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83"/>
  </p:notesMasterIdLst>
  <p:sldIdLst>
    <p:sldId id="1481" r:id="rId2"/>
    <p:sldId id="879" r:id="rId3"/>
    <p:sldId id="869" r:id="rId4"/>
    <p:sldId id="982" r:id="rId5"/>
    <p:sldId id="983" r:id="rId6"/>
    <p:sldId id="984" r:id="rId7"/>
    <p:sldId id="1304" r:id="rId8"/>
    <p:sldId id="1305" r:id="rId9"/>
    <p:sldId id="1306" r:id="rId10"/>
    <p:sldId id="1307" r:id="rId11"/>
    <p:sldId id="1240" r:id="rId12"/>
    <p:sldId id="880" r:id="rId13"/>
    <p:sldId id="868" r:id="rId14"/>
    <p:sldId id="1222" r:id="rId15"/>
    <p:sldId id="1223" r:id="rId16"/>
    <p:sldId id="1224" r:id="rId17"/>
    <p:sldId id="1225" r:id="rId18"/>
    <p:sldId id="1308" r:id="rId19"/>
    <p:sldId id="1309" r:id="rId20"/>
    <p:sldId id="1310" r:id="rId21"/>
    <p:sldId id="1311" r:id="rId22"/>
    <p:sldId id="1241" r:id="rId23"/>
    <p:sldId id="893" r:id="rId24"/>
    <p:sldId id="872" r:id="rId25"/>
    <p:sldId id="1245" r:id="rId26"/>
    <p:sldId id="1246" r:id="rId27"/>
    <p:sldId id="1247" r:id="rId28"/>
    <p:sldId id="1312" r:id="rId29"/>
    <p:sldId id="1313" r:id="rId30"/>
    <p:sldId id="1314" r:id="rId31"/>
    <p:sldId id="1252" r:id="rId32"/>
    <p:sldId id="895" r:id="rId33"/>
    <p:sldId id="992" r:id="rId34"/>
    <p:sldId id="993" r:id="rId35"/>
    <p:sldId id="1315" r:id="rId36"/>
    <p:sldId id="1316" r:id="rId37"/>
    <p:sldId id="1257" r:id="rId38"/>
    <p:sldId id="897" r:id="rId39"/>
    <p:sldId id="885" r:id="rId40"/>
    <p:sldId id="1258" r:id="rId41"/>
    <p:sldId id="1259" r:id="rId42"/>
    <p:sldId id="1260" r:id="rId43"/>
    <p:sldId id="1261" r:id="rId44"/>
    <p:sldId id="1317" r:id="rId45"/>
    <p:sldId id="1318" r:id="rId46"/>
    <p:sldId id="1319" r:id="rId47"/>
    <p:sldId id="1320" r:id="rId48"/>
    <p:sldId id="1262" r:id="rId49"/>
    <p:sldId id="913" r:id="rId50"/>
    <p:sldId id="1000" r:id="rId51"/>
    <p:sldId id="1002" r:id="rId52"/>
    <p:sldId id="1321" r:id="rId53"/>
    <p:sldId id="1322" r:id="rId54"/>
    <p:sldId id="918" r:id="rId55"/>
    <p:sldId id="1004" r:id="rId56"/>
    <p:sldId id="1005" r:id="rId57"/>
    <p:sldId id="1323" r:id="rId58"/>
    <p:sldId id="1324" r:id="rId59"/>
    <p:sldId id="1286" r:id="rId60"/>
    <p:sldId id="919" r:id="rId61"/>
    <p:sldId id="907" r:id="rId62"/>
    <p:sldId id="1287" r:id="rId63"/>
    <p:sldId id="1288" r:id="rId64"/>
    <p:sldId id="1289" r:id="rId65"/>
    <p:sldId id="1290" r:id="rId66"/>
    <p:sldId id="1325" r:id="rId67"/>
    <p:sldId id="1326" r:id="rId68"/>
    <p:sldId id="1327" r:id="rId69"/>
    <p:sldId id="1328" r:id="rId70"/>
    <p:sldId id="1291" r:id="rId71"/>
    <p:sldId id="922" r:id="rId72"/>
    <p:sldId id="911" r:id="rId73"/>
    <p:sldId id="1299" r:id="rId74"/>
    <p:sldId id="1300" r:id="rId75"/>
    <p:sldId id="1301" r:id="rId76"/>
    <p:sldId id="1302" r:id="rId77"/>
    <p:sldId id="1329" r:id="rId78"/>
    <p:sldId id="1330" r:id="rId79"/>
    <p:sldId id="1331" r:id="rId80"/>
    <p:sldId id="1332" r:id="rId81"/>
    <p:sldId id="1303" r:id="rId82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620"/>
    <p:restoredTop sz="94660"/>
  </p:normalViewPr>
  <p:slideViewPr>
    <p:cSldViewPr snapToGrid="0">
      <p:cViewPr varScale="1">
        <p:scale>
          <a:sx n="74" d="100"/>
          <a:sy n="74" d="100"/>
        </p:scale>
        <p:origin x="552" y="60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90" d="100"/>
        <a:sy n="90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slide" Target="slides/slide38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76" Type="http://schemas.openxmlformats.org/officeDocument/2006/relationships/slide" Target="slides/slide75.xml"/><Relationship Id="rId84" Type="http://schemas.openxmlformats.org/officeDocument/2006/relationships/presProps" Target="presProps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66" Type="http://schemas.openxmlformats.org/officeDocument/2006/relationships/slide" Target="slides/slide65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87" Type="http://schemas.openxmlformats.org/officeDocument/2006/relationships/tableStyles" Target="tableStyles.xml"/><Relationship Id="rId5" Type="http://schemas.openxmlformats.org/officeDocument/2006/relationships/slide" Target="slides/slide4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" Type="http://schemas.openxmlformats.org/officeDocument/2006/relationships/slide" Target="slides/slide18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slide" Target="slides/slide76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slide" Target="slides/slide79.xml"/><Relationship Id="rId85" Type="http://schemas.openxmlformats.org/officeDocument/2006/relationships/viewProps" Target="viewProps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notesMaster" Target="notesMasters/notesMaster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theme" Target="theme/theme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333D0FB8-1676-4C7A-99A4-A92D012F7DE0}" type="datetimeFigureOut">
              <a:rPr lang="en-GB" smtClean="0"/>
              <a:t>24/05/2020</a:t>
            </a:fld>
            <a:endParaRPr lang="en-GB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GB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8C4F67FE-F817-4D56-8FF8-F51EE94568FD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92378569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8C4F67FE-F817-4D56-8FF8-F51EE94568FD}" type="slidenum">
              <a:rPr lang="en-GB" smtClean="0"/>
              <a:t>19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932557350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0423E31-6ABB-4B2D-A43A-DD665AEC487E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E4A8ADD5-F2FE-43FB-9E40-C2B1D2FEF998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3B0E8CD-127D-4AD6-8B26-00CA96D324A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65E0F01-046B-4B58-994B-6526454E30CD}" type="datetimeFigureOut">
              <a:rPr lang="en-GB" smtClean="0"/>
              <a:t>24/05/2020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996915AD-AC0F-4C60-8812-2E60ECCE6E9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47E8AA7-7F08-47D7-9E43-903E2561539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82A0B05-D62F-4E69-BCA2-56E61F6251FC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479782589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96B23E-44A2-4CFB-BF5D-77DAC6F88AA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F19C77B-31AF-4BF7-B752-EC71E159D23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BD28CBA-CCA5-4A06-8035-E3BC32B97CA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65E0F01-046B-4B58-994B-6526454E30CD}" type="datetimeFigureOut">
              <a:rPr lang="en-GB" smtClean="0"/>
              <a:t>24/05/2020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C688E7A-CD41-40F8-913F-C5EE9D24057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366DCDD-C04A-44C3-A70C-0A3323180F7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82A0B05-D62F-4E69-BCA2-56E61F6251FC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79185874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251AB70-9739-4E34-B5AD-0B8D055D8EE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F363C0C5-605E-49EC-AE45-189814639BD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7C1E9D1C-BAB8-44BD-A588-F98EB71285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65E0F01-046B-4B58-994B-6526454E30CD}" type="datetimeFigureOut">
              <a:rPr lang="en-GB" smtClean="0"/>
              <a:t>24/05/2020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B57C658-24D0-4925-96DA-5BC863C97F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7D4FD11-F6E7-420E-A8D2-AD0F8C06D33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82A0B05-D62F-4E69-BCA2-56E61F6251FC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203831056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33B9F43-8BC1-4814-AFE7-0173A02D719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5622E2B-BA72-4C92-AF6E-CECFF7FC448A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D7FF225F-D033-4AE7-9E11-7112AFEE6E9D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3A511ADB-BBE3-475F-860E-25CF0F4476C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65E0F01-046B-4B58-994B-6526454E30CD}" type="datetimeFigureOut">
              <a:rPr lang="en-GB" smtClean="0"/>
              <a:t>24/05/2020</a:t>
            </a:fld>
            <a:endParaRPr lang="en-GB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39475238-E74F-4441-A537-233AFD3AC83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AA30D610-C575-4AC9-8442-D4B2FFCB654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82A0B05-D62F-4E69-BCA2-56E61F6251FC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549500289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352E098-30A7-4C9B-A576-594F359D949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07615ED-DCD6-4406-8BF3-CD65EA2DAE6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88F841E7-581E-4490-ACE6-E352F7E29F91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016AD2E0-BB97-465D-B8E4-FE6EED308DF5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168DEA7-1331-4FF5-9187-D256806A82B2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3A117A42-E948-44F1-B817-B86D67EB722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65E0F01-046B-4B58-994B-6526454E30CD}" type="datetimeFigureOut">
              <a:rPr lang="en-GB" smtClean="0"/>
              <a:t>24/05/2020</a:t>
            </a:fld>
            <a:endParaRPr lang="en-GB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9C281447-303C-4750-AFD3-AAF56385FD6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6B690C68-39F0-4A02-9CAE-8245A03403D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82A0B05-D62F-4E69-BCA2-56E61F6251FC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11377507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A3EFDDE-D2D3-49A1-8D4C-873B066B920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2C02AE30-3B2F-4C13-8E5A-07DAEDEC21F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65E0F01-046B-4B58-994B-6526454E30CD}" type="datetimeFigureOut">
              <a:rPr lang="en-GB" smtClean="0"/>
              <a:t>24/05/2020</a:t>
            </a:fld>
            <a:endParaRPr lang="en-GB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586AC7D3-74DB-4CD0-B366-468D288C0F2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183EC55-BCBD-42F0-8583-F2C51FCA101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82A0B05-D62F-4E69-BCA2-56E61F6251FC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170632415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B9839142-D203-492F-A150-285B96325BA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65E0F01-046B-4B58-994B-6526454E30CD}" type="datetimeFigureOut">
              <a:rPr lang="en-GB" smtClean="0"/>
              <a:t>24/05/2020</a:t>
            </a:fld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37032049-3B51-4F7C-80FA-EB0FAD53964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265EB0D-16CC-47BF-9844-F18ADB6D427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82A0B05-D62F-4E69-BCA2-56E61F6251FC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022017710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F62BD46-AC59-41C5-ACE4-369DB1ABDEA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460C9BF-1C6F-4777-AF86-97C0B7C7F92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EECE1625-9DE6-46C4-8841-EE8B1DB7186A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CA9DE9CE-B1CA-42DB-8A7F-89AB913B38D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65E0F01-046B-4B58-994B-6526454E30CD}" type="datetimeFigureOut">
              <a:rPr lang="en-GB" smtClean="0"/>
              <a:t>24/05/2020</a:t>
            </a:fld>
            <a:endParaRPr lang="en-GB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857CFBC1-7597-4D8A-800A-70AD17678C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779C7A4A-CF07-4A5A-AA61-E8459396623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82A0B05-D62F-4E69-BCA2-56E61F6251FC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48918246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DA03A59-E2C8-4EB6-9131-20C536059B6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28F0C324-C279-40B0-8863-8E30DE265B83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GB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6DB6622B-0C1E-49F9-A738-FCFEB33BA38D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DADC25C4-7B99-4CD9-8EFD-0AF4CFA58B7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65E0F01-046B-4B58-994B-6526454E30CD}" type="datetimeFigureOut">
              <a:rPr lang="en-GB" smtClean="0"/>
              <a:t>24/05/2020</a:t>
            </a:fld>
            <a:endParaRPr lang="en-GB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A2BB6D4D-4957-4DC2-A197-E95B6F89427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4401064F-E604-410D-B653-2FB50CD1F8A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82A0B05-D62F-4E69-BCA2-56E61F6251FC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158536318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EF21D8B-9346-402C-B988-E0C28916941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5E27B92D-DB4B-42DD-821B-A60A80921DB9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476256A-2A66-43DD-A33D-4390FD1C7C7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65E0F01-046B-4B58-994B-6526454E30CD}" type="datetimeFigureOut">
              <a:rPr lang="en-GB" smtClean="0"/>
              <a:t>24/05/2020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BFC08F1-B985-4988-9D7C-AB1D505B295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73A2DF8D-E93E-4087-B53A-CAD2B16B4E7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82A0B05-D62F-4E69-BCA2-56E61F6251FC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668052128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1B9E4160-B3A9-4508-9A46-A981A4412DE7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AEB008B9-5CF4-4285-AD55-046D069CE1A2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67E831FC-34FB-4159-8D94-986E001277A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65E0F01-046B-4B58-994B-6526454E30CD}" type="datetimeFigureOut">
              <a:rPr lang="en-GB" smtClean="0"/>
              <a:t>24/05/2020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A74212D-3F57-453C-A22F-FF69D9E0CAC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C305568-AD6E-47D1-ABD9-0269DF09D46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82A0B05-D62F-4E69-BCA2-56E61F6251FC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87257689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3D7091A7-149B-4E40-9D0F-1DB1C2B93FF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3C461886-4BEB-4FB0-BDE1-9A254631029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64B4A7FC-8172-470A-BC32-A37EA616BCA9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65E0F01-046B-4B58-994B-6526454E30CD}" type="datetimeFigureOut">
              <a:rPr lang="en-GB" smtClean="0"/>
              <a:t>24/05/2020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611D6E6-6557-44F1-8A08-1EF91893907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4738B6CD-C723-453B-8C6D-D2252818869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782A0B05-D62F-4E69-BCA2-56E61F6251FC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701848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hyperlink" Target="https://keystage2maths.com/y3/addition/" TargetMode="External"/><Relationship Id="rId2" Type="http://schemas.openxmlformats.org/officeDocument/2006/relationships/hyperlink" Target="https://keystage2maths.com/y3" TargetMode="Externa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hyperlink" Target="https://videopress.com/v/zmwC1dOM" TargetMode="Externa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hyperlink" Target="https://videopress.com/v/JXBb0Pub" TargetMode="External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hyperlink" Target="https://videopress.com/v/rbK8vqRZ" TargetMode="External"/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hyperlink" Target="https://videopress.com/v/tVFkHcU1" TargetMode="External"/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hyperlink" Target="https://videopress.com/v/uFn9D9V5" TargetMode="External"/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hyperlink" Target="https://videopress.com/v/d85pwssD" TargetMode="External"/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hyperlink" Target="https://videopress.com/v/UNABKohZ" TargetMode="External"/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hyperlink" Target="https://videopress.com/v/g9GjbTMO" TargetMode="External"/><Relationship Id="rId1" Type="http://schemas.openxmlformats.org/officeDocument/2006/relationships/slideLayout" Target="../slideLayouts/slideLayout2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hyperlink" Target="https://videopress.com/v/poc2PCyy" TargetMode="External"/><Relationship Id="rId1" Type="http://schemas.openxmlformats.org/officeDocument/2006/relationships/slideLayout" Target="../slideLayouts/slideLayout2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GB" dirty="0">
                <a:hlinkClick r:id="rId2"/>
              </a:rPr>
              <a:t>Year 3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GB" dirty="0">
                <a:hlinkClick r:id="rId3"/>
              </a:rPr>
              <a:t>Addition</a:t>
            </a:r>
          </a:p>
        </p:txBody>
      </p:sp>
    </p:spTree>
    <p:extLst>
      <p:ext uri="{BB962C8B-B14F-4D97-AF65-F5344CB8AC3E}">
        <p14:creationId xmlns:p14="http://schemas.microsoft.com/office/powerpoint/2010/main" val="169586028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0AE3170-C415-4D57-84AD-EAD4B245E75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>
                <a:hlinkClick r:id="rId2"/>
              </a:rPr>
              <a:t>1 Count on from a three-digit number in ones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8A719EE-6825-41EE-9036-46D41A67CA9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361615203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5" name="Group 94">
            <a:extLst>
              <a:ext uri="{FF2B5EF4-FFF2-40B4-BE49-F238E27FC236}">
                <a16:creationId xmlns:a16="http://schemas.microsoft.com/office/drawing/2014/main" id="{CC03FFC4-B9C8-427E-82E2-92738F2A575D}"/>
              </a:ext>
            </a:extLst>
          </p:cNvPr>
          <p:cNvGrpSpPr/>
          <p:nvPr/>
        </p:nvGrpSpPr>
        <p:grpSpPr>
          <a:xfrm>
            <a:off x="427567" y="483282"/>
            <a:ext cx="10622029" cy="820709"/>
            <a:chOff x="602299" y="3381318"/>
            <a:chExt cx="4752378" cy="820709"/>
          </a:xfrm>
        </p:grpSpPr>
        <p:sp>
          <p:nvSpPr>
            <p:cNvPr id="96" name="Rectangle: Rounded Corners 95">
              <a:extLst>
                <a:ext uri="{FF2B5EF4-FFF2-40B4-BE49-F238E27FC236}">
                  <a16:creationId xmlns:a16="http://schemas.microsoft.com/office/drawing/2014/main" id="{68F984A1-62FD-4A8A-9B10-33C5713C4FEC}"/>
                </a:ext>
              </a:extLst>
            </p:cNvPr>
            <p:cNvSpPr/>
            <p:nvPr/>
          </p:nvSpPr>
          <p:spPr>
            <a:xfrm>
              <a:off x="602299" y="3381318"/>
              <a:ext cx="4752378" cy="820709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E0CF7F01-AD9C-4B85-9CB4-562A0908CDCF}"/>
                </a:ext>
              </a:extLst>
            </p:cNvPr>
            <p:cNvSpPr txBox="1"/>
            <p:nvPr/>
          </p:nvSpPr>
          <p:spPr>
            <a:xfrm>
              <a:off x="616569" y="3499074"/>
              <a:ext cx="472287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95, 96, 97,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sp>
        <p:nvSpPr>
          <p:cNvPr id="98" name="Rectangle 97">
            <a:extLst>
              <a:ext uri="{FF2B5EF4-FFF2-40B4-BE49-F238E27FC236}">
                <a16:creationId xmlns:a16="http://schemas.microsoft.com/office/drawing/2014/main" id="{A13C0F73-64DC-4A0C-828A-9636AF86E61E}"/>
              </a:ext>
            </a:extLst>
          </p:cNvPr>
          <p:cNvSpPr/>
          <p:nvPr/>
        </p:nvSpPr>
        <p:spPr>
          <a:xfrm>
            <a:off x="2587737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F1E1EEAB-E1D0-41EE-BD47-808B546A9C08}"/>
              </a:ext>
            </a:extLst>
          </p:cNvPr>
          <p:cNvSpPr txBox="1"/>
          <p:nvPr/>
        </p:nvSpPr>
        <p:spPr>
          <a:xfrm>
            <a:off x="2744414" y="604659"/>
            <a:ext cx="80021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98</a:t>
            </a:r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51E74A14-672E-4FF1-8460-4BD64EA1A7AD}"/>
              </a:ext>
            </a:extLst>
          </p:cNvPr>
          <p:cNvSpPr/>
          <p:nvPr/>
        </p:nvSpPr>
        <p:spPr>
          <a:xfrm>
            <a:off x="3785854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910DB449-8A1D-4007-856B-CD2DFD35C93F}"/>
              </a:ext>
            </a:extLst>
          </p:cNvPr>
          <p:cNvSpPr txBox="1"/>
          <p:nvPr/>
        </p:nvSpPr>
        <p:spPr>
          <a:xfrm>
            <a:off x="3942531" y="604659"/>
            <a:ext cx="80021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99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7E4B2C87-C8AC-4BC5-B5C7-232AA6A6DEA0}"/>
              </a:ext>
            </a:extLst>
          </p:cNvPr>
          <p:cNvSpPr/>
          <p:nvPr/>
        </p:nvSpPr>
        <p:spPr>
          <a:xfrm>
            <a:off x="4986146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CC98BBB1-CD07-4310-A0AF-88F2F2D0AA48}"/>
              </a:ext>
            </a:extLst>
          </p:cNvPr>
          <p:cNvSpPr txBox="1"/>
          <p:nvPr/>
        </p:nvSpPr>
        <p:spPr>
          <a:xfrm>
            <a:off x="4982403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100</a:t>
            </a: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A93D63ED-A776-465E-98A3-697C554C5D0B}"/>
              </a:ext>
            </a:extLst>
          </p:cNvPr>
          <p:cNvSpPr/>
          <p:nvPr/>
        </p:nvSpPr>
        <p:spPr>
          <a:xfrm>
            <a:off x="6169023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5F7FF16A-CFA7-4026-92BF-C86A97FA6077}"/>
              </a:ext>
            </a:extLst>
          </p:cNvPr>
          <p:cNvSpPr txBox="1"/>
          <p:nvPr/>
        </p:nvSpPr>
        <p:spPr>
          <a:xfrm>
            <a:off x="6165280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101</a:t>
            </a: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76F2F87C-D923-4C54-8FF8-1D17228B5E09}"/>
              </a:ext>
            </a:extLst>
          </p:cNvPr>
          <p:cNvSpPr/>
          <p:nvPr/>
        </p:nvSpPr>
        <p:spPr>
          <a:xfrm>
            <a:off x="7367140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7A0E740F-3853-446E-AAFA-32BB7874C44F}"/>
              </a:ext>
            </a:extLst>
          </p:cNvPr>
          <p:cNvSpPr txBox="1"/>
          <p:nvPr/>
        </p:nvSpPr>
        <p:spPr>
          <a:xfrm>
            <a:off x="7363397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102</a:t>
            </a:r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07047B2C-61FF-4CEB-979B-19F1B03D6CC7}"/>
              </a:ext>
            </a:extLst>
          </p:cNvPr>
          <p:cNvSpPr/>
          <p:nvPr/>
        </p:nvSpPr>
        <p:spPr>
          <a:xfrm>
            <a:off x="8567432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CDAC0EA7-53AC-43CD-83E2-1E517F8918B7}"/>
              </a:ext>
            </a:extLst>
          </p:cNvPr>
          <p:cNvSpPr txBox="1"/>
          <p:nvPr/>
        </p:nvSpPr>
        <p:spPr>
          <a:xfrm>
            <a:off x="8563689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103</a:t>
            </a:r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3D65CEAF-E277-4785-9426-B57E3E5E2227}"/>
              </a:ext>
            </a:extLst>
          </p:cNvPr>
          <p:cNvSpPr/>
          <p:nvPr/>
        </p:nvSpPr>
        <p:spPr>
          <a:xfrm>
            <a:off x="9748759" y="604659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0DBD1B1C-54DE-4B59-A3CA-8C0E54D4A2B8}"/>
              </a:ext>
            </a:extLst>
          </p:cNvPr>
          <p:cNvSpPr txBox="1"/>
          <p:nvPr/>
        </p:nvSpPr>
        <p:spPr>
          <a:xfrm>
            <a:off x="9745016" y="595720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104</a:t>
            </a:r>
          </a:p>
        </p:txBody>
      </p:sp>
      <p:grpSp>
        <p:nvGrpSpPr>
          <p:cNvPr id="64" name="Group 56">
            <a:extLst>
              <a:ext uri="{FF2B5EF4-FFF2-40B4-BE49-F238E27FC236}">
                <a16:creationId xmlns:a16="http://schemas.microsoft.com/office/drawing/2014/main" id="{6E471DF2-B02F-4589-BFC8-50D0D7975A32}"/>
              </a:ext>
            </a:extLst>
          </p:cNvPr>
          <p:cNvGrpSpPr/>
          <p:nvPr/>
        </p:nvGrpSpPr>
        <p:grpSpPr>
          <a:xfrm>
            <a:off x="612057" y="1527626"/>
            <a:ext cx="1539560" cy="171967"/>
            <a:chOff x="7746380" y="2949426"/>
            <a:chExt cx="2188691" cy="244475"/>
          </a:xfrm>
        </p:grpSpPr>
        <p:pic>
          <p:nvPicPr>
            <p:cNvPr id="71" name="Picture 14">
              <a:extLst>
                <a:ext uri="{FF2B5EF4-FFF2-40B4-BE49-F238E27FC236}">
                  <a16:creationId xmlns:a16="http://schemas.microsoft.com/office/drawing/2014/main" id="{D7A16E74-E199-4B1A-8AC6-2FCEF41AA6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" name="Picture 15">
              <a:extLst>
                <a:ext uri="{FF2B5EF4-FFF2-40B4-BE49-F238E27FC236}">
                  <a16:creationId xmlns:a16="http://schemas.microsoft.com/office/drawing/2014/main" id="{7B7D914D-946B-469B-83E1-532E35C3F1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" name="Picture 16">
              <a:extLst>
                <a:ext uri="{FF2B5EF4-FFF2-40B4-BE49-F238E27FC236}">
                  <a16:creationId xmlns:a16="http://schemas.microsoft.com/office/drawing/2014/main" id="{D30DAD3B-7B88-4332-960E-8345014030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" name="Picture 17">
              <a:extLst>
                <a:ext uri="{FF2B5EF4-FFF2-40B4-BE49-F238E27FC236}">
                  <a16:creationId xmlns:a16="http://schemas.microsoft.com/office/drawing/2014/main" id="{CED48251-A4F2-4868-86D1-2FF39BBB20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" name="Picture 18">
              <a:extLst>
                <a:ext uri="{FF2B5EF4-FFF2-40B4-BE49-F238E27FC236}">
                  <a16:creationId xmlns:a16="http://schemas.microsoft.com/office/drawing/2014/main" id="{848D1F07-62BB-4FFC-B4B8-880D79A386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" name="Picture 19">
              <a:extLst>
                <a:ext uri="{FF2B5EF4-FFF2-40B4-BE49-F238E27FC236}">
                  <a16:creationId xmlns:a16="http://schemas.microsoft.com/office/drawing/2014/main" id="{1257A82D-7428-4998-8B50-BC51BD5F4C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" name="Picture 20">
              <a:extLst>
                <a:ext uri="{FF2B5EF4-FFF2-40B4-BE49-F238E27FC236}">
                  <a16:creationId xmlns:a16="http://schemas.microsoft.com/office/drawing/2014/main" id="{697F123B-1295-4510-BF4C-1F7B054D4F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" name="Picture 21">
              <a:extLst>
                <a:ext uri="{FF2B5EF4-FFF2-40B4-BE49-F238E27FC236}">
                  <a16:creationId xmlns:a16="http://schemas.microsoft.com/office/drawing/2014/main" id="{C85B1289-C4D5-4FB6-8104-9C4CB15CE0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" name="Picture 22">
              <a:extLst>
                <a:ext uri="{FF2B5EF4-FFF2-40B4-BE49-F238E27FC236}">
                  <a16:creationId xmlns:a16="http://schemas.microsoft.com/office/drawing/2014/main" id="{BCDD41C1-46BF-40E7-A263-1A0D7EF89E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" name="Picture 23">
              <a:extLst>
                <a:ext uri="{FF2B5EF4-FFF2-40B4-BE49-F238E27FC236}">
                  <a16:creationId xmlns:a16="http://schemas.microsoft.com/office/drawing/2014/main" id="{96F32A82-53E5-4F0D-BD0A-00F327FFAC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2" name="Group 56">
            <a:extLst>
              <a:ext uri="{FF2B5EF4-FFF2-40B4-BE49-F238E27FC236}">
                <a16:creationId xmlns:a16="http://schemas.microsoft.com/office/drawing/2014/main" id="{E4996963-285F-48D8-997F-6C68276CD397}"/>
              </a:ext>
            </a:extLst>
          </p:cNvPr>
          <p:cNvGrpSpPr/>
          <p:nvPr/>
        </p:nvGrpSpPr>
        <p:grpSpPr>
          <a:xfrm>
            <a:off x="612057" y="1971184"/>
            <a:ext cx="1539560" cy="171967"/>
            <a:chOff x="7746380" y="2949426"/>
            <a:chExt cx="2188691" cy="244475"/>
          </a:xfrm>
        </p:grpSpPr>
        <p:pic>
          <p:nvPicPr>
            <p:cNvPr id="93" name="Picture 14">
              <a:extLst>
                <a:ext uri="{FF2B5EF4-FFF2-40B4-BE49-F238E27FC236}">
                  <a16:creationId xmlns:a16="http://schemas.microsoft.com/office/drawing/2014/main" id="{90011BBB-247D-41D7-8519-49052843FE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4" name="Picture 15">
              <a:extLst>
                <a:ext uri="{FF2B5EF4-FFF2-40B4-BE49-F238E27FC236}">
                  <a16:creationId xmlns:a16="http://schemas.microsoft.com/office/drawing/2014/main" id="{E07BC986-9F84-4A82-8C14-4C1DC9AE8B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2" name="Picture 16">
              <a:extLst>
                <a:ext uri="{FF2B5EF4-FFF2-40B4-BE49-F238E27FC236}">
                  <a16:creationId xmlns:a16="http://schemas.microsoft.com/office/drawing/2014/main" id="{6491D7E2-0CF2-4A09-9B6C-79593452AF4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3" name="Picture 17">
              <a:extLst>
                <a:ext uri="{FF2B5EF4-FFF2-40B4-BE49-F238E27FC236}">
                  <a16:creationId xmlns:a16="http://schemas.microsoft.com/office/drawing/2014/main" id="{CC377F13-159E-42A8-9B68-5E8B918D2E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4" name="Picture 18">
              <a:extLst>
                <a:ext uri="{FF2B5EF4-FFF2-40B4-BE49-F238E27FC236}">
                  <a16:creationId xmlns:a16="http://schemas.microsoft.com/office/drawing/2014/main" id="{707F2E98-C616-4850-9F83-87D8CBAF5C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5" name="Picture 19">
              <a:extLst>
                <a:ext uri="{FF2B5EF4-FFF2-40B4-BE49-F238E27FC236}">
                  <a16:creationId xmlns:a16="http://schemas.microsoft.com/office/drawing/2014/main" id="{0DED23E4-6937-4B17-9F46-CDAC0F0AB5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6" name="Picture 20">
              <a:extLst>
                <a:ext uri="{FF2B5EF4-FFF2-40B4-BE49-F238E27FC236}">
                  <a16:creationId xmlns:a16="http://schemas.microsoft.com/office/drawing/2014/main" id="{AA38CC2E-B146-457B-9ECE-B90B35EC1A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7" name="Picture 21">
              <a:extLst>
                <a:ext uri="{FF2B5EF4-FFF2-40B4-BE49-F238E27FC236}">
                  <a16:creationId xmlns:a16="http://schemas.microsoft.com/office/drawing/2014/main" id="{92CFE195-DDAD-4E3A-9FB3-4CB29D9E15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8" name="Picture 22">
              <a:extLst>
                <a:ext uri="{FF2B5EF4-FFF2-40B4-BE49-F238E27FC236}">
                  <a16:creationId xmlns:a16="http://schemas.microsoft.com/office/drawing/2014/main" id="{5F87E9DD-0F17-4FD8-9B09-E620DC7C17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9" name="Picture 23">
              <a:extLst>
                <a:ext uri="{FF2B5EF4-FFF2-40B4-BE49-F238E27FC236}">
                  <a16:creationId xmlns:a16="http://schemas.microsoft.com/office/drawing/2014/main" id="{49BDFC30-EC9D-4AB4-8793-DFD97AA871D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20" name="Group 56">
            <a:extLst>
              <a:ext uri="{FF2B5EF4-FFF2-40B4-BE49-F238E27FC236}">
                <a16:creationId xmlns:a16="http://schemas.microsoft.com/office/drawing/2014/main" id="{FA0E8440-FE6D-45CC-A02C-E3D3A831A4D8}"/>
              </a:ext>
            </a:extLst>
          </p:cNvPr>
          <p:cNvGrpSpPr/>
          <p:nvPr/>
        </p:nvGrpSpPr>
        <p:grpSpPr>
          <a:xfrm>
            <a:off x="612057" y="2420426"/>
            <a:ext cx="1539560" cy="171967"/>
            <a:chOff x="7746380" y="2949426"/>
            <a:chExt cx="2188691" cy="244475"/>
          </a:xfrm>
        </p:grpSpPr>
        <p:pic>
          <p:nvPicPr>
            <p:cNvPr id="121" name="Picture 14">
              <a:extLst>
                <a:ext uri="{FF2B5EF4-FFF2-40B4-BE49-F238E27FC236}">
                  <a16:creationId xmlns:a16="http://schemas.microsoft.com/office/drawing/2014/main" id="{B4F13BA4-D7D9-4813-80B6-178289E435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2" name="Picture 15">
              <a:extLst>
                <a:ext uri="{FF2B5EF4-FFF2-40B4-BE49-F238E27FC236}">
                  <a16:creationId xmlns:a16="http://schemas.microsoft.com/office/drawing/2014/main" id="{EA65B762-6303-45AA-AB8F-D5BC3FDA21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3" name="Picture 16">
              <a:extLst>
                <a:ext uri="{FF2B5EF4-FFF2-40B4-BE49-F238E27FC236}">
                  <a16:creationId xmlns:a16="http://schemas.microsoft.com/office/drawing/2014/main" id="{50AAEBB0-9DE6-47A8-8355-A93F3B7A1F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4" name="Picture 17">
              <a:extLst>
                <a:ext uri="{FF2B5EF4-FFF2-40B4-BE49-F238E27FC236}">
                  <a16:creationId xmlns:a16="http://schemas.microsoft.com/office/drawing/2014/main" id="{DFFF0B89-2C04-4638-B165-E662C267C0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5" name="Picture 18">
              <a:extLst>
                <a:ext uri="{FF2B5EF4-FFF2-40B4-BE49-F238E27FC236}">
                  <a16:creationId xmlns:a16="http://schemas.microsoft.com/office/drawing/2014/main" id="{9DC03CBA-AE3A-4A96-BF80-8F13938B22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6" name="Picture 19">
              <a:extLst>
                <a:ext uri="{FF2B5EF4-FFF2-40B4-BE49-F238E27FC236}">
                  <a16:creationId xmlns:a16="http://schemas.microsoft.com/office/drawing/2014/main" id="{61A879A5-7219-4240-AC1F-9FC3E286DD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7" name="Picture 20">
              <a:extLst>
                <a:ext uri="{FF2B5EF4-FFF2-40B4-BE49-F238E27FC236}">
                  <a16:creationId xmlns:a16="http://schemas.microsoft.com/office/drawing/2014/main" id="{3C56B848-1A0C-4EF5-8772-0A167493D74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8" name="Picture 21">
              <a:extLst>
                <a:ext uri="{FF2B5EF4-FFF2-40B4-BE49-F238E27FC236}">
                  <a16:creationId xmlns:a16="http://schemas.microsoft.com/office/drawing/2014/main" id="{596D5C36-1AA1-4B8A-87CB-A388D3EE65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9" name="Picture 22">
              <a:extLst>
                <a:ext uri="{FF2B5EF4-FFF2-40B4-BE49-F238E27FC236}">
                  <a16:creationId xmlns:a16="http://schemas.microsoft.com/office/drawing/2014/main" id="{8C3063A1-1073-4493-B2EE-D49CF5DEFC8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0" name="Picture 23">
              <a:extLst>
                <a:ext uri="{FF2B5EF4-FFF2-40B4-BE49-F238E27FC236}">
                  <a16:creationId xmlns:a16="http://schemas.microsoft.com/office/drawing/2014/main" id="{115C7063-0C42-43F2-96E9-0DAA3A7DE7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31" name="Group 56">
            <a:extLst>
              <a:ext uri="{FF2B5EF4-FFF2-40B4-BE49-F238E27FC236}">
                <a16:creationId xmlns:a16="http://schemas.microsoft.com/office/drawing/2014/main" id="{60DBA73B-53AB-4F69-A0AD-A73867EBA891}"/>
              </a:ext>
            </a:extLst>
          </p:cNvPr>
          <p:cNvGrpSpPr/>
          <p:nvPr/>
        </p:nvGrpSpPr>
        <p:grpSpPr>
          <a:xfrm>
            <a:off x="608831" y="2876720"/>
            <a:ext cx="1539560" cy="171967"/>
            <a:chOff x="7746380" y="2949426"/>
            <a:chExt cx="2188691" cy="244475"/>
          </a:xfrm>
        </p:grpSpPr>
        <p:pic>
          <p:nvPicPr>
            <p:cNvPr id="132" name="Picture 14">
              <a:extLst>
                <a:ext uri="{FF2B5EF4-FFF2-40B4-BE49-F238E27FC236}">
                  <a16:creationId xmlns:a16="http://schemas.microsoft.com/office/drawing/2014/main" id="{A864902E-A4F7-4123-91C3-81D3C9CCB21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3" name="Picture 15">
              <a:extLst>
                <a:ext uri="{FF2B5EF4-FFF2-40B4-BE49-F238E27FC236}">
                  <a16:creationId xmlns:a16="http://schemas.microsoft.com/office/drawing/2014/main" id="{04C533BC-B605-4D8E-B2DA-E17022D4E4C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4" name="Picture 16">
              <a:extLst>
                <a:ext uri="{FF2B5EF4-FFF2-40B4-BE49-F238E27FC236}">
                  <a16:creationId xmlns:a16="http://schemas.microsoft.com/office/drawing/2014/main" id="{4045F8AE-AC83-4F55-A247-A5987C9346F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5" name="Picture 17">
              <a:extLst>
                <a:ext uri="{FF2B5EF4-FFF2-40B4-BE49-F238E27FC236}">
                  <a16:creationId xmlns:a16="http://schemas.microsoft.com/office/drawing/2014/main" id="{E59FDE38-F39B-4950-96E0-FAC8A36FBE5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6" name="Picture 18">
              <a:extLst>
                <a:ext uri="{FF2B5EF4-FFF2-40B4-BE49-F238E27FC236}">
                  <a16:creationId xmlns:a16="http://schemas.microsoft.com/office/drawing/2014/main" id="{3EC05B99-BBDB-401F-B4E7-B81CE65E41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7" name="Picture 19">
              <a:extLst>
                <a:ext uri="{FF2B5EF4-FFF2-40B4-BE49-F238E27FC236}">
                  <a16:creationId xmlns:a16="http://schemas.microsoft.com/office/drawing/2014/main" id="{29A25DA1-0CA9-4E0F-B6FD-F3835395F79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8" name="Picture 20">
              <a:extLst>
                <a:ext uri="{FF2B5EF4-FFF2-40B4-BE49-F238E27FC236}">
                  <a16:creationId xmlns:a16="http://schemas.microsoft.com/office/drawing/2014/main" id="{7B260425-B1E1-4A88-97F7-B970B769073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9" name="Picture 21">
              <a:extLst>
                <a:ext uri="{FF2B5EF4-FFF2-40B4-BE49-F238E27FC236}">
                  <a16:creationId xmlns:a16="http://schemas.microsoft.com/office/drawing/2014/main" id="{98535538-8CAD-4FD9-9084-F69F1D2D7C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0" name="Picture 22">
              <a:extLst>
                <a:ext uri="{FF2B5EF4-FFF2-40B4-BE49-F238E27FC236}">
                  <a16:creationId xmlns:a16="http://schemas.microsoft.com/office/drawing/2014/main" id="{B5059769-93E3-4D47-A56F-BA3B738B47C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1" name="Picture 23">
              <a:extLst>
                <a:ext uri="{FF2B5EF4-FFF2-40B4-BE49-F238E27FC236}">
                  <a16:creationId xmlns:a16="http://schemas.microsoft.com/office/drawing/2014/main" id="{57915BC5-20FB-4DB5-B8AC-C152C9D5F5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42" name="Group 56">
            <a:extLst>
              <a:ext uri="{FF2B5EF4-FFF2-40B4-BE49-F238E27FC236}">
                <a16:creationId xmlns:a16="http://schemas.microsoft.com/office/drawing/2014/main" id="{D1D22CDE-3310-490D-8C24-FE0AA8AACD47}"/>
              </a:ext>
            </a:extLst>
          </p:cNvPr>
          <p:cNvGrpSpPr/>
          <p:nvPr/>
        </p:nvGrpSpPr>
        <p:grpSpPr>
          <a:xfrm>
            <a:off x="612057" y="3321970"/>
            <a:ext cx="1539560" cy="171967"/>
            <a:chOff x="7746380" y="2949426"/>
            <a:chExt cx="2188691" cy="244475"/>
          </a:xfrm>
        </p:grpSpPr>
        <p:pic>
          <p:nvPicPr>
            <p:cNvPr id="143" name="Picture 14">
              <a:extLst>
                <a:ext uri="{FF2B5EF4-FFF2-40B4-BE49-F238E27FC236}">
                  <a16:creationId xmlns:a16="http://schemas.microsoft.com/office/drawing/2014/main" id="{6BB7F44C-BF26-4F97-A535-C65C6955D6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4" name="Picture 15">
              <a:extLst>
                <a:ext uri="{FF2B5EF4-FFF2-40B4-BE49-F238E27FC236}">
                  <a16:creationId xmlns:a16="http://schemas.microsoft.com/office/drawing/2014/main" id="{DE57A1CF-6D22-4CC6-BECA-ACC8D56EED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5" name="Picture 16">
              <a:extLst>
                <a:ext uri="{FF2B5EF4-FFF2-40B4-BE49-F238E27FC236}">
                  <a16:creationId xmlns:a16="http://schemas.microsoft.com/office/drawing/2014/main" id="{57218D3E-8EE3-43F0-9F1B-5FA876421DD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6" name="Picture 17">
              <a:extLst>
                <a:ext uri="{FF2B5EF4-FFF2-40B4-BE49-F238E27FC236}">
                  <a16:creationId xmlns:a16="http://schemas.microsoft.com/office/drawing/2014/main" id="{F99824A9-770F-4530-8462-7CD0298526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7" name="Picture 18">
              <a:extLst>
                <a:ext uri="{FF2B5EF4-FFF2-40B4-BE49-F238E27FC236}">
                  <a16:creationId xmlns:a16="http://schemas.microsoft.com/office/drawing/2014/main" id="{841EF798-0F21-4B4C-B0A1-96245FD7176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8" name="Picture 19">
              <a:extLst>
                <a:ext uri="{FF2B5EF4-FFF2-40B4-BE49-F238E27FC236}">
                  <a16:creationId xmlns:a16="http://schemas.microsoft.com/office/drawing/2014/main" id="{08C40EE5-3982-497A-B8A9-75598F4A4A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9" name="Picture 20">
              <a:extLst>
                <a:ext uri="{FF2B5EF4-FFF2-40B4-BE49-F238E27FC236}">
                  <a16:creationId xmlns:a16="http://schemas.microsoft.com/office/drawing/2014/main" id="{95CB66D0-F546-4B15-B38C-8AD57AF1CC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0" name="Picture 21">
              <a:extLst>
                <a:ext uri="{FF2B5EF4-FFF2-40B4-BE49-F238E27FC236}">
                  <a16:creationId xmlns:a16="http://schemas.microsoft.com/office/drawing/2014/main" id="{52CD0D1C-4200-4A26-A742-42810934A94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1" name="Picture 22">
              <a:extLst>
                <a:ext uri="{FF2B5EF4-FFF2-40B4-BE49-F238E27FC236}">
                  <a16:creationId xmlns:a16="http://schemas.microsoft.com/office/drawing/2014/main" id="{908D4F3C-769F-474D-9EC1-C85AAB82F3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2" name="Picture 23">
              <a:extLst>
                <a:ext uri="{FF2B5EF4-FFF2-40B4-BE49-F238E27FC236}">
                  <a16:creationId xmlns:a16="http://schemas.microsoft.com/office/drawing/2014/main" id="{8529187A-FEC0-43D2-9FE7-0CFD3B0AB9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53" name="Group 56">
            <a:extLst>
              <a:ext uri="{FF2B5EF4-FFF2-40B4-BE49-F238E27FC236}">
                <a16:creationId xmlns:a16="http://schemas.microsoft.com/office/drawing/2014/main" id="{35548D2D-0A00-4CCE-A233-7730846550C6}"/>
              </a:ext>
            </a:extLst>
          </p:cNvPr>
          <p:cNvGrpSpPr/>
          <p:nvPr/>
        </p:nvGrpSpPr>
        <p:grpSpPr>
          <a:xfrm>
            <a:off x="608652" y="3767220"/>
            <a:ext cx="1539560" cy="171967"/>
            <a:chOff x="7746380" y="2949426"/>
            <a:chExt cx="2188691" cy="244475"/>
          </a:xfrm>
        </p:grpSpPr>
        <p:pic>
          <p:nvPicPr>
            <p:cNvPr id="154" name="Picture 14">
              <a:extLst>
                <a:ext uri="{FF2B5EF4-FFF2-40B4-BE49-F238E27FC236}">
                  <a16:creationId xmlns:a16="http://schemas.microsoft.com/office/drawing/2014/main" id="{C706C9BD-A149-43DF-9F87-21583B442E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5" name="Picture 15">
              <a:extLst>
                <a:ext uri="{FF2B5EF4-FFF2-40B4-BE49-F238E27FC236}">
                  <a16:creationId xmlns:a16="http://schemas.microsoft.com/office/drawing/2014/main" id="{A5D244CB-AF63-428C-B59B-13F65F318B3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6" name="Picture 16">
              <a:extLst>
                <a:ext uri="{FF2B5EF4-FFF2-40B4-BE49-F238E27FC236}">
                  <a16:creationId xmlns:a16="http://schemas.microsoft.com/office/drawing/2014/main" id="{211C19C2-D019-40F1-AA5F-1A8C317271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7" name="Picture 17">
              <a:extLst>
                <a:ext uri="{FF2B5EF4-FFF2-40B4-BE49-F238E27FC236}">
                  <a16:creationId xmlns:a16="http://schemas.microsoft.com/office/drawing/2014/main" id="{3E987364-E6A0-4434-837C-B9D7754EF5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8" name="Picture 18">
              <a:extLst>
                <a:ext uri="{FF2B5EF4-FFF2-40B4-BE49-F238E27FC236}">
                  <a16:creationId xmlns:a16="http://schemas.microsoft.com/office/drawing/2014/main" id="{7E9C99C7-D944-4FF5-98BA-8A14538D47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9" name="Picture 19">
              <a:extLst>
                <a:ext uri="{FF2B5EF4-FFF2-40B4-BE49-F238E27FC236}">
                  <a16:creationId xmlns:a16="http://schemas.microsoft.com/office/drawing/2014/main" id="{7D55DEED-667F-4100-847C-71574F36C1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0" name="Picture 20">
              <a:extLst>
                <a:ext uri="{FF2B5EF4-FFF2-40B4-BE49-F238E27FC236}">
                  <a16:creationId xmlns:a16="http://schemas.microsoft.com/office/drawing/2014/main" id="{93E64242-D15A-4690-942D-09054BB49A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1" name="Picture 21">
              <a:extLst>
                <a:ext uri="{FF2B5EF4-FFF2-40B4-BE49-F238E27FC236}">
                  <a16:creationId xmlns:a16="http://schemas.microsoft.com/office/drawing/2014/main" id="{62597DE7-55D0-4F5C-8F5D-C910A52232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2" name="Picture 22">
              <a:extLst>
                <a:ext uri="{FF2B5EF4-FFF2-40B4-BE49-F238E27FC236}">
                  <a16:creationId xmlns:a16="http://schemas.microsoft.com/office/drawing/2014/main" id="{D92F795A-C295-4800-8E2F-59277EE2BF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3" name="Picture 23">
              <a:extLst>
                <a:ext uri="{FF2B5EF4-FFF2-40B4-BE49-F238E27FC236}">
                  <a16:creationId xmlns:a16="http://schemas.microsoft.com/office/drawing/2014/main" id="{5F2446F6-5B55-4AD7-986E-A5C5D6468F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64" name="Group 56">
            <a:extLst>
              <a:ext uri="{FF2B5EF4-FFF2-40B4-BE49-F238E27FC236}">
                <a16:creationId xmlns:a16="http://schemas.microsoft.com/office/drawing/2014/main" id="{067A8450-80BC-4B3E-91B2-73F32D90D9DA}"/>
              </a:ext>
            </a:extLst>
          </p:cNvPr>
          <p:cNvGrpSpPr/>
          <p:nvPr/>
        </p:nvGrpSpPr>
        <p:grpSpPr>
          <a:xfrm>
            <a:off x="612057" y="4212470"/>
            <a:ext cx="1539560" cy="171967"/>
            <a:chOff x="7746380" y="2949426"/>
            <a:chExt cx="2188691" cy="244475"/>
          </a:xfrm>
        </p:grpSpPr>
        <p:pic>
          <p:nvPicPr>
            <p:cNvPr id="165" name="Picture 14">
              <a:extLst>
                <a:ext uri="{FF2B5EF4-FFF2-40B4-BE49-F238E27FC236}">
                  <a16:creationId xmlns:a16="http://schemas.microsoft.com/office/drawing/2014/main" id="{45EF91AD-3055-4898-994E-EC8CB0F478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6" name="Picture 15">
              <a:extLst>
                <a:ext uri="{FF2B5EF4-FFF2-40B4-BE49-F238E27FC236}">
                  <a16:creationId xmlns:a16="http://schemas.microsoft.com/office/drawing/2014/main" id="{4C92C13D-AEC7-47F3-B3C2-5F7051ABFFD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7" name="Picture 16">
              <a:extLst>
                <a:ext uri="{FF2B5EF4-FFF2-40B4-BE49-F238E27FC236}">
                  <a16:creationId xmlns:a16="http://schemas.microsoft.com/office/drawing/2014/main" id="{1D1DD594-E7D1-4E4D-8DA3-F642A0C00B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8" name="Picture 17">
              <a:extLst>
                <a:ext uri="{FF2B5EF4-FFF2-40B4-BE49-F238E27FC236}">
                  <a16:creationId xmlns:a16="http://schemas.microsoft.com/office/drawing/2014/main" id="{5598EC51-DB38-4495-A651-7FAF72285C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9" name="Picture 18">
              <a:extLst>
                <a:ext uri="{FF2B5EF4-FFF2-40B4-BE49-F238E27FC236}">
                  <a16:creationId xmlns:a16="http://schemas.microsoft.com/office/drawing/2014/main" id="{2281857E-2AB2-494E-A4F3-AE8967DB30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0" name="Picture 19">
              <a:extLst>
                <a:ext uri="{FF2B5EF4-FFF2-40B4-BE49-F238E27FC236}">
                  <a16:creationId xmlns:a16="http://schemas.microsoft.com/office/drawing/2014/main" id="{BB062847-9419-4DBA-B3EF-1950B15409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1" name="Picture 20">
              <a:extLst>
                <a:ext uri="{FF2B5EF4-FFF2-40B4-BE49-F238E27FC236}">
                  <a16:creationId xmlns:a16="http://schemas.microsoft.com/office/drawing/2014/main" id="{60AB9B15-02B0-4341-8AE1-9E314363C10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2" name="Picture 21">
              <a:extLst>
                <a:ext uri="{FF2B5EF4-FFF2-40B4-BE49-F238E27FC236}">
                  <a16:creationId xmlns:a16="http://schemas.microsoft.com/office/drawing/2014/main" id="{23B6D197-F3C2-4044-91F2-0AFA6D082EF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3" name="Picture 22">
              <a:extLst>
                <a:ext uri="{FF2B5EF4-FFF2-40B4-BE49-F238E27FC236}">
                  <a16:creationId xmlns:a16="http://schemas.microsoft.com/office/drawing/2014/main" id="{48398F36-F172-43AC-B02E-5C46B9D85EB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4" name="Picture 23">
              <a:extLst>
                <a:ext uri="{FF2B5EF4-FFF2-40B4-BE49-F238E27FC236}">
                  <a16:creationId xmlns:a16="http://schemas.microsoft.com/office/drawing/2014/main" id="{1EA7B2E6-A9BC-4093-ABD1-EC2B2550E43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75" name="Group 56">
            <a:extLst>
              <a:ext uri="{FF2B5EF4-FFF2-40B4-BE49-F238E27FC236}">
                <a16:creationId xmlns:a16="http://schemas.microsoft.com/office/drawing/2014/main" id="{E4F3A82A-0257-4FEE-BDB0-5D0D6E02DBF8}"/>
              </a:ext>
            </a:extLst>
          </p:cNvPr>
          <p:cNvGrpSpPr/>
          <p:nvPr/>
        </p:nvGrpSpPr>
        <p:grpSpPr>
          <a:xfrm>
            <a:off x="615174" y="4657720"/>
            <a:ext cx="1539560" cy="171967"/>
            <a:chOff x="7746380" y="2949426"/>
            <a:chExt cx="2188691" cy="244475"/>
          </a:xfrm>
        </p:grpSpPr>
        <p:pic>
          <p:nvPicPr>
            <p:cNvPr id="176" name="Picture 14">
              <a:extLst>
                <a:ext uri="{FF2B5EF4-FFF2-40B4-BE49-F238E27FC236}">
                  <a16:creationId xmlns:a16="http://schemas.microsoft.com/office/drawing/2014/main" id="{AE8AB0A4-9C11-4409-B884-6F241E877D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7" name="Picture 15">
              <a:extLst>
                <a:ext uri="{FF2B5EF4-FFF2-40B4-BE49-F238E27FC236}">
                  <a16:creationId xmlns:a16="http://schemas.microsoft.com/office/drawing/2014/main" id="{CB13AA92-0D50-4547-8359-3459D5EB86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8" name="Picture 16">
              <a:extLst>
                <a:ext uri="{FF2B5EF4-FFF2-40B4-BE49-F238E27FC236}">
                  <a16:creationId xmlns:a16="http://schemas.microsoft.com/office/drawing/2014/main" id="{F9BF8F6F-6483-4DC7-BD09-B57460B2CD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9" name="Picture 17">
              <a:extLst>
                <a:ext uri="{FF2B5EF4-FFF2-40B4-BE49-F238E27FC236}">
                  <a16:creationId xmlns:a16="http://schemas.microsoft.com/office/drawing/2014/main" id="{E2A8959A-7A35-450F-942A-0EAFDC3F8D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0" name="Picture 18">
              <a:extLst>
                <a:ext uri="{FF2B5EF4-FFF2-40B4-BE49-F238E27FC236}">
                  <a16:creationId xmlns:a16="http://schemas.microsoft.com/office/drawing/2014/main" id="{990733DF-2481-46E5-B785-F0EDB5424D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1" name="Picture 19">
              <a:extLst>
                <a:ext uri="{FF2B5EF4-FFF2-40B4-BE49-F238E27FC236}">
                  <a16:creationId xmlns:a16="http://schemas.microsoft.com/office/drawing/2014/main" id="{B4C56130-2830-4EB3-A2C8-CC32394B37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2" name="Picture 20">
              <a:extLst>
                <a:ext uri="{FF2B5EF4-FFF2-40B4-BE49-F238E27FC236}">
                  <a16:creationId xmlns:a16="http://schemas.microsoft.com/office/drawing/2014/main" id="{58EA56CB-091E-47ED-94BE-B2DEC2D9A1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3" name="Picture 21">
              <a:extLst>
                <a:ext uri="{FF2B5EF4-FFF2-40B4-BE49-F238E27FC236}">
                  <a16:creationId xmlns:a16="http://schemas.microsoft.com/office/drawing/2014/main" id="{37DBA4B8-C1F8-4EB5-A574-C880AA12B8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4" name="Picture 22">
              <a:extLst>
                <a:ext uri="{FF2B5EF4-FFF2-40B4-BE49-F238E27FC236}">
                  <a16:creationId xmlns:a16="http://schemas.microsoft.com/office/drawing/2014/main" id="{E134D8E6-5317-44B5-94DD-DCEFB25006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5" name="Picture 23">
              <a:extLst>
                <a:ext uri="{FF2B5EF4-FFF2-40B4-BE49-F238E27FC236}">
                  <a16:creationId xmlns:a16="http://schemas.microsoft.com/office/drawing/2014/main" id="{F621C3DC-916F-4A61-A996-D5D50030611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86" name="Group 56">
            <a:extLst>
              <a:ext uri="{FF2B5EF4-FFF2-40B4-BE49-F238E27FC236}">
                <a16:creationId xmlns:a16="http://schemas.microsoft.com/office/drawing/2014/main" id="{5134F390-6B7F-42BA-A261-99FC8CEA1212}"/>
              </a:ext>
            </a:extLst>
          </p:cNvPr>
          <p:cNvGrpSpPr/>
          <p:nvPr/>
        </p:nvGrpSpPr>
        <p:grpSpPr>
          <a:xfrm>
            <a:off x="610786" y="5102970"/>
            <a:ext cx="1539560" cy="171967"/>
            <a:chOff x="7746380" y="2949426"/>
            <a:chExt cx="2188691" cy="244475"/>
          </a:xfrm>
        </p:grpSpPr>
        <p:pic>
          <p:nvPicPr>
            <p:cNvPr id="187" name="Picture 14">
              <a:extLst>
                <a:ext uri="{FF2B5EF4-FFF2-40B4-BE49-F238E27FC236}">
                  <a16:creationId xmlns:a16="http://schemas.microsoft.com/office/drawing/2014/main" id="{F4963F69-9EE7-4703-AA6F-1766CF8EB0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" name="Picture 15">
              <a:extLst>
                <a:ext uri="{FF2B5EF4-FFF2-40B4-BE49-F238E27FC236}">
                  <a16:creationId xmlns:a16="http://schemas.microsoft.com/office/drawing/2014/main" id="{45653B77-0C11-49D3-A57D-D4AABE51752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" name="Picture 16">
              <a:extLst>
                <a:ext uri="{FF2B5EF4-FFF2-40B4-BE49-F238E27FC236}">
                  <a16:creationId xmlns:a16="http://schemas.microsoft.com/office/drawing/2014/main" id="{60F7D0CD-9782-4B91-BEE6-51D1ED41EBA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" name="Picture 17">
              <a:extLst>
                <a:ext uri="{FF2B5EF4-FFF2-40B4-BE49-F238E27FC236}">
                  <a16:creationId xmlns:a16="http://schemas.microsoft.com/office/drawing/2014/main" id="{7532946C-16C6-475A-99F2-D82B3A94BF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" name="Picture 18">
              <a:extLst>
                <a:ext uri="{FF2B5EF4-FFF2-40B4-BE49-F238E27FC236}">
                  <a16:creationId xmlns:a16="http://schemas.microsoft.com/office/drawing/2014/main" id="{7A75F1C7-2793-4EC5-AE92-88B3F86B55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" name="Picture 19">
              <a:extLst>
                <a:ext uri="{FF2B5EF4-FFF2-40B4-BE49-F238E27FC236}">
                  <a16:creationId xmlns:a16="http://schemas.microsoft.com/office/drawing/2014/main" id="{E1617E8F-8276-488E-89CF-DE484FFDC2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" name="Picture 20">
              <a:extLst>
                <a:ext uri="{FF2B5EF4-FFF2-40B4-BE49-F238E27FC236}">
                  <a16:creationId xmlns:a16="http://schemas.microsoft.com/office/drawing/2014/main" id="{0A41B8A4-38DF-45F6-8300-08358293FD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" name="Picture 21">
              <a:extLst>
                <a:ext uri="{FF2B5EF4-FFF2-40B4-BE49-F238E27FC236}">
                  <a16:creationId xmlns:a16="http://schemas.microsoft.com/office/drawing/2014/main" id="{A6AFA2FF-7921-4CA5-94A5-7A6DA39A26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" name="Picture 22">
              <a:extLst>
                <a:ext uri="{FF2B5EF4-FFF2-40B4-BE49-F238E27FC236}">
                  <a16:creationId xmlns:a16="http://schemas.microsoft.com/office/drawing/2014/main" id="{72DD1AA4-B320-4CA8-8213-0A5F58FF78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" name="Picture 23">
              <a:extLst>
                <a:ext uri="{FF2B5EF4-FFF2-40B4-BE49-F238E27FC236}">
                  <a16:creationId xmlns:a16="http://schemas.microsoft.com/office/drawing/2014/main" id="{D642754B-649E-497F-BBF5-37FEECC255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7" name="Group 56">
            <a:extLst>
              <a:ext uri="{FF2B5EF4-FFF2-40B4-BE49-F238E27FC236}">
                <a16:creationId xmlns:a16="http://schemas.microsoft.com/office/drawing/2014/main" id="{A392EC4D-A413-440C-89A5-6980A7AA0D19}"/>
              </a:ext>
            </a:extLst>
          </p:cNvPr>
          <p:cNvGrpSpPr/>
          <p:nvPr/>
        </p:nvGrpSpPr>
        <p:grpSpPr>
          <a:xfrm>
            <a:off x="608212" y="5534921"/>
            <a:ext cx="1539560" cy="171967"/>
            <a:chOff x="7746380" y="2949426"/>
            <a:chExt cx="2188691" cy="244475"/>
          </a:xfrm>
        </p:grpSpPr>
        <p:pic>
          <p:nvPicPr>
            <p:cNvPr id="198" name="Picture 14">
              <a:extLst>
                <a:ext uri="{FF2B5EF4-FFF2-40B4-BE49-F238E27FC236}">
                  <a16:creationId xmlns:a16="http://schemas.microsoft.com/office/drawing/2014/main" id="{2AC4F8CF-6B53-4E23-A02F-ED326B755B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9" name="Picture 15">
              <a:extLst>
                <a:ext uri="{FF2B5EF4-FFF2-40B4-BE49-F238E27FC236}">
                  <a16:creationId xmlns:a16="http://schemas.microsoft.com/office/drawing/2014/main" id="{74ACB83D-752C-4489-B801-CF3FF719EE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0" name="Picture 16">
              <a:extLst>
                <a:ext uri="{FF2B5EF4-FFF2-40B4-BE49-F238E27FC236}">
                  <a16:creationId xmlns:a16="http://schemas.microsoft.com/office/drawing/2014/main" id="{F6414EF6-7FFC-477F-ABFD-D4FF0CABDC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1" name="Picture 17">
              <a:extLst>
                <a:ext uri="{FF2B5EF4-FFF2-40B4-BE49-F238E27FC236}">
                  <a16:creationId xmlns:a16="http://schemas.microsoft.com/office/drawing/2014/main" id="{DB640AB9-5AC4-4A19-A875-312E5F4FC38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2" name="Picture 18">
              <a:extLst>
                <a:ext uri="{FF2B5EF4-FFF2-40B4-BE49-F238E27FC236}">
                  <a16:creationId xmlns:a16="http://schemas.microsoft.com/office/drawing/2014/main" id="{BF1A5E9A-0E82-402D-9E8B-DC030A3014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3" name="Picture 19">
              <a:extLst>
                <a:ext uri="{FF2B5EF4-FFF2-40B4-BE49-F238E27FC236}">
                  <a16:creationId xmlns:a16="http://schemas.microsoft.com/office/drawing/2014/main" id="{324E547A-2BCA-4842-85ED-7F6F5078D3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4" name="Picture 20">
              <a:extLst>
                <a:ext uri="{FF2B5EF4-FFF2-40B4-BE49-F238E27FC236}">
                  <a16:creationId xmlns:a16="http://schemas.microsoft.com/office/drawing/2014/main" id="{EB88D15F-8943-4DC8-8CAA-8E002494CF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5" name="Picture 21">
              <a:extLst>
                <a:ext uri="{FF2B5EF4-FFF2-40B4-BE49-F238E27FC236}">
                  <a16:creationId xmlns:a16="http://schemas.microsoft.com/office/drawing/2014/main" id="{0A83313C-D994-4FE3-9068-18AEF94B08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6" name="Picture 22">
              <a:extLst>
                <a:ext uri="{FF2B5EF4-FFF2-40B4-BE49-F238E27FC236}">
                  <a16:creationId xmlns:a16="http://schemas.microsoft.com/office/drawing/2014/main" id="{2D1B1908-6B68-4125-9FC3-79DC8FFB30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7" name="Picture 23">
              <a:extLst>
                <a:ext uri="{FF2B5EF4-FFF2-40B4-BE49-F238E27FC236}">
                  <a16:creationId xmlns:a16="http://schemas.microsoft.com/office/drawing/2014/main" id="{729FBB8D-1B9F-48AA-880E-1AC9E2132BC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08" name="Group 207">
            <a:extLst>
              <a:ext uri="{FF2B5EF4-FFF2-40B4-BE49-F238E27FC236}">
                <a16:creationId xmlns:a16="http://schemas.microsoft.com/office/drawing/2014/main" id="{F72E16BD-26CA-4280-99CD-3EEFE824B1CD}"/>
              </a:ext>
            </a:extLst>
          </p:cNvPr>
          <p:cNvGrpSpPr/>
          <p:nvPr/>
        </p:nvGrpSpPr>
        <p:grpSpPr>
          <a:xfrm>
            <a:off x="608212" y="1527626"/>
            <a:ext cx="1539560" cy="1515856"/>
            <a:chOff x="4975891" y="1527626"/>
            <a:chExt cx="1539560" cy="1515856"/>
          </a:xfrm>
        </p:grpSpPr>
        <p:grpSp>
          <p:nvGrpSpPr>
            <p:cNvPr id="209" name="Group 56">
              <a:extLst>
                <a:ext uri="{FF2B5EF4-FFF2-40B4-BE49-F238E27FC236}">
                  <a16:creationId xmlns:a16="http://schemas.microsoft.com/office/drawing/2014/main" id="{9CF1376B-3309-42AC-BDB5-66386E5D0142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309" name="Picture 14">
                <a:extLst>
                  <a:ext uri="{FF2B5EF4-FFF2-40B4-BE49-F238E27FC236}">
                    <a16:creationId xmlns:a16="http://schemas.microsoft.com/office/drawing/2014/main" id="{D92F7CB0-2E2A-42C2-8669-08AD44D5C9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0" name="Picture 15">
                <a:extLst>
                  <a:ext uri="{FF2B5EF4-FFF2-40B4-BE49-F238E27FC236}">
                    <a16:creationId xmlns:a16="http://schemas.microsoft.com/office/drawing/2014/main" id="{FF3D4F35-7AE0-4715-B84E-C3746A9174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1" name="Picture 16">
                <a:extLst>
                  <a:ext uri="{FF2B5EF4-FFF2-40B4-BE49-F238E27FC236}">
                    <a16:creationId xmlns:a16="http://schemas.microsoft.com/office/drawing/2014/main" id="{1EAFAD64-426A-4854-BC1D-DFD5B4F844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2" name="Picture 17">
                <a:extLst>
                  <a:ext uri="{FF2B5EF4-FFF2-40B4-BE49-F238E27FC236}">
                    <a16:creationId xmlns:a16="http://schemas.microsoft.com/office/drawing/2014/main" id="{12E8AA91-5AB8-4E73-8DB2-B4CFCF5285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3" name="Picture 18">
                <a:extLst>
                  <a:ext uri="{FF2B5EF4-FFF2-40B4-BE49-F238E27FC236}">
                    <a16:creationId xmlns:a16="http://schemas.microsoft.com/office/drawing/2014/main" id="{AC795BA3-ACC2-4C08-99EF-08E86977BC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4" name="Picture 19">
                <a:extLst>
                  <a:ext uri="{FF2B5EF4-FFF2-40B4-BE49-F238E27FC236}">
                    <a16:creationId xmlns:a16="http://schemas.microsoft.com/office/drawing/2014/main" id="{13582F4E-CC95-4ED9-B0EF-1818B6901E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5" name="Picture 20">
                <a:extLst>
                  <a:ext uri="{FF2B5EF4-FFF2-40B4-BE49-F238E27FC236}">
                    <a16:creationId xmlns:a16="http://schemas.microsoft.com/office/drawing/2014/main" id="{D8197547-6EBA-4546-BE94-E0F19D60BD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6" name="Picture 21">
                <a:extLst>
                  <a:ext uri="{FF2B5EF4-FFF2-40B4-BE49-F238E27FC236}">
                    <a16:creationId xmlns:a16="http://schemas.microsoft.com/office/drawing/2014/main" id="{486C6E77-94A7-486C-9C1B-EECB12A866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7" name="Picture 22">
                <a:extLst>
                  <a:ext uri="{FF2B5EF4-FFF2-40B4-BE49-F238E27FC236}">
                    <a16:creationId xmlns:a16="http://schemas.microsoft.com/office/drawing/2014/main" id="{B95D2C57-7AE3-45DE-89D0-606A52338C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8" name="Picture 23">
                <a:extLst>
                  <a:ext uri="{FF2B5EF4-FFF2-40B4-BE49-F238E27FC236}">
                    <a16:creationId xmlns:a16="http://schemas.microsoft.com/office/drawing/2014/main" id="{0229E86C-8D05-485D-9361-A9E6D69D26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0" name="Group 56">
              <a:extLst>
                <a:ext uri="{FF2B5EF4-FFF2-40B4-BE49-F238E27FC236}">
                  <a16:creationId xmlns:a16="http://schemas.microsoft.com/office/drawing/2014/main" id="{7590EBEB-CBB0-4523-BDF7-17E014F55688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299" name="Picture 14">
                <a:extLst>
                  <a:ext uri="{FF2B5EF4-FFF2-40B4-BE49-F238E27FC236}">
                    <a16:creationId xmlns:a16="http://schemas.microsoft.com/office/drawing/2014/main" id="{F49F1B5B-C7AE-4DAE-A447-5D13D83FD5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0" name="Picture 15">
                <a:extLst>
                  <a:ext uri="{FF2B5EF4-FFF2-40B4-BE49-F238E27FC236}">
                    <a16:creationId xmlns:a16="http://schemas.microsoft.com/office/drawing/2014/main" id="{F7AF5A21-EFBF-44D4-B2E5-5A148E673F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1" name="Picture 16">
                <a:extLst>
                  <a:ext uri="{FF2B5EF4-FFF2-40B4-BE49-F238E27FC236}">
                    <a16:creationId xmlns:a16="http://schemas.microsoft.com/office/drawing/2014/main" id="{DAF34228-0BEC-46E8-89D9-2AA2F4B0CC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2" name="Picture 17">
                <a:extLst>
                  <a:ext uri="{FF2B5EF4-FFF2-40B4-BE49-F238E27FC236}">
                    <a16:creationId xmlns:a16="http://schemas.microsoft.com/office/drawing/2014/main" id="{BEFAB6D9-7697-415A-8F39-9388DA63F3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3" name="Picture 18">
                <a:extLst>
                  <a:ext uri="{FF2B5EF4-FFF2-40B4-BE49-F238E27FC236}">
                    <a16:creationId xmlns:a16="http://schemas.microsoft.com/office/drawing/2014/main" id="{EF389BA7-D736-4CD7-BFAB-30539388D7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4" name="Picture 19">
                <a:extLst>
                  <a:ext uri="{FF2B5EF4-FFF2-40B4-BE49-F238E27FC236}">
                    <a16:creationId xmlns:a16="http://schemas.microsoft.com/office/drawing/2014/main" id="{B5E49A37-28B7-404C-9BF4-E6922818EC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5" name="Picture 20">
                <a:extLst>
                  <a:ext uri="{FF2B5EF4-FFF2-40B4-BE49-F238E27FC236}">
                    <a16:creationId xmlns:a16="http://schemas.microsoft.com/office/drawing/2014/main" id="{B8E394E2-DE3A-4E43-923C-7190AC0F62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6" name="Picture 21">
                <a:extLst>
                  <a:ext uri="{FF2B5EF4-FFF2-40B4-BE49-F238E27FC236}">
                    <a16:creationId xmlns:a16="http://schemas.microsoft.com/office/drawing/2014/main" id="{21FBC2BB-309E-4551-9ACF-67BE91F0FB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7" name="Picture 22">
                <a:extLst>
                  <a:ext uri="{FF2B5EF4-FFF2-40B4-BE49-F238E27FC236}">
                    <a16:creationId xmlns:a16="http://schemas.microsoft.com/office/drawing/2014/main" id="{B2BE1AEF-37A2-4CCF-B5C1-5F229777E1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8" name="Picture 23">
                <a:extLst>
                  <a:ext uri="{FF2B5EF4-FFF2-40B4-BE49-F238E27FC236}">
                    <a16:creationId xmlns:a16="http://schemas.microsoft.com/office/drawing/2014/main" id="{7CC8269B-E91E-47DA-AC7C-BD42F4DD40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1" name="Group 56">
              <a:extLst>
                <a:ext uri="{FF2B5EF4-FFF2-40B4-BE49-F238E27FC236}">
                  <a16:creationId xmlns:a16="http://schemas.microsoft.com/office/drawing/2014/main" id="{B5E14D46-B582-4973-A5BA-1CF87FF4756B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289" name="Picture 14">
                <a:extLst>
                  <a:ext uri="{FF2B5EF4-FFF2-40B4-BE49-F238E27FC236}">
                    <a16:creationId xmlns:a16="http://schemas.microsoft.com/office/drawing/2014/main" id="{24A247B9-C044-4A34-9134-DB83926DE9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0" name="Picture 15">
                <a:extLst>
                  <a:ext uri="{FF2B5EF4-FFF2-40B4-BE49-F238E27FC236}">
                    <a16:creationId xmlns:a16="http://schemas.microsoft.com/office/drawing/2014/main" id="{41656065-0E51-4AF6-A606-FFA03D176E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1" name="Picture 16">
                <a:extLst>
                  <a:ext uri="{FF2B5EF4-FFF2-40B4-BE49-F238E27FC236}">
                    <a16:creationId xmlns:a16="http://schemas.microsoft.com/office/drawing/2014/main" id="{F052A470-1B1F-4168-8A2F-DEC9472761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2" name="Picture 17">
                <a:extLst>
                  <a:ext uri="{FF2B5EF4-FFF2-40B4-BE49-F238E27FC236}">
                    <a16:creationId xmlns:a16="http://schemas.microsoft.com/office/drawing/2014/main" id="{3C48FD0C-9D0D-4DAC-AFB9-DCBB8A9B47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3" name="Picture 18">
                <a:extLst>
                  <a:ext uri="{FF2B5EF4-FFF2-40B4-BE49-F238E27FC236}">
                    <a16:creationId xmlns:a16="http://schemas.microsoft.com/office/drawing/2014/main" id="{F2D6C840-90A6-4730-8BFC-781D929BD7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4" name="Picture 19">
                <a:extLst>
                  <a:ext uri="{FF2B5EF4-FFF2-40B4-BE49-F238E27FC236}">
                    <a16:creationId xmlns:a16="http://schemas.microsoft.com/office/drawing/2014/main" id="{B35B2535-931E-416C-A498-070538C8CD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5" name="Picture 20">
                <a:extLst>
                  <a:ext uri="{FF2B5EF4-FFF2-40B4-BE49-F238E27FC236}">
                    <a16:creationId xmlns:a16="http://schemas.microsoft.com/office/drawing/2014/main" id="{33F7506F-D0C7-42CA-BD55-5C25B3E421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6" name="Picture 21">
                <a:extLst>
                  <a:ext uri="{FF2B5EF4-FFF2-40B4-BE49-F238E27FC236}">
                    <a16:creationId xmlns:a16="http://schemas.microsoft.com/office/drawing/2014/main" id="{FD87EAF1-41EC-4195-BC87-68DCFC968E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7" name="Picture 22">
                <a:extLst>
                  <a:ext uri="{FF2B5EF4-FFF2-40B4-BE49-F238E27FC236}">
                    <a16:creationId xmlns:a16="http://schemas.microsoft.com/office/drawing/2014/main" id="{6FFC2902-9E76-4F64-810C-705B9DD396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8" name="Picture 23">
                <a:extLst>
                  <a:ext uri="{FF2B5EF4-FFF2-40B4-BE49-F238E27FC236}">
                    <a16:creationId xmlns:a16="http://schemas.microsoft.com/office/drawing/2014/main" id="{672A9E54-2D81-4408-A208-4B891DBB95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2" name="Group 56">
              <a:extLst>
                <a:ext uri="{FF2B5EF4-FFF2-40B4-BE49-F238E27FC236}">
                  <a16:creationId xmlns:a16="http://schemas.microsoft.com/office/drawing/2014/main" id="{7622581E-615D-4831-B9BB-E8030C3B0CE5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279" name="Picture 14">
                <a:extLst>
                  <a:ext uri="{FF2B5EF4-FFF2-40B4-BE49-F238E27FC236}">
                    <a16:creationId xmlns:a16="http://schemas.microsoft.com/office/drawing/2014/main" id="{DEF4941E-7C82-4FCF-8B29-19CE544DF7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0" name="Picture 15">
                <a:extLst>
                  <a:ext uri="{FF2B5EF4-FFF2-40B4-BE49-F238E27FC236}">
                    <a16:creationId xmlns:a16="http://schemas.microsoft.com/office/drawing/2014/main" id="{DCFC45D5-86A5-4B3A-917F-B003A98B99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1" name="Picture 16">
                <a:extLst>
                  <a:ext uri="{FF2B5EF4-FFF2-40B4-BE49-F238E27FC236}">
                    <a16:creationId xmlns:a16="http://schemas.microsoft.com/office/drawing/2014/main" id="{4BDFB93B-C926-4697-9BCE-ABBC969712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2" name="Picture 17">
                <a:extLst>
                  <a:ext uri="{FF2B5EF4-FFF2-40B4-BE49-F238E27FC236}">
                    <a16:creationId xmlns:a16="http://schemas.microsoft.com/office/drawing/2014/main" id="{A74EA7F1-7435-4B57-91B9-EE0A74FA7E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3" name="Picture 18">
                <a:extLst>
                  <a:ext uri="{FF2B5EF4-FFF2-40B4-BE49-F238E27FC236}">
                    <a16:creationId xmlns:a16="http://schemas.microsoft.com/office/drawing/2014/main" id="{7AB2951E-30AD-42BD-88C2-3662E7EA0F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4" name="Picture 19">
                <a:extLst>
                  <a:ext uri="{FF2B5EF4-FFF2-40B4-BE49-F238E27FC236}">
                    <a16:creationId xmlns:a16="http://schemas.microsoft.com/office/drawing/2014/main" id="{2C565C46-DE3F-4034-8E84-50E8B58159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5" name="Picture 20">
                <a:extLst>
                  <a:ext uri="{FF2B5EF4-FFF2-40B4-BE49-F238E27FC236}">
                    <a16:creationId xmlns:a16="http://schemas.microsoft.com/office/drawing/2014/main" id="{813E50CE-9819-4451-B3B5-3AC114AF9A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6" name="Picture 21">
                <a:extLst>
                  <a:ext uri="{FF2B5EF4-FFF2-40B4-BE49-F238E27FC236}">
                    <a16:creationId xmlns:a16="http://schemas.microsoft.com/office/drawing/2014/main" id="{C9F8BB42-0500-4BBC-A091-C8729F26AE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7" name="Picture 22">
                <a:extLst>
                  <a:ext uri="{FF2B5EF4-FFF2-40B4-BE49-F238E27FC236}">
                    <a16:creationId xmlns:a16="http://schemas.microsoft.com/office/drawing/2014/main" id="{3E6F0A83-A7C7-461C-B60E-A9DE2D1C37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8" name="Picture 23">
                <a:extLst>
                  <a:ext uri="{FF2B5EF4-FFF2-40B4-BE49-F238E27FC236}">
                    <a16:creationId xmlns:a16="http://schemas.microsoft.com/office/drawing/2014/main" id="{60CB9D5A-6283-46EF-B24F-D698638032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3" name="Group 56">
              <a:extLst>
                <a:ext uri="{FF2B5EF4-FFF2-40B4-BE49-F238E27FC236}">
                  <a16:creationId xmlns:a16="http://schemas.microsoft.com/office/drawing/2014/main" id="{98B05DBF-BC9F-4A1C-8434-C81ABBB68261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269" name="Picture 14">
                <a:extLst>
                  <a:ext uri="{FF2B5EF4-FFF2-40B4-BE49-F238E27FC236}">
                    <a16:creationId xmlns:a16="http://schemas.microsoft.com/office/drawing/2014/main" id="{1EDEB691-CECA-4DCE-96EA-3CEC8019CC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0" name="Picture 15">
                <a:extLst>
                  <a:ext uri="{FF2B5EF4-FFF2-40B4-BE49-F238E27FC236}">
                    <a16:creationId xmlns:a16="http://schemas.microsoft.com/office/drawing/2014/main" id="{5462D950-9AF6-4405-AA18-E059A7C054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1" name="Picture 16">
                <a:extLst>
                  <a:ext uri="{FF2B5EF4-FFF2-40B4-BE49-F238E27FC236}">
                    <a16:creationId xmlns:a16="http://schemas.microsoft.com/office/drawing/2014/main" id="{ED84A834-BF55-4822-B8CE-44D383A2D5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2" name="Picture 17">
                <a:extLst>
                  <a:ext uri="{FF2B5EF4-FFF2-40B4-BE49-F238E27FC236}">
                    <a16:creationId xmlns:a16="http://schemas.microsoft.com/office/drawing/2014/main" id="{9F4ACFDB-45C8-406D-8527-BACE441C9A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3" name="Picture 18">
                <a:extLst>
                  <a:ext uri="{FF2B5EF4-FFF2-40B4-BE49-F238E27FC236}">
                    <a16:creationId xmlns:a16="http://schemas.microsoft.com/office/drawing/2014/main" id="{FFCEC49B-4925-4832-BA8B-A2F043881B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4" name="Picture 19">
                <a:extLst>
                  <a:ext uri="{FF2B5EF4-FFF2-40B4-BE49-F238E27FC236}">
                    <a16:creationId xmlns:a16="http://schemas.microsoft.com/office/drawing/2014/main" id="{90DBB896-F000-4C52-A822-270539A4C8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5" name="Picture 20">
                <a:extLst>
                  <a:ext uri="{FF2B5EF4-FFF2-40B4-BE49-F238E27FC236}">
                    <a16:creationId xmlns:a16="http://schemas.microsoft.com/office/drawing/2014/main" id="{AED44C1A-132E-4F51-94B4-5C07689A8F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6" name="Picture 21">
                <a:extLst>
                  <a:ext uri="{FF2B5EF4-FFF2-40B4-BE49-F238E27FC236}">
                    <a16:creationId xmlns:a16="http://schemas.microsoft.com/office/drawing/2014/main" id="{989D1F03-3652-4502-AA0C-47DC0CD27D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7" name="Picture 22">
                <a:extLst>
                  <a:ext uri="{FF2B5EF4-FFF2-40B4-BE49-F238E27FC236}">
                    <a16:creationId xmlns:a16="http://schemas.microsoft.com/office/drawing/2014/main" id="{2F648434-A3CF-46EC-B55E-356FED8BFF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8" name="Picture 23">
                <a:extLst>
                  <a:ext uri="{FF2B5EF4-FFF2-40B4-BE49-F238E27FC236}">
                    <a16:creationId xmlns:a16="http://schemas.microsoft.com/office/drawing/2014/main" id="{0D2FF8C3-7949-42EF-BC21-50B9BF058D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4" name="Group 56">
              <a:extLst>
                <a:ext uri="{FF2B5EF4-FFF2-40B4-BE49-F238E27FC236}">
                  <a16:creationId xmlns:a16="http://schemas.microsoft.com/office/drawing/2014/main" id="{9BE424E1-E087-43FA-BFF9-B7B2DAF2A62A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259" name="Picture 14">
                <a:extLst>
                  <a:ext uri="{FF2B5EF4-FFF2-40B4-BE49-F238E27FC236}">
                    <a16:creationId xmlns:a16="http://schemas.microsoft.com/office/drawing/2014/main" id="{E1ECFBFA-6C3A-44E3-A68F-55A15C256C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0" name="Picture 15">
                <a:extLst>
                  <a:ext uri="{FF2B5EF4-FFF2-40B4-BE49-F238E27FC236}">
                    <a16:creationId xmlns:a16="http://schemas.microsoft.com/office/drawing/2014/main" id="{C054198E-F839-4156-B280-3E49EC8309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1" name="Picture 16">
                <a:extLst>
                  <a:ext uri="{FF2B5EF4-FFF2-40B4-BE49-F238E27FC236}">
                    <a16:creationId xmlns:a16="http://schemas.microsoft.com/office/drawing/2014/main" id="{BDA59B6F-6ED8-44DE-9A07-0BB48E93BE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2" name="Picture 17">
                <a:extLst>
                  <a:ext uri="{FF2B5EF4-FFF2-40B4-BE49-F238E27FC236}">
                    <a16:creationId xmlns:a16="http://schemas.microsoft.com/office/drawing/2014/main" id="{595A69E3-1C17-4771-84BA-6D5F0C9105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3" name="Picture 18">
                <a:extLst>
                  <a:ext uri="{FF2B5EF4-FFF2-40B4-BE49-F238E27FC236}">
                    <a16:creationId xmlns:a16="http://schemas.microsoft.com/office/drawing/2014/main" id="{73A8E30C-939F-4041-B4F1-88F0926DC0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4" name="Picture 19">
                <a:extLst>
                  <a:ext uri="{FF2B5EF4-FFF2-40B4-BE49-F238E27FC236}">
                    <a16:creationId xmlns:a16="http://schemas.microsoft.com/office/drawing/2014/main" id="{8D26F4D1-A12D-42B9-A880-30504F2483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5" name="Picture 20">
                <a:extLst>
                  <a:ext uri="{FF2B5EF4-FFF2-40B4-BE49-F238E27FC236}">
                    <a16:creationId xmlns:a16="http://schemas.microsoft.com/office/drawing/2014/main" id="{C67F55BC-545F-4733-BEA6-6AADBCF545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6" name="Picture 21">
                <a:extLst>
                  <a:ext uri="{FF2B5EF4-FFF2-40B4-BE49-F238E27FC236}">
                    <a16:creationId xmlns:a16="http://schemas.microsoft.com/office/drawing/2014/main" id="{96B40078-CA45-47A6-AB81-2F97B58453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7" name="Picture 22">
                <a:extLst>
                  <a:ext uri="{FF2B5EF4-FFF2-40B4-BE49-F238E27FC236}">
                    <a16:creationId xmlns:a16="http://schemas.microsoft.com/office/drawing/2014/main" id="{66084AAD-7B07-49AA-A820-BE4A5CD2D7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8" name="Picture 23">
                <a:extLst>
                  <a:ext uri="{FF2B5EF4-FFF2-40B4-BE49-F238E27FC236}">
                    <a16:creationId xmlns:a16="http://schemas.microsoft.com/office/drawing/2014/main" id="{87A8AE26-904E-4F7A-9468-BF8801C745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5" name="Group 56">
              <a:extLst>
                <a:ext uri="{FF2B5EF4-FFF2-40B4-BE49-F238E27FC236}">
                  <a16:creationId xmlns:a16="http://schemas.microsoft.com/office/drawing/2014/main" id="{B0E7ACD6-657A-418C-8307-ACADA4BB542A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249" name="Picture 14">
                <a:extLst>
                  <a:ext uri="{FF2B5EF4-FFF2-40B4-BE49-F238E27FC236}">
                    <a16:creationId xmlns:a16="http://schemas.microsoft.com/office/drawing/2014/main" id="{7187FCC9-89F8-48CB-9F62-28896DB018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0" name="Picture 15">
                <a:extLst>
                  <a:ext uri="{FF2B5EF4-FFF2-40B4-BE49-F238E27FC236}">
                    <a16:creationId xmlns:a16="http://schemas.microsoft.com/office/drawing/2014/main" id="{90A0B25F-A5DA-47AC-9459-6C7417BEE4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1" name="Picture 16">
                <a:extLst>
                  <a:ext uri="{FF2B5EF4-FFF2-40B4-BE49-F238E27FC236}">
                    <a16:creationId xmlns:a16="http://schemas.microsoft.com/office/drawing/2014/main" id="{FDED378E-F35C-4165-A9F0-C78B5E7BED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2" name="Picture 17">
                <a:extLst>
                  <a:ext uri="{FF2B5EF4-FFF2-40B4-BE49-F238E27FC236}">
                    <a16:creationId xmlns:a16="http://schemas.microsoft.com/office/drawing/2014/main" id="{576A3B1A-7F42-414C-B8CB-2D78DA5CAE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3" name="Picture 18">
                <a:extLst>
                  <a:ext uri="{FF2B5EF4-FFF2-40B4-BE49-F238E27FC236}">
                    <a16:creationId xmlns:a16="http://schemas.microsoft.com/office/drawing/2014/main" id="{4717358A-F0A0-4203-ABF4-2B8A6E77DB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4" name="Picture 19">
                <a:extLst>
                  <a:ext uri="{FF2B5EF4-FFF2-40B4-BE49-F238E27FC236}">
                    <a16:creationId xmlns:a16="http://schemas.microsoft.com/office/drawing/2014/main" id="{FE8ABAAB-8682-4A8F-B296-FFF2A2577E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5" name="Picture 20">
                <a:extLst>
                  <a:ext uri="{FF2B5EF4-FFF2-40B4-BE49-F238E27FC236}">
                    <a16:creationId xmlns:a16="http://schemas.microsoft.com/office/drawing/2014/main" id="{966536D2-6775-421A-BDFD-36378C81D8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6" name="Picture 21">
                <a:extLst>
                  <a:ext uri="{FF2B5EF4-FFF2-40B4-BE49-F238E27FC236}">
                    <a16:creationId xmlns:a16="http://schemas.microsoft.com/office/drawing/2014/main" id="{87F670D3-DC9D-464E-8F66-9C9AF9E973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7" name="Picture 22">
                <a:extLst>
                  <a:ext uri="{FF2B5EF4-FFF2-40B4-BE49-F238E27FC236}">
                    <a16:creationId xmlns:a16="http://schemas.microsoft.com/office/drawing/2014/main" id="{E1A2695E-1718-4B1B-9A9C-B19CEF74DD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8" name="Picture 23">
                <a:extLst>
                  <a:ext uri="{FF2B5EF4-FFF2-40B4-BE49-F238E27FC236}">
                    <a16:creationId xmlns:a16="http://schemas.microsoft.com/office/drawing/2014/main" id="{C62F2B30-70D2-4C4A-B134-BBBCFD2667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6" name="Group 56">
              <a:extLst>
                <a:ext uri="{FF2B5EF4-FFF2-40B4-BE49-F238E27FC236}">
                  <a16:creationId xmlns:a16="http://schemas.microsoft.com/office/drawing/2014/main" id="{B32D763A-EF26-4CE5-8C4A-579EE8495599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239" name="Picture 14">
                <a:extLst>
                  <a:ext uri="{FF2B5EF4-FFF2-40B4-BE49-F238E27FC236}">
                    <a16:creationId xmlns:a16="http://schemas.microsoft.com/office/drawing/2014/main" id="{C1B15836-C971-4E2D-B562-251C1ED61B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0" name="Picture 15">
                <a:extLst>
                  <a:ext uri="{FF2B5EF4-FFF2-40B4-BE49-F238E27FC236}">
                    <a16:creationId xmlns:a16="http://schemas.microsoft.com/office/drawing/2014/main" id="{82F3C20E-7AF9-45D6-8FEC-16A1E95928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1" name="Picture 16">
                <a:extLst>
                  <a:ext uri="{FF2B5EF4-FFF2-40B4-BE49-F238E27FC236}">
                    <a16:creationId xmlns:a16="http://schemas.microsoft.com/office/drawing/2014/main" id="{21AD914A-91AF-45F5-A951-34B70816B1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2" name="Picture 17">
                <a:extLst>
                  <a:ext uri="{FF2B5EF4-FFF2-40B4-BE49-F238E27FC236}">
                    <a16:creationId xmlns:a16="http://schemas.microsoft.com/office/drawing/2014/main" id="{353D4382-9A60-4A98-A5CC-8767B3E7C9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3" name="Picture 18">
                <a:extLst>
                  <a:ext uri="{FF2B5EF4-FFF2-40B4-BE49-F238E27FC236}">
                    <a16:creationId xmlns:a16="http://schemas.microsoft.com/office/drawing/2014/main" id="{552DAA5F-465E-40C9-A3C5-22B54B1803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4" name="Picture 19">
                <a:extLst>
                  <a:ext uri="{FF2B5EF4-FFF2-40B4-BE49-F238E27FC236}">
                    <a16:creationId xmlns:a16="http://schemas.microsoft.com/office/drawing/2014/main" id="{45FF6EF0-B272-4A15-A9F0-D8821160A4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5" name="Picture 20">
                <a:extLst>
                  <a:ext uri="{FF2B5EF4-FFF2-40B4-BE49-F238E27FC236}">
                    <a16:creationId xmlns:a16="http://schemas.microsoft.com/office/drawing/2014/main" id="{F49DCBA6-E456-422E-A5A4-51A092C2F8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6" name="Picture 21">
                <a:extLst>
                  <a:ext uri="{FF2B5EF4-FFF2-40B4-BE49-F238E27FC236}">
                    <a16:creationId xmlns:a16="http://schemas.microsoft.com/office/drawing/2014/main" id="{B7B138C9-B945-4D2F-843E-F34E8C0926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7" name="Picture 22">
                <a:extLst>
                  <a:ext uri="{FF2B5EF4-FFF2-40B4-BE49-F238E27FC236}">
                    <a16:creationId xmlns:a16="http://schemas.microsoft.com/office/drawing/2014/main" id="{4E2AE812-F6CF-4A2B-B770-8C10FC56EF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8" name="Picture 23">
                <a:extLst>
                  <a:ext uri="{FF2B5EF4-FFF2-40B4-BE49-F238E27FC236}">
                    <a16:creationId xmlns:a16="http://schemas.microsoft.com/office/drawing/2014/main" id="{B6030F02-ED52-41B7-AAA7-AB5D7672F8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7" name="Group 56">
              <a:extLst>
                <a:ext uri="{FF2B5EF4-FFF2-40B4-BE49-F238E27FC236}">
                  <a16:creationId xmlns:a16="http://schemas.microsoft.com/office/drawing/2014/main" id="{251E876F-5BF9-446B-A20B-E688558257BF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229" name="Picture 14">
                <a:extLst>
                  <a:ext uri="{FF2B5EF4-FFF2-40B4-BE49-F238E27FC236}">
                    <a16:creationId xmlns:a16="http://schemas.microsoft.com/office/drawing/2014/main" id="{2F0AE9B3-73E9-4E24-B7E7-D91E4192CD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0" name="Picture 15">
                <a:extLst>
                  <a:ext uri="{FF2B5EF4-FFF2-40B4-BE49-F238E27FC236}">
                    <a16:creationId xmlns:a16="http://schemas.microsoft.com/office/drawing/2014/main" id="{2DB3ACFF-67C7-4DE6-BFB3-282ED7F342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1" name="Picture 16">
                <a:extLst>
                  <a:ext uri="{FF2B5EF4-FFF2-40B4-BE49-F238E27FC236}">
                    <a16:creationId xmlns:a16="http://schemas.microsoft.com/office/drawing/2014/main" id="{E739B766-44B7-4EE6-8360-95D620419F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2" name="Picture 17">
                <a:extLst>
                  <a:ext uri="{FF2B5EF4-FFF2-40B4-BE49-F238E27FC236}">
                    <a16:creationId xmlns:a16="http://schemas.microsoft.com/office/drawing/2014/main" id="{5C126C99-8343-4D0E-A131-84DEBFED85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3" name="Picture 18">
                <a:extLst>
                  <a:ext uri="{FF2B5EF4-FFF2-40B4-BE49-F238E27FC236}">
                    <a16:creationId xmlns:a16="http://schemas.microsoft.com/office/drawing/2014/main" id="{72F39B53-4824-4FD6-8828-EC546945F8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4" name="Picture 19">
                <a:extLst>
                  <a:ext uri="{FF2B5EF4-FFF2-40B4-BE49-F238E27FC236}">
                    <a16:creationId xmlns:a16="http://schemas.microsoft.com/office/drawing/2014/main" id="{B38AC2A8-06D3-495C-B36B-03405D4D68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5" name="Picture 20">
                <a:extLst>
                  <a:ext uri="{FF2B5EF4-FFF2-40B4-BE49-F238E27FC236}">
                    <a16:creationId xmlns:a16="http://schemas.microsoft.com/office/drawing/2014/main" id="{96092ABA-1DC6-4798-9F1C-8934E69F4E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6" name="Picture 21">
                <a:extLst>
                  <a:ext uri="{FF2B5EF4-FFF2-40B4-BE49-F238E27FC236}">
                    <a16:creationId xmlns:a16="http://schemas.microsoft.com/office/drawing/2014/main" id="{2D646981-A004-4B48-A696-AE38F0D604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7" name="Picture 22">
                <a:extLst>
                  <a:ext uri="{FF2B5EF4-FFF2-40B4-BE49-F238E27FC236}">
                    <a16:creationId xmlns:a16="http://schemas.microsoft.com/office/drawing/2014/main" id="{4BD58506-F267-4F48-A4D7-FC9A30D891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8" name="Picture 23">
                <a:extLst>
                  <a:ext uri="{FF2B5EF4-FFF2-40B4-BE49-F238E27FC236}">
                    <a16:creationId xmlns:a16="http://schemas.microsoft.com/office/drawing/2014/main" id="{23104B9C-8C69-4E38-9327-72B334FE35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8" name="Group 56">
              <a:extLst>
                <a:ext uri="{FF2B5EF4-FFF2-40B4-BE49-F238E27FC236}">
                  <a16:creationId xmlns:a16="http://schemas.microsoft.com/office/drawing/2014/main" id="{7B12DB12-9432-4AA1-9F92-46DD216E974A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219" name="Picture 14">
                <a:extLst>
                  <a:ext uri="{FF2B5EF4-FFF2-40B4-BE49-F238E27FC236}">
                    <a16:creationId xmlns:a16="http://schemas.microsoft.com/office/drawing/2014/main" id="{6504D43A-E253-418F-A163-D101465766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0" name="Picture 15">
                <a:extLst>
                  <a:ext uri="{FF2B5EF4-FFF2-40B4-BE49-F238E27FC236}">
                    <a16:creationId xmlns:a16="http://schemas.microsoft.com/office/drawing/2014/main" id="{73B5BF6D-1696-40E3-B734-923EA669A6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1" name="Picture 16">
                <a:extLst>
                  <a:ext uri="{FF2B5EF4-FFF2-40B4-BE49-F238E27FC236}">
                    <a16:creationId xmlns:a16="http://schemas.microsoft.com/office/drawing/2014/main" id="{A26367F9-CB18-40FC-8C3B-D96E8F1550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2" name="Picture 17">
                <a:extLst>
                  <a:ext uri="{FF2B5EF4-FFF2-40B4-BE49-F238E27FC236}">
                    <a16:creationId xmlns:a16="http://schemas.microsoft.com/office/drawing/2014/main" id="{FE5BE846-3687-44DA-95C1-FBBA05EC0F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3" name="Picture 18">
                <a:extLst>
                  <a:ext uri="{FF2B5EF4-FFF2-40B4-BE49-F238E27FC236}">
                    <a16:creationId xmlns:a16="http://schemas.microsoft.com/office/drawing/2014/main" id="{5ED436A6-863B-4253-9B49-0BBB209736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4" name="Picture 19">
                <a:extLst>
                  <a:ext uri="{FF2B5EF4-FFF2-40B4-BE49-F238E27FC236}">
                    <a16:creationId xmlns:a16="http://schemas.microsoft.com/office/drawing/2014/main" id="{7AC46E5B-4C7A-4C16-B246-E17B76A226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5" name="Picture 20">
                <a:extLst>
                  <a:ext uri="{FF2B5EF4-FFF2-40B4-BE49-F238E27FC236}">
                    <a16:creationId xmlns:a16="http://schemas.microsoft.com/office/drawing/2014/main" id="{42A12D9E-BC90-496A-BD9A-A2F254DA7F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6" name="Picture 21">
                <a:extLst>
                  <a:ext uri="{FF2B5EF4-FFF2-40B4-BE49-F238E27FC236}">
                    <a16:creationId xmlns:a16="http://schemas.microsoft.com/office/drawing/2014/main" id="{C74BE494-48AA-40EE-8B6B-0672E2F8FC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7" name="Picture 22">
                <a:extLst>
                  <a:ext uri="{FF2B5EF4-FFF2-40B4-BE49-F238E27FC236}">
                    <a16:creationId xmlns:a16="http://schemas.microsoft.com/office/drawing/2014/main" id="{01EC5B64-2019-4647-9B2E-5B00734E0A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8" name="Picture 23">
                <a:extLst>
                  <a:ext uri="{FF2B5EF4-FFF2-40B4-BE49-F238E27FC236}">
                    <a16:creationId xmlns:a16="http://schemas.microsoft.com/office/drawing/2014/main" id="{E17C24CD-7E31-49C4-9883-98E987F73F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319" name="Group 56">
            <a:extLst>
              <a:ext uri="{FF2B5EF4-FFF2-40B4-BE49-F238E27FC236}">
                <a16:creationId xmlns:a16="http://schemas.microsoft.com/office/drawing/2014/main" id="{9C73BC11-C550-43D5-A80B-3E071F0FF48D}"/>
              </a:ext>
            </a:extLst>
          </p:cNvPr>
          <p:cNvGrpSpPr/>
          <p:nvPr/>
        </p:nvGrpSpPr>
        <p:grpSpPr>
          <a:xfrm>
            <a:off x="609229" y="5535379"/>
            <a:ext cx="1539560" cy="171967"/>
            <a:chOff x="7746380" y="2949426"/>
            <a:chExt cx="2188691" cy="244475"/>
          </a:xfrm>
        </p:grpSpPr>
        <p:pic>
          <p:nvPicPr>
            <p:cNvPr id="320" name="Picture 14">
              <a:extLst>
                <a:ext uri="{FF2B5EF4-FFF2-40B4-BE49-F238E27FC236}">
                  <a16:creationId xmlns:a16="http://schemas.microsoft.com/office/drawing/2014/main" id="{B65B6671-E789-4D5B-8C8D-B1BAE685E1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1" name="Picture 15">
              <a:extLst>
                <a:ext uri="{FF2B5EF4-FFF2-40B4-BE49-F238E27FC236}">
                  <a16:creationId xmlns:a16="http://schemas.microsoft.com/office/drawing/2014/main" id="{88D9B587-2892-42D4-AD70-A0BFB78D09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2" name="Picture 16">
              <a:extLst>
                <a:ext uri="{FF2B5EF4-FFF2-40B4-BE49-F238E27FC236}">
                  <a16:creationId xmlns:a16="http://schemas.microsoft.com/office/drawing/2014/main" id="{C0E52904-C0AE-44E7-A55C-92D8883D3F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3" name="Picture 17">
              <a:extLst>
                <a:ext uri="{FF2B5EF4-FFF2-40B4-BE49-F238E27FC236}">
                  <a16:creationId xmlns:a16="http://schemas.microsoft.com/office/drawing/2014/main" id="{1ACECE7C-E8CF-4020-AD25-02BF26F13C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4" name="Picture 18">
              <a:extLst>
                <a:ext uri="{FF2B5EF4-FFF2-40B4-BE49-F238E27FC236}">
                  <a16:creationId xmlns:a16="http://schemas.microsoft.com/office/drawing/2014/main" id="{49148223-329B-45F5-9D55-5DD03551758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5" name="Picture 19">
              <a:extLst>
                <a:ext uri="{FF2B5EF4-FFF2-40B4-BE49-F238E27FC236}">
                  <a16:creationId xmlns:a16="http://schemas.microsoft.com/office/drawing/2014/main" id="{DCFCA4D7-3A46-4DFC-8543-B89BF95817F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6" name="Picture 20">
              <a:extLst>
                <a:ext uri="{FF2B5EF4-FFF2-40B4-BE49-F238E27FC236}">
                  <a16:creationId xmlns:a16="http://schemas.microsoft.com/office/drawing/2014/main" id="{541B4077-B99A-404E-8E1C-32A4D45981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7" name="Picture 21">
              <a:extLst>
                <a:ext uri="{FF2B5EF4-FFF2-40B4-BE49-F238E27FC236}">
                  <a16:creationId xmlns:a16="http://schemas.microsoft.com/office/drawing/2014/main" id="{6272D89B-2F2C-48DC-BB14-8CCBB096E2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8" name="Picture 22">
              <a:extLst>
                <a:ext uri="{FF2B5EF4-FFF2-40B4-BE49-F238E27FC236}">
                  <a16:creationId xmlns:a16="http://schemas.microsoft.com/office/drawing/2014/main" id="{E852D84B-A36F-4950-8761-1D4BD8A0F75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9" name="Picture 23">
              <a:extLst>
                <a:ext uri="{FF2B5EF4-FFF2-40B4-BE49-F238E27FC236}">
                  <a16:creationId xmlns:a16="http://schemas.microsoft.com/office/drawing/2014/main" id="{B8FB9DAA-3362-41DA-982D-19633B2E01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330" name="Picture 329">
            <a:extLst>
              <a:ext uri="{FF2B5EF4-FFF2-40B4-BE49-F238E27FC236}">
                <a16:creationId xmlns:a16="http://schemas.microsoft.com/office/drawing/2014/main" id="{460AC25B-F555-45D1-9BF0-094E97675D7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048971" y="553759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31" name="Picture 330">
            <a:extLst>
              <a:ext uri="{FF2B5EF4-FFF2-40B4-BE49-F238E27FC236}">
                <a16:creationId xmlns:a16="http://schemas.microsoft.com/office/drawing/2014/main" id="{402A527B-BD7C-4C4B-A48A-602F9CEA23C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488907" y="5535845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32" name="Picture 331">
            <a:extLst>
              <a:ext uri="{FF2B5EF4-FFF2-40B4-BE49-F238E27FC236}">
                <a16:creationId xmlns:a16="http://schemas.microsoft.com/office/drawing/2014/main" id="{17121F32-FCD1-4EF2-A69F-13BC8E444E5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935306" y="5535845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33" name="Picture 332">
            <a:extLst>
              <a:ext uri="{FF2B5EF4-FFF2-40B4-BE49-F238E27FC236}">
                <a16:creationId xmlns:a16="http://schemas.microsoft.com/office/drawing/2014/main" id="{92FFD723-47FB-4E2B-9BA3-04994E4E791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389783" y="553759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34" name="Picture 333">
            <a:extLst>
              <a:ext uri="{FF2B5EF4-FFF2-40B4-BE49-F238E27FC236}">
                <a16:creationId xmlns:a16="http://schemas.microsoft.com/office/drawing/2014/main" id="{9E530D39-7BCB-490F-9BC5-4561122EEE8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832728" y="5535836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35" name="Picture 334">
            <a:extLst>
              <a:ext uri="{FF2B5EF4-FFF2-40B4-BE49-F238E27FC236}">
                <a16:creationId xmlns:a16="http://schemas.microsoft.com/office/drawing/2014/main" id="{26556F09-3931-4756-9AB7-1FABA1E9946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274742" y="553759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36" name="Picture 335">
            <a:extLst>
              <a:ext uri="{FF2B5EF4-FFF2-40B4-BE49-F238E27FC236}">
                <a16:creationId xmlns:a16="http://schemas.microsoft.com/office/drawing/2014/main" id="{B33D56CB-2E7F-4BF7-8493-F0CEDF24D65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618698" y="5537740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37" name="Picture 336">
            <a:extLst>
              <a:ext uri="{FF2B5EF4-FFF2-40B4-BE49-F238E27FC236}">
                <a16:creationId xmlns:a16="http://schemas.microsoft.com/office/drawing/2014/main" id="{D7E1BA35-C9DF-4A8D-868C-0296D870836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12643" y="5535845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38" name="Picture 337">
            <a:extLst>
              <a:ext uri="{FF2B5EF4-FFF2-40B4-BE49-F238E27FC236}">
                <a16:creationId xmlns:a16="http://schemas.microsoft.com/office/drawing/2014/main" id="{3402F472-6DE3-474B-95A3-BEF8118EF48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167542" y="5536264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39" name="Picture 338">
            <a:extLst>
              <a:ext uri="{FF2B5EF4-FFF2-40B4-BE49-F238E27FC236}">
                <a16:creationId xmlns:a16="http://schemas.microsoft.com/office/drawing/2014/main" id="{38F16794-9C2F-4D26-BF6D-42F64859E4C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727488" y="5536574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40" name="Picture 339">
            <a:extLst>
              <a:ext uri="{FF2B5EF4-FFF2-40B4-BE49-F238E27FC236}">
                <a16:creationId xmlns:a16="http://schemas.microsoft.com/office/drawing/2014/main" id="{6CB4BB5E-6DB4-4C93-B75E-1178CC5B8AE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11366" y="3323306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41" name="Picture 340">
            <a:extLst>
              <a:ext uri="{FF2B5EF4-FFF2-40B4-BE49-F238E27FC236}">
                <a16:creationId xmlns:a16="http://schemas.microsoft.com/office/drawing/2014/main" id="{34FB6280-8F1B-4BF6-B248-06010FCB4A3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057765" y="3323306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42" name="Picture 341">
            <a:extLst>
              <a:ext uri="{FF2B5EF4-FFF2-40B4-BE49-F238E27FC236}">
                <a16:creationId xmlns:a16="http://schemas.microsoft.com/office/drawing/2014/main" id="{504F01B2-7263-4758-9AB4-E49202B0582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504164" y="3323867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43" name="Picture 342">
            <a:extLst>
              <a:ext uri="{FF2B5EF4-FFF2-40B4-BE49-F238E27FC236}">
                <a16:creationId xmlns:a16="http://schemas.microsoft.com/office/drawing/2014/main" id="{ADD7C378-2A09-46AC-900F-563F5CDE827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949338" y="3326348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34253890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3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3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3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237 -0.00023 L 0.00052 -0.00023 " pathEditMode="relative" rAng="0" ptsTypes="AA">
                                      <p:cBhvr>
                                        <p:cTn id="40" dur="1000" spd="-100000" fill="hold"/>
                                        <p:tgtEl>
                                          <p:spTgt spid="3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11" y="0"/>
                                    </p:animMotion>
                                  </p:childTnLst>
                                </p:cTn>
                              </p:par>
                              <p:par>
                                <p:cTn id="41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13 -0.00024 L -0.04727 -0.00024 " pathEditMode="relative" rAng="0" ptsTypes="AA">
                                      <p:cBhvr>
                                        <p:cTn id="42" dur="1000" fill="hold"/>
                                        <p:tgtEl>
                                          <p:spTgt spid="3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357" y="0"/>
                                    </p:animMotion>
                                  </p:childTnLst>
                                </p:cTn>
                              </p:par>
                              <p:par>
                                <p:cTn id="4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13 4.07407E-6 L -0.07201 4.07407E-6 " pathEditMode="relative" rAng="0" ptsTypes="AA">
                                      <p:cBhvr>
                                        <p:cTn id="44" dur="1000" fill="hold"/>
                                        <p:tgtEl>
                                          <p:spTgt spid="3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594" y="0"/>
                                    </p:animMotion>
                                  </p:childTnLst>
                                </p:cTn>
                              </p:par>
                              <p:par>
                                <p:cTn id="4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3 2.59259E-6 L -0.09661 2.59259E-6 " pathEditMode="relative" rAng="0" ptsTypes="AA">
                                      <p:cBhvr>
                                        <p:cTn id="46" dur="1000" fill="hold"/>
                                        <p:tgtEl>
                                          <p:spTgt spid="3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766" y="0"/>
                                    </p:animMotion>
                                  </p:childTnLst>
                                </p:cTn>
                              </p:par>
                              <p:par>
                                <p:cTn id="4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234 -0.00024 L -0.12109 -0.00024 " pathEditMode="relative" rAng="0" ptsTypes="AA">
                                      <p:cBhvr>
                                        <p:cTn id="48" dur="1000" fill="hold"/>
                                        <p:tgtEl>
                                          <p:spTgt spid="3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937" y="0"/>
                                    </p:animMotion>
                                  </p:childTnLst>
                                </p:cTn>
                              </p:par>
                              <p:par>
                                <p:cTn id="49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65 2.59259E-6 L -0.1444 2.59259E-6 " pathEditMode="relative" rAng="0" ptsTypes="AA">
                                      <p:cBhvr>
                                        <p:cTn id="50" dur="1000" fill="hold"/>
                                        <p:tgtEl>
                                          <p:spTgt spid="3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187" y="0"/>
                                    </p:animMotion>
                                  </p:childTnLst>
                                </p:cTn>
                              </p:par>
                              <p:par>
                                <p:cTn id="51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95 -0.00023 L -0.1694 -0.00023 " pathEditMode="relative" rAng="0" ptsTypes="AA">
                                      <p:cBhvr>
                                        <p:cTn id="52" dur="1000" fill="hold"/>
                                        <p:tgtEl>
                                          <p:spTgt spid="3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72" y="0"/>
                                    </p:animMotion>
                                  </p:childTnLst>
                                </p:cTn>
                              </p:par>
                              <p:par>
                                <p:cTn id="5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65 -0.00047 L -0.19232 -0.00047 " pathEditMode="relative" rAng="0" ptsTypes="AA">
                                      <p:cBhvr>
                                        <p:cTn id="54" dur="1000" fill="hold"/>
                                        <p:tgtEl>
                                          <p:spTgt spid="3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583" y="0"/>
                                    </p:animMotion>
                                  </p:childTnLst>
                                </p:cTn>
                              </p:par>
                              <p:par>
                                <p:cTn id="5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04 -0.00047 L -0.21667 -0.00047 " pathEditMode="relative" rAng="0" ptsTypes="AA">
                                      <p:cBhvr>
                                        <p:cTn id="56" dur="1000" fill="hold"/>
                                        <p:tgtEl>
                                          <p:spTgt spid="3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781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1000"/>
                            </p:stCondLst>
                            <p:childTnLst>
                              <p:par>
                                <p:cTn id="58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9" dur="500"/>
                                        <p:tgtEl>
                                          <p:spTgt spid="3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2" dur="500"/>
                                        <p:tgtEl>
                                          <p:spTgt spid="3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5" dur="500"/>
                                        <p:tgtEl>
                                          <p:spTgt spid="3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8" dur="500"/>
                                        <p:tgtEl>
                                          <p:spTgt spid="3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1" dur="500"/>
                                        <p:tgtEl>
                                          <p:spTgt spid="3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4" dur="500"/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7" dur="500"/>
                                        <p:tgtEl>
                                          <p:spTgt spid="3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0" dur="500"/>
                                        <p:tgtEl>
                                          <p:spTgt spid="3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3" dur="500"/>
                                        <p:tgtEl>
                                          <p:spTgt spid="3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6" dur="500"/>
                                        <p:tgtEl>
                                          <p:spTgt spid="3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500"/>
                            </p:stCondLst>
                            <p:childTnLst>
                              <p:par>
                                <p:cTn id="8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3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39 5.55112E-17 L 0.00013 -0.04282 " pathEditMode="relative" rAng="0" ptsTypes="AA">
                                      <p:cBhvr>
                                        <p:cTn id="99" dur="2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2153"/>
                                    </p:animMotion>
                                  </p:childTnLst>
                                </p:cTn>
                              </p:par>
                              <p:par>
                                <p:cTn id="10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26 7.40741E-7 L 0.00026 -0.08657 " pathEditMode="relative" rAng="0" ptsTypes="AA">
                                      <p:cBhvr>
                                        <p:cTn id="101" dur="2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4329"/>
                                    </p:animMotion>
                                  </p:childTnLst>
                                </p:cTn>
                              </p:par>
                              <p:par>
                                <p:cTn id="10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39 0.00024 L 0.00039 -0.13171 " pathEditMode="relative" rAng="0" ptsTypes="AA">
                                      <p:cBhvr>
                                        <p:cTn id="103" dur="2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597"/>
                                    </p:animMotion>
                                  </p:childTnLst>
                                </p:cTn>
                              </p:par>
                              <p:par>
                                <p:cTn id="10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26 -7.40741E-7 L 0.00026 -0.17477 " pathEditMode="relative" rAng="0" ptsTypes="AA">
                                      <p:cBhvr>
                                        <p:cTn id="105" dur="20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8750"/>
                                    </p:animMotion>
                                  </p:childTnLst>
                                </p:cTn>
                              </p:par>
                              <p:par>
                                <p:cTn id="10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65 4.44444E-6 L 0.00039 -0.2176 " pathEditMode="relative" rAng="0" ptsTypes="AA">
                                      <p:cBhvr>
                                        <p:cTn id="107" dur="20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-10880"/>
                                    </p:animMotion>
                                  </p:childTnLst>
                                </p:cTn>
                              </p:par>
                              <p:par>
                                <p:cTn id="10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52 -1.85185E-6 L 0.00026 -0.26134 " pathEditMode="relative" rAng="0" ptsTypes="AA">
                                      <p:cBhvr>
                                        <p:cTn id="109" dur="200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-13079"/>
                                    </p:animMotion>
                                  </p:childTnLst>
                                </p:cTn>
                              </p:par>
                              <p:par>
                                <p:cTn id="11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26 -0.00047 L -1.66667E-6 -0.30394 " pathEditMode="relative" rAng="0" ptsTypes="AA">
                                      <p:cBhvr>
                                        <p:cTn id="111" dur="20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" y="-15185"/>
                                    </p:animMotion>
                                  </p:childTnLst>
                                </p:cTn>
                              </p:par>
                              <p:par>
                                <p:cTn id="11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104 -1.48148E-6 L 0.00052 -0.34699 " pathEditMode="relative" rAng="0" ptsTypes="AA">
                                      <p:cBhvr>
                                        <p:cTn id="113" dur="200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-17361"/>
                                    </p:animMotion>
                                  </p:childTnLst>
                                </p:cTn>
                              </p:par>
                              <p:par>
                                <p:cTn id="11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4.07407E-6 L 0.00065 -0.3875 " pathEditMode="relative" rAng="0" ptsTypes="AA">
                                      <p:cBhvr>
                                        <p:cTn id="115" dur="2000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1937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2000"/>
                            </p:stCondLst>
                            <p:childTnLst>
                              <p:par>
                                <p:cTn id="117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8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1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4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7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0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3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6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9" dur="5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2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5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0" fill="hold">
                      <p:stCondLst>
                        <p:cond delay="indefinite"/>
                      </p:stCondLst>
                      <p:childTnLst>
                        <p:par>
                          <p:cTn id="151" fill="hold">
                            <p:stCondLst>
                              <p:cond delay="0"/>
                            </p:stCondLst>
                            <p:childTnLst>
                              <p:par>
                                <p:cTn id="1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3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8" fill="hold">
                      <p:stCondLst>
                        <p:cond delay="indefinite"/>
                      </p:stCondLst>
                      <p:childTnLst>
                        <p:par>
                          <p:cTn id="159" fill="hold">
                            <p:stCondLst>
                              <p:cond delay="0"/>
                            </p:stCondLst>
                            <p:childTnLst>
                              <p:par>
                                <p:cTn id="1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2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5" dur="500"/>
                                        <p:tgtEl>
                                          <p:spTgt spid="3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6" fill="hold">
                      <p:stCondLst>
                        <p:cond delay="indefinite"/>
                      </p:stCondLst>
                      <p:childTnLst>
                        <p:par>
                          <p:cTn id="167" fill="hold">
                            <p:stCondLst>
                              <p:cond delay="0"/>
                            </p:stCondLst>
                            <p:childTnLst>
                              <p:par>
                                <p:cTn id="16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3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4" fill="hold">
                      <p:stCondLst>
                        <p:cond delay="indefinite"/>
                      </p:stCondLst>
                      <p:childTnLst>
                        <p:par>
                          <p:cTn id="175" fill="hold">
                            <p:stCondLst>
                              <p:cond delay="0"/>
                            </p:stCondLst>
                            <p:childTnLst>
                              <p:par>
                                <p:cTn id="17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3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9" grpId="0"/>
      <p:bldP spid="101" grpId="0"/>
      <p:bldP spid="103" grpId="0"/>
      <p:bldP spid="105" grpId="0"/>
      <p:bldP spid="107" grpId="0"/>
      <p:bldP spid="109" grpId="0"/>
      <p:bldP spid="111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5" name="Group 94">
            <a:extLst>
              <a:ext uri="{FF2B5EF4-FFF2-40B4-BE49-F238E27FC236}">
                <a16:creationId xmlns:a16="http://schemas.microsoft.com/office/drawing/2014/main" id="{CC03FFC4-B9C8-427E-82E2-92738F2A575D}"/>
              </a:ext>
            </a:extLst>
          </p:cNvPr>
          <p:cNvGrpSpPr/>
          <p:nvPr/>
        </p:nvGrpSpPr>
        <p:grpSpPr>
          <a:xfrm>
            <a:off x="427567" y="483282"/>
            <a:ext cx="11303246" cy="820709"/>
            <a:chOff x="602299" y="3381318"/>
            <a:chExt cx="4752378" cy="820709"/>
          </a:xfrm>
        </p:grpSpPr>
        <p:sp>
          <p:nvSpPr>
            <p:cNvPr id="96" name="Rectangle: Rounded Corners 95">
              <a:extLst>
                <a:ext uri="{FF2B5EF4-FFF2-40B4-BE49-F238E27FC236}">
                  <a16:creationId xmlns:a16="http://schemas.microsoft.com/office/drawing/2014/main" id="{68F984A1-62FD-4A8A-9B10-33C5713C4FEC}"/>
                </a:ext>
              </a:extLst>
            </p:cNvPr>
            <p:cNvSpPr/>
            <p:nvPr/>
          </p:nvSpPr>
          <p:spPr>
            <a:xfrm>
              <a:off x="602299" y="3381318"/>
              <a:ext cx="4752378" cy="820709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E0CF7F01-AD9C-4B85-9CB4-562A0908CDCF}"/>
                </a:ext>
              </a:extLst>
            </p:cNvPr>
            <p:cNvSpPr txBox="1"/>
            <p:nvPr/>
          </p:nvSpPr>
          <p:spPr>
            <a:xfrm>
              <a:off x="616569" y="3499074"/>
              <a:ext cx="472287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634, 635, 636,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sp>
        <p:nvSpPr>
          <p:cNvPr id="98" name="Rectangle 97">
            <a:extLst>
              <a:ext uri="{FF2B5EF4-FFF2-40B4-BE49-F238E27FC236}">
                <a16:creationId xmlns:a16="http://schemas.microsoft.com/office/drawing/2014/main" id="{A13C0F73-64DC-4A0C-828A-9636AF86E61E}"/>
              </a:ext>
            </a:extLst>
          </p:cNvPr>
          <p:cNvSpPr/>
          <p:nvPr/>
        </p:nvSpPr>
        <p:spPr>
          <a:xfrm>
            <a:off x="3261506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F1E1EEAB-E1D0-41EE-BD47-808B546A9C08}"/>
              </a:ext>
            </a:extLst>
          </p:cNvPr>
          <p:cNvSpPr txBox="1"/>
          <p:nvPr/>
        </p:nvSpPr>
        <p:spPr>
          <a:xfrm>
            <a:off x="3257763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637</a:t>
            </a:r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51E74A14-672E-4FF1-8460-4BD64EA1A7AD}"/>
              </a:ext>
            </a:extLst>
          </p:cNvPr>
          <p:cNvSpPr/>
          <p:nvPr/>
        </p:nvSpPr>
        <p:spPr>
          <a:xfrm>
            <a:off x="4459623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910DB449-8A1D-4007-856B-CD2DFD35C93F}"/>
              </a:ext>
            </a:extLst>
          </p:cNvPr>
          <p:cNvSpPr txBox="1"/>
          <p:nvPr/>
        </p:nvSpPr>
        <p:spPr>
          <a:xfrm>
            <a:off x="4455880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638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7E4B2C87-C8AC-4BC5-B5C7-232AA6A6DEA0}"/>
              </a:ext>
            </a:extLst>
          </p:cNvPr>
          <p:cNvSpPr/>
          <p:nvPr/>
        </p:nvSpPr>
        <p:spPr>
          <a:xfrm>
            <a:off x="5659915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CC98BBB1-CD07-4310-A0AF-88F2F2D0AA48}"/>
              </a:ext>
            </a:extLst>
          </p:cNvPr>
          <p:cNvSpPr txBox="1"/>
          <p:nvPr/>
        </p:nvSpPr>
        <p:spPr>
          <a:xfrm>
            <a:off x="5656172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639</a:t>
            </a: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A93D63ED-A776-465E-98A3-697C554C5D0B}"/>
              </a:ext>
            </a:extLst>
          </p:cNvPr>
          <p:cNvSpPr/>
          <p:nvPr/>
        </p:nvSpPr>
        <p:spPr>
          <a:xfrm>
            <a:off x="6842792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5F7FF16A-CFA7-4026-92BF-C86A97FA6077}"/>
              </a:ext>
            </a:extLst>
          </p:cNvPr>
          <p:cNvSpPr txBox="1"/>
          <p:nvPr/>
        </p:nvSpPr>
        <p:spPr>
          <a:xfrm>
            <a:off x="6839049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640</a:t>
            </a: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76F2F87C-D923-4C54-8FF8-1D17228B5E09}"/>
              </a:ext>
            </a:extLst>
          </p:cNvPr>
          <p:cNvSpPr/>
          <p:nvPr/>
        </p:nvSpPr>
        <p:spPr>
          <a:xfrm>
            <a:off x="8040909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7A0E740F-3853-446E-AAFA-32BB7874C44F}"/>
              </a:ext>
            </a:extLst>
          </p:cNvPr>
          <p:cNvSpPr txBox="1"/>
          <p:nvPr/>
        </p:nvSpPr>
        <p:spPr>
          <a:xfrm>
            <a:off x="8037166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641</a:t>
            </a:r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07047B2C-61FF-4CEB-979B-19F1B03D6CC7}"/>
              </a:ext>
            </a:extLst>
          </p:cNvPr>
          <p:cNvSpPr/>
          <p:nvPr/>
        </p:nvSpPr>
        <p:spPr>
          <a:xfrm>
            <a:off x="9241201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CDAC0EA7-53AC-43CD-83E2-1E517F8918B7}"/>
              </a:ext>
            </a:extLst>
          </p:cNvPr>
          <p:cNvSpPr txBox="1"/>
          <p:nvPr/>
        </p:nvSpPr>
        <p:spPr>
          <a:xfrm>
            <a:off x="9237458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642</a:t>
            </a:r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3D65CEAF-E277-4785-9426-B57E3E5E2227}"/>
              </a:ext>
            </a:extLst>
          </p:cNvPr>
          <p:cNvSpPr/>
          <p:nvPr/>
        </p:nvSpPr>
        <p:spPr>
          <a:xfrm>
            <a:off x="10422528" y="604659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0DBD1B1C-54DE-4B59-A3CA-8C0E54D4A2B8}"/>
              </a:ext>
            </a:extLst>
          </p:cNvPr>
          <p:cNvSpPr txBox="1"/>
          <p:nvPr/>
        </p:nvSpPr>
        <p:spPr>
          <a:xfrm>
            <a:off x="10418785" y="595720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643</a:t>
            </a:r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F70272CA-425A-4F78-837D-E259808C9AD9}"/>
              </a:ext>
            </a:extLst>
          </p:cNvPr>
          <p:cNvGrpSpPr/>
          <p:nvPr/>
        </p:nvGrpSpPr>
        <p:grpSpPr>
          <a:xfrm>
            <a:off x="582787" y="1511824"/>
            <a:ext cx="1539560" cy="1515856"/>
            <a:chOff x="4975891" y="1527626"/>
            <a:chExt cx="1539560" cy="1515856"/>
          </a:xfrm>
        </p:grpSpPr>
        <p:grpSp>
          <p:nvGrpSpPr>
            <p:cNvPr id="71" name="Group 56">
              <a:extLst>
                <a:ext uri="{FF2B5EF4-FFF2-40B4-BE49-F238E27FC236}">
                  <a16:creationId xmlns:a16="http://schemas.microsoft.com/office/drawing/2014/main" id="{8D3B28B9-6468-46DC-8039-4982169A374C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99" name="Picture 14">
                <a:extLst>
                  <a:ext uri="{FF2B5EF4-FFF2-40B4-BE49-F238E27FC236}">
                    <a16:creationId xmlns:a16="http://schemas.microsoft.com/office/drawing/2014/main" id="{A3224208-554B-48EE-A6F8-C8DD45D996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0" name="Picture 15">
                <a:extLst>
                  <a:ext uri="{FF2B5EF4-FFF2-40B4-BE49-F238E27FC236}">
                    <a16:creationId xmlns:a16="http://schemas.microsoft.com/office/drawing/2014/main" id="{ADED8F50-4067-41C3-BA41-534E449540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1" name="Picture 16">
                <a:extLst>
                  <a:ext uri="{FF2B5EF4-FFF2-40B4-BE49-F238E27FC236}">
                    <a16:creationId xmlns:a16="http://schemas.microsoft.com/office/drawing/2014/main" id="{68F0A65F-D983-45FC-A6CF-3D05725D91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2" name="Picture 17">
                <a:extLst>
                  <a:ext uri="{FF2B5EF4-FFF2-40B4-BE49-F238E27FC236}">
                    <a16:creationId xmlns:a16="http://schemas.microsoft.com/office/drawing/2014/main" id="{41D342E7-D206-4CA1-B58C-7F24A2843C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3" name="Picture 18">
                <a:extLst>
                  <a:ext uri="{FF2B5EF4-FFF2-40B4-BE49-F238E27FC236}">
                    <a16:creationId xmlns:a16="http://schemas.microsoft.com/office/drawing/2014/main" id="{E6CDF71E-A18F-4484-A735-61FD6394AC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4" name="Picture 19">
                <a:extLst>
                  <a:ext uri="{FF2B5EF4-FFF2-40B4-BE49-F238E27FC236}">
                    <a16:creationId xmlns:a16="http://schemas.microsoft.com/office/drawing/2014/main" id="{A9FFF3F0-AEC9-4186-8723-E0A3F5CD10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5" name="Picture 20">
                <a:extLst>
                  <a:ext uri="{FF2B5EF4-FFF2-40B4-BE49-F238E27FC236}">
                    <a16:creationId xmlns:a16="http://schemas.microsoft.com/office/drawing/2014/main" id="{B11EF8D7-F76F-4608-BFD6-367F99E963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6" name="Picture 21">
                <a:extLst>
                  <a:ext uri="{FF2B5EF4-FFF2-40B4-BE49-F238E27FC236}">
                    <a16:creationId xmlns:a16="http://schemas.microsoft.com/office/drawing/2014/main" id="{FCFA7A36-8370-45AC-8DB6-E1A127C8E1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7" name="Picture 22">
                <a:extLst>
                  <a:ext uri="{FF2B5EF4-FFF2-40B4-BE49-F238E27FC236}">
                    <a16:creationId xmlns:a16="http://schemas.microsoft.com/office/drawing/2014/main" id="{D713117B-2D72-4BBD-A93E-A1CED434C0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8" name="Picture 23">
                <a:extLst>
                  <a:ext uri="{FF2B5EF4-FFF2-40B4-BE49-F238E27FC236}">
                    <a16:creationId xmlns:a16="http://schemas.microsoft.com/office/drawing/2014/main" id="{59168C73-07F6-4F66-9A30-D6E21A6550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3" name="Group 56">
              <a:extLst>
                <a:ext uri="{FF2B5EF4-FFF2-40B4-BE49-F238E27FC236}">
                  <a16:creationId xmlns:a16="http://schemas.microsoft.com/office/drawing/2014/main" id="{994A9FF5-056B-4BD3-8274-0F9ED839494D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89" name="Picture 14">
                <a:extLst>
                  <a:ext uri="{FF2B5EF4-FFF2-40B4-BE49-F238E27FC236}">
                    <a16:creationId xmlns:a16="http://schemas.microsoft.com/office/drawing/2014/main" id="{E3FF48A6-5B19-411D-A14B-C974080A8D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0" name="Picture 15">
                <a:extLst>
                  <a:ext uri="{FF2B5EF4-FFF2-40B4-BE49-F238E27FC236}">
                    <a16:creationId xmlns:a16="http://schemas.microsoft.com/office/drawing/2014/main" id="{CD19515E-557B-47D5-9B17-7B51B81E3D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" name="Picture 16">
                <a:extLst>
                  <a:ext uri="{FF2B5EF4-FFF2-40B4-BE49-F238E27FC236}">
                    <a16:creationId xmlns:a16="http://schemas.microsoft.com/office/drawing/2014/main" id="{B6268105-5EA7-4D2D-8459-81BB70787A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" name="Picture 17">
                <a:extLst>
                  <a:ext uri="{FF2B5EF4-FFF2-40B4-BE49-F238E27FC236}">
                    <a16:creationId xmlns:a16="http://schemas.microsoft.com/office/drawing/2014/main" id="{3507D1D3-2B9D-4C45-B761-00F481B1C9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" name="Picture 18">
                <a:extLst>
                  <a:ext uri="{FF2B5EF4-FFF2-40B4-BE49-F238E27FC236}">
                    <a16:creationId xmlns:a16="http://schemas.microsoft.com/office/drawing/2014/main" id="{EDB689E4-7EA1-4BC6-BF1B-8B2177DF59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" name="Picture 19">
                <a:extLst>
                  <a:ext uri="{FF2B5EF4-FFF2-40B4-BE49-F238E27FC236}">
                    <a16:creationId xmlns:a16="http://schemas.microsoft.com/office/drawing/2014/main" id="{B6C77805-4FA9-4281-976A-F332F2C669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" name="Picture 20">
                <a:extLst>
                  <a:ext uri="{FF2B5EF4-FFF2-40B4-BE49-F238E27FC236}">
                    <a16:creationId xmlns:a16="http://schemas.microsoft.com/office/drawing/2014/main" id="{49A64368-90F4-413F-9ACD-8347B34990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" name="Picture 21">
                <a:extLst>
                  <a:ext uri="{FF2B5EF4-FFF2-40B4-BE49-F238E27FC236}">
                    <a16:creationId xmlns:a16="http://schemas.microsoft.com/office/drawing/2014/main" id="{1429AD40-4B9A-4279-8FAD-908C284A84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" name="Picture 22">
                <a:extLst>
                  <a:ext uri="{FF2B5EF4-FFF2-40B4-BE49-F238E27FC236}">
                    <a16:creationId xmlns:a16="http://schemas.microsoft.com/office/drawing/2014/main" id="{BDD1CDAC-F088-4072-BC8E-2079E93646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8" name="Picture 23">
                <a:extLst>
                  <a:ext uri="{FF2B5EF4-FFF2-40B4-BE49-F238E27FC236}">
                    <a16:creationId xmlns:a16="http://schemas.microsoft.com/office/drawing/2014/main" id="{62E27E74-DC32-48C2-963A-DED8680724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4" name="Group 56">
              <a:extLst>
                <a:ext uri="{FF2B5EF4-FFF2-40B4-BE49-F238E27FC236}">
                  <a16:creationId xmlns:a16="http://schemas.microsoft.com/office/drawing/2014/main" id="{AB0A43E6-B09A-4CF6-9730-6EA8CD20F70D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79" name="Picture 14">
                <a:extLst>
                  <a:ext uri="{FF2B5EF4-FFF2-40B4-BE49-F238E27FC236}">
                    <a16:creationId xmlns:a16="http://schemas.microsoft.com/office/drawing/2014/main" id="{CE5FE06D-693C-4027-AB8A-186A2A57D5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0" name="Picture 15">
                <a:extLst>
                  <a:ext uri="{FF2B5EF4-FFF2-40B4-BE49-F238E27FC236}">
                    <a16:creationId xmlns:a16="http://schemas.microsoft.com/office/drawing/2014/main" id="{CE649FB8-F2FF-4AD9-88E4-4625820D75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" name="Picture 16">
                <a:extLst>
                  <a:ext uri="{FF2B5EF4-FFF2-40B4-BE49-F238E27FC236}">
                    <a16:creationId xmlns:a16="http://schemas.microsoft.com/office/drawing/2014/main" id="{61BB3EF2-1E22-4A86-9C64-2942B77B92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" name="Picture 17">
                <a:extLst>
                  <a:ext uri="{FF2B5EF4-FFF2-40B4-BE49-F238E27FC236}">
                    <a16:creationId xmlns:a16="http://schemas.microsoft.com/office/drawing/2014/main" id="{0C740B72-3E8E-41F0-87DC-088C2EBD8C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" name="Picture 18">
                <a:extLst>
                  <a:ext uri="{FF2B5EF4-FFF2-40B4-BE49-F238E27FC236}">
                    <a16:creationId xmlns:a16="http://schemas.microsoft.com/office/drawing/2014/main" id="{944801EC-1E87-4A20-8318-DB8B0CF970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" name="Picture 19">
                <a:extLst>
                  <a:ext uri="{FF2B5EF4-FFF2-40B4-BE49-F238E27FC236}">
                    <a16:creationId xmlns:a16="http://schemas.microsoft.com/office/drawing/2014/main" id="{DCAAD30E-682D-4B88-BC4E-9D12A033EC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" name="Picture 20">
                <a:extLst>
                  <a:ext uri="{FF2B5EF4-FFF2-40B4-BE49-F238E27FC236}">
                    <a16:creationId xmlns:a16="http://schemas.microsoft.com/office/drawing/2014/main" id="{E661A73A-2E62-460E-A552-5BF1B712EC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" name="Picture 21">
                <a:extLst>
                  <a:ext uri="{FF2B5EF4-FFF2-40B4-BE49-F238E27FC236}">
                    <a16:creationId xmlns:a16="http://schemas.microsoft.com/office/drawing/2014/main" id="{AFC90DEE-3B0F-4B89-8666-ABA746E432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" name="Picture 22">
                <a:extLst>
                  <a:ext uri="{FF2B5EF4-FFF2-40B4-BE49-F238E27FC236}">
                    <a16:creationId xmlns:a16="http://schemas.microsoft.com/office/drawing/2014/main" id="{EB1A2238-7612-4E66-9D64-3740A5F0BA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" name="Picture 23">
                <a:extLst>
                  <a:ext uri="{FF2B5EF4-FFF2-40B4-BE49-F238E27FC236}">
                    <a16:creationId xmlns:a16="http://schemas.microsoft.com/office/drawing/2014/main" id="{349FC3AA-9BB4-4A82-A5A2-41DB90792A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5" name="Group 56">
              <a:extLst>
                <a:ext uri="{FF2B5EF4-FFF2-40B4-BE49-F238E27FC236}">
                  <a16:creationId xmlns:a16="http://schemas.microsoft.com/office/drawing/2014/main" id="{B18D72B7-0544-47D7-8DD9-DD34C8F816EF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69" name="Picture 14">
                <a:extLst>
                  <a:ext uri="{FF2B5EF4-FFF2-40B4-BE49-F238E27FC236}">
                    <a16:creationId xmlns:a16="http://schemas.microsoft.com/office/drawing/2014/main" id="{379D9B8A-E101-48D4-BC54-09AB609C60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0" name="Picture 15">
                <a:extLst>
                  <a:ext uri="{FF2B5EF4-FFF2-40B4-BE49-F238E27FC236}">
                    <a16:creationId xmlns:a16="http://schemas.microsoft.com/office/drawing/2014/main" id="{E3BA33F0-5E8B-4EB5-B82D-3A33185F48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" name="Picture 16">
                <a:extLst>
                  <a:ext uri="{FF2B5EF4-FFF2-40B4-BE49-F238E27FC236}">
                    <a16:creationId xmlns:a16="http://schemas.microsoft.com/office/drawing/2014/main" id="{A5C618E8-F7E5-4CA0-AE69-5B1CF6E46E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" name="Picture 17">
                <a:extLst>
                  <a:ext uri="{FF2B5EF4-FFF2-40B4-BE49-F238E27FC236}">
                    <a16:creationId xmlns:a16="http://schemas.microsoft.com/office/drawing/2014/main" id="{6866DF23-0DB3-48B9-B257-D7E1F4EB16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" name="Picture 18">
                <a:extLst>
                  <a:ext uri="{FF2B5EF4-FFF2-40B4-BE49-F238E27FC236}">
                    <a16:creationId xmlns:a16="http://schemas.microsoft.com/office/drawing/2014/main" id="{961E65EF-F08F-41C7-9CB0-8E4B0C03B2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" name="Picture 19">
                <a:extLst>
                  <a:ext uri="{FF2B5EF4-FFF2-40B4-BE49-F238E27FC236}">
                    <a16:creationId xmlns:a16="http://schemas.microsoft.com/office/drawing/2014/main" id="{A29B90FF-8A6F-4946-8CAD-6C7A3D6E8A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" name="Picture 20">
                <a:extLst>
                  <a:ext uri="{FF2B5EF4-FFF2-40B4-BE49-F238E27FC236}">
                    <a16:creationId xmlns:a16="http://schemas.microsoft.com/office/drawing/2014/main" id="{AF03BFDB-DDF2-4A9B-94FB-DE3B2448E1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" name="Picture 21">
                <a:extLst>
                  <a:ext uri="{FF2B5EF4-FFF2-40B4-BE49-F238E27FC236}">
                    <a16:creationId xmlns:a16="http://schemas.microsoft.com/office/drawing/2014/main" id="{2960AAFF-75DF-4412-8F02-53AE6DF3C2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" name="Picture 22">
                <a:extLst>
                  <a:ext uri="{FF2B5EF4-FFF2-40B4-BE49-F238E27FC236}">
                    <a16:creationId xmlns:a16="http://schemas.microsoft.com/office/drawing/2014/main" id="{FAA2AEA2-C603-4755-887C-63EA3E8C04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8" name="Picture 23">
                <a:extLst>
                  <a:ext uri="{FF2B5EF4-FFF2-40B4-BE49-F238E27FC236}">
                    <a16:creationId xmlns:a16="http://schemas.microsoft.com/office/drawing/2014/main" id="{06C1B0FD-CF62-4BD3-A3D7-C24F18C419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6" name="Group 56">
              <a:extLst>
                <a:ext uri="{FF2B5EF4-FFF2-40B4-BE49-F238E27FC236}">
                  <a16:creationId xmlns:a16="http://schemas.microsoft.com/office/drawing/2014/main" id="{27593185-AAA4-4840-BAA0-D109EF33FFD0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59" name="Picture 14">
                <a:extLst>
                  <a:ext uri="{FF2B5EF4-FFF2-40B4-BE49-F238E27FC236}">
                    <a16:creationId xmlns:a16="http://schemas.microsoft.com/office/drawing/2014/main" id="{9BF8ACB1-1C6D-4D48-8CD5-57C23044D7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" name="Picture 15">
                <a:extLst>
                  <a:ext uri="{FF2B5EF4-FFF2-40B4-BE49-F238E27FC236}">
                    <a16:creationId xmlns:a16="http://schemas.microsoft.com/office/drawing/2014/main" id="{E11716FD-F7FF-45F5-9623-2BA65F8151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" name="Picture 16">
                <a:extLst>
                  <a:ext uri="{FF2B5EF4-FFF2-40B4-BE49-F238E27FC236}">
                    <a16:creationId xmlns:a16="http://schemas.microsoft.com/office/drawing/2014/main" id="{04332E80-3F95-46D9-A3AC-1C87165876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" name="Picture 17">
                <a:extLst>
                  <a:ext uri="{FF2B5EF4-FFF2-40B4-BE49-F238E27FC236}">
                    <a16:creationId xmlns:a16="http://schemas.microsoft.com/office/drawing/2014/main" id="{ACBB44A7-3DF2-4D56-A94F-70745295A7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3" name="Picture 18">
                <a:extLst>
                  <a:ext uri="{FF2B5EF4-FFF2-40B4-BE49-F238E27FC236}">
                    <a16:creationId xmlns:a16="http://schemas.microsoft.com/office/drawing/2014/main" id="{DDAA8C5C-0FD0-4712-917A-4DD0D323C0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" name="Picture 19">
                <a:extLst>
                  <a:ext uri="{FF2B5EF4-FFF2-40B4-BE49-F238E27FC236}">
                    <a16:creationId xmlns:a16="http://schemas.microsoft.com/office/drawing/2014/main" id="{943D0ABD-507E-4286-8F6C-66A0C53DDB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" name="Picture 20">
                <a:extLst>
                  <a:ext uri="{FF2B5EF4-FFF2-40B4-BE49-F238E27FC236}">
                    <a16:creationId xmlns:a16="http://schemas.microsoft.com/office/drawing/2014/main" id="{68C07F3D-37F4-42A8-8D04-5742E0C83A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" name="Picture 21">
                <a:extLst>
                  <a:ext uri="{FF2B5EF4-FFF2-40B4-BE49-F238E27FC236}">
                    <a16:creationId xmlns:a16="http://schemas.microsoft.com/office/drawing/2014/main" id="{B95A5DB4-43D6-434B-8152-8698D3DFDB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" name="Picture 22">
                <a:extLst>
                  <a:ext uri="{FF2B5EF4-FFF2-40B4-BE49-F238E27FC236}">
                    <a16:creationId xmlns:a16="http://schemas.microsoft.com/office/drawing/2014/main" id="{9691C9AB-D69C-4BE7-9DA5-EFA0BEE65A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" name="Picture 23">
                <a:extLst>
                  <a:ext uri="{FF2B5EF4-FFF2-40B4-BE49-F238E27FC236}">
                    <a16:creationId xmlns:a16="http://schemas.microsoft.com/office/drawing/2014/main" id="{D4311B56-62F1-4664-BEF3-AFDFE3E908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7" name="Group 56">
              <a:extLst>
                <a:ext uri="{FF2B5EF4-FFF2-40B4-BE49-F238E27FC236}">
                  <a16:creationId xmlns:a16="http://schemas.microsoft.com/office/drawing/2014/main" id="{7CAF1831-35C5-4A59-9B61-976440C3E7F0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49" name="Picture 14">
                <a:extLst>
                  <a:ext uri="{FF2B5EF4-FFF2-40B4-BE49-F238E27FC236}">
                    <a16:creationId xmlns:a16="http://schemas.microsoft.com/office/drawing/2014/main" id="{0B66913D-9D49-44E3-8509-BF1D0549D2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" name="Picture 15">
                <a:extLst>
                  <a:ext uri="{FF2B5EF4-FFF2-40B4-BE49-F238E27FC236}">
                    <a16:creationId xmlns:a16="http://schemas.microsoft.com/office/drawing/2014/main" id="{0F0800A0-58DE-4398-AA88-AB8902AA66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" name="Picture 16">
                <a:extLst>
                  <a:ext uri="{FF2B5EF4-FFF2-40B4-BE49-F238E27FC236}">
                    <a16:creationId xmlns:a16="http://schemas.microsoft.com/office/drawing/2014/main" id="{5679EFB0-D661-4015-AD6D-255FA27EFE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" name="Picture 17">
                <a:extLst>
                  <a:ext uri="{FF2B5EF4-FFF2-40B4-BE49-F238E27FC236}">
                    <a16:creationId xmlns:a16="http://schemas.microsoft.com/office/drawing/2014/main" id="{2AAA306A-C578-418D-B56F-75C3C1476A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" name="Picture 18">
                <a:extLst>
                  <a:ext uri="{FF2B5EF4-FFF2-40B4-BE49-F238E27FC236}">
                    <a16:creationId xmlns:a16="http://schemas.microsoft.com/office/drawing/2014/main" id="{A5132E7A-8B60-425E-9061-44537BD9A6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" name="Picture 19">
                <a:extLst>
                  <a:ext uri="{FF2B5EF4-FFF2-40B4-BE49-F238E27FC236}">
                    <a16:creationId xmlns:a16="http://schemas.microsoft.com/office/drawing/2014/main" id="{6FC1A054-728C-4B55-9411-203C973541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" name="Picture 20">
                <a:extLst>
                  <a:ext uri="{FF2B5EF4-FFF2-40B4-BE49-F238E27FC236}">
                    <a16:creationId xmlns:a16="http://schemas.microsoft.com/office/drawing/2014/main" id="{89CC0C20-FB39-4F46-A1FC-9EE7BA4586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" name="Picture 21">
                <a:extLst>
                  <a:ext uri="{FF2B5EF4-FFF2-40B4-BE49-F238E27FC236}">
                    <a16:creationId xmlns:a16="http://schemas.microsoft.com/office/drawing/2014/main" id="{36A18532-B975-433F-80D9-86464E822F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" name="Picture 22">
                <a:extLst>
                  <a:ext uri="{FF2B5EF4-FFF2-40B4-BE49-F238E27FC236}">
                    <a16:creationId xmlns:a16="http://schemas.microsoft.com/office/drawing/2014/main" id="{6364172A-A214-412E-A7F9-71A252BC82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" name="Picture 23">
                <a:extLst>
                  <a:ext uri="{FF2B5EF4-FFF2-40B4-BE49-F238E27FC236}">
                    <a16:creationId xmlns:a16="http://schemas.microsoft.com/office/drawing/2014/main" id="{8A0368EB-E577-42B1-8583-81C7470F17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" name="Group 56">
              <a:extLst>
                <a:ext uri="{FF2B5EF4-FFF2-40B4-BE49-F238E27FC236}">
                  <a16:creationId xmlns:a16="http://schemas.microsoft.com/office/drawing/2014/main" id="{7151050C-D81E-4009-AF63-19CE95E175A6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39" name="Picture 14">
                <a:extLst>
                  <a:ext uri="{FF2B5EF4-FFF2-40B4-BE49-F238E27FC236}">
                    <a16:creationId xmlns:a16="http://schemas.microsoft.com/office/drawing/2014/main" id="{5C2718AE-71CF-4119-A330-1855CDE4D3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" name="Picture 15">
                <a:extLst>
                  <a:ext uri="{FF2B5EF4-FFF2-40B4-BE49-F238E27FC236}">
                    <a16:creationId xmlns:a16="http://schemas.microsoft.com/office/drawing/2014/main" id="{126F6537-45FE-4FFA-9D35-05E7F6A29A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" name="Picture 16">
                <a:extLst>
                  <a:ext uri="{FF2B5EF4-FFF2-40B4-BE49-F238E27FC236}">
                    <a16:creationId xmlns:a16="http://schemas.microsoft.com/office/drawing/2014/main" id="{2305E216-0558-4A12-A1F9-CB3046EA79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" name="Picture 17">
                <a:extLst>
                  <a:ext uri="{FF2B5EF4-FFF2-40B4-BE49-F238E27FC236}">
                    <a16:creationId xmlns:a16="http://schemas.microsoft.com/office/drawing/2014/main" id="{2B0F9124-F44D-4703-A2BE-66C21FB81D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" name="Picture 18">
                <a:extLst>
                  <a:ext uri="{FF2B5EF4-FFF2-40B4-BE49-F238E27FC236}">
                    <a16:creationId xmlns:a16="http://schemas.microsoft.com/office/drawing/2014/main" id="{82FB32D5-AD6F-495F-93B1-727637ADA8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" name="Picture 19">
                <a:extLst>
                  <a:ext uri="{FF2B5EF4-FFF2-40B4-BE49-F238E27FC236}">
                    <a16:creationId xmlns:a16="http://schemas.microsoft.com/office/drawing/2014/main" id="{49FD0F51-2F6A-431D-8B08-A02C91B0A5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" name="Picture 20">
                <a:extLst>
                  <a:ext uri="{FF2B5EF4-FFF2-40B4-BE49-F238E27FC236}">
                    <a16:creationId xmlns:a16="http://schemas.microsoft.com/office/drawing/2014/main" id="{3E16216E-690D-4A41-A489-1C65DDF494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" name="Picture 21">
                <a:extLst>
                  <a:ext uri="{FF2B5EF4-FFF2-40B4-BE49-F238E27FC236}">
                    <a16:creationId xmlns:a16="http://schemas.microsoft.com/office/drawing/2014/main" id="{5C5DE5F5-87B2-41BE-BE5C-73C4CA97D1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" name="Picture 22">
                <a:extLst>
                  <a:ext uri="{FF2B5EF4-FFF2-40B4-BE49-F238E27FC236}">
                    <a16:creationId xmlns:a16="http://schemas.microsoft.com/office/drawing/2014/main" id="{FFD124EC-44D7-4E3A-9BA5-2D7F6BDF27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" name="Picture 23">
                <a:extLst>
                  <a:ext uri="{FF2B5EF4-FFF2-40B4-BE49-F238E27FC236}">
                    <a16:creationId xmlns:a16="http://schemas.microsoft.com/office/drawing/2014/main" id="{53FA20F6-E30B-48D3-94D8-202707572C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9" name="Group 56">
              <a:extLst>
                <a:ext uri="{FF2B5EF4-FFF2-40B4-BE49-F238E27FC236}">
                  <a16:creationId xmlns:a16="http://schemas.microsoft.com/office/drawing/2014/main" id="{5FA9B2E6-B5A2-4F6A-B731-92F242B728F2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29" name="Picture 14">
                <a:extLst>
                  <a:ext uri="{FF2B5EF4-FFF2-40B4-BE49-F238E27FC236}">
                    <a16:creationId xmlns:a16="http://schemas.microsoft.com/office/drawing/2014/main" id="{5275F96F-2FD1-4B8A-A490-AECEADB2DA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" name="Picture 15">
                <a:extLst>
                  <a:ext uri="{FF2B5EF4-FFF2-40B4-BE49-F238E27FC236}">
                    <a16:creationId xmlns:a16="http://schemas.microsoft.com/office/drawing/2014/main" id="{ECEF39CE-4530-4EF0-8F5E-337BD95C4D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" name="Picture 16">
                <a:extLst>
                  <a:ext uri="{FF2B5EF4-FFF2-40B4-BE49-F238E27FC236}">
                    <a16:creationId xmlns:a16="http://schemas.microsoft.com/office/drawing/2014/main" id="{C6739043-183C-4D9B-94A1-6A33E63773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" name="Picture 17">
                <a:extLst>
                  <a:ext uri="{FF2B5EF4-FFF2-40B4-BE49-F238E27FC236}">
                    <a16:creationId xmlns:a16="http://schemas.microsoft.com/office/drawing/2014/main" id="{1F2D37B4-6A24-4B60-A04C-04A484AF7E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" name="Picture 18">
                <a:extLst>
                  <a:ext uri="{FF2B5EF4-FFF2-40B4-BE49-F238E27FC236}">
                    <a16:creationId xmlns:a16="http://schemas.microsoft.com/office/drawing/2014/main" id="{39EFA887-970A-40E2-A02F-F7067EC457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" name="Picture 19">
                <a:extLst>
                  <a:ext uri="{FF2B5EF4-FFF2-40B4-BE49-F238E27FC236}">
                    <a16:creationId xmlns:a16="http://schemas.microsoft.com/office/drawing/2014/main" id="{BEA0BB87-BC88-468E-A91A-FDA36353F2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" name="Picture 20">
                <a:extLst>
                  <a:ext uri="{FF2B5EF4-FFF2-40B4-BE49-F238E27FC236}">
                    <a16:creationId xmlns:a16="http://schemas.microsoft.com/office/drawing/2014/main" id="{29E14F89-A308-4D34-97F8-264E31250C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" name="Picture 21">
                <a:extLst>
                  <a:ext uri="{FF2B5EF4-FFF2-40B4-BE49-F238E27FC236}">
                    <a16:creationId xmlns:a16="http://schemas.microsoft.com/office/drawing/2014/main" id="{2CED9CCF-C493-4F92-803C-A360D82DF1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" name="Picture 22">
                <a:extLst>
                  <a:ext uri="{FF2B5EF4-FFF2-40B4-BE49-F238E27FC236}">
                    <a16:creationId xmlns:a16="http://schemas.microsoft.com/office/drawing/2014/main" id="{8C48ED6C-39AB-4627-92EA-C0EC15CD49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" name="Picture 23">
                <a:extLst>
                  <a:ext uri="{FF2B5EF4-FFF2-40B4-BE49-F238E27FC236}">
                    <a16:creationId xmlns:a16="http://schemas.microsoft.com/office/drawing/2014/main" id="{3FC8A7F9-E0B8-4537-88BB-594BF04E56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0" name="Group 56">
              <a:extLst>
                <a:ext uri="{FF2B5EF4-FFF2-40B4-BE49-F238E27FC236}">
                  <a16:creationId xmlns:a16="http://schemas.microsoft.com/office/drawing/2014/main" id="{FF18EE37-D250-410A-AAF0-138D10765555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19" name="Picture 14">
                <a:extLst>
                  <a:ext uri="{FF2B5EF4-FFF2-40B4-BE49-F238E27FC236}">
                    <a16:creationId xmlns:a16="http://schemas.microsoft.com/office/drawing/2014/main" id="{085876E4-3CDA-41FA-8F17-378E580DBB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" name="Picture 15">
                <a:extLst>
                  <a:ext uri="{FF2B5EF4-FFF2-40B4-BE49-F238E27FC236}">
                    <a16:creationId xmlns:a16="http://schemas.microsoft.com/office/drawing/2014/main" id="{77590A9B-9399-442A-BD09-A37FBB6875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" name="Picture 16">
                <a:extLst>
                  <a:ext uri="{FF2B5EF4-FFF2-40B4-BE49-F238E27FC236}">
                    <a16:creationId xmlns:a16="http://schemas.microsoft.com/office/drawing/2014/main" id="{294B2CCF-D7A7-4573-81D5-86C2554EED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" name="Picture 17">
                <a:extLst>
                  <a:ext uri="{FF2B5EF4-FFF2-40B4-BE49-F238E27FC236}">
                    <a16:creationId xmlns:a16="http://schemas.microsoft.com/office/drawing/2014/main" id="{A07D26F9-8DEC-4469-99DA-D981E45780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" name="Picture 18">
                <a:extLst>
                  <a:ext uri="{FF2B5EF4-FFF2-40B4-BE49-F238E27FC236}">
                    <a16:creationId xmlns:a16="http://schemas.microsoft.com/office/drawing/2014/main" id="{2193321B-1367-419C-932A-3A696F17F8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" name="Picture 19">
                <a:extLst>
                  <a:ext uri="{FF2B5EF4-FFF2-40B4-BE49-F238E27FC236}">
                    <a16:creationId xmlns:a16="http://schemas.microsoft.com/office/drawing/2014/main" id="{94C37A38-49C1-46E9-A97A-28A92649D9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" name="Picture 20">
                <a:extLst>
                  <a:ext uri="{FF2B5EF4-FFF2-40B4-BE49-F238E27FC236}">
                    <a16:creationId xmlns:a16="http://schemas.microsoft.com/office/drawing/2014/main" id="{1DE1ADF8-65C6-4B8A-B179-1D2E33ACC2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" name="Picture 21">
                <a:extLst>
                  <a:ext uri="{FF2B5EF4-FFF2-40B4-BE49-F238E27FC236}">
                    <a16:creationId xmlns:a16="http://schemas.microsoft.com/office/drawing/2014/main" id="{5CCF6613-E9A2-4AD2-BBBE-83ED382FE9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" name="Picture 22">
                <a:extLst>
                  <a:ext uri="{FF2B5EF4-FFF2-40B4-BE49-F238E27FC236}">
                    <a16:creationId xmlns:a16="http://schemas.microsoft.com/office/drawing/2014/main" id="{606359E6-FD3F-4A6A-A08B-914E42997B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" name="Picture 23">
                <a:extLst>
                  <a:ext uri="{FF2B5EF4-FFF2-40B4-BE49-F238E27FC236}">
                    <a16:creationId xmlns:a16="http://schemas.microsoft.com/office/drawing/2014/main" id="{4E4A2274-AFBA-4B04-A5EF-CFC783AA99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1" name="Group 56">
              <a:extLst>
                <a:ext uri="{FF2B5EF4-FFF2-40B4-BE49-F238E27FC236}">
                  <a16:creationId xmlns:a16="http://schemas.microsoft.com/office/drawing/2014/main" id="{5F6F93EE-5BDB-46E2-8F32-78CB447F3C1C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92" name="Picture 14">
                <a:extLst>
                  <a:ext uri="{FF2B5EF4-FFF2-40B4-BE49-F238E27FC236}">
                    <a16:creationId xmlns:a16="http://schemas.microsoft.com/office/drawing/2014/main" id="{EB0B19C1-E251-404E-821A-F468664272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" name="Picture 15">
                <a:extLst>
                  <a:ext uri="{FF2B5EF4-FFF2-40B4-BE49-F238E27FC236}">
                    <a16:creationId xmlns:a16="http://schemas.microsoft.com/office/drawing/2014/main" id="{B310F542-9FC0-4018-8CDA-0EDE598AE8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" name="Picture 16">
                <a:extLst>
                  <a:ext uri="{FF2B5EF4-FFF2-40B4-BE49-F238E27FC236}">
                    <a16:creationId xmlns:a16="http://schemas.microsoft.com/office/drawing/2014/main" id="{A103B519-F50C-464A-A390-A66C0524FB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" name="Picture 17">
                <a:extLst>
                  <a:ext uri="{FF2B5EF4-FFF2-40B4-BE49-F238E27FC236}">
                    <a16:creationId xmlns:a16="http://schemas.microsoft.com/office/drawing/2014/main" id="{E8F40176-806E-4385-900C-9190794A87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" name="Picture 18">
                <a:extLst>
                  <a:ext uri="{FF2B5EF4-FFF2-40B4-BE49-F238E27FC236}">
                    <a16:creationId xmlns:a16="http://schemas.microsoft.com/office/drawing/2014/main" id="{815CD2CA-D3D5-4E28-9A89-B588FD414C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" name="Picture 19">
                <a:extLst>
                  <a:ext uri="{FF2B5EF4-FFF2-40B4-BE49-F238E27FC236}">
                    <a16:creationId xmlns:a16="http://schemas.microsoft.com/office/drawing/2014/main" id="{4E4E12AB-EF92-4F8E-AE38-CE5F8E2DB0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" name="Picture 20">
                <a:extLst>
                  <a:ext uri="{FF2B5EF4-FFF2-40B4-BE49-F238E27FC236}">
                    <a16:creationId xmlns:a16="http://schemas.microsoft.com/office/drawing/2014/main" id="{BA6AAA20-3EC2-4350-9F85-A4992B1B8F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" name="Picture 21">
                <a:extLst>
                  <a:ext uri="{FF2B5EF4-FFF2-40B4-BE49-F238E27FC236}">
                    <a16:creationId xmlns:a16="http://schemas.microsoft.com/office/drawing/2014/main" id="{EC556711-157C-412B-A393-B7C9A45BA1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" name="Picture 22">
                <a:extLst>
                  <a:ext uri="{FF2B5EF4-FFF2-40B4-BE49-F238E27FC236}">
                    <a16:creationId xmlns:a16="http://schemas.microsoft.com/office/drawing/2014/main" id="{210A8A25-35B9-46C3-9AAC-C94711C90B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" name="Picture 23">
                <a:extLst>
                  <a:ext uri="{FF2B5EF4-FFF2-40B4-BE49-F238E27FC236}">
                    <a16:creationId xmlns:a16="http://schemas.microsoft.com/office/drawing/2014/main" id="{1D53AFC9-1D44-49C1-B7B7-BA16EC3DF8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209" name="Group 208">
            <a:extLst>
              <a:ext uri="{FF2B5EF4-FFF2-40B4-BE49-F238E27FC236}">
                <a16:creationId xmlns:a16="http://schemas.microsoft.com/office/drawing/2014/main" id="{B78E54D6-E5C0-4F2B-82A0-0A5E47A86F69}"/>
              </a:ext>
            </a:extLst>
          </p:cNvPr>
          <p:cNvGrpSpPr/>
          <p:nvPr/>
        </p:nvGrpSpPr>
        <p:grpSpPr>
          <a:xfrm>
            <a:off x="583820" y="3289449"/>
            <a:ext cx="1539560" cy="1515856"/>
            <a:chOff x="4975891" y="1527626"/>
            <a:chExt cx="1539560" cy="1515856"/>
          </a:xfrm>
        </p:grpSpPr>
        <p:grpSp>
          <p:nvGrpSpPr>
            <p:cNvPr id="210" name="Group 56">
              <a:extLst>
                <a:ext uri="{FF2B5EF4-FFF2-40B4-BE49-F238E27FC236}">
                  <a16:creationId xmlns:a16="http://schemas.microsoft.com/office/drawing/2014/main" id="{541295F2-A578-4CD0-91FB-49B54E004BDA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310" name="Picture 14">
                <a:extLst>
                  <a:ext uri="{FF2B5EF4-FFF2-40B4-BE49-F238E27FC236}">
                    <a16:creationId xmlns:a16="http://schemas.microsoft.com/office/drawing/2014/main" id="{C9E87208-8AB8-4315-B144-BA0674348A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1" name="Picture 15">
                <a:extLst>
                  <a:ext uri="{FF2B5EF4-FFF2-40B4-BE49-F238E27FC236}">
                    <a16:creationId xmlns:a16="http://schemas.microsoft.com/office/drawing/2014/main" id="{F985FF1D-DFA3-41EF-BF00-0C48CAFCF6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2" name="Picture 16">
                <a:extLst>
                  <a:ext uri="{FF2B5EF4-FFF2-40B4-BE49-F238E27FC236}">
                    <a16:creationId xmlns:a16="http://schemas.microsoft.com/office/drawing/2014/main" id="{B07A10FC-3777-4D58-BB11-820578878A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3" name="Picture 17">
                <a:extLst>
                  <a:ext uri="{FF2B5EF4-FFF2-40B4-BE49-F238E27FC236}">
                    <a16:creationId xmlns:a16="http://schemas.microsoft.com/office/drawing/2014/main" id="{788C6BEE-3E65-4C17-BCAC-8EC52D8A6F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4" name="Picture 18">
                <a:extLst>
                  <a:ext uri="{FF2B5EF4-FFF2-40B4-BE49-F238E27FC236}">
                    <a16:creationId xmlns:a16="http://schemas.microsoft.com/office/drawing/2014/main" id="{34FA4000-52F2-488D-8332-FAA019DCE2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5" name="Picture 19">
                <a:extLst>
                  <a:ext uri="{FF2B5EF4-FFF2-40B4-BE49-F238E27FC236}">
                    <a16:creationId xmlns:a16="http://schemas.microsoft.com/office/drawing/2014/main" id="{E0785739-85CD-491D-8048-82553BADEE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6" name="Picture 20">
                <a:extLst>
                  <a:ext uri="{FF2B5EF4-FFF2-40B4-BE49-F238E27FC236}">
                    <a16:creationId xmlns:a16="http://schemas.microsoft.com/office/drawing/2014/main" id="{C6DC2897-C4ED-4099-961B-2579D0BFE5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7" name="Picture 21">
                <a:extLst>
                  <a:ext uri="{FF2B5EF4-FFF2-40B4-BE49-F238E27FC236}">
                    <a16:creationId xmlns:a16="http://schemas.microsoft.com/office/drawing/2014/main" id="{E3E1F1F7-3F02-4713-9942-62DBD99FCF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8" name="Picture 22">
                <a:extLst>
                  <a:ext uri="{FF2B5EF4-FFF2-40B4-BE49-F238E27FC236}">
                    <a16:creationId xmlns:a16="http://schemas.microsoft.com/office/drawing/2014/main" id="{EDFD9451-8FAA-4144-A280-88A837E652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9" name="Picture 23">
                <a:extLst>
                  <a:ext uri="{FF2B5EF4-FFF2-40B4-BE49-F238E27FC236}">
                    <a16:creationId xmlns:a16="http://schemas.microsoft.com/office/drawing/2014/main" id="{50D26BD4-4627-4962-9268-CA9B25F4BF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1" name="Group 56">
              <a:extLst>
                <a:ext uri="{FF2B5EF4-FFF2-40B4-BE49-F238E27FC236}">
                  <a16:creationId xmlns:a16="http://schemas.microsoft.com/office/drawing/2014/main" id="{20EB9BA5-D5D0-4479-B060-E1A19B9867E9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300" name="Picture 14">
                <a:extLst>
                  <a:ext uri="{FF2B5EF4-FFF2-40B4-BE49-F238E27FC236}">
                    <a16:creationId xmlns:a16="http://schemas.microsoft.com/office/drawing/2014/main" id="{4670BC4C-707D-40EA-9E9C-0270554078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1" name="Picture 15">
                <a:extLst>
                  <a:ext uri="{FF2B5EF4-FFF2-40B4-BE49-F238E27FC236}">
                    <a16:creationId xmlns:a16="http://schemas.microsoft.com/office/drawing/2014/main" id="{58ABC7B0-6A84-42E5-B040-510A801674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2" name="Picture 16">
                <a:extLst>
                  <a:ext uri="{FF2B5EF4-FFF2-40B4-BE49-F238E27FC236}">
                    <a16:creationId xmlns:a16="http://schemas.microsoft.com/office/drawing/2014/main" id="{812A15FE-D014-45CC-82AE-97DF4930A9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3" name="Picture 17">
                <a:extLst>
                  <a:ext uri="{FF2B5EF4-FFF2-40B4-BE49-F238E27FC236}">
                    <a16:creationId xmlns:a16="http://schemas.microsoft.com/office/drawing/2014/main" id="{7E6F84C6-1D53-4191-8D68-CF651C2B00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4" name="Picture 18">
                <a:extLst>
                  <a:ext uri="{FF2B5EF4-FFF2-40B4-BE49-F238E27FC236}">
                    <a16:creationId xmlns:a16="http://schemas.microsoft.com/office/drawing/2014/main" id="{6D23D503-9941-4AC4-A5BC-C9FDBDFA84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5" name="Picture 19">
                <a:extLst>
                  <a:ext uri="{FF2B5EF4-FFF2-40B4-BE49-F238E27FC236}">
                    <a16:creationId xmlns:a16="http://schemas.microsoft.com/office/drawing/2014/main" id="{AF0982C9-AFC1-46E8-B36F-D8F4181FB8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6" name="Picture 20">
                <a:extLst>
                  <a:ext uri="{FF2B5EF4-FFF2-40B4-BE49-F238E27FC236}">
                    <a16:creationId xmlns:a16="http://schemas.microsoft.com/office/drawing/2014/main" id="{A291C23B-38FE-4C29-83E6-E29103A881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7" name="Picture 21">
                <a:extLst>
                  <a:ext uri="{FF2B5EF4-FFF2-40B4-BE49-F238E27FC236}">
                    <a16:creationId xmlns:a16="http://schemas.microsoft.com/office/drawing/2014/main" id="{841B872D-995D-45D9-BE79-74BB73600C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8" name="Picture 22">
                <a:extLst>
                  <a:ext uri="{FF2B5EF4-FFF2-40B4-BE49-F238E27FC236}">
                    <a16:creationId xmlns:a16="http://schemas.microsoft.com/office/drawing/2014/main" id="{1AC9B17B-0A17-4D08-BA42-AB1EA7E987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9" name="Picture 23">
                <a:extLst>
                  <a:ext uri="{FF2B5EF4-FFF2-40B4-BE49-F238E27FC236}">
                    <a16:creationId xmlns:a16="http://schemas.microsoft.com/office/drawing/2014/main" id="{D63DA2F7-571D-40C2-A7B2-312DD599BB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2" name="Group 56">
              <a:extLst>
                <a:ext uri="{FF2B5EF4-FFF2-40B4-BE49-F238E27FC236}">
                  <a16:creationId xmlns:a16="http://schemas.microsoft.com/office/drawing/2014/main" id="{3AB22681-833F-42F9-8463-6D45AE969BA7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290" name="Picture 14">
                <a:extLst>
                  <a:ext uri="{FF2B5EF4-FFF2-40B4-BE49-F238E27FC236}">
                    <a16:creationId xmlns:a16="http://schemas.microsoft.com/office/drawing/2014/main" id="{AF893E9B-1D09-452F-B969-6A4B6FD1CD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1" name="Picture 15">
                <a:extLst>
                  <a:ext uri="{FF2B5EF4-FFF2-40B4-BE49-F238E27FC236}">
                    <a16:creationId xmlns:a16="http://schemas.microsoft.com/office/drawing/2014/main" id="{DE849485-9D8D-4424-91EF-DFB9D7F185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2" name="Picture 16">
                <a:extLst>
                  <a:ext uri="{FF2B5EF4-FFF2-40B4-BE49-F238E27FC236}">
                    <a16:creationId xmlns:a16="http://schemas.microsoft.com/office/drawing/2014/main" id="{E3998CE2-4CDA-4D2B-ADB3-CD274A1C25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3" name="Picture 17">
                <a:extLst>
                  <a:ext uri="{FF2B5EF4-FFF2-40B4-BE49-F238E27FC236}">
                    <a16:creationId xmlns:a16="http://schemas.microsoft.com/office/drawing/2014/main" id="{61175F4C-CEAC-4E58-B3D7-1968CC8C2B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4" name="Picture 18">
                <a:extLst>
                  <a:ext uri="{FF2B5EF4-FFF2-40B4-BE49-F238E27FC236}">
                    <a16:creationId xmlns:a16="http://schemas.microsoft.com/office/drawing/2014/main" id="{C62230EC-0440-4989-B88E-93259AAAEC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5" name="Picture 19">
                <a:extLst>
                  <a:ext uri="{FF2B5EF4-FFF2-40B4-BE49-F238E27FC236}">
                    <a16:creationId xmlns:a16="http://schemas.microsoft.com/office/drawing/2014/main" id="{9AC90BAB-130D-4398-AE3B-1C62034E15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6" name="Picture 20">
                <a:extLst>
                  <a:ext uri="{FF2B5EF4-FFF2-40B4-BE49-F238E27FC236}">
                    <a16:creationId xmlns:a16="http://schemas.microsoft.com/office/drawing/2014/main" id="{E8B25431-C617-49BF-B2CF-148FF43FEE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7" name="Picture 21">
                <a:extLst>
                  <a:ext uri="{FF2B5EF4-FFF2-40B4-BE49-F238E27FC236}">
                    <a16:creationId xmlns:a16="http://schemas.microsoft.com/office/drawing/2014/main" id="{CFE5C7DE-5585-4D2E-9ACA-A99025C9DE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8" name="Picture 22">
                <a:extLst>
                  <a:ext uri="{FF2B5EF4-FFF2-40B4-BE49-F238E27FC236}">
                    <a16:creationId xmlns:a16="http://schemas.microsoft.com/office/drawing/2014/main" id="{4F0B1D03-D0F0-4194-AC52-66480C4476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9" name="Picture 23">
                <a:extLst>
                  <a:ext uri="{FF2B5EF4-FFF2-40B4-BE49-F238E27FC236}">
                    <a16:creationId xmlns:a16="http://schemas.microsoft.com/office/drawing/2014/main" id="{ADA1F25B-E438-4482-A871-A8A0F72CFC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3" name="Group 56">
              <a:extLst>
                <a:ext uri="{FF2B5EF4-FFF2-40B4-BE49-F238E27FC236}">
                  <a16:creationId xmlns:a16="http://schemas.microsoft.com/office/drawing/2014/main" id="{9DFDDB20-2785-4F95-BCD0-A1663B9E0A49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280" name="Picture 14">
                <a:extLst>
                  <a:ext uri="{FF2B5EF4-FFF2-40B4-BE49-F238E27FC236}">
                    <a16:creationId xmlns:a16="http://schemas.microsoft.com/office/drawing/2014/main" id="{229975C2-591F-4819-AA9B-75BE82B615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1" name="Picture 15">
                <a:extLst>
                  <a:ext uri="{FF2B5EF4-FFF2-40B4-BE49-F238E27FC236}">
                    <a16:creationId xmlns:a16="http://schemas.microsoft.com/office/drawing/2014/main" id="{48422683-67BA-41DC-994C-DCBE62CA96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2" name="Picture 16">
                <a:extLst>
                  <a:ext uri="{FF2B5EF4-FFF2-40B4-BE49-F238E27FC236}">
                    <a16:creationId xmlns:a16="http://schemas.microsoft.com/office/drawing/2014/main" id="{52A2DA71-A8D3-405B-B991-C0543FED66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3" name="Picture 17">
                <a:extLst>
                  <a:ext uri="{FF2B5EF4-FFF2-40B4-BE49-F238E27FC236}">
                    <a16:creationId xmlns:a16="http://schemas.microsoft.com/office/drawing/2014/main" id="{B2B68384-E743-4804-9595-0E82D12743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4" name="Picture 18">
                <a:extLst>
                  <a:ext uri="{FF2B5EF4-FFF2-40B4-BE49-F238E27FC236}">
                    <a16:creationId xmlns:a16="http://schemas.microsoft.com/office/drawing/2014/main" id="{3D33338C-C71A-4849-9A15-938A01181D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5" name="Picture 19">
                <a:extLst>
                  <a:ext uri="{FF2B5EF4-FFF2-40B4-BE49-F238E27FC236}">
                    <a16:creationId xmlns:a16="http://schemas.microsoft.com/office/drawing/2014/main" id="{69250EDE-38E9-4417-8A77-41E6C76BAA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6" name="Picture 20">
                <a:extLst>
                  <a:ext uri="{FF2B5EF4-FFF2-40B4-BE49-F238E27FC236}">
                    <a16:creationId xmlns:a16="http://schemas.microsoft.com/office/drawing/2014/main" id="{D7DCAE1D-3678-4057-B7A3-B96DB11613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7" name="Picture 21">
                <a:extLst>
                  <a:ext uri="{FF2B5EF4-FFF2-40B4-BE49-F238E27FC236}">
                    <a16:creationId xmlns:a16="http://schemas.microsoft.com/office/drawing/2014/main" id="{21B1EA62-1FFA-4DFF-8FFC-EE15449F9B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8" name="Picture 22">
                <a:extLst>
                  <a:ext uri="{FF2B5EF4-FFF2-40B4-BE49-F238E27FC236}">
                    <a16:creationId xmlns:a16="http://schemas.microsoft.com/office/drawing/2014/main" id="{8F65C726-1B75-44FE-A5A6-6D0CCEB127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9" name="Picture 23">
                <a:extLst>
                  <a:ext uri="{FF2B5EF4-FFF2-40B4-BE49-F238E27FC236}">
                    <a16:creationId xmlns:a16="http://schemas.microsoft.com/office/drawing/2014/main" id="{4B10F0D9-7422-46BA-A61C-228A835923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4" name="Group 56">
              <a:extLst>
                <a:ext uri="{FF2B5EF4-FFF2-40B4-BE49-F238E27FC236}">
                  <a16:creationId xmlns:a16="http://schemas.microsoft.com/office/drawing/2014/main" id="{016FA710-3257-4A94-BB4C-071A25D86C14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270" name="Picture 14">
                <a:extLst>
                  <a:ext uri="{FF2B5EF4-FFF2-40B4-BE49-F238E27FC236}">
                    <a16:creationId xmlns:a16="http://schemas.microsoft.com/office/drawing/2014/main" id="{47ADA2B2-A334-46B7-9689-0D8C444502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1" name="Picture 15">
                <a:extLst>
                  <a:ext uri="{FF2B5EF4-FFF2-40B4-BE49-F238E27FC236}">
                    <a16:creationId xmlns:a16="http://schemas.microsoft.com/office/drawing/2014/main" id="{4D2FEFDA-B45C-45A2-9F2D-EC604145E1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2" name="Picture 16">
                <a:extLst>
                  <a:ext uri="{FF2B5EF4-FFF2-40B4-BE49-F238E27FC236}">
                    <a16:creationId xmlns:a16="http://schemas.microsoft.com/office/drawing/2014/main" id="{F209847F-9CEF-4D18-A948-E00D594386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3" name="Picture 17">
                <a:extLst>
                  <a:ext uri="{FF2B5EF4-FFF2-40B4-BE49-F238E27FC236}">
                    <a16:creationId xmlns:a16="http://schemas.microsoft.com/office/drawing/2014/main" id="{982672CF-33E1-4242-B9BE-B13C9B857E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4" name="Picture 18">
                <a:extLst>
                  <a:ext uri="{FF2B5EF4-FFF2-40B4-BE49-F238E27FC236}">
                    <a16:creationId xmlns:a16="http://schemas.microsoft.com/office/drawing/2014/main" id="{369C244A-82C5-46E9-8135-152557D933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5" name="Picture 19">
                <a:extLst>
                  <a:ext uri="{FF2B5EF4-FFF2-40B4-BE49-F238E27FC236}">
                    <a16:creationId xmlns:a16="http://schemas.microsoft.com/office/drawing/2014/main" id="{D3C9A1AD-7817-4554-B286-D898874AC5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6" name="Picture 20">
                <a:extLst>
                  <a:ext uri="{FF2B5EF4-FFF2-40B4-BE49-F238E27FC236}">
                    <a16:creationId xmlns:a16="http://schemas.microsoft.com/office/drawing/2014/main" id="{9217F966-C896-4C6B-A40E-C2D885F18F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7" name="Picture 21">
                <a:extLst>
                  <a:ext uri="{FF2B5EF4-FFF2-40B4-BE49-F238E27FC236}">
                    <a16:creationId xmlns:a16="http://schemas.microsoft.com/office/drawing/2014/main" id="{307794EF-EC11-4AA8-A143-8A9054B46D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8" name="Picture 22">
                <a:extLst>
                  <a:ext uri="{FF2B5EF4-FFF2-40B4-BE49-F238E27FC236}">
                    <a16:creationId xmlns:a16="http://schemas.microsoft.com/office/drawing/2014/main" id="{A817CA63-8D0A-41FD-A501-395103B823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9" name="Picture 23">
                <a:extLst>
                  <a:ext uri="{FF2B5EF4-FFF2-40B4-BE49-F238E27FC236}">
                    <a16:creationId xmlns:a16="http://schemas.microsoft.com/office/drawing/2014/main" id="{F59FCB9E-616E-4A46-8FF1-2B075BB22A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5" name="Group 56">
              <a:extLst>
                <a:ext uri="{FF2B5EF4-FFF2-40B4-BE49-F238E27FC236}">
                  <a16:creationId xmlns:a16="http://schemas.microsoft.com/office/drawing/2014/main" id="{67D2B41D-42F4-4CC6-9E88-CAAFFB10EE1B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260" name="Picture 14">
                <a:extLst>
                  <a:ext uri="{FF2B5EF4-FFF2-40B4-BE49-F238E27FC236}">
                    <a16:creationId xmlns:a16="http://schemas.microsoft.com/office/drawing/2014/main" id="{F5605FCC-3CD5-430C-9B70-CD928A1698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1" name="Picture 15">
                <a:extLst>
                  <a:ext uri="{FF2B5EF4-FFF2-40B4-BE49-F238E27FC236}">
                    <a16:creationId xmlns:a16="http://schemas.microsoft.com/office/drawing/2014/main" id="{9858E796-621F-4CBF-9446-C54CA9FC3F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2" name="Picture 16">
                <a:extLst>
                  <a:ext uri="{FF2B5EF4-FFF2-40B4-BE49-F238E27FC236}">
                    <a16:creationId xmlns:a16="http://schemas.microsoft.com/office/drawing/2014/main" id="{C3F19B8B-B740-43E0-9B3C-1787B88D9C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3" name="Picture 17">
                <a:extLst>
                  <a:ext uri="{FF2B5EF4-FFF2-40B4-BE49-F238E27FC236}">
                    <a16:creationId xmlns:a16="http://schemas.microsoft.com/office/drawing/2014/main" id="{4025CBD8-34E7-4A09-8F4B-D00A0B6B38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4" name="Picture 18">
                <a:extLst>
                  <a:ext uri="{FF2B5EF4-FFF2-40B4-BE49-F238E27FC236}">
                    <a16:creationId xmlns:a16="http://schemas.microsoft.com/office/drawing/2014/main" id="{EE0B1491-CE56-446D-9A25-AE4C91FDB2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5" name="Picture 19">
                <a:extLst>
                  <a:ext uri="{FF2B5EF4-FFF2-40B4-BE49-F238E27FC236}">
                    <a16:creationId xmlns:a16="http://schemas.microsoft.com/office/drawing/2014/main" id="{CF1CC53A-446E-4E09-A38A-1144F6B1CB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6" name="Picture 20">
                <a:extLst>
                  <a:ext uri="{FF2B5EF4-FFF2-40B4-BE49-F238E27FC236}">
                    <a16:creationId xmlns:a16="http://schemas.microsoft.com/office/drawing/2014/main" id="{4F451CF1-EBD6-425A-BF63-1E8174CEA8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7" name="Picture 21">
                <a:extLst>
                  <a:ext uri="{FF2B5EF4-FFF2-40B4-BE49-F238E27FC236}">
                    <a16:creationId xmlns:a16="http://schemas.microsoft.com/office/drawing/2014/main" id="{0F6527A2-79F8-4162-9D7A-2E3123A109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8" name="Picture 22">
                <a:extLst>
                  <a:ext uri="{FF2B5EF4-FFF2-40B4-BE49-F238E27FC236}">
                    <a16:creationId xmlns:a16="http://schemas.microsoft.com/office/drawing/2014/main" id="{20153D20-7E7C-42A7-B2FD-054916ECC5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9" name="Picture 23">
                <a:extLst>
                  <a:ext uri="{FF2B5EF4-FFF2-40B4-BE49-F238E27FC236}">
                    <a16:creationId xmlns:a16="http://schemas.microsoft.com/office/drawing/2014/main" id="{BEAFACAF-D2E4-41FE-92ED-40908D6EAD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6" name="Group 56">
              <a:extLst>
                <a:ext uri="{FF2B5EF4-FFF2-40B4-BE49-F238E27FC236}">
                  <a16:creationId xmlns:a16="http://schemas.microsoft.com/office/drawing/2014/main" id="{DFD9FE48-128B-40D4-93D7-D42C39F4B56D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250" name="Picture 14">
                <a:extLst>
                  <a:ext uri="{FF2B5EF4-FFF2-40B4-BE49-F238E27FC236}">
                    <a16:creationId xmlns:a16="http://schemas.microsoft.com/office/drawing/2014/main" id="{B82BA51E-4523-4B34-B8F4-64673CD029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1" name="Picture 15">
                <a:extLst>
                  <a:ext uri="{FF2B5EF4-FFF2-40B4-BE49-F238E27FC236}">
                    <a16:creationId xmlns:a16="http://schemas.microsoft.com/office/drawing/2014/main" id="{138846C3-4540-4AE6-BAB0-D5015AFA41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2" name="Picture 16">
                <a:extLst>
                  <a:ext uri="{FF2B5EF4-FFF2-40B4-BE49-F238E27FC236}">
                    <a16:creationId xmlns:a16="http://schemas.microsoft.com/office/drawing/2014/main" id="{172F3FDF-2DC6-43E5-8350-C7818443AA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3" name="Picture 17">
                <a:extLst>
                  <a:ext uri="{FF2B5EF4-FFF2-40B4-BE49-F238E27FC236}">
                    <a16:creationId xmlns:a16="http://schemas.microsoft.com/office/drawing/2014/main" id="{8CF3837B-A022-4FAC-9DD3-254202BD40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4" name="Picture 18">
                <a:extLst>
                  <a:ext uri="{FF2B5EF4-FFF2-40B4-BE49-F238E27FC236}">
                    <a16:creationId xmlns:a16="http://schemas.microsoft.com/office/drawing/2014/main" id="{8BAAF23A-4D15-4BF0-8A3E-883698F180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5" name="Picture 19">
                <a:extLst>
                  <a:ext uri="{FF2B5EF4-FFF2-40B4-BE49-F238E27FC236}">
                    <a16:creationId xmlns:a16="http://schemas.microsoft.com/office/drawing/2014/main" id="{5F47F7EB-95BF-42A8-BFAF-9D8877F9EE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6" name="Picture 20">
                <a:extLst>
                  <a:ext uri="{FF2B5EF4-FFF2-40B4-BE49-F238E27FC236}">
                    <a16:creationId xmlns:a16="http://schemas.microsoft.com/office/drawing/2014/main" id="{3DB32C75-D33A-4478-9898-265A44927E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7" name="Picture 21">
                <a:extLst>
                  <a:ext uri="{FF2B5EF4-FFF2-40B4-BE49-F238E27FC236}">
                    <a16:creationId xmlns:a16="http://schemas.microsoft.com/office/drawing/2014/main" id="{B7CFAE54-15EB-4311-A40E-643DE79CE0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8" name="Picture 22">
                <a:extLst>
                  <a:ext uri="{FF2B5EF4-FFF2-40B4-BE49-F238E27FC236}">
                    <a16:creationId xmlns:a16="http://schemas.microsoft.com/office/drawing/2014/main" id="{3991A7E1-4FD8-4824-AB4D-DE71583250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9" name="Picture 23">
                <a:extLst>
                  <a:ext uri="{FF2B5EF4-FFF2-40B4-BE49-F238E27FC236}">
                    <a16:creationId xmlns:a16="http://schemas.microsoft.com/office/drawing/2014/main" id="{1BC6C6D5-17DE-46C4-A24E-FBE3992E31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7" name="Group 56">
              <a:extLst>
                <a:ext uri="{FF2B5EF4-FFF2-40B4-BE49-F238E27FC236}">
                  <a16:creationId xmlns:a16="http://schemas.microsoft.com/office/drawing/2014/main" id="{F29431DA-50DD-4191-A89C-FA0E3B137E60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240" name="Picture 14">
                <a:extLst>
                  <a:ext uri="{FF2B5EF4-FFF2-40B4-BE49-F238E27FC236}">
                    <a16:creationId xmlns:a16="http://schemas.microsoft.com/office/drawing/2014/main" id="{A512F164-9BA0-421A-A76F-7CFD368968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1" name="Picture 15">
                <a:extLst>
                  <a:ext uri="{FF2B5EF4-FFF2-40B4-BE49-F238E27FC236}">
                    <a16:creationId xmlns:a16="http://schemas.microsoft.com/office/drawing/2014/main" id="{CFC930EF-FE0D-428A-ADB0-67C2E503BE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2" name="Picture 16">
                <a:extLst>
                  <a:ext uri="{FF2B5EF4-FFF2-40B4-BE49-F238E27FC236}">
                    <a16:creationId xmlns:a16="http://schemas.microsoft.com/office/drawing/2014/main" id="{F700A1AA-8054-4613-9407-9AA594A9ED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3" name="Picture 17">
                <a:extLst>
                  <a:ext uri="{FF2B5EF4-FFF2-40B4-BE49-F238E27FC236}">
                    <a16:creationId xmlns:a16="http://schemas.microsoft.com/office/drawing/2014/main" id="{F3982BAE-CC24-49F0-BB55-57337CF649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4" name="Picture 18">
                <a:extLst>
                  <a:ext uri="{FF2B5EF4-FFF2-40B4-BE49-F238E27FC236}">
                    <a16:creationId xmlns:a16="http://schemas.microsoft.com/office/drawing/2014/main" id="{D0A0CDC4-F1EA-401F-B461-B39D1D6809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5" name="Picture 19">
                <a:extLst>
                  <a:ext uri="{FF2B5EF4-FFF2-40B4-BE49-F238E27FC236}">
                    <a16:creationId xmlns:a16="http://schemas.microsoft.com/office/drawing/2014/main" id="{039778D7-0567-41D6-A2E7-C01B04E52C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6" name="Picture 20">
                <a:extLst>
                  <a:ext uri="{FF2B5EF4-FFF2-40B4-BE49-F238E27FC236}">
                    <a16:creationId xmlns:a16="http://schemas.microsoft.com/office/drawing/2014/main" id="{B1EF3200-9C67-4011-9A39-7A22A562A8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7" name="Picture 21">
                <a:extLst>
                  <a:ext uri="{FF2B5EF4-FFF2-40B4-BE49-F238E27FC236}">
                    <a16:creationId xmlns:a16="http://schemas.microsoft.com/office/drawing/2014/main" id="{02AF3774-1712-4AEA-AB9B-C66A935F38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8" name="Picture 22">
                <a:extLst>
                  <a:ext uri="{FF2B5EF4-FFF2-40B4-BE49-F238E27FC236}">
                    <a16:creationId xmlns:a16="http://schemas.microsoft.com/office/drawing/2014/main" id="{5763024F-D8F7-43D9-9022-380231BE58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9" name="Picture 23">
                <a:extLst>
                  <a:ext uri="{FF2B5EF4-FFF2-40B4-BE49-F238E27FC236}">
                    <a16:creationId xmlns:a16="http://schemas.microsoft.com/office/drawing/2014/main" id="{68264473-C7D5-4AC4-B07A-5310BD0D2F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8" name="Group 56">
              <a:extLst>
                <a:ext uri="{FF2B5EF4-FFF2-40B4-BE49-F238E27FC236}">
                  <a16:creationId xmlns:a16="http://schemas.microsoft.com/office/drawing/2014/main" id="{95B01FA4-878B-4BEC-8AEE-D98EB9CBCC44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230" name="Picture 14">
                <a:extLst>
                  <a:ext uri="{FF2B5EF4-FFF2-40B4-BE49-F238E27FC236}">
                    <a16:creationId xmlns:a16="http://schemas.microsoft.com/office/drawing/2014/main" id="{02AC660B-9F67-4ADA-9A71-E2E2A82CCC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1" name="Picture 15">
                <a:extLst>
                  <a:ext uri="{FF2B5EF4-FFF2-40B4-BE49-F238E27FC236}">
                    <a16:creationId xmlns:a16="http://schemas.microsoft.com/office/drawing/2014/main" id="{DE07D474-9773-4D9E-98BF-6FB9193AA7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2" name="Picture 16">
                <a:extLst>
                  <a:ext uri="{FF2B5EF4-FFF2-40B4-BE49-F238E27FC236}">
                    <a16:creationId xmlns:a16="http://schemas.microsoft.com/office/drawing/2014/main" id="{D510F287-9ED2-46AE-9A08-F9F240442B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3" name="Picture 17">
                <a:extLst>
                  <a:ext uri="{FF2B5EF4-FFF2-40B4-BE49-F238E27FC236}">
                    <a16:creationId xmlns:a16="http://schemas.microsoft.com/office/drawing/2014/main" id="{73CCA2E1-5B9D-47AE-9DEA-E172433B61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4" name="Picture 18">
                <a:extLst>
                  <a:ext uri="{FF2B5EF4-FFF2-40B4-BE49-F238E27FC236}">
                    <a16:creationId xmlns:a16="http://schemas.microsoft.com/office/drawing/2014/main" id="{E00AE72E-8B3A-491F-98E2-C216B6933E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5" name="Picture 19">
                <a:extLst>
                  <a:ext uri="{FF2B5EF4-FFF2-40B4-BE49-F238E27FC236}">
                    <a16:creationId xmlns:a16="http://schemas.microsoft.com/office/drawing/2014/main" id="{B9919949-3E62-4F98-B58A-BDEE53FE10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6" name="Picture 20">
                <a:extLst>
                  <a:ext uri="{FF2B5EF4-FFF2-40B4-BE49-F238E27FC236}">
                    <a16:creationId xmlns:a16="http://schemas.microsoft.com/office/drawing/2014/main" id="{974F94F2-432E-4B9D-BE9F-E9C6B7B252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7" name="Picture 21">
                <a:extLst>
                  <a:ext uri="{FF2B5EF4-FFF2-40B4-BE49-F238E27FC236}">
                    <a16:creationId xmlns:a16="http://schemas.microsoft.com/office/drawing/2014/main" id="{0C098E25-1BA3-42A0-AD33-704234778B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8" name="Picture 22">
                <a:extLst>
                  <a:ext uri="{FF2B5EF4-FFF2-40B4-BE49-F238E27FC236}">
                    <a16:creationId xmlns:a16="http://schemas.microsoft.com/office/drawing/2014/main" id="{4C8BEF0C-77D6-4F3F-A4B4-987D3BA3CE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9" name="Picture 23">
                <a:extLst>
                  <a:ext uri="{FF2B5EF4-FFF2-40B4-BE49-F238E27FC236}">
                    <a16:creationId xmlns:a16="http://schemas.microsoft.com/office/drawing/2014/main" id="{7B24894E-71DC-4C01-9B05-6524982FF0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9" name="Group 56">
              <a:extLst>
                <a:ext uri="{FF2B5EF4-FFF2-40B4-BE49-F238E27FC236}">
                  <a16:creationId xmlns:a16="http://schemas.microsoft.com/office/drawing/2014/main" id="{7162F66B-3753-4EDE-A67A-C1F7FE1060B4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220" name="Picture 14">
                <a:extLst>
                  <a:ext uri="{FF2B5EF4-FFF2-40B4-BE49-F238E27FC236}">
                    <a16:creationId xmlns:a16="http://schemas.microsoft.com/office/drawing/2014/main" id="{87D622D7-AFD4-493E-9CCD-7C5592B3AA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1" name="Picture 15">
                <a:extLst>
                  <a:ext uri="{FF2B5EF4-FFF2-40B4-BE49-F238E27FC236}">
                    <a16:creationId xmlns:a16="http://schemas.microsoft.com/office/drawing/2014/main" id="{9D48C6CA-5914-4663-87C6-61A89299A6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2" name="Picture 16">
                <a:extLst>
                  <a:ext uri="{FF2B5EF4-FFF2-40B4-BE49-F238E27FC236}">
                    <a16:creationId xmlns:a16="http://schemas.microsoft.com/office/drawing/2014/main" id="{BE70F4F1-1E2E-43E4-8819-D142C2699C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3" name="Picture 17">
                <a:extLst>
                  <a:ext uri="{FF2B5EF4-FFF2-40B4-BE49-F238E27FC236}">
                    <a16:creationId xmlns:a16="http://schemas.microsoft.com/office/drawing/2014/main" id="{9AC93A76-85CA-4824-AA38-4F1DE2565A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4" name="Picture 18">
                <a:extLst>
                  <a:ext uri="{FF2B5EF4-FFF2-40B4-BE49-F238E27FC236}">
                    <a16:creationId xmlns:a16="http://schemas.microsoft.com/office/drawing/2014/main" id="{AE759545-8E0B-4AA5-AF66-FDAE60733A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5" name="Picture 19">
                <a:extLst>
                  <a:ext uri="{FF2B5EF4-FFF2-40B4-BE49-F238E27FC236}">
                    <a16:creationId xmlns:a16="http://schemas.microsoft.com/office/drawing/2014/main" id="{422F92ED-E65A-4D87-9FC1-837C91F5FB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6" name="Picture 20">
                <a:extLst>
                  <a:ext uri="{FF2B5EF4-FFF2-40B4-BE49-F238E27FC236}">
                    <a16:creationId xmlns:a16="http://schemas.microsoft.com/office/drawing/2014/main" id="{2BDA54F9-72B2-4CAD-A3F1-7AEFBD8538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7" name="Picture 21">
                <a:extLst>
                  <a:ext uri="{FF2B5EF4-FFF2-40B4-BE49-F238E27FC236}">
                    <a16:creationId xmlns:a16="http://schemas.microsoft.com/office/drawing/2014/main" id="{49CFA1A1-130F-4236-A609-C0426CE3FE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8" name="Picture 22">
                <a:extLst>
                  <a:ext uri="{FF2B5EF4-FFF2-40B4-BE49-F238E27FC236}">
                    <a16:creationId xmlns:a16="http://schemas.microsoft.com/office/drawing/2014/main" id="{41FB8D9B-ECC5-41AB-91FB-12BF3909B7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9" name="Picture 23">
                <a:extLst>
                  <a:ext uri="{FF2B5EF4-FFF2-40B4-BE49-F238E27FC236}">
                    <a16:creationId xmlns:a16="http://schemas.microsoft.com/office/drawing/2014/main" id="{FADEA4D2-C1FB-465D-B56E-FA8482ECA4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30262B56-C039-4570-9FA3-8D3DF29CF7F6}"/>
              </a:ext>
            </a:extLst>
          </p:cNvPr>
          <p:cNvGrpSpPr/>
          <p:nvPr/>
        </p:nvGrpSpPr>
        <p:grpSpPr>
          <a:xfrm>
            <a:off x="583820" y="5083024"/>
            <a:ext cx="1539560" cy="1515856"/>
            <a:chOff x="4975891" y="1527626"/>
            <a:chExt cx="1539560" cy="1515856"/>
          </a:xfrm>
        </p:grpSpPr>
        <p:grpSp>
          <p:nvGrpSpPr>
            <p:cNvPr id="321" name="Group 56">
              <a:extLst>
                <a:ext uri="{FF2B5EF4-FFF2-40B4-BE49-F238E27FC236}">
                  <a16:creationId xmlns:a16="http://schemas.microsoft.com/office/drawing/2014/main" id="{01A3F890-6B2D-4F8C-8E85-B8FC47E006DD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421" name="Picture 14">
                <a:extLst>
                  <a:ext uri="{FF2B5EF4-FFF2-40B4-BE49-F238E27FC236}">
                    <a16:creationId xmlns:a16="http://schemas.microsoft.com/office/drawing/2014/main" id="{49CA20E4-E97B-4659-B1B3-44145E5B0A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2" name="Picture 15">
                <a:extLst>
                  <a:ext uri="{FF2B5EF4-FFF2-40B4-BE49-F238E27FC236}">
                    <a16:creationId xmlns:a16="http://schemas.microsoft.com/office/drawing/2014/main" id="{F0C61C7A-3422-446D-9261-DBF178859C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3" name="Picture 16">
                <a:extLst>
                  <a:ext uri="{FF2B5EF4-FFF2-40B4-BE49-F238E27FC236}">
                    <a16:creationId xmlns:a16="http://schemas.microsoft.com/office/drawing/2014/main" id="{5E3937F1-CB99-4344-AF9F-96863DC37E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4" name="Picture 17">
                <a:extLst>
                  <a:ext uri="{FF2B5EF4-FFF2-40B4-BE49-F238E27FC236}">
                    <a16:creationId xmlns:a16="http://schemas.microsoft.com/office/drawing/2014/main" id="{030E0AC6-3698-47D9-9B1C-A7F9FF48FB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5" name="Picture 18">
                <a:extLst>
                  <a:ext uri="{FF2B5EF4-FFF2-40B4-BE49-F238E27FC236}">
                    <a16:creationId xmlns:a16="http://schemas.microsoft.com/office/drawing/2014/main" id="{B18C66BC-FDF7-4F1F-BFB5-F8FB41AE05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6" name="Picture 19">
                <a:extLst>
                  <a:ext uri="{FF2B5EF4-FFF2-40B4-BE49-F238E27FC236}">
                    <a16:creationId xmlns:a16="http://schemas.microsoft.com/office/drawing/2014/main" id="{B038406C-4AFA-4A2D-A73D-3D295A3228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7" name="Picture 20">
                <a:extLst>
                  <a:ext uri="{FF2B5EF4-FFF2-40B4-BE49-F238E27FC236}">
                    <a16:creationId xmlns:a16="http://schemas.microsoft.com/office/drawing/2014/main" id="{49B6C6C8-4A57-4CD2-B0AB-628A2ED5EE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8" name="Picture 21">
                <a:extLst>
                  <a:ext uri="{FF2B5EF4-FFF2-40B4-BE49-F238E27FC236}">
                    <a16:creationId xmlns:a16="http://schemas.microsoft.com/office/drawing/2014/main" id="{0EEC35B7-FCC6-432C-BBEF-D7FC844D67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9" name="Picture 22">
                <a:extLst>
                  <a:ext uri="{FF2B5EF4-FFF2-40B4-BE49-F238E27FC236}">
                    <a16:creationId xmlns:a16="http://schemas.microsoft.com/office/drawing/2014/main" id="{A901628F-1D6F-490C-B3B4-72632F81A4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0" name="Picture 23">
                <a:extLst>
                  <a:ext uri="{FF2B5EF4-FFF2-40B4-BE49-F238E27FC236}">
                    <a16:creationId xmlns:a16="http://schemas.microsoft.com/office/drawing/2014/main" id="{96E8E2B4-414B-495B-BCF0-1331AEA0D2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2" name="Group 56">
              <a:extLst>
                <a:ext uri="{FF2B5EF4-FFF2-40B4-BE49-F238E27FC236}">
                  <a16:creationId xmlns:a16="http://schemas.microsoft.com/office/drawing/2014/main" id="{DB4E8405-BDDE-49F8-863E-9D3994864041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411" name="Picture 14">
                <a:extLst>
                  <a:ext uri="{FF2B5EF4-FFF2-40B4-BE49-F238E27FC236}">
                    <a16:creationId xmlns:a16="http://schemas.microsoft.com/office/drawing/2014/main" id="{76DA0C23-363E-4F89-A7C3-6B9DF04179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2" name="Picture 15">
                <a:extLst>
                  <a:ext uri="{FF2B5EF4-FFF2-40B4-BE49-F238E27FC236}">
                    <a16:creationId xmlns:a16="http://schemas.microsoft.com/office/drawing/2014/main" id="{5870FCB7-B10A-4763-8DB1-3D03CBEC1C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3" name="Picture 16">
                <a:extLst>
                  <a:ext uri="{FF2B5EF4-FFF2-40B4-BE49-F238E27FC236}">
                    <a16:creationId xmlns:a16="http://schemas.microsoft.com/office/drawing/2014/main" id="{F5CAADDE-BBA0-49EA-B162-0E033F190E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4" name="Picture 17">
                <a:extLst>
                  <a:ext uri="{FF2B5EF4-FFF2-40B4-BE49-F238E27FC236}">
                    <a16:creationId xmlns:a16="http://schemas.microsoft.com/office/drawing/2014/main" id="{82514659-CC4A-4087-84F2-1C3CAD72CA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5" name="Picture 18">
                <a:extLst>
                  <a:ext uri="{FF2B5EF4-FFF2-40B4-BE49-F238E27FC236}">
                    <a16:creationId xmlns:a16="http://schemas.microsoft.com/office/drawing/2014/main" id="{6926DF48-0412-45B8-A9EC-CCAF7CA8DF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6" name="Picture 19">
                <a:extLst>
                  <a:ext uri="{FF2B5EF4-FFF2-40B4-BE49-F238E27FC236}">
                    <a16:creationId xmlns:a16="http://schemas.microsoft.com/office/drawing/2014/main" id="{0D15BA0D-8FA7-4870-868D-18FB9BE50F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7" name="Picture 20">
                <a:extLst>
                  <a:ext uri="{FF2B5EF4-FFF2-40B4-BE49-F238E27FC236}">
                    <a16:creationId xmlns:a16="http://schemas.microsoft.com/office/drawing/2014/main" id="{303F528C-83E3-46A9-BA5C-A531C50AA5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8" name="Picture 21">
                <a:extLst>
                  <a:ext uri="{FF2B5EF4-FFF2-40B4-BE49-F238E27FC236}">
                    <a16:creationId xmlns:a16="http://schemas.microsoft.com/office/drawing/2014/main" id="{2B9CC623-BC2F-4737-A34D-D7E4114E60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9" name="Picture 22">
                <a:extLst>
                  <a:ext uri="{FF2B5EF4-FFF2-40B4-BE49-F238E27FC236}">
                    <a16:creationId xmlns:a16="http://schemas.microsoft.com/office/drawing/2014/main" id="{2FAEBF55-8ECD-433E-BDA5-334F2C54DC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0" name="Picture 23">
                <a:extLst>
                  <a:ext uri="{FF2B5EF4-FFF2-40B4-BE49-F238E27FC236}">
                    <a16:creationId xmlns:a16="http://schemas.microsoft.com/office/drawing/2014/main" id="{A2F896D4-816A-4C34-BF04-77C9EB4D36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3" name="Group 56">
              <a:extLst>
                <a:ext uri="{FF2B5EF4-FFF2-40B4-BE49-F238E27FC236}">
                  <a16:creationId xmlns:a16="http://schemas.microsoft.com/office/drawing/2014/main" id="{C69B31C3-581B-4157-9F84-FDC52C93A9EE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401" name="Picture 14">
                <a:extLst>
                  <a:ext uri="{FF2B5EF4-FFF2-40B4-BE49-F238E27FC236}">
                    <a16:creationId xmlns:a16="http://schemas.microsoft.com/office/drawing/2014/main" id="{AB709CE3-7CCB-40D5-A5CB-4F85D3C6DA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2" name="Picture 15">
                <a:extLst>
                  <a:ext uri="{FF2B5EF4-FFF2-40B4-BE49-F238E27FC236}">
                    <a16:creationId xmlns:a16="http://schemas.microsoft.com/office/drawing/2014/main" id="{51648757-93B3-40DB-B89C-B4E8243E3B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3" name="Picture 16">
                <a:extLst>
                  <a:ext uri="{FF2B5EF4-FFF2-40B4-BE49-F238E27FC236}">
                    <a16:creationId xmlns:a16="http://schemas.microsoft.com/office/drawing/2014/main" id="{00F5B9D9-E9FF-44F8-9995-7F6C4F3FFF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4" name="Picture 17">
                <a:extLst>
                  <a:ext uri="{FF2B5EF4-FFF2-40B4-BE49-F238E27FC236}">
                    <a16:creationId xmlns:a16="http://schemas.microsoft.com/office/drawing/2014/main" id="{58962E9D-CE07-487B-9FCF-A40FFFE8E6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5" name="Picture 18">
                <a:extLst>
                  <a:ext uri="{FF2B5EF4-FFF2-40B4-BE49-F238E27FC236}">
                    <a16:creationId xmlns:a16="http://schemas.microsoft.com/office/drawing/2014/main" id="{339A35BB-0925-475B-A65D-5F4E70973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6" name="Picture 19">
                <a:extLst>
                  <a:ext uri="{FF2B5EF4-FFF2-40B4-BE49-F238E27FC236}">
                    <a16:creationId xmlns:a16="http://schemas.microsoft.com/office/drawing/2014/main" id="{CB9D4140-6458-466B-BCC1-5F3090D434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7" name="Picture 20">
                <a:extLst>
                  <a:ext uri="{FF2B5EF4-FFF2-40B4-BE49-F238E27FC236}">
                    <a16:creationId xmlns:a16="http://schemas.microsoft.com/office/drawing/2014/main" id="{13AC6EF4-6642-4958-8B9C-3E56BA34B8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8" name="Picture 21">
                <a:extLst>
                  <a:ext uri="{FF2B5EF4-FFF2-40B4-BE49-F238E27FC236}">
                    <a16:creationId xmlns:a16="http://schemas.microsoft.com/office/drawing/2014/main" id="{96FCCAA5-3BDE-40A3-8708-F936DC3427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9" name="Picture 22">
                <a:extLst>
                  <a:ext uri="{FF2B5EF4-FFF2-40B4-BE49-F238E27FC236}">
                    <a16:creationId xmlns:a16="http://schemas.microsoft.com/office/drawing/2014/main" id="{CE28B935-9913-47D4-B75F-9692C0AE04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0" name="Picture 23">
                <a:extLst>
                  <a:ext uri="{FF2B5EF4-FFF2-40B4-BE49-F238E27FC236}">
                    <a16:creationId xmlns:a16="http://schemas.microsoft.com/office/drawing/2014/main" id="{E2FA45BA-6E19-4F76-9829-114A0E0D0D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4" name="Group 56">
              <a:extLst>
                <a:ext uri="{FF2B5EF4-FFF2-40B4-BE49-F238E27FC236}">
                  <a16:creationId xmlns:a16="http://schemas.microsoft.com/office/drawing/2014/main" id="{BBF5B220-A7D7-4491-9F7D-1B756C53D88B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391" name="Picture 14">
                <a:extLst>
                  <a:ext uri="{FF2B5EF4-FFF2-40B4-BE49-F238E27FC236}">
                    <a16:creationId xmlns:a16="http://schemas.microsoft.com/office/drawing/2014/main" id="{C22B12EB-20FE-417B-B09E-C93689A46E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2" name="Picture 15">
                <a:extLst>
                  <a:ext uri="{FF2B5EF4-FFF2-40B4-BE49-F238E27FC236}">
                    <a16:creationId xmlns:a16="http://schemas.microsoft.com/office/drawing/2014/main" id="{73EE13E5-48E7-4E46-A5C8-CCF1E4AC10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3" name="Picture 16">
                <a:extLst>
                  <a:ext uri="{FF2B5EF4-FFF2-40B4-BE49-F238E27FC236}">
                    <a16:creationId xmlns:a16="http://schemas.microsoft.com/office/drawing/2014/main" id="{8E0B4EBC-8266-4064-AA5B-1F1504935A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4" name="Picture 17">
                <a:extLst>
                  <a:ext uri="{FF2B5EF4-FFF2-40B4-BE49-F238E27FC236}">
                    <a16:creationId xmlns:a16="http://schemas.microsoft.com/office/drawing/2014/main" id="{4D403419-6A07-476A-BEB2-03742E1380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5" name="Picture 18">
                <a:extLst>
                  <a:ext uri="{FF2B5EF4-FFF2-40B4-BE49-F238E27FC236}">
                    <a16:creationId xmlns:a16="http://schemas.microsoft.com/office/drawing/2014/main" id="{FD2F8E41-509B-41CC-8CAB-FDF52EA75A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6" name="Picture 19">
                <a:extLst>
                  <a:ext uri="{FF2B5EF4-FFF2-40B4-BE49-F238E27FC236}">
                    <a16:creationId xmlns:a16="http://schemas.microsoft.com/office/drawing/2014/main" id="{2BC235FB-3CE2-4BDB-B2AA-8481FDF310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7" name="Picture 20">
                <a:extLst>
                  <a:ext uri="{FF2B5EF4-FFF2-40B4-BE49-F238E27FC236}">
                    <a16:creationId xmlns:a16="http://schemas.microsoft.com/office/drawing/2014/main" id="{E2397614-7C74-4FD7-AB05-B7ED1D305C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8" name="Picture 21">
                <a:extLst>
                  <a:ext uri="{FF2B5EF4-FFF2-40B4-BE49-F238E27FC236}">
                    <a16:creationId xmlns:a16="http://schemas.microsoft.com/office/drawing/2014/main" id="{15DB5CDB-2104-4E38-B6E3-584D3D976E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9" name="Picture 22">
                <a:extLst>
                  <a:ext uri="{FF2B5EF4-FFF2-40B4-BE49-F238E27FC236}">
                    <a16:creationId xmlns:a16="http://schemas.microsoft.com/office/drawing/2014/main" id="{93620421-4099-480B-AEAC-D9E5C0192C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0" name="Picture 23">
                <a:extLst>
                  <a:ext uri="{FF2B5EF4-FFF2-40B4-BE49-F238E27FC236}">
                    <a16:creationId xmlns:a16="http://schemas.microsoft.com/office/drawing/2014/main" id="{0050FC2F-14B2-4822-A205-15C9E8E537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5" name="Group 56">
              <a:extLst>
                <a:ext uri="{FF2B5EF4-FFF2-40B4-BE49-F238E27FC236}">
                  <a16:creationId xmlns:a16="http://schemas.microsoft.com/office/drawing/2014/main" id="{C51D2D0A-41AA-4445-96C8-3B551814E8DE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381" name="Picture 14">
                <a:extLst>
                  <a:ext uri="{FF2B5EF4-FFF2-40B4-BE49-F238E27FC236}">
                    <a16:creationId xmlns:a16="http://schemas.microsoft.com/office/drawing/2014/main" id="{A21B8DC0-74BE-42F4-824B-4F39E7CA00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2" name="Picture 15">
                <a:extLst>
                  <a:ext uri="{FF2B5EF4-FFF2-40B4-BE49-F238E27FC236}">
                    <a16:creationId xmlns:a16="http://schemas.microsoft.com/office/drawing/2014/main" id="{A22F6D3F-7B44-4A58-B532-5040314F83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3" name="Picture 16">
                <a:extLst>
                  <a:ext uri="{FF2B5EF4-FFF2-40B4-BE49-F238E27FC236}">
                    <a16:creationId xmlns:a16="http://schemas.microsoft.com/office/drawing/2014/main" id="{98BEBBEF-6B78-4264-A8FE-A6953ABB8B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4" name="Picture 17">
                <a:extLst>
                  <a:ext uri="{FF2B5EF4-FFF2-40B4-BE49-F238E27FC236}">
                    <a16:creationId xmlns:a16="http://schemas.microsoft.com/office/drawing/2014/main" id="{725160AF-1322-491F-AEC3-C7766014FD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5" name="Picture 18">
                <a:extLst>
                  <a:ext uri="{FF2B5EF4-FFF2-40B4-BE49-F238E27FC236}">
                    <a16:creationId xmlns:a16="http://schemas.microsoft.com/office/drawing/2014/main" id="{89556C1A-FB0F-43D1-B66A-7B75707532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6" name="Picture 19">
                <a:extLst>
                  <a:ext uri="{FF2B5EF4-FFF2-40B4-BE49-F238E27FC236}">
                    <a16:creationId xmlns:a16="http://schemas.microsoft.com/office/drawing/2014/main" id="{49D64D5B-E685-4978-8C14-4355260D65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7" name="Picture 20">
                <a:extLst>
                  <a:ext uri="{FF2B5EF4-FFF2-40B4-BE49-F238E27FC236}">
                    <a16:creationId xmlns:a16="http://schemas.microsoft.com/office/drawing/2014/main" id="{6B3F9F50-110D-4AB8-81A2-80566D13E4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8" name="Picture 21">
                <a:extLst>
                  <a:ext uri="{FF2B5EF4-FFF2-40B4-BE49-F238E27FC236}">
                    <a16:creationId xmlns:a16="http://schemas.microsoft.com/office/drawing/2014/main" id="{7E913DC4-B2E3-4D94-A7A5-073D87C112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9" name="Picture 22">
                <a:extLst>
                  <a:ext uri="{FF2B5EF4-FFF2-40B4-BE49-F238E27FC236}">
                    <a16:creationId xmlns:a16="http://schemas.microsoft.com/office/drawing/2014/main" id="{4144B22A-55A3-4B77-9A1B-B367639B35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0" name="Picture 23">
                <a:extLst>
                  <a:ext uri="{FF2B5EF4-FFF2-40B4-BE49-F238E27FC236}">
                    <a16:creationId xmlns:a16="http://schemas.microsoft.com/office/drawing/2014/main" id="{625FADDD-7C13-41C8-8CCA-0BDD4C275F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6" name="Group 56">
              <a:extLst>
                <a:ext uri="{FF2B5EF4-FFF2-40B4-BE49-F238E27FC236}">
                  <a16:creationId xmlns:a16="http://schemas.microsoft.com/office/drawing/2014/main" id="{D6136765-4012-43F9-BB2E-03DFB45D742B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371" name="Picture 14">
                <a:extLst>
                  <a:ext uri="{FF2B5EF4-FFF2-40B4-BE49-F238E27FC236}">
                    <a16:creationId xmlns:a16="http://schemas.microsoft.com/office/drawing/2014/main" id="{DDD8C12F-8383-43DB-B7CF-1E7FC8ECC0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2" name="Picture 15">
                <a:extLst>
                  <a:ext uri="{FF2B5EF4-FFF2-40B4-BE49-F238E27FC236}">
                    <a16:creationId xmlns:a16="http://schemas.microsoft.com/office/drawing/2014/main" id="{A9D3FCBE-3B66-45B1-ADC2-AE058F71E1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3" name="Picture 16">
                <a:extLst>
                  <a:ext uri="{FF2B5EF4-FFF2-40B4-BE49-F238E27FC236}">
                    <a16:creationId xmlns:a16="http://schemas.microsoft.com/office/drawing/2014/main" id="{505380C6-DC15-4A93-973A-4118A09107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4" name="Picture 17">
                <a:extLst>
                  <a:ext uri="{FF2B5EF4-FFF2-40B4-BE49-F238E27FC236}">
                    <a16:creationId xmlns:a16="http://schemas.microsoft.com/office/drawing/2014/main" id="{80674AE8-D22C-43D7-96B0-38306B21B9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5" name="Picture 18">
                <a:extLst>
                  <a:ext uri="{FF2B5EF4-FFF2-40B4-BE49-F238E27FC236}">
                    <a16:creationId xmlns:a16="http://schemas.microsoft.com/office/drawing/2014/main" id="{6DBFC7DB-911E-4866-B5CB-4BA6C45136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6" name="Picture 19">
                <a:extLst>
                  <a:ext uri="{FF2B5EF4-FFF2-40B4-BE49-F238E27FC236}">
                    <a16:creationId xmlns:a16="http://schemas.microsoft.com/office/drawing/2014/main" id="{254FDD76-14AE-4FAD-999B-99BD2D13CB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7" name="Picture 20">
                <a:extLst>
                  <a:ext uri="{FF2B5EF4-FFF2-40B4-BE49-F238E27FC236}">
                    <a16:creationId xmlns:a16="http://schemas.microsoft.com/office/drawing/2014/main" id="{65320ABE-928E-4F26-8E74-25944529A0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8" name="Picture 21">
                <a:extLst>
                  <a:ext uri="{FF2B5EF4-FFF2-40B4-BE49-F238E27FC236}">
                    <a16:creationId xmlns:a16="http://schemas.microsoft.com/office/drawing/2014/main" id="{9EF3F6DD-68BD-49F9-8A66-FB02A546F6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9" name="Picture 22">
                <a:extLst>
                  <a:ext uri="{FF2B5EF4-FFF2-40B4-BE49-F238E27FC236}">
                    <a16:creationId xmlns:a16="http://schemas.microsoft.com/office/drawing/2014/main" id="{C028A941-B437-4C27-92A6-C6BA0B8CBA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0" name="Picture 23">
                <a:extLst>
                  <a:ext uri="{FF2B5EF4-FFF2-40B4-BE49-F238E27FC236}">
                    <a16:creationId xmlns:a16="http://schemas.microsoft.com/office/drawing/2014/main" id="{48CDB02E-CDD4-4388-A02A-75067CA0A6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7" name="Group 56">
              <a:extLst>
                <a:ext uri="{FF2B5EF4-FFF2-40B4-BE49-F238E27FC236}">
                  <a16:creationId xmlns:a16="http://schemas.microsoft.com/office/drawing/2014/main" id="{E7FCD48B-9165-4686-9044-9A8F63EF9A57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361" name="Picture 14">
                <a:extLst>
                  <a:ext uri="{FF2B5EF4-FFF2-40B4-BE49-F238E27FC236}">
                    <a16:creationId xmlns:a16="http://schemas.microsoft.com/office/drawing/2014/main" id="{4EA3FA9A-781D-460B-B34B-BF4256E8B8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2" name="Picture 15">
                <a:extLst>
                  <a:ext uri="{FF2B5EF4-FFF2-40B4-BE49-F238E27FC236}">
                    <a16:creationId xmlns:a16="http://schemas.microsoft.com/office/drawing/2014/main" id="{463100AF-D757-458B-AED2-469903AFC8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3" name="Picture 16">
                <a:extLst>
                  <a:ext uri="{FF2B5EF4-FFF2-40B4-BE49-F238E27FC236}">
                    <a16:creationId xmlns:a16="http://schemas.microsoft.com/office/drawing/2014/main" id="{AD4195C1-74DA-4329-ACF4-F58D7494BC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4" name="Picture 17">
                <a:extLst>
                  <a:ext uri="{FF2B5EF4-FFF2-40B4-BE49-F238E27FC236}">
                    <a16:creationId xmlns:a16="http://schemas.microsoft.com/office/drawing/2014/main" id="{EA848A91-C6F6-470E-8FD5-3F1FBCC56B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5" name="Picture 18">
                <a:extLst>
                  <a:ext uri="{FF2B5EF4-FFF2-40B4-BE49-F238E27FC236}">
                    <a16:creationId xmlns:a16="http://schemas.microsoft.com/office/drawing/2014/main" id="{4C7E6CFA-D4CC-4A6F-B00A-79D39FC4A0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6" name="Picture 19">
                <a:extLst>
                  <a:ext uri="{FF2B5EF4-FFF2-40B4-BE49-F238E27FC236}">
                    <a16:creationId xmlns:a16="http://schemas.microsoft.com/office/drawing/2014/main" id="{BEF031E3-767E-4129-86D3-B763AA8D41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7" name="Picture 20">
                <a:extLst>
                  <a:ext uri="{FF2B5EF4-FFF2-40B4-BE49-F238E27FC236}">
                    <a16:creationId xmlns:a16="http://schemas.microsoft.com/office/drawing/2014/main" id="{020A9E2B-CCD6-48C3-8DBD-08B5252AC3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8" name="Picture 21">
                <a:extLst>
                  <a:ext uri="{FF2B5EF4-FFF2-40B4-BE49-F238E27FC236}">
                    <a16:creationId xmlns:a16="http://schemas.microsoft.com/office/drawing/2014/main" id="{074D01BD-A887-4D0F-AC06-326C830C0F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9" name="Picture 22">
                <a:extLst>
                  <a:ext uri="{FF2B5EF4-FFF2-40B4-BE49-F238E27FC236}">
                    <a16:creationId xmlns:a16="http://schemas.microsoft.com/office/drawing/2014/main" id="{CAD4B983-721F-4AC8-8682-DF528BFC47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0" name="Picture 23">
                <a:extLst>
                  <a:ext uri="{FF2B5EF4-FFF2-40B4-BE49-F238E27FC236}">
                    <a16:creationId xmlns:a16="http://schemas.microsoft.com/office/drawing/2014/main" id="{72C46A5D-C66C-47E5-9626-4F4FC6AA5C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8" name="Group 56">
              <a:extLst>
                <a:ext uri="{FF2B5EF4-FFF2-40B4-BE49-F238E27FC236}">
                  <a16:creationId xmlns:a16="http://schemas.microsoft.com/office/drawing/2014/main" id="{66ED8E7D-22A8-4675-BC7A-025EC622BBF5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351" name="Picture 14">
                <a:extLst>
                  <a:ext uri="{FF2B5EF4-FFF2-40B4-BE49-F238E27FC236}">
                    <a16:creationId xmlns:a16="http://schemas.microsoft.com/office/drawing/2014/main" id="{05578F1F-1123-49F9-947F-9688B67992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2" name="Picture 15">
                <a:extLst>
                  <a:ext uri="{FF2B5EF4-FFF2-40B4-BE49-F238E27FC236}">
                    <a16:creationId xmlns:a16="http://schemas.microsoft.com/office/drawing/2014/main" id="{CD4A4272-15EC-49DB-9CF5-B55176B0AC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3" name="Picture 16">
                <a:extLst>
                  <a:ext uri="{FF2B5EF4-FFF2-40B4-BE49-F238E27FC236}">
                    <a16:creationId xmlns:a16="http://schemas.microsoft.com/office/drawing/2014/main" id="{8A913A8A-2331-40BC-8B4F-DCB5146DA9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4" name="Picture 17">
                <a:extLst>
                  <a:ext uri="{FF2B5EF4-FFF2-40B4-BE49-F238E27FC236}">
                    <a16:creationId xmlns:a16="http://schemas.microsoft.com/office/drawing/2014/main" id="{B9D6E587-0387-4938-8D1C-ED93C95790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5" name="Picture 18">
                <a:extLst>
                  <a:ext uri="{FF2B5EF4-FFF2-40B4-BE49-F238E27FC236}">
                    <a16:creationId xmlns:a16="http://schemas.microsoft.com/office/drawing/2014/main" id="{7BB08CE7-C760-45B0-98FD-13A0F5C13F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6" name="Picture 19">
                <a:extLst>
                  <a:ext uri="{FF2B5EF4-FFF2-40B4-BE49-F238E27FC236}">
                    <a16:creationId xmlns:a16="http://schemas.microsoft.com/office/drawing/2014/main" id="{11C9F679-A25A-44B8-90E9-56FF255E3C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7" name="Picture 20">
                <a:extLst>
                  <a:ext uri="{FF2B5EF4-FFF2-40B4-BE49-F238E27FC236}">
                    <a16:creationId xmlns:a16="http://schemas.microsoft.com/office/drawing/2014/main" id="{1D9E269C-73BC-40F3-93F2-CADCECF2FE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8" name="Picture 21">
                <a:extLst>
                  <a:ext uri="{FF2B5EF4-FFF2-40B4-BE49-F238E27FC236}">
                    <a16:creationId xmlns:a16="http://schemas.microsoft.com/office/drawing/2014/main" id="{0511040C-3AB6-4C94-9650-220A538B3B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9" name="Picture 22">
                <a:extLst>
                  <a:ext uri="{FF2B5EF4-FFF2-40B4-BE49-F238E27FC236}">
                    <a16:creationId xmlns:a16="http://schemas.microsoft.com/office/drawing/2014/main" id="{7918C343-CA83-4314-BD8B-F4DD186F10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0" name="Picture 23">
                <a:extLst>
                  <a:ext uri="{FF2B5EF4-FFF2-40B4-BE49-F238E27FC236}">
                    <a16:creationId xmlns:a16="http://schemas.microsoft.com/office/drawing/2014/main" id="{4B0C9517-D431-4833-9402-9F1C4BDC2A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9" name="Group 56">
              <a:extLst>
                <a:ext uri="{FF2B5EF4-FFF2-40B4-BE49-F238E27FC236}">
                  <a16:creationId xmlns:a16="http://schemas.microsoft.com/office/drawing/2014/main" id="{D8CD9804-8CC9-4C78-B83B-01E9C821ED55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341" name="Picture 14">
                <a:extLst>
                  <a:ext uri="{FF2B5EF4-FFF2-40B4-BE49-F238E27FC236}">
                    <a16:creationId xmlns:a16="http://schemas.microsoft.com/office/drawing/2014/main" id="{1C8BDDFE-8627-4CBC-99D6-49D8F4E679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2" name="Picture 15">
                <a:extLst>
                  <a:ext uri="{FF2B5EF4-FFF2-40B4-BE49-F238E27FC236}">
                    <a16:creationId xmlns:a16="http://schemas.microsoft.com/office/drawing/2014/main" id="{AE5F4CC1-672C-4DD6-9A46-E8CFB91730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3" name="Picture 16">
                <a:extLst>
                  <a:ext uri="{FF2B5EF4-FFF2-40B4-BE49-F238E27FC236}">
                    <a16:creationId xmlns:a16="http://schemas.microsoft.com/office/drawing/2014/main" id="{C6414188-645B-4E14-831B-40B3C0D156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4" name="Picture 17">
                <a:extLst>
                  <a:ext uri="{FF2B5EF4-FFF2-40B4-BE49-F238E27FC236}">
                    <a16:creationId xmlns:a16="http://schemas.microsoft.com/office/drawing/2014/main" id="{B2A794D4-76A4-4FE7-B2E9-9450670874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5" name="Picture 18">
                <a:extLst>
                  <a:ext uri="{FF2B5EF4-FFF2-40B4-BE49-F238E27FC236}">
                    <a16:creationId xmlns:a16="http://schemas.microsoft.com/office/drawing/2014/main" id="{278E7008-E116-4B41-B998-947394B0FB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6" name="Picture 19">
                <a:extLst>
                  <a:ext uri="{FF2B5EF4-FFF2-40B4-BE49-F238E27FC236}">
                    <a16:creationId xmlns:a16="http://schemas.microsoft.com/office/drawing/2014/main" id="{E0729568-4F47-424A-BC57-C260A84012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7" name="Picture 20">
                <a:extLst>
                  <a:ext uri="{FF2B5EF4-FFF2-40B4-BE49-F238E27FC236}">
                    <a16:creationId xmlns:a16="http://schemas.microsoft.com/office/drawing/2014/main" id="{5C836592-0405-4B2E-9E33-60211B096D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8" name="Picture 21">
                <a:extLst>
                  <a:ext uri="{FF2B5EF4-FFF2-40B4-BE49-F238E27FC236}">
                    <a16:creationId xmlns:a16="http://schemas.microsoft.com/office/drawing/2014/main" id="{D15D22A5-1883-4C83-8D49-C68F8A9AE7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9" name="Picture 22">
                <a:extLst>
                  <a:ext uri="{FF2B5EF4-FFF2-40B4-BE49-F238E27FC236}">
                    <a16:creationId xmlns:a16="http://schemas.microsoft.com/office/drawing/2014/main" id="{56078308-0794-4312-BB19-0898018A15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0" name="Picture 23">
                <a:extLst>
                  <a:ext uri="{FF2B5EF4-FFF2-40B4-BE49-F238E27FC236}">
                    <a16:creationId xmlns:a16="http://schemas.microsoft.com/office/drawing/2014/main" id="{A3A68BF3-0677-4CAB-86D6-4AEF50C4B2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30" name="Group 56">
              <a:extLst>
                <a:ext uri="{FF2B5EF4-FFF2-40B4-BE49-F238E27FC236}">
                  <a16:creationId xmlns:a16="http://schemas.microsoft.com/office/drawing/2014/main" id="{5B507784-0AD3-4A72-B56E-EFD9C41B9CD1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331" name="Picture 14">
                <a:extLst>
                  <a:ext uri="{FF2B5EF4-FFF2-40B4-BE49-F238E27FC236}">
                    <a16:creationId xmlns:a16="http://schemas.microsoft.com/office/drawing/2014/main" id="{B8FB7703-AA46-46EC-A1BC-DC739C8243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2" name="Picture 15">
                <a:extLst>
                  <a:ext uri="{FF2B5EF4-FFF2-40B4-BE49-F238E27FC236}">
                    <a16:creationId xmlns:a16="http://schemas.microsoft.com/office/drawing/2014/main" id="{4BE56687-E053-4EBE-895C-069AB31984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3" name="Picture 16">
                <a:extLst>
                  <a:ext uri="{FF2B5EF4-FFF2-40B4-BE49-F238E27FC236}">
                    <a16:creationId xmlns:a16="http://schemas.microsoft.com/office/drawing/2014/main" id="{58FA9934-1F82-4CA7-8791-F624FF6DF9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4" name="Picture 17">
                <a:extLst>
                  <a:ext uri="{FF2B5EF4-FFF2-40B4-BE49-F238E27FC236}">
                    <a16:creationId xmlns:a16="http://schemas.microsoft.com/office/drawing/2014/main" id="{C596F386-3526-4099-A7C4-0DA94E1CFE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5" name="Picture 18">
                <a:extLst>
                  <a:ext uri="{FF2B5EF4-FFF2-40B4-BE49-F238E27FC236}">
                    <a16:creationId xmlns:a16="http://schemas.microsoft.com/office/drawing/2014/main" id="{32EDCD57-8695-4675-8A30-89934F9DF1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6" name="Picture 19">
                <a:extLst>
                  <a:ext uri="{FF2B5EF4-FFF2-40B4-BE49-F238E27FC236}">
                    <a16:creationId xmlns:a16="http://schemas.microsoft.com/office/drawing/2014/main" id="{1E5113A4-810A-4A20-90C7-B7DC83A87D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7" name="Picture 20">
                <a:extLst>
                  <a:ext uri="{FF2B5EF4-FFF2-40B4-BE49-F238E27FC236}">
                    <a16:creationId xmlns:a16="http://schemas.microsoft.com/office/drawing/2014/main" id="{FC7FBFE8-4A52-49A6-8D56-4D5A5A7ACE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8" name="Picture 21">
                <a:extLst>
                  <a:ext uri="{FF2B5EF4-FFF2-40B4-BE49-F238E27FC236}">
                    <a16:creationId xmlns:a16="http://schemas.microsoft.com/office/drawing/2014/main" id="{E648E3D7-C221-4071-9359-9AA4C792F2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9" name="Picture 22">
                <a:extLst>
                  <a:ext uri="{FF2B5EF4-FFF2-40B4-BE49-F238E27FC236}">
                    <a16:creationId xmlns:a16="http://schemas.microsoft.com/office/drawing/2014/main" id="{3261B426-530D-4583-A6D4-16CE7D7402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0" name="Picture 23">
                <a:extLst>
                  <a:ext uri="{FF2B5EF4-FFF2-40B4-BE49-F238E27FC236}">
                    <a16:creationId xmlns:a16="http://schemas.microsoft.com/office/drawing/2014/main" id="{E861E516-A910-4486-8845-7D6659E437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431" name="Group 56">
            <a:extLst>
              <a:ext uri="{FF2B5EF4-FFF2-40B4-BE49-F238E27FC236}">
                <a16:creationId xmlns:a16="http://schemas.microsoft.com/office/drawing/2014/main" id="{2EE5835E-7476-40AA-93CD-EAA3480767D8}"/>
              </a:ext>
            </a:extLst>
          </p:cNvPr>
          <p:cNvGrpSpPr/>
          <p:nvPr/>
        </p:nvGrpSpPr>
        <p:grpSpPr>
          <a:xfrm>
            <a:off x="4146161" y="1513388"/>
            <a:ext cx="1539560" cy="171967"/>
            <a:chOff x="7746380" y="2949426"/>
            <a:chExt cx="2188691" cy="244475"/>
          </a:xfrm>
        </p:grpSpPr>
        <p:pic>
          <p:nvPicPr>
            <p:cNvPr id="432" name="Picture 14">
              <a:extLst>
                <a:ext uri="{FF2B5EF4-FFF2-40B4-BE49-F238E27FC236}">
                  <a16:creationId xmlns:a16="http://schemas.microsoft.com/office/drawing/2014/main" id="{4422C034-1674-4F19-8480-4EA7974674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3" name="Picture 15">
              <a:extLst>
                <a:ext uri="{FF2B5EF4-FFF2-40B4-BE49-F238E27FC236}">
                  <a16:creationId xmlns:a16="http://schemas.microsoft.com/office/drawing/2014/main" id="{45F89463-D92C-4106-94BE-E49DFE7E34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4" name="Picture 16">
              <a:extLst>
                <a:ext uri="{FF2B5EF4-FFF2-40B4-BE49-F238E27FC236}">
                  <a16:creationId xmlns:a16="http://schemas.microsoft.com/office/drawing/2014/main" id="{9B3A43FB-A538-42BB-BBD7-58732693C8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5" name="Picture 17">
              <a:extLst>
                <a:ext uri="{FF2B5EF4-FFF2-40B4-BE49-F238E27FC236}">
                  <a16:creationId xmlns:a16="http://schemas.microsoft.com/office/drawing/2014/main" id="{BCE97AA0-99DB-48DE-AFC6-28FF08B68E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6" name="Picture 18">
              <a:extLst>
                <a:ext uri="{FF2B5EF4-FFF2-40B4-BE49-F238E27FC236}">
                  <a16:creationId xmlns:a16="http://schemas.microsoft.com/office/drawing/2014/main" id="{8F31C05A-441C-4078-B76C-9C6317DF49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7" name="Picture 19">
              <a:extLst>
                <a:ext uri="{FF2B5EF4-FFF2-40B4-BE49-F238E27FC236}">
                  <a16:creationId xmlns:a16="http://schemas.microsoft.com/office/drawing/2014/main" id="{8050BA7C-428F-46D0-8D2F-97A5BBFDA2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8" name="Picture 20">
              <a:extLst>
                <a:ext uri="{FF2B5EF4-FFF2-40B4-BE49-F238E27FC236}">
                  <a16:creationId xmlns:a16="http://schemas.microsoft.com/office/drawing/2014/main" id="{DE54FF1F-790E-462E-9F29-6A362CEF7A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9" name="Picture 21">
              <a:extLst>
                <a:ext uri="{FF2B5EF4-FFF2-40B4-BE49-F238E27FC236}">
                  <a16:creationId xmlns:a16="http://schemas.microsoft.com/office/drawing/2014/main" id="{78192894-8623-461B-9FD1-AF750EA238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0" name="Picture 22">
              <a:extLst>
                <a:ext uri="{FF2B5EF4-FFF2-40B4-BE49-F238E27FC236}">
                  <a16:creationId xmlns:a16="http://schemas.microsoft.com/office/drawing/2014/main" id="{CC9C994E-F329-476C-98C7-B9449E934E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1" name="Picture 23">
              <a:extLst>
                <a:ext uri="{FF2B5EF4-FFF2-40B4-BE49-F238E27FC236}">
                  <a16:creationId xmlns:a16="http://schemas.microsoft.com/office/drawing/2014/main" id="{CF5D6EC6-D172-4BE4-95B7-5A62C0AF6C0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442" name="Picture 441">
            <a:extLst>
              <a:ext uri="{FF2B5EF4-FFF2-40B4-BE49-F238E27FC236}">
                <a16:creationId xmlns:a16="http://schemas.microsoft.com/office/drawing/2014/main" id="{885A01CC-C090-4008-AE62-C800199D16C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174229" y="3303813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43" name="Picture 442">
            <a:extLst>
              <a:ext uri="{FF2B5EF4-FFF2-40B4-BE49-F238E27FC236}">
                <a16:creationId xmlns:a16="http://schemas.microsoft.com/office/drawing/2014/main" id="{7F22B05C-1842-4114-B553-52EE9C6CD10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620628" y="3303813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44" name="Picture 443">
            <a:extLst>
              <a:ext uri="{FF2B5EF4-FFF2-40B4-BE49-F238E27FC236}">
                <a16:creationId xmlns:a16="http://schemas.microsoft.com/office/drawing/2014/main" id="{E4B12203-BC7A-4F2D-ACC3-FFCE9B620E3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067027" y="3304374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451" name="Group 450">
            <a:extLst>
              <a:ext uri="{FF2B5EF4-FFF2-40B4-BE49-F238E27FC236}">
                <a16:creationId xmlns:a16="http://schemas.microsoft.com/office/drawing/2014/main" id="{AB4F3804-B8AA-492A-BF47-5441617DDB6F}"/>
              </a:ext>
            </a:extLst>
          </p:cNvPr>
          <p:cNvGrpSpPr/>
          <p:nvPr/>
        </p:nvGrpSpPr>
        <p:grpSpPr>
          <a:xfrm>
            <a:off x="2376009" y="1511824"/>
            <a:ext cx="1539560" cy="1515856"/>
            <a:chOff x="4975891" y="1527626"/>
            <a:chExt cx="1539560" cy="1515856"/>
          </a:xfrm>
        </p:grpSpPr>
        <p:grpSp>
          <p:nvGrpSpPr>
            <p:cNvPr id="452" name="Group 56">
              <a:extLst>
                <a:ext uri="{FF2B5EF4-FFF2-40B4-BE49-F238E27FC236}">
                  <a16:creationId xmlns:a16="http://schemas.microsoft.com/office/drawing/2014/main" id="{DC3E969C-0E89-41EE-B08F-BB7B3B92FE3B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552" name="Picture 14">
                <a:extLst>
                  <a:ext uri="{FF2B5EF4-FFF2-40B4-BE49-F238E27FC236}">
                    <a16:creationId xmlns:a16="http://schemas.microsoft.com/office/drawing/2014/main" id="{0BB23C25-4364-4D28-8992-1F2CFE0BF5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3" name="Picture 15">
                <a:extLst>
                  <a:ext uri="{FF2B5EF4-FFF2-40B4-BE49-F238E27FC236}">
                    <a16:creationId xmlns:a16="http://schemas.microsoft.com/office/drawing/2014/main" id="{0AB1C5B9-8821-407A-BF1B-FB90C20752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4" name="Picture 16">
                <a:extLst>
                  <a:ext uri="{FF2B5EF4-FFF2-40B4-BE49-F238E27FC236}">
                    <a16:creationId xmlns:a16="http://schemas.microsoft.com/office/drawing/2014/main" id="{7EA1571E-260D-41A7-8458-81385A432B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5" name="Picture 17">
                <a:extLst>
                  <a:ext uri="{FF2B5EF4-FFF2-40B4-BE49-F238E27FC236}">
                    <a16:creationId xmlns:a16="http://schemas.microsoft.com/office/drawing/2014/main" id="{1D91F3C2-EEBF-40C2-A0F6-5A4BA1E8D5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6" name="Picture 18">
                <a:extLst>
                  <a:ext uri="{FF2B5EF4-FFF2-40B4-BE49-F238E27FC236}">
                    <a16:creationId xmlns:a16="http://schemas.microsoft.com/office/drawing/2014/main" id="{5A2B360D-CCC2-4419-B1D6-F30D30DB02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7" name="Picture 19">
                <a:extLst>
                  <a:ext uri="{FF2B5EF4-FFF2-40B4-BE49-F238E27FC236}">
                    <a16:creationId xmlns:a16="http://schemas.microsoft.com/office/drawing/2014/main" id="{72AE5D38-833C-4C2B-831E-0CB0274A5F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8" name="Picture 20">
                <a:extLst>
                  <a:ext uri="{FF2B5EF4-FFF2-40B4-BE49-F238E27FC236}">
                    <a16:creationId xmlns:a16="http://schemas.microsoft.com/office/drawing/2014/main" id="{C9BA4C39-AD8A-436E-97EF-3EC674EB9D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9" name="Picture 21">
                <a:extLst>
                  <a:ext uri="{FF2B5EF4-FFF2-40B4-BE49-F238E27FC236}">
                    <a16:creationId xmlns:a16="http://schemas.microsoft.com/office/drawing/2014/main" id="{5F3EB154-545F-456A-8699-1A69F35846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0" name="Picture 22">
                <a:extLst>
                  <a:ext uri="{FF2B5EF4-FFF2-40B4-BE49-F238E27FC236}">
                    <a16:creationId xmlns:a16="http://schemas.microsoft.com/office/drawing/2014/main" id="{16AB05C2-9A0A-4B88-A4B1-B635C692AE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1" name="Picture 23">
                <a:extLst>
                  <a:ext uri="{FF2B5EF4-FFF2-40B4-BE49-F238E27FC236}">
                    <a16:creationId xmlns:a16="http://schemas.microsoft.com/office/drawing/2014/main" id="{E7F08849-E1A0-4F11-907E-F06FD5DD18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53" name="Group 56">
              <a:extLst>
                <a:ext uri="{FF2B5EF4-FFF2-40B4-BE49-F238E27FC236}">
                  <a16:creationId xmlns:a16="http://schemas.microsoft.com/office/drawing/2014/main" id="{CD559FA2-A85C-4D36-9DFD-5765437F655E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542" name="Picture 14">
                <a:extLst>
                  <a:ext uri="{FF2B5EF4-FFF2-40B4-BE49-F238E27FC236}">
                    <a16:creationId xmlns:a16="http://schemas.microsoft.com/office/drawing/2014/main" id="{10AC2006-E80C-4BD5-B690-89B8D544FD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3" name="Picture 15">
                <a:extLst>
                  <a:ext uri="{FF2B5EF4-FFF2-40B4-BE49-F238E27FC236}">
                    <a16:creationId xmlns:a16="http://schemas.microsoft.com/office/drawing/2014/main" id="{8F8BBEA0-7DE9-4491-9B76-9E6AFF815A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4" name="Picture 16">
                <a:extLst>
                  <a:ext uri="{FF2B5EF4-FFF2-40B4-BE49-F238E27FC236}">
                    <a16:creationId xmlns:a16="http://schemas.microsoft.com/office/drawing/2014/main" id="{3C1581A7-ECCA-4F21-A7B6-31B0992E0A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5" name="Picture 17">
                <a:extLst>
                  <a:ext uri="{FF2B5EF4-FFF2-40B4-BE49-F238E27FC236}">
                    <a16:creationId xmlns:a16="http://schemas.microsoft.com/office/drawing/2014/main" id="{0157C32A-2960-4215-9543-AEA745D182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6" name="Picture 18">
                <a:extLst>
                  <a:ext uri="{FF2B5EF4-FFF2-40B4-BE49-F238E27FC236}">
                    <a16:creationId xmlns:a16="http://schemas.microsoft.com/office/drawing/2014/main" id="{08050B23-7786-4C3B-9D05-4810BBDDD2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7" name="Picture 19">
                <a:extLst>
                  <a:ext uri="{FF2B5EF4-FFF2-40B4-BE49-F238E27FC236}">
                    <a16:creationId xmlns:a16="http://schemas.microsoft.com/office/drawing/2014/main" id="{7B68B725-0A8C-4AA8-A7A4-ACB8789667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8" name="Picture 20">
                <a:extLst>
                  <a:ext uri="{FF2B5EF4-FFF2-40B4-BE49-F238E27FC236}">
                    <a16:creationId xmlns:a16="http://schemas.microsoft.com/office/drawing/2014/main" id="{DA5D7169-7253-4B48-ACA9-2CF7D27F30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9" name="Picture 21">
                <a:extLst>
                  <a:ext uri="{FF2B5EF4-FFF2-40B4-BE49-F238E27FC236}">
                    <a16:creationId xmlns:a16="http://schemas.microsoft.com/office/drawing/2014/main" id="{903DC5BA-34AB-4420-99CA-285CAC32AC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0" name="Picture 22">
                <a:extLst>
                  <a:ext uri="{FF2B5EF4-FFF2-40B4-BE49-F238E27FC236}">
                    <a16:creationId xmlns:a16="http://schemas.microsoft.com/office/drawing/2014/main" id="{5CCF52B3-7B66-42C5-ADC5-46EA70F678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1" name="Picture 23">
                <a:extLst>
                  <a:ext uri="{FF2B5EF4-FFF2-40B4-BE49-F238E27FC236}">
                    <a16:creationId xmlns:a16="http://schemas.microsoft.com/office/drawing/2014/main" id="{AB25962F-B422-4E22-AD41-6B6E6A9768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54" name="Group 56">
              <a:extLst>
                <a:ext uri="{FF2B5EF4-FFF2-40B4-BE49-F238E27FC236}">
                  <a16:creationId xmlns:a16="http://schemas.microsoft.com/office/drawing/2014/main" id="{2DDF1955-18D3-47C8-ABD2-35D0C54822AB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532" name="Picture 14">
                <a:extLst>
                  <a:ext uri="{FF2B5EF4-FFF2-40B4-BE49-F238E27FC236}">
                    <a16:creationId xmlns:a16="http://schemas.microsoft.com/office/drawing/2014/main" id="{AAFF9A00-D777-4B4B-BB54-6C3D93A711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3" name="Picture 15">
                <a:extLst>
                  <a:ext uri="{FF2B5EF4-FFF2-40B4-BE49-F238E27FC236}">
                    <a16:creationId xmlns:a16="http://schemas.microsoft.com/office/drawing/2014/main" id="{23F10BA9-5EB8-4611-9FDD-618F0BD41A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4" name="Picture 16">
                <a:extLst>
                  <a:ext uri="{FF2B5EF4-FFF2-40B4-BE49-F238E27FC236}">
                    <a16:creationId xmlns:a16="http://schemas.microsoft.com/office/drawing/2014/main" id="{26CC0FFB-A505-43A4-B0E3-0079495379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5" name="Picture 17">
                <a:extLst>
                  <a:ext uri="{FF2B5EF4-FFF2-40B4-BE49-F238E27FC236}">
                    <a16:creationId xmlns:a16="http://schemas.microsoft.com/office/drawing/2014/main" id="{E835777A-3D5D-4880-A527-EB34ACC379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6" name="Picture 18">
                <a:extLst>
                  <a:ext uri="{FF2B5EF4-FFF2-40B4-BE49-F238E27FC236}">
                    <a16:creationId xmlns:a16="http://schemas.microsoft.com/office/drawing/2014/main" id="{2CD32355-7C5F-4773-9FDF-74123F0F9D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7" name="Picture 19">
                <a:extLst>
                  <a:ext uri="{FF2B5EF4-FFF2-40B4-BE49-F238E27FC236}">
                    <a16:creationId xmlns:a16="http://schemas.microsoft.com/office/drawing/2014/main" id="{086CEA49-5E6D-43A0-957A-CF3D9279FC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8" name="Picture 20">
                <a:extLst>
                  <a:ext uri="{FF2B5EF4-FFF2-40B4-BE49-F238E27FC236}">
                    <a16:creationId xmlns:a16="http://schemas.microsoft.com/office/drawing/2014/main" id="{5B0C705B-6E3B-490F-8FFD-768AF035AD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9" name="Picture 21">
                <a:extLst>
                  <a:ext uri="{FF2B5EF4-FFF2-40B4-BE49-F238E27FC236}">
                    <a16:creationId xmlns:a16="http://schemas.microsoft.com/office/drawing/2014/main" id="{C7D12915-6839-440A-927C-CD9529DFB6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0" name="Picture 22">
                <a:extLst>
                  <a:ext uri="{FF2B5EF4-FFF2-40B4-BE49-F238E27FC236}">
                    <a16:creationId xmlns:a16="http://schemas.microsoft.com/office/drawing/2014/main" id="{24887BDC-B55C-4C04-AE2F-F0BDF74CE2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1" name="Picture 23">
                <a:extLst>
                  <a:ext uri="{FF2B5EF4-FFF2-40B4-BE49-F238E27FC236}">
                    <a16:creationId xmlns:a16="http://schemas.microsoft.com/office/drawing/2014/main" id="{0D878707-A7E7-42CD-8E01-B334E29741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55" name="Group 56">
              <a:extLst>
                <a:ext uri="{FF2B5EF4-FFF2-40B4-BE49-F238E27FC236}">
                  <a16:creationId xmlns:a16="http://schemas.microsoft.com/office/drawing/2014/main" id="{4C49A35A-9AC3-4B4B-A570-1DF352439F59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522" name="Picture 14">
                <a:extLst>
                  <a:ext uri="{FF2B5EF4-FFF2-40B4-BE49-F238E27FC236}">
                    <a16:creationId xmlns:a16="http://schemas.microsoft.com/office/drawing/2014/main" id="{AA0A0307-E15E-41C4-9494-808E67CAB5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3" name="Picture 15">
                <a:extLst>
                  <a:ext uri="{FF2B5EF4-FFF2-40B4-BE49-F238E27FC236}">
                    <a16:creationId xmlns:a16="http://schemas.microsoft.com/office/drawing/2014/main" id="{3AEC5BC5-7C73-4DA4-BBD7-E887D0DCB3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4" name="Picture 16">
                <a:extLst>
                  <a:ext uri="{FF2B5EF4-FFF2-40B4-BE49-F238E27FC236}">
                    <a16:creationId xmlns:a16="http://schemas.microsoft.com/office/drawing/2014/main" id="{0B3737D5-FC78-4C81-9E09-B7D04A536E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5" name="Picture 17">
                <a:extLst>
                  <a:ext uri="{FF2B5EF4-FFF2-40B4-BE49-F238E27FC236}">
                    <a16:creationId xmlns:a16="http://schemas.microsoft.com/office/drawing/2014/main" id="{36361F5A-A0F0-45C7-9645-779CBFBA39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6" name="Picture 18">
                <a:extLst>
                  <a:ext uri="{FF2B5EF4-FFF2-40B4-BE49-F238E27FC236}">
                    <a16:creationId xmlns:a16="http://schemas.microsoft.com/office/drawing/2014/main" id="{5574C0BA-52A5-4FE6-9EEE-BFC62EA809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7" name="Picture 19">
                <a:extLst>
                  <a:ext uri="{FF2B5EF4-FFF2-40B4-BE49-F238E27FC236}">
                    <a16:creationId xmlns:a16="http://schemas.microsoft.com/office/drawing/2014/main" id="{06ABA2BA-FAEB-4340-B291-901A0A96EE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8" name="Picture 20">
                <a:extLst>
                  <a:ext uri="{FF2B5EF4-FFF2-40B4-BE49-F238E27FC236}">
                    <a16:creationId xmlns:a16="http://schemas.microsoft.com/office/drawing/2014/main" id="{2136B9FF-6E38-4C5A-AD49-C3D42B3C80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9" name="Picture 21">
                <a:extLst>
                  <a:ext uri="{FF2B5EF4-FFF2-40B4-BE49-F238E27FC236}">
                    <a16:creationId xmlns:a16="http://schemas.microsoft.com/office/drawing/2014/main" id="{0E0B1FA0-A167-4374-B22F-CB527CD696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0" name="Picture 22">
                <a:extLst>
                  <a:ext uri="{FF2B5EF4-FFF2-40B4-BE49-F238E27FC236}">
                    <a16:creationId xmlns:a16="http://schemas.microsoft.com/office/drawing/2014/main" id="{18A1DB1B-D612-4DCA-8C00-AC999183C3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1" name="Picture 23">
                <a:extLst>
                  <a:ext uri="{FF2B5EF4-FFF2-40B4-BE49-F238E27FC236}">
                    <a16:creationId xmlns:a16="http://schemas.microsoft.com/office/drawing/2014/main" id="{B17FD21B-E61A-424C-99D5-BEF3E93610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56" name="Group 56">
              <a:extLst>
                <a:ext uri="{FF2B5EF4-FFF2-40B4-BE49-F238E27FC236}">
                  <a16:creationId xmlns:a16="http://schemas.microsoft.com/office/drawing/2014/main" id="{6A717DCB-A56C-433F-BB8E-777F1543D5B4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512" name="Picture 14">
                <a:extLst>
                  <a:ext uri="{FF2B5EF4-FFF2-40B4-BE49-F238E27FC236}">
                    <a16:creationId xmlns:a16="http://schemas.microsoft.com/office/drawing/2014/main" id="{8B51C2AD-7789-49E0-94A8-3743D51C96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3" name="Picture 15">
                <a:extLst>
                  <a:ext uri="{FF2B5EF4-FFF2-40B4-BE49-F238E27FC236}">
                    <a16:creationId xmlns:a16="http://schemas.microsoft.com/office/drawing/2014/main" id="{213418EE-94FD-4D07-89E8-94BB4A124D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4" name="Picture 16">
                <a:extLst>
                  <a:ext uri="{FF2B5EF4-FFF2-40B4-BE49-F238E27FC236}">
                    <a16:creationId xmlns:a16="http://schemas.microsoft.com/office/drawing/2014/main" id="{2C3EBD00-4078-4E99-906A-A785236EA8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5" name="Picture 17">
                <a:extLst>
                  <a:ext uri="{FF2B5EF4-FFF2-40B4-BE49-F238E27FC236}">
                    <a16:creationId xmlns:a16="http://schemas.microsoft.com/office/drawing/2014/main" id="{4EF84CE2-8CFC-47D4-998E-C91A1D7F98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6" name="Picture 18">
                <a:extLst>
                  <a:ext uri="{FF2B5EF4-FFF2-40B4-BE49-F238E27FC236}">
                    <a16:creationId xmlns:a16="http://schemas.microsoft.com/office/drawing/2014/main" id="{5193A9F1-C551-4180-BB61-CEA728B5D8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7" name="Picture 19">
                <a:extLst>
                  <a:ext uri="{FF2B5EF4-FFF2-40B4-BE49-F238E27FC236}">
                    <a16:creationId xmlns:a16="http://schemas.microsoft.com/office/drawing/2014/main" id="{6CDEFCAF-B39E-48F0-9213-49A45834ED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8" name="Picture 20">
                <a:extLst>
                  <a:ext uri="{FF2B5EF4-FFF2-40B4-BE49-F238E27FC236}">
                    <a16:creationId xmlns:a16="http://schemas.microsoft.com/office/drawing/2014/main" id="{8AA3A418-E9CF-4E8D-96D3-2F19C8A472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9" name="Picture 21">
                <a:extLst>
                  <a:ext uri="{FF2B5EF4-FFF2-40B4-BE49-F238E27FC236}">
                    <a16:creationId xmlns:a16="http://schemas.microsoft.com/office/drawing/2014/main" id="{28AD6F57-959A-4588-9293-D3DEEEF33B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0" name="Picture 22">
                <a:extLst>
                  <a:ext uri="{FF2B5EF4-FFF2-40B4-BE49-F238E27FC236}">
                    <a16:creationId xmlns:a16="http://schemas.microsoft.com/office/drawing/2014/main" id="{439FB5EA-7BCE-48A7-993F-0809A3915C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1" name="Picture 23">
                <a:extLst>
                  <a:ext uri="{FF2B5EF4-FFF2-40B4-BE49-F238E27FC236}">
                    <a16:creationId xmlns:a16="http://schemas.microsoft.com/office/drawing/2014/main" id="{88F54EE3-6942-46DE-8562-91BF4CE962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57" name="Group 56">
              <a:extLst>
                <a:ext uri="{FF2B5EF4-FFF2-40B4-BE49-F238E27FC236}">
                  <a16:creationId xmlns:a16="http://schemas.microsoft.com/office/drawing/2014/main" id="{D9276ECB-07ED-4EFE-9B74-02B38EB43ECB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502" name="Picture 14">
                <a:extLst>
                  <a:ext uri="{FF2B5EF4-FFF2-40B4-BE49-F238E27FC236}">
                    <a16:creationId xmlns:a16="http://schemas.microsoft.com/office/drawing/2014/main" id="{4045A249-7F6E-4575-97A5-8828932167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3" name="Picture 15">
                <a:extLst>
                  <a:ext uri="{FF2B5EF4-FFF2-40B4-BE49-F238E27FC236}">
                    <a16:creationId xmlns:a16="http://schemas.microsoft.com/office/drawing/2014/main" id="{EFD945A0-BEDD-467A-9B1A-11B9EAC8B2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4" name="Picture 16">
                <a:extLst>
                  <a:ext uri="{FF2B5EF4-FFF2-40B4-BE49-F238E27FC236}">
                    <a16:creationId xmlns:a16="http://schemas.microsoft.com/office/drawing/2014/main" id="{93DF2AA5-09A1-48C8-AB02-EA25460433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5" name="Picture 17">
                <a:extLst>
                  <a:ext uri="{FF2B5EF4-FFF2-40B4-BE49-F238E27FC236}">
                    <a16:creationId xmlns:a16="http://schemas.microsoft.com/office/drawing/2014/main" id="{D158C032-6670-4894-91C0-6CC0D39595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6" name="Picture 18">
                <a:extLst>
                  <a:ext uri="{FF2B5EF4-FFF2-40B4-BE49-F238E27FC236}">
                    <a16:creationId xmlns:a16="http://schemas.microsoft.com/office/drawing/2014/main" id="{482A1FCE-E545-4689-A83F-D8B45E2285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7" name="Picture 19">
                <a:extLst>
                  <a:ext uri="{FF2B5EF4-FFF2-40B4-BE49-F238E27FC236}">
                    <a16:creationId xmlns:a16="http://schemas.microsoft.com/office/drawing/2014/main" id="{88F8C057-E2D6-4C20-98AB-51B28770F5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8" name="Picture 20">
                <a:extLst>
                  <a:ext uri="{FF2B5EF4-FFF2-40B4-BE49-F238E27FC236}">
                    <a16:creationId xmlns:a16="http://schemas.microsoft.com/office/drawing/2014/main" id="{8176E1AB-312E-4796-B2CF-6B85FE9138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9" name="Picture 21">
                <a:extLst>
                  <a:ext uri="{FF2B5EF4-FFF2-40B4-BE49-F238E27FC236}">
                    <a16:creationId xmlns:a16="http://schemas.microsoft.com/office/drawing/2014/main" id="{31FB5FE0-22F5-4ED8-B564-6DD95EA209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0" name="Picture 22">
                <a:extLst>
                  <a:ext uri="{FF2B5EF4-FFF2-40B4-BE49-F238E27FC236}">
                    <a16:creationId xmlns:a16="http://schemas.microsoft.com/office/drawing/2014/main" id="{54666968-7D4F-4FB9-B56E-021F94D0FA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1" name="Picture 23">
                <a:extLst>
                  <a:ext uri="{FF2B5EF4-FFF2-40B4-BE49-F238E27FC236}">
                    <a16:creationId xmlns:a16="http://schemas.microsoft.com/office/drawing/2014/main" id="{52A4E2AE-8E50-4432-B238-1B30182F01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58" name="Group 56">
              <a:extLst>
                <a:ext uri="{FF2B5EF4-FFF2-40B4-BE49-F238E27FC236}">
                  <a16:creationId xmlns:a16="http://schemas.microsoft.com/office/drawing/2014/main" id="{7072CEE6-AA3B-45E2-948D-365C4F4BFDCA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492" name="Picture 14">
                <a:extLst>
                  <a:ext uri="{FF2B5EF4-FFF2-40B4-BE49-F238E27FC236}">
                    <a16:creationId xmlns:a16="http://schemas.microsoft.com/office/drawing/2014/main" id="{97771E08-6542-4C11-AB39-3890E3E583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3" name="Picture 15">
                <a:extLst>
                  <a:ext uri="{FF2B5EF4-FFF2-40B4-BE49-F238E27FC236}">
                    <a16:creationId xmlns:a16="http://schemas.microsoft.com/office/drawing/2014/main" id="{6C7F93AF-8117-4A48-9E5C-26DB6ECE82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4" name="Picture 16">
                <a:extLst>
                  <a:ext uri="{FF2B5EF4-FFF2-40B4-BE49-F238E27FC236}">
                    <a16:creationId xmlns:a16="http://schemas.microsoft.com/office/drawing/2014/main" id="{90002BDD-9177-424F-93D8-962E0751A2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5" name="Picture 17">
                <a:extLst>
                  <a:ext uri="{FF2B5EF4-FFF2-40B4-BE49-F238E27FC236}">
                    <a16:creationId xmlns:a16="http://schemas.microsoft.com/office/drawing/2014/main" id="{AC5D1B33-BE59-4EEE-86A3-04FA5FCB5B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6" name="Picture 18">
                <a:extLst>
                  <a:ext uri="{FF2B5EF4-FFF2-40B4-BE49-F238E27FC236}">
                    <a16:creationId xmlns:a16="http://schemas.microsoft.com/office/drawing/2014/main" id="{C1581C12-BA85-430C-83F9-DFB040DC34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7" name="Picture 19">
                <a:extLst>
                  <a:ext uri="{FF2B5EF4-FFF2-40B4-BE49-F238E27FC236}">
                    <a16:creationId xmlns:a16="http://schemas.microsoft.com/office/drawing/2014/main" id="{41AFAD1F-F32F-4C51-877D-0843B3122C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8" name="Picture 20">
                <a:extLst>
                  <a:ext uri="{FF2B5EF4-FFF2-40B4-BE49-F238E27FC236}">
                    <a16:creationId xmlns:a16="http://schemas.microsoft.com/office/drawing/2014/main" id="{38A16A74-F1FE-4CB0-9A4C-6B2E64620E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9" name="Picture 21">
                <a:extLst>
                  <a:ext uri="{FF2B5EF4-FFF2-40B4-BE49-F238E27FC236}">
                    <a16:creationId xmlns:a16="http://schemas.microsoft.com/office/drawing/2014/main" id="{BF66FBCC-882C-49CD-BDBA-AE98CF405E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0" name="Picture 22">
                <a:extLst>
                  <a:ext uri="{FF2B5EF4-FFF2-40B4-BE49-F238E27FC236}">
                    <a16:creationId xmlns:a16="http://schemas.microsoft.com/office/drawing/2014/main" id="{66C1DB6C-BDD2-4495-B650-4CD6BD773E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1" name="Picture 23">
                <a:extLst>
                  <a:ext uri="{FF2B5EF4-FFF2-40B4-BE49-F238E27FC236}">
                    <a16:creationId xmlns:a16="http://schemas.microsoft.com/office/drawing/2014/main" id="{ABA9956F-C0B4-4274-A659-C3E2D4DE49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59" name="Group 56">
              <a:extLst>
                <a:ext uri="{FF2B5EF4-FFF2-40B4-BE49-F238E27FC236}">
                  <a16:creationId xmlns:a16="http://schemas.microsoft.com/office/drawing/2014/main" id="{3978FDA3-16F2-4D71-BA35-E04F087C5175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482" name="Picture 14">
                <a:extLst>
                  <a:ext uri="{FF2B5EF4-FFF2-40B4-BE49-F238E27FC236}">
                    <a16:creationId xmlns:a16="http://schemas.microsoft.com/office/drawing/2014/main" id="{3632C3AB-4831-4F92-9A1A-50BABE63A3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3" name="Picture 15">
                <a:extLst>
                  <a:ext uri="{FF2B5EF4-FFF2-40B4-BE49-F238E27FC236}">
                    <a16:creationId xmlns:a16="http://schemas.microsoft.com/office/drawing/2014/main" id="{9CD8486D-F0E1-4723-BDB4-3489364C78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4" name="Picture 16">
                <a:extLst>
                  <a:ext uri="{FF2B5EF4-FFF2-40B4-BE49-F238E27FC236}">
                    <a16:creationId xmlns:a16="http://schemas.microsoft.com/office/drawing/2014/main" id="{FF55DFEC-DD5A-429C-B447-F25284DF81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5" name="Picture 17">
                <a:extLst>
                  <a:ext uri="{FF2B5EF4-FFF2-40B4-BE49-F238E27FC236}">
                    <a16:creationId xmlns:a16="http://schemas.microsoft.com/office/drawing/2014/main" id="{1616AE0B-2F28-4CBA-9A9E-BD94B56722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6" name="Picture 18">
                <a:extLst>
                  <a:ext uri="{FF2B5EF4-FFF2-40B4-BE49-F238E27FC236}">
                    <a16:creationId xmlns:a16="http://schemas.microsoft.com/office/drawing/2014/main" id="{89B78CAC-ABAA-463D-BF74-BFC1DAAB60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7" name="Picture 19">
                <a:extLst>
                  <a:ext uri="{FF2B5EF4-FFF2-40B4-BE49-F238E27FC236}">
                    <a16:creationId xmlns:a16="http://schemas.microsoft.com/office/drawing/2014/main" id="{092C175A-EBF8-4AB8-8BB5-EB88A2F13E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8" name="Picture 20">
                <a:extLst>
                  <a:ext uri="{FF2B5EF4-FFF2-40B4-BE49-F238E27FC236}">
                    <a16:creationId xmlns:a16="http://schemas.microsoft.com/office/drawing/2014/main" id="{7DFC10F9-DD71-4BB3-A746-7C0F0CDD05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9" name="Picture 21">
                <a:extLst>
                  <a:ext uri="{FF2B5EF4-FFF2-40B4-BE49-F238E27FC236}">
                    <a16:creationId xmlns:a16="http://schemas.microsoft.com/office/drawing/2014/main" id="{704AF545-770A-49CC-91BD-2AFB51D5F0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0" name="Picture 22">
                <a:extLst>
                  <a:ext uri="{FF2B5EF4-FFF2-40B4-BE49-F238E27FC236}">
                    <a16:creationId xmlns:a16="http://schemas.microsoft.com/office/drawing/2014/main" id="{D91CA90E-D9A8-4586-BC37-E686264450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1" name="Picture 23">
                <a:extLst>
                  <a:ext uri="{FF2B5EF4-FFF2-40B4-BE49-F238E27FC236}">
                    <a16:creationId xmlns:a16="http://schemas.microsoft.com/office/drawing/2014/main" id="{02A71113-25BE-4E1F-A3F2-812251D514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60" name="Group 56">
              <a:extLst>
                <a:ext uri="{FF2B5EF4-FFF2-40B4-BE49-F238E27FC236}">
                  <a16:creationId xmlns:a16="http://schemas.microsoft.com/office/drawing/2014/main" id="{ABAAA8BE-B600-4DE1-9C44-F30A82BC9423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472" name="Picture 14">
                <a:extLst>
                  <a:ext uri="{FF2B5EF4-FFF2-40B4-BE49-F238E27FC236}">
                    <a16:creationId xmlns:a16="http://schemas.microsoft.com/office/drawing/2014/main" id="{A318237C-F968-4A2A-B04E-EA49913F3F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3" name="Picture 15">
                <a:extLst>
                  <a:ext uri="{FF2B5EF4-FFF2-40B4-BE49-F238E27FC236}">
                    <a16:creationId xmlns:a16="http://schemas.microsoft.com/office/drawing/2014/main" id="{0B00562C-4CCD-452D-A898-6D083CDA2F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4" name="Picture 16">
                <a:extLst>
                  <a:ext uri="{FF2B5EF4-FFF2-40B4-BE49-F238E27FC236}">
                    <a16:creationId xmlns:a16="http://schemas.microsoft.com/office/drawing/2014/main" id="{4FEF39C7-668B-4131-A4A1-A682441384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5" name="Picture 17">
                <a:extLst>
                  <a:ext uri="{FF2B5EF4-FFF2-40B4-BE49-F238E27FC236}">
                    <a16:creationId xmlns:a16="http://schemas.microsoft.com/office/drawing/2014/main" id="{92845EFA-7BAF-45BD-A3B2-2FB0F35584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6" name="Picture 18">
                <a:extLst>
                  <a:ext uri="{FF2B5EF4-FFF2-40B4-BE49-F238E27FC236}">
                    <a16:creationId xmlns:a16="http://schemas.microsoft.com/office/drawing/2014/main" id="{BD1AD3D3-537F-4CC7-872E-B46D2F3D80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7" name="Picture 19">
                <a:extLst>
                  <a:ext uri="{FF2B5EF4-FFF2-40B4-BE49-F238E27FC236}">
                    <a16:creationId xmlns:a16="http://schemas.microsoft.com/office/drawing/2014/main" id="{19D120CC-34EF-451C-B465-7958D78788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8" name="Picture 20">
                <a:extLst>
                  <a:ext uri="{FF2B5EF4-FFF2-40B4-BE49-F238E27FC236}">
                    <a16:creationId xmlns:a16="http://schemas.microsoft.com/office/drawing/2014/main" id="{A8F1D4DB-1819-4D4B-B69F-C3C3C3BAA4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9" name="Picture 21">
                <a:extLst>
                  <a:ext uri="{FF2B5EF4-FFF2-40B4-BE49-F238E27FC236}">
                    <a16:creationId xmlns:a16="http://schemas.microsoft.com/office/drawing/2014/main" id="{228701C1-9CB5-4126-924F-2EF42655A6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0" name="Picture 22">
                <a:extLst>
                  <a:ext uri="{FF2B5EF4-FFF2-40B4-BE49-F238E27FC236}">
                    <a16:creationId xmlns:a16="http://schemas.microsoft.com/office/drawing/2014/main" id="{92C24DFA-CBFC-43B3-850F-7D9A700EC5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1" name="Picture 23">
                <a:extLst>
                  <a:ext uri="{FF2B5EF4-FFF2-40B4-BE49-F238E27FC236}">
                    <a16:creationId xmlns:a16="http://schemas.microsoft.com/office/drawing/2014/main" id="{2D0D93FC-F485-48C0-98C5-EABA4E2222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61" name="Group 56">
              <a:extLst>
                <a:ext uri="{FF2B5EF4-FFF2-40B4-BE49-F238E27FC236}">
                  <a16:creationId xmlns:a16="http://schemas.microsoft.com/office/drawing/2014/main" id="{63EC55FD-AD11-46D6-B013-204F43BBB169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462" name="Picture 14">
                <a:extLst>
                  <a:ext uri="{FF2B5EF4-FFF2-40B4-BE49-F238E27FC236}">
                    <a16:creationId xmlns:a16="http://schemas.microsoft.com/office/drawing/2014/main" id="{D21F253C-E07B-4F6D-A8AD-B3E0D050DE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3" name="Picture 15">
                <a:extLst>
                  <a:ext uri="{FF2B5EF4-FFF2-40B4-BE49-F238E27FC236}">
                    <a16:creationId xmlns:a16="http://schemas.microsoft.com/office/drawing/2014/main" id="{B5702FE3-79E1-4FD7-BD30-21D186DC78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4" name="Picture 16">
                <a:extLst>
                  <a:ext uri="{FF2B5EF4-FFF2-40B4-BE49-F238E27FC236}">
                    <a16:creationId xmlns:a16="http://schemas.microsoft.com/office/drawing/2014/main" id="{FC0FBA57-9DC2-4B32-8395-4C131DF01A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5" name="Picture 17">
                <a:extLst>
                  <a:ext uri="{FF2B5EF4-FFF2-40B4-BE49-F238E27FC236}">
                    <a16:creationId xmlns:a16="http://schemas.microsoft.com/office/drawing/2014/main" id="{F3B53F0E-BF6F-4B45-B375-7C2E74926C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6" name="Picture 18">
                <a:extLst>
                  <a:ext uri="{FF2B5EF4-FFF2-40B4-BE49-F238E27FC236}">
                    <a16:creationId xmlns:a16="http://schemas.microsoft.com/office/drawing/2014/main" id="{48685503-5CB0-4FA4-A4E9-3B7384A57A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7" name="Picture 19">
                <a:extLst>
                  <a:ext uri="{FF2B5EF4-FFF2-40B4-BE49-F238E27FC236}">
                    <a16:creationId xmlns:a16="http://schemas.microsoft.com/office/drawing/2014/main" id="{C895234A-E9CE-44D4-8BC3-856751F994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8" name="Picture 20">
                <a:extLst>
                  <a:ext uri="{FF2B5EF4-FFF2-40B4-BE49-F238E27FC236}">
                    <a16:creationId xmlns:a16="http://schemas.microsoft.com/office/drawing/2014/main" id="{21892764-662A-44DF-9543-A1AA166911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9" name="Picture 21">
                <a:extLst>
                  <a:ext uri="{FF2B5EF4-FFF2-40B4-BE49-F238E27FC236}">
                    <a16:creationId xmlns:a16="http://schemas.microsoft.com/office/drawing/2014/main" id="{D17A093E-AC9A-4F37-8701-11222A3D4E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0" name="Picture 22">
                <a:extLst>
                  <a:ext uri="{FF2B5EF4-FFF2-40B4-BE49-F238E27FC236}">
                    <a16:creationId xmlns:a16="http://schemas.microsoft.com/office/drawing/2014/main" id="{F9E22A1F-0D23-4454-80B1-E251232B02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1" name="Picture 23">
                <a:extLst>
                  <a:ext uri="{FF2B5EF4-FFF2-40B4-BE49-F238E27FC236}">
                    <a16:creationId xmlns:a16="http://schemas.microsoft.com/office/drawing/2014/main" id="{1218A116-700C-437B-B802-27E2EAB5FE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562" name="Group 561">
            <a:extLst>
              <a:ext uri="{FF2B5EF4-FFF2-40B4-BE49-F238E27FC236}">
                <a16:creationId xmlns:a16="http://schemas.microsoft.com/office/drawing/2014/main" id="{EA7856FD-0994-46D0-8513-46D524F4173F}"/>
              </a:ext>
            </a:extLst>
          </p:cNvPr>
          <p:cNvGrpSpPr/>
          <p:nvPr/>
        </p:nvGrpSpPr>
        <p:grpSpPr>
          <a:xfrm>
            <a:off x="2377042" y="3289449"/>
            <a:ext cx="1539560" cy="1515856"/>
            <a:chOff x="4975891" y="1527626"/>
            <a:chExt cx="1539560" cy="1515856"/>
          </a:xfrm>
        </p:grpSpPr>
        <p:grpSp>
          <p:nvGrpSpPr>
            <p:cNvPr id="563" name="Group 56">
              <a:extLst>
                <a:ext uri="{FF2B5EF4-FFF2-40B4-BE49-F238E27FC236}">
                  <a16:creationId xmlns:a16="http://schemas.microsoft.com/office/drawing/2014/main" id="{D6452641-1F73-4B57-A85D-281A631F4A94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663" name="Picture 14">
                <a:extLst>
                  <a:ext uri="{FF2B5EF4-FFF2-40B4-BE49-F238E27FC236}">
                    <a16:creationId xmlns:a16="http://schemas.microsoft.com/office/drawing/2014/main" id="{03F3723A-B2AD-4F22-B91E-E4BA3C50DE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4" name="Picture 15">
                <a:extLst>
                  <a:ext uri="{FF2B5EF4-FFF2-40B4-BE49-F238E27FC236}">
                    <a16:creationId xmlns:a16="http://schemas.microsoft.com/office/drawing/2014/main" id="{C1EE0DD0-63C2-4516-B2E6-B781CED8FF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5" name="Picture 16">
                <a:extLst>
                  <a:ext uri="{FF2B5EF4-FFF2-40B4-BE49-F238E27FC236}">
                    <a16:creationId xmlns:a16="http://schemas.microsoft.com/office/drawing/2014/main" id="{87CDBCDF-03E8-419E-AE8E-426106C0D2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6" name="Picture 17">
                <a:extLst>
                  <a:ext uri="{FF2B5EF4-FFF2-40B4-BE49-F238E27FC236}">
                    <a16:creationId xmlns:a16="http://schemas.microsoft.com/office/drawing/2014/main" id="{F076C4AE-5050-4B94-844A-4365254BBC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7" name="Picture 18">
                <a:extLst>
                  <a:ext uri="{FF2B5EF4-FFF2-40B4-BE49-F238E27FC236}">
                    <a16:creationId xmlns:a16="http://schemas.microsoft.com/office/drawing/2014/main" id="{BD860F1F-3B28-495F-9EC6-CBF00D9308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8" name="Picture 19">
                <a:extLst>
                  <a:ext uri="{FF2B5EF4-FFF2-40B4-BE49-F238E27FC236}">
                    <a16:creationId xmlns:a16="http://schemas.microsoft.com/office/drawing/2014/main" id="{3E1285FA-2D1F-4398-B9AF-100A93FCD3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9" name="Picture 20">
                <a:extLst>
                  <a:ext uri="{FF2B5EF4-FFF2-40B4-BE49-F238E27FC236}">
                    <a16:creationId xmlns:a16="http://schemas.microsoft.com/office/drawing/2014/main" id="{1B8D0A86-1422-4865-A0D1-298DA2D92F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0" name="Picture 21">
                <a:extLst>
                  <a:ext uri="{FF2B5EF4-FFF2-40B4-BE49-F238E27FC236}">
                    <a16:creationId xmlns:a16="http://schemas.microsoft.com/office/drawing/2014/main" id="{7EE40C05-1EFE-4EE0-8CDF-847B7339A3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1" name="Picture 22">
                <a:extLst>
                  <a:ext uri="{FF2B5EF4-FFF2-40B4-BE49-F238E27FC236}">
                    <a16:creationId xmlns:a16="http://schemas.microsoft.com/office/drawing/2014/main" id="{DFBF78E6-A0D5-4B4B-9143-25D063E989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2" name="Picture 23">
                <a:extLst>
                  <a:ext uri="{FF2B5EF4-FFF2-40B4-BE49-F238E27FC236}">
                    <a16:creationId xmlns:a16="http://schemas.microsoft.com/office/drawing/2014/main" id="{297813E5-C087-4791-84C2-9F1ED24787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64" name="Group 56">
              <a:extLst>
                <a:ext uri="{FF2B5EF4-FFF2-40B4-BE49-F238E27FC236}">
                  <a16:creationId xmlns:a16="http://schemas.microsoft.com/office/drawing/2014/main" id="{6B6B8EF9-F3B0-4F02-A352-E8B85277D074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653" name="Picture 14">
                <a:extLst>
                  <a:ext uri="{FF2B5EF4-FFF2-40B4-BE49-F238E27FC236}">
                    <a16:creationId xmlns:a16="http://schemas.microsoft.com/office/drawing/2014/main" id="{61A9CB3A-B86D-4066-B268-35459A0B11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4" name="Picture 15">
                <a:extLst>
                  <a:ext uri="{FF2B5EF4-FFF2-40B4-BE49-F238E27FC236}">
                    <a16:creationId xmlns:a16="http://schemas.microsoft.com/office/drawing/2014/main" id="{ADBBE318-5215-4C00-8101-AF482E3ACA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5" name="Picture 16">
                <a:extLst>
                  <a:ext uri="{FF2B5EF4-FFF2-40B4-BE49-F238E27FC236}">
                    <a16:creationId xmlns:a16="http://schemas.microsoft.com/office/drawing/2014/main" id="{0C6FC0AF-343B-48F8-8A51-85547926F9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6" name="Picture 17">
                <a:extLst>
                  <a:ext uri="{FF2B5EF4-FFF2-40B4-BE49-F238E27FC236}">
                    <a16:creationId xmlns:a16="http://schemas.microsoft.com/office/drawing/2014/main" id="{3F7A0E85-5482-4902-9A08-EF768C36E2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7" name="Picture 18">
                <a:extLst>
                  <a:ext uri="{FF2B5EF4-FFF2-40B4-BE49-F238E27FC236}">
                    <a16:creationId xmlns:a16="http://schemas.microsoft.com/office/drawing/2014/main" id="{2D4E0545-E3C9-4D7C-B93E-344F122107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8" name="Picture 19">
                <a:extLst>
                  <a:ext uri="{FF2B5EF4-FFF2-40B4-BE49-F238E27FC236}">
                    <a16:creationId xmlns:a16="http://schemas.microsoft.com/office/drawing/2014/main" id="{84E18705-EB69-4B1C-B38F-14BA4AF32B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9" name="Picture 20">
                <a:extLst>
                  <a:ext uri="{FF2B5EF4-FFF2-40B4-BE49-F238E27FC236}">
                    <a16:creationId xmlns:a16="http://schemas.microsoft.com/office/drawing/2014/main" id="{2640269B-3261-490C-BE8E-ED3D84084A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0" name="Picture 21">
                <a:extLst>
                  <a:ext uri="{FF2B5EF4-FFF2-40B4-BE49-F238E27FC236}">
                    <a16:creationId xmlns:a16="http://schemas.microsoft.com/office/drawing/2014/main" id="{B549BCA2-0393-4720-A126-67C4181761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1" name="Picture 22">
                <a:extLst>
                  <a:ext uri="{FF2B5EF4-FFF2-40B4-BE49-F238E27FC236}">
                    <a16:creationId xmlns:a16="http://schemas.microsoft.com/office/drawing/2014/main" id="{5684F598-16BC-4F2D-BBE3-57B71025A2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2" name="Picture 23">
                <a:extLst>
                  <a:ext uri="{FF2B5EF4-FFF2-40B4-BE49-F238E27FC236}">
                    <a16:creationId xmlns:a16="http://schemas.microsoft.com/office/drawing/2014/main" id="{F2D41E55-C6DC-4673-B2B2-2E1DA131DD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65" name="Group 56">
              <a:extLst>
                <a:ext uri="{FF2B5EF4-FFF2-40B4-BE49-F238E27FC236}">
                  <a16:creationId xmlns:a16="http://schemas.microsoft.com/office/drawing/2014/main" id="{233FA219-B734-4660-B740-8B2186BF198A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643" name="Picture 14">
                <a:extLst>
                  <a:ext uri="{FF2B5EF4-FFF2-40B4-BE49-F238E27FC236}">
                    <a16:creationId xmlns:a16="http://schemas.microsoft.com/office/drawing/2014/main" id="{27ECBBBA-1A5F-4268-9378-08A085F82D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4" name="Picture 15">
                <a:extLst>
                  <a:ext uri="{FF2B5EF4-FFF2-40B4-BE49-F238E27FC236}">
                    <a16:creationId xmlns:a16="http://schemas.microsoft.com/office/drawing/2014/main" id="{04DB9831-64BB-4158-8770-27C6EF919A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5" name="Picture 16">
                <a:extLst>
                  <a:ext uri="{FF2B5EF4-FFF2-40B4-BE49-F238E27FC236}">
                    <a16:creationId xmlns:a16="http://schemas.microsoft.com/office/drawing/2014/main" id="{0F9EC672-9F16-44A2-A459-34487139BC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6" name="Picture 17">
                <a:extLst>
                  <a:ext uri="{FF2B5EF4-FFF2-40B4-BE49-F238E27FC236}">
                    <a16:creationId xmlns:a16="http://schemas.microsoft.com/office/drawing/2014/main" id="{99C37575-106F-4AF2-99DB-CFEAC72941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7" name="Picture 18">
                <a:extLst>
                  <a:ext uri="{FF2B5EF4-FFF2-40B4-BE49-F238E27FC236}">
                    <a16:creationId xmlns:a16="http://schemas.microsoft.com/office/drawing/2014/main" id="{CB0C9F99-C86D-4EBC-9972-0D29004135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8" name="Picture 19">
                <a:extLst>
                  <a:ext uri="{FF2B5EF4-FFF2-40B4-BE49-F238E27FC236}">
                    <a16:creationId xmlns:a16="http://schemas.microsoft.com/office/drawing/2014/main" id="{2C0554AD-56B4-4C89-A079-7A1FAC7854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9" name="Picture 20">
                <a:extLst>
                  <a:ext uri="{FF2B5EF4-FFF2-40B4-BE49-F238E27FC236}">
                    <a16:creationId xmlns:a16="http://schemas.microsoft.com/office/drawing/2014/main" id="{F5099DEF-780F-4EB0-AE2D-4507136027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0" name="Picture 21">
                <a:extLst>
                  <a:ext uri="{FF2B5EF4-FFF2-40B4-BE49-F238E27FC236}">
                    <a16:creationId xmlns:a16="http://schemas.microsoft.com/office/drawing/2014/main" id="{68167DD4-5896-4D40-87CF-C0ECB43BD2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1" name="Picture 22">
                <a:extLst>
                  <a:ext uri="{FF2B5EF4-FFF2-40B4-BE49-F238E27FC236}">
                    <a16:creationId xmlns:a16="http://schemas.microsoft.com/office/drawing/2014/main" id="{5898D91F-9AB8-4A87-B0DD-0FA4BB2810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2" name="Picture 23">
                <a:extLst>
                  <a:ext uri="{FF2B5EF4-FFF2-40B4-BE49-F238E27FC236}">
                    <a16:creationId xmlns:a16="http://schemas.microsoft.com/office/drawing/2014/main" id="{79FFF13D-C5E8-4FA5-A724-2AED5CD043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66" name="Group 56">
              <a:extLst>
                <a:ext uri="{FF2B5EF4-FFF2-40B4-BE49-F238E27FC236}">
                  <a16:creationId xmlns:a16="http://schemas.microsoft.com/office/drawing/2014/main" id="{56E42545-B429-487C-9B61-38F5922B9176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633" name="Picture 14">
                <a:extLst>
                  <a:ext uri="{FF2B5EF4-FFF2-40B4-BE49-F238E27FC236}">
                    <a16:creationId xmlns:a16="http://schemas.microsoft.com/office/drawing/2014/main" id="{C8ACD789-EDDA-4A64-9238-556F7A7C12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4" name="Picture 15">
                <a:extLst>
                  <a:ext uri="{FF2B5EF4-FFF2-40B4-BE49-F238E27FC236}">
                    <a16:creationId xmlns:a16="http://schemas.microsoft.com/office/drawing/2014/main" id="{AD869C2E-4F2A-42A8-A3A1-910C4B931E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5" name="Picture 16">
                <a:extLst>
                  <a:ext uri="{FF2B5EF4-FFF2-40B4-BE49-F238E27FC236}">
                    <a16:creationId xmlns:a16="http://schemas.microsoft.com/office/drawing/2014/main" id="{D1D3D78A-5449-4E3A-B23A-6FA5C817B4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6" name="Picture 17">
                <a:extLst>
                  <a:ext uri="{FF2B5EF4-FFF2-40B4-BE49-F238E27FC236}">
                    <a16:creationId xmlns:a16="http://schemas.microsoft.com/office/drawing/2014/main" id="{5B5C4CE8-45C4-4EB9-972C-B9487E67DD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7" name="Picture 18">
                <a:extLst>
                  <a:ext uri="{FF2B5EF4-FFF2-40B4-BE49-F238E27FC236}">
                    <a16:creationId xmlns:a16="http://schemas.microsoft.com/office/drawing/2014/main" id="{08759239-6940-4C45-92D7-64F1E358AD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8" name="Picture 19">
                <a:extLst>
                  <a:ext uri="{FF2B5EF4-FFF2-40B4-BE49-F238E27FC236}">
                    <a16:creationId xmlns:a16="http://schemas.microsoft.com/office/drawing/2014/main" id="{73786AC0-A6CD-4B25-B186-63DF639921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9" name="Picture 20">
                <a:extLst>
                  <a:ext uri="{FF2B5EF4-FFF2-40B4-BE49-F238E27FC236}">
                    <a16:creationId xmlns:a16="http://schemas.microsoft.com/office/drawing/2014/main" id="{DE941415-26BA-4FA9-844C-28103DB432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0" name="Picture 21">
                <a:extLst>
                  <a:ext uri="{FF2B5EF4-FFF2-40B4-BE49-F238E27FC236}">
                    <a16:creationId xmlns:a16="http://schemas.microsoft.com/office/drawing/2014/main" id="{1EF2A74F-EB1E-40E3-88BC-A115AB1068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1" name="Picture 22">
                <a:extLst>
                  <a:ext uri="{FF2B5EF4-FFF2-40B4-BE49-F238E27FC236}">
                    <a16:creationId xmlns:a16="http://schemas.microsoft.com/office/drawing/2014/main" id="{C429D1F8-5631-4EDC-A1E8-6EE2F1FBD2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2" name="Picture 23">
                <a:extLst>
                  <a:ext uri="{FF2B5EF4-FFF2-40B4-BE49-F238E27FC236}">
                    <a16:creationId xmlns:a16="http://schemas.microsoft.com/office/drawing/2014/main" id="{D4E43C80-8574-41CE-850F-AB69DE2F42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67" name="Group 56">
              <a:extLst>
                <a:ext uri="{FF2B5EF4-FFF2-40B4-BE49-F238E27FC236}">
                  <a16:creationId xmlns:a16="http://schemas.microsoft.com/office/drawing/2014/main" id="{BC287BDB-C93F-4575-8AFC-D7CE32D24F2F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623" name="Picture 14">
                <a:extLst>
                  <a:ext uri="{FF2B5EF4-FFF2-40B4-BE49-F238E27FC236}">
                    <a16:creationId xmlns:a16="http://schemas.microsoft.com/office/drawing/2014/main" id="{EACDA00B-FE48-4BE8-ABA4-80BFC09D85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4" name="Picture 15">
                <a:extLst>
                  <a:ext uri="{FF2B5EF4-FFF2-40B4-BE49-F238E27FC236}">
                    <a16:creationId xmlns:a16="http://schemas.microsoft.com/office/drawing/2014/main" id="{C4B06A36-2040-4172-9748-26245187C5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5" name="Picture 16">
                <a:extLst>
                  <a:ext uri="{FF2B5EF4-FFF2-40B4-BE49-F238E27FC236}">
                    <a16:creationId xmlns:a16="http://schemas.microsoft.com/office/drawing/2014/main" id="{9BF5538F-2854-4FC6-A14B-E5BD40F1B7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6" name="Picture 17">
                <a:extLst>
                  <a:ext uri="{FF2B5EF4-FFF2-40B4-BE49-F238E27FC236}">
                    <a16:creationId xmlns:a16="http://schemas.microsoft.com/office/drawing/2014/main" id="{CEFC942A-D440-41EF-935A-03E7ECE747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7" name="Picture 18">
                <a:extLst>
                  <a:ext uri="{FF2B5EF4-FFF2-40B4-BE49-F238E27FC236}">
                    <a16:creationId xmlns:a16="http://schemas.microsoft.com/office/drawing/2014/main" id="{9D618BD6-6937-4876-8E59-C134FCEFE7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8" name="Picture 19">
                <a:extLst>
                  <a:ext uri="{FF2B5EF4-FFF2-40B4-BE49-F238E27FC236}">
                    <a16:creationId xmlns:a16="http://schemas.microsoft.com/office/drawing/2014/main" id="{E8B5510A-1000-4E49-A8EB-8BC15B4D6E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9" name="Picture 20">
                <a:extLst>
                  <a:ext uri="{FF2B5EF4-FFF2-40B4-BE49-F238E27FC236}">
                    <a16:creationId xmlns:a16="http://schemas.microsoft.com/office/drawing/2014/main" id="{9B5DDBC8-5FDA-4E63-9DFD-C022D0AA20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0" name="Picture 21">
                <a:extLst>
                  <a:ext uri="{FF2B5EF4-FFF2-40B4-BE49-F238E27FC236}">
                    <a16:creationId xmlns:a16="http://schemas.microsoft.com/office/drawing/2014/main" id="{C0A2B36D-ADA2-45FA-925C-4A2EEEF3E4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1" name="Picture 22">
                <a:extLst>
                  <a:ext uri="{FF2B5EF4-FFF2-40B4-BE49-F238E27FC236}">
                    <a16:creationId xmlns:a16="http://schemas.microsoft.com/office/drawing/2014/main" id="{B2160F86-D9A1-42B3-9E82-CD3F346797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2" name="Picture 23">
                <a:extLst>
                  <a:ext uri="{FF2B5EF4-FFF2-40B4-BE49-F238E27FC236}">
                    <a16:creationId xmlns:a16="http://schemas.microsoft.com/office/drawing/2014/main" id="{1E9D1AFB-CF1B-44A9-AA7A-4A8A2DEBAA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68" name="Group 56">
              <a:extLst>
                <a:ext uri="{FF2B5EF4-FFF2-40B4-BE49-F238E27FC236}">
                  <a16:creationId xmlns:a16="http://schemas.microsoft.com/office/drawing/2014/main" id="{B4263491-CBB0-4F12-933D-29734F7A8778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613" name="Picture 14">
                <a:extLst>
                  <a:ext uri="{FF2B5EF4-FFF2-40B4-BE49-F238E27FC236}">
                    <a16:creationId xmlns:a16="http://schemas.microsoft.com/office/drawing/2014/main" id="{6B32A914-00CE-407E-900F-FFC36A4ABA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4" name="Picture 15">
                <a:extLst>
                  <a:ext uri="{FF2B5EF4-FFF2-40B4-BE49-F238E27FC236}">
                    <a16:creationId xmlns:a16="http://schemas.microsoft.com/office/drawing/2014/main" id="{EA11C861-B094-4861-A156-746A635F7A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5" name="Picture 16">
                <a:extLst>
                  <a:ext uri="{FF2B5EF4-FFF2-40B4-BE49-F238E27FC236}">
                    <a16:creationId xmlns:a16="http://schemas.microsoft.com/office/drawing/2014/main" id="{D9161048-896C-4541-A793-A00F278CDF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6" name="Picture 17">
                <a:extLst>
                  <a:ext uri="{FF2B5EF4-FFF2-40B4-BE49-F238E27FC236}">
                    <a16:creationId xmlns:a16="http://schemas.microsoft.com/office/drawing/2014/main" id="{8849FF6C-54C9-4B5C-AF3A-4B576517C7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7" name="Picture 18">
                <a:extLst>
                  <a:ext uri="{FF2B5EF4-FFF2-40B4-BE49-F238E27FC236}">
                    <a16:creationId xmlns:a16="http://schemas.microsoft.com/office/drawing/2014/main" id="{75A4B16C-3DEB-4E46-B3AA-33C11E1BF8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8" name="Picture 19">
                <a:extLst>
                  <a:ext uri="{FF2B5EF4-FFF2-40B4-BE49-F238E27FC236}">
                    <a16:creationId xmlns:a16="http://schemas.microsoft.com/office/drawing/2014/main" id="{D63E59AB-413F-42AB-9C6F-8851E36EDD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9" name="Picture 20">
                <a:extLst>
                  <a:ext uri="{FF2B5EF4-FFF2-40B4-BE49-F238E27FC236}">
                    <a16:creationId xmlns:a16="http://schemas.microsoft.com/office/drawing/2014/main" id="{47E0B70A-5C69-469F-AEAF-62AEB043BC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0" name="Picture 21">
                <a:extLst>
                  <a:ext uri="{FF2B5EF4-FFF2-40B4-BE49-F238E27FC236}">
                    <a16:creationId xmlns:a16="http://schemas.microsoft.com/office/drawing/2014/main" id="{BE7FDA67-C4F6-4655-BE0D-FB2A27092A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1" name="Picture 22">
                <a:extLst>
                  <a:ext uri="{FF2B5EF4-FFF2-40B4-BE49-F238E27FC236}">
                    <a16:creationId xmlns:a16="http://schemas.microsoft.com/office/drawing/2014/main" id="{7AA6CA3B-78D3-4581-BC61-03863571C7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2" name="Picture 23">
                <a:extLst>
                  <a:ext uri="{FF2B5EF4-FFF2-40B4-BE49-F238E27FC236}">
                    <a16:creationId xmlns:a16="http://schemas.microsoft.com/office/drawing/2014/main" id="{F2F7E918-990C-4CCA-8DB5-73FEF7D79E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69" name="Group 56">
              <a:extLst>
                <a:ext uri="{FF2B5EF4-FFF2-40B4-BE49-F238E27FC236}">
                  <a16:creationId xmlns:a16="http://schemas.microsoft.com/office/drawing/2014/main" id="{EA4AC9E4-6B12-421B-A4B3-6FAB2A5D7453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603" name="Picture 14">
                <a:extLst>
                  <a:ext uri="{FF2B5EF4-FFF2-40B4-BE49-F238E27FC236}">
                    <a16:creationId xmlns:a16="http://schemas.microsoft.com/office/drawing/2014/main" id="{ABEEFF82-73D9-47D8-AD2A-A6B7E5DD6B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4" name="Picture 15">
                <a:extLst>
                  <a:ext uri="{FF2B5EF4-FFF2-40B4-BE49-F238E27FC236}">
                    <a16:creationId xmlns:a16="http://schemas.microsoft.com/office/drawing/2014/main" id="{843909FA-D22E-463C-8AAF-CEB9A4BC71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5" name="Picture 16">
                <a:extLst>
                  <a:ext uri="{FF2B5EF4-FFF2-40B4-BE49-F238E27FC236}">
                    <a16:creationId xmlns:a16="http://schemas.microsoft.com/office/drawing/2014/main" id="{A92841A4-A205-4660-A30B-405B51CEE4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6" name="Picture 17">
                <a:extLst>
                  <a:ext uri="{FF2B5EF4-FFF2-40B4-BE49-F238E27FC236}">
                    <a16:creationId xmlns:a16="http://schemas.microsoft.com/office/drawing/2014/main" id="{EAF34890-ECB7-4EC1-BE02-B600B01929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7" name="Picture 18">
                <a:extLst>
                  <a:ext uri="{FF2B5EF4-FFF2-40B4-BE49-F238E27FC236}">
                    <a16:creationId xmlns:a16="http://schemas.microsoft.com/office/drawing/2014/main" id="{10049C8B-DFD7-4195-AA91-EB02956706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8" name="Picture 19">
                <a:extLst>
                  <a:ext uri="{FF2B5EF4-FFF2-40B4-BE49-F238E27FC236}">
                    <a16:creationId xmlns:a16="http://schemas.microsoft.com/office/drawing/2014/main" id="{371EC6E5-E226-44DE-8959-41CD08DA74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9" name="Picture 20">
                <a:extLst>
                  <a:ext uri="{FF2B5EF4-FFF2-40B4-BE49-F238E27FC236}">
                    <a16:creationId xmlns:a16="http://schemas.microsoft.com/office/drawing/2014/main" id="{2DAB4727-1525-42B0-88AC-E344F5F3A1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0" name="Picture 21">
                <a:extLst>
                  <a:ext uri="{FF2B5EF4-FFF2-40B4-BE49-F238E27FC236}">
                    <a16:creationId xmlns:a16="http://schemas.microsoft.com/office/drawing/2014/main" id="{523A9711-FC37-4CE1-9119-92D10731BB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1" name="Picture 22">
                <a:extLst>
                  <a:ext uri="{FF2B5EF4-FFF2-40B4-BE49-F238E27FC236}">
                    <a16:creationId xmlns:a16="http://schemas.microsoft.com/office/drawing/2014/main" id="{8B6BA442-4A4B-4111-B5E8-34232BC4E3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2" name="Picture 23">
                <a:extLst>
                  <a:ext uri="{FF2B5EF4-FFF2-40B4-BE49-F238E27FC236}">
                    <a16:creationId xmlns:a16="http://schemas.microsoft.com/office/drawing/2014/main" id="{F85042ED-AFB0-4099-8645-3AAE66FBF8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70" name="Group 56">
              <a:extLst>
                <a:ext uri="{FF2B5EF4-FFF2-40B4-BE49-F238E27FC236}">
                  <a16:creationId xmlns:a16="http://schemas.microsoft.com/office/drawing/2014/main" id="{375C74B2-8FA4-4671-990B-D864243ED478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593" name="Picture 14">
                <a:extLst>
                  <a:ext uri="{FF2B5EF4-FFF2-40B4-BE49-F238E27FC236}">
                    <a16:creationId xmlns:a16="http://schemas.microsoft.com/office/drawing/2014/main" id="{287A0EA0-CAE5-493B-A588-CE0A4A0683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4" name="Picture 15">
                <a:extLst>
                  <a:ext uri="{FF2B5EF4-FFF2-40B4-BE49-F238E27FC236}">
                    <a16:creationId xmlns:a16="http://schemas.microsoft.com/office/drawing/2014/main" id="{AFEBE0C7-DA9F-4CE1-8677-48DC581F37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5" name="Picture 16">
                <a:extLst>
                  <a:ext uri="{FF2B5EF4-FFF2-40B4-BE49-F238E27FC236}">
                    <a16:creationId xmlns:a16="http://schemas.microsoft.com/office/drawing/2014/main" id="{827C5A60-1AF2-4A9B-A9AF-6CADBDB435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6" name="Picture 17">
                <a:extLst>
                  <a:ext uri="{FF2B5EF4-FFF2-40B4-BE49-F238E27FC236}">
                    <a16:creationId xmlns:a16="http://schemas.microsoft.com/office/drawing/2014/main" id="{540E9B8B-7690-47A9-B036-6283BD8347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7" name="Picture 18">
                <a:extLst>
                  <a:ext uri="{FF2B5EF4-FFF2-40B4-BE49-F238E27FC236}">
                    <a16:creationId xmlns:a16="http://schemas.microsoft.com/office/drawing/2014/main" id="{77699188-7E06-4F79-83A2-8EAF140596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8" name="Picture 19">
                <a:extLst>
                  <a:ext uri="{FF2B5EF4-FFF2-40B4-BE49-F238E27FC236}">
                    <a16:creationId xmlns:a16="http://schemas.microsoft.com/office/drawing/2014/main" id="{124109BB-3D4B-4A76-9DAC-9245671F6D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9" name="Picture 20">
                <a:extLst>
                  <a:ext uri="{FF2B5EF4-FFF2-40B4-BE49-F238E27FC236}">
                    <a16:creationId xmlns:a16="http://schemas.microsoft.com/office/drawing/2014/main" id="{0685BBAD-01E0-47AD-A891-7AAB2D6274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0" name="Picture 21">
                <a:extLst>
                  <a:ext uri="{FF2B5EF4-FFF2-40B4-BE49-F238E27FC236}">
                    <a16:creationId xmlns:a16="http://schemas.microsoft.com/office/drawing/2014/main" id="{D3C28A1F-D9F5-4FC1-A823-6151384195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1" name="Picture 22">
                <a:extLst>
                  <a:ext uri="{FF2B5EF4-FFF2-40B4-BE49-F238E27FC236}">
                    <a16:creationId xmlns:a16="http://schemas.microsoft.com/office/drawing/2014/main" id="{3F1E269A-90AF-4DE1-9531-B881AF58A3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2" name="Picture 23">
                <a:extLst>
                  <a:ext uri="{FF2B5EF4-FFF2-40B4-BE49-F238E27FC236}">
                    <a16:creationId xmlns:a16="http://schemas.microsoft.com/office/drawing/2014/main" id="{D0FFB7AB-C8B5-4674-B2D5-5CB6C59D3F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71" name="Group 56">
              <a:extLst>
                <a:ext uri="{FF2B5EF4-FFF2-40B4-BE49-F238E27FC236}">
                  <a16:creationId xmlns:a16="http://schemas.microsoft.com/office/drawing/2014/main" id="{30D66C17-BF18-4D71-837F-2C607978BABA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583" name="Picture 14">
                <a:extLst>
                  <a:ext uri="{FF2B5EF4-FFF2-40B4-BE49-F238E27FC236}">
                    <a16:creationId xmlns:a16="http://schemas.microsoft.com/office/drawing/2014/main" id="{8EC37297-80C6-4C6B-B5A2-F477380AE4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4" name="Picture 15">
                <a:extLst>
                  <a:ext uri="{FF2B5EF4-FFF2-40B4-BE49-F238E27FC236}">
                    <a16:creationId xmlns:a16="http://schemas.microsoft.com/office/drawing/2014/main" id="{1945DCA6-356F-487B-8D74-E05E992AB6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5" name="Picture 16">
                <a:extLst>
                  <a:ext uri="{FF2B5EF4-FFF2-40B4-BE49-F238E27FC236}">
                    <a16:creationId xmlns:a16="http://schemas.microsoft.com/office/drawing/2014/main" id="{969752EF-D478-4B2C-B2D9-E852AA4B5A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6" name="Picture 17">
                <a:extLst>
                  <a:ext uri="{FF2B5EF4-FFF2-40B4-BE49-F238E27FC236}">
                    <a16:creationId xmlns:a16="http://schemas.microsoft.com/office/drawing/2014/main" id="{1783E1B2-EA52-46FE-83A2-A598015277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7" name="Picture 18">
                <a:extLst>
                  <a:ext uri="{FF2B5EF4-FFF2-40B4-BE49-F238E27FC236}">
                    <a16:creationId xmlns:a16="http://schemas.microsoft.com/office/drawing/2014/main" id="{C3D017DA-2BF1-4CD0-8CC8-233349048E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8" name="Picture 19">
                <a:extLst>
                  <a:ext uri="{FF2B5EF4-FFF2-40B4-BE49-F238E27FC236}">
                    <a16:creationId xmlns:a16="http://schemas.microsoft.com/office/drawing/2014/main" id="{E3EC670D-81E7-405C-B993-C2E3B8379B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9" name="Picture 20">
                <a:extLst>
                  <a:ext uri="{FF2B5EF4-FFF2-40B4-BE49-F238E27FC236}">
                    <a16:creationId xmlns:a16="http://schemas.microsoft.com/office/drawing/2014/main" id="{24644FEC-4D7A-47B0-94EE-E161486E49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0" name="Picture 21">
                <a:extLst>
                  <a:ext uri="{FF2B5EF4-FFF2-40B4-BE49-F238E27FC236}">
                    <a16:creationId xmlns:a16="http://schemas.microsoft.com/office/drawing/2014/main" id="{92A6DE84-D015-4756-88B0-58D7067C60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1" name="Picture 22">
                <a:extLst>
                  <a:ext uri="{FF2B5EF4-FFF2-40B4-BE49-F238E27FC236}">
                    <a16:creationId xmlns:a16="http://schemas.microsoft.com/office/drawing/2014/main" id="{998900EE-8FA6-4A49-8AC5-7195638EC2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2" name="Picture 23">
                <a:extLst>
                  <a:ext uri="{FF2B5EF4-FFF2-40B4-BE49-F238E27FC236}">
                    <a16:creationId xmlns:a16="http://schemas.microsoft.com/office/drawing/2014/main" id="{C378A1D1-70E0-4960-9D4A-4D001D97B7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72" name="Group 56">
              <a:extLst>
                <a:ext uri="{FF2B5EF4-FFF2-40B4-BE49-F238E27FC236}">
                  <a16:creationId xmlns:a16="http://schemas.microsoft.com/office/drawing/2014/main" id="{E5F0BDF8-D7DB-4E5E-A57A-96D28A43BBC5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573" name="Picture 14">
                <a:extLst>
                  <a:ext uri="{FF2B5EF4-FFF2-40B4-BE49-F238E27FC236}">
                    <a16:creationId xmlns:a16="http://schemas.microsoft.com/office/drawing/2014/main" id="{F723CCC2-6E9F-4038-A007-C77CA7CFA2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4" name="Picture 15">
                <a:extLst>
                  <a:ext uri="{FF2B5EF4-FFF2-40B4-BE49-F238E27FC236}">
                    <a16:creationId xmlns:a16="http://schemas.microsoft.com/office/drawing/2014/main" id="{0F88309C-D0D0-4448-9E41-39232ECD16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5" name="Picture 16">
                <a:extLst>
                  <a:ext uri="{FF2B5EF4-FFF2-40B4-BE49-F238E27FC236}">
                    <a16:creationId xmlns:a16="http://schemas.microsoft.com/office/drawing/2014/main" id="{62CB1397-E5F0-4121-9151-6F54BB3424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6" name="Picture 17">
                <a:extLst>
                  <a:ext uri="{FF2B5EF4-FFF2-40B4-BE49-F238E27FC236}">
                    <a16:creationId xmlns:a16="http://schemas.microsoft.com/office/drawing/2014/main" id="{88F8702E-A397-4AAF-BEBA-B6BAF65CE8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7" name="Picture 18">
                <a:extLst>
                  <a:ext uri="{FF2B5EF4-FFF2-40B4-BE49-F238E27FC236}">
                    <a16:creationId xmlns:a16="http://schemas.microsoft.com/office/drawing/2014/main" id="{F83D62FA-622C-467E-B514-F2A459C8FE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8" name="Picture 19">
                <a:extLst>
                  <a:ext uri="{FF2B5EF4-FFF2-40B4-BE49-F238E27FC236}">
                    <a16:creationId xmlns:a16="http://schemas.microsoft.com/office/drawing/2014/main" id="{355E3AC9-2AE5-4DA2-B17F-652993DE58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9" name="Picture 20">
                <a:extLst>
                  <a:ext uri="{FF2B5EF4-FFF2-40B4-BE49-F238E27FC236}">
                    <a16:creationId xmlns:a16="http://schemas.microsoft.com/office/drawing/2014/main" id="{06A15AB2-B195-4DA8-ABD6-B3D573D2D3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0" name="Picture 21">
                <a:extLst>
                  <a:ext uri="{FF2B5EF4-FFF2-40B4-BE49-F238E27FC236}">
                    <a16:creationId xmlns:a16="http://schemas.microsoft.com/office/drawing/2014/main" id="{C36E76AD-E100-4F40-AA31-3A0BF3346E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1" name="Picture 22">
                <a:extLst>
                  <a:ext uri="{FF2B5EF4-FFF2-40B4-BE49-F238E27FC236}">
                    <a16:creationId xmlns:a16="http://schemas.microsoft.com/office/drawing/2014/main" id="{0B9A4A42-006E-4477-8E63-2125E89879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2" name="Picture 23">
                <a:extLst>
                  <a:ext uri="{FF2B5EF4-FFF2-40B4-BE49-F238E27FC236}">
                    <a16:creationId xmlns:a16="http://schemas.microsoft.com/office/drawing/2014/main" id="{62E2F384-5818-48F0-AD3B-0A256A923E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673" name="Group 672">
            <a:extLst>
              <a:ext uri="{FF2B5EF4-FFF2-40B4-BE49-F238E27FC236}">
                <a16:creationId xmlns:a16="http://schemas.microsoft.com/office/drawing/2014/main" id="{6CB8DB20-FBB8-41DD-9BEB-BEC5C5A0B1D9}"/>
              </a:ext>
            </a:extLst>
          </p:cNvPr>
          <p:cNvGrpSpPr/>
          <p:nvPr/>
        </p:nvGrpSpPr>
        <p:grpSpPr>
          <a:xfrm>
            <a:off x="2377042" y="5083024"/>
            <a:ext cx="1539560" cy="1515856"/>
            <a:chOff x="4975891" y="1527626"/>
            <a:chExt cx="1539560" cy="1515856"/>
          </a:xfrm>
        </p:grpSpPr>
        <p:grpSp>
          <p:nvGrpSpPr>
            <p:cNvPr id="674" name="Group 56">
              <a:extLst>
                <a:ext uri="{FF2B5EF4-FFF2-40B4-BE49-F238E27FC236}">
                  <a16:creationId xmlns:a16="http://schemas.microsoft.com/office/drawing/2014/main" id="{0C94D334-CF6F-42AC-97C6-9FD167AAA203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774" name="Picture 14">
                <a:extLst>
                  <a:ext uri="{FF2B5EF4-FFF2-40B4-BE49-F238E27FC236}">
                    <a16:creationId xmlns:a16="http://schemas.microsoft.com/office/drawing/2014/main" id="{25F08144-4D58-4382-9FDA-9DDBAC42E8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5" name="Picture 15">
                <a:extLst>
                  <a:ext uri="{FF2B5EF4-FFF2-40B4-BE49-F238E27FC236}">
                    <a16:creationId xmlns:a16="http://schemas.microsoft.com/office/drawing/2014/main" id="{18F4A4A2-D792-41C3-894B-DEC462403D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6" name="Picture 16">
                <a:extLst>
                  <a:ext uri="{FF2B5EF4-FFF2-40B4-BE49-F238E27FC236}">
                    <a16:creationId xmlns:a16="http://schemas.microsoft.com/office/drawing/2014/main" id="{52CABBA1-60CC-456F-971C-D3EBFD1690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7" name="Picture 17">
                <a:extLst>
                  <a:ext uri="{FF2B5EF4-FFF2-40B4-BE49-F238E27FC236}">
                    <a16:creationId xmlns:a16="http://schemas.microsoft.com/office/drawing/2014/main" id="{C35A43AB-0A82-4A7A-B2B5-7F89C5130D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8" name="Picture 18">
                <a:extLst>
                  <a:ext uri="{FF2B5EF4-FFF2-40B4-BE49-F238E27FC236}">
                    <a16:creationId xmlns:a16="http://schemas.microsoft.com/office/drawing/2014/main" id="{7565A192-0064-44D4-AB44-487A6ECDDB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9" name="Picture 19">
                <a:extLst>
                  <a:ext uri="{FF2B5EF4-FFF2-40B4-BE49-F238E27FC236}">
                    <a16:creationId xmlns:a16="http://schemas.microsoft.com/office/drawing/2014/main" id="{FECE0206-2D93-457D-BD85-E118671C6D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0" name="Picture 20">
                <a:extLst>
                  <a:ext uri="{FF2B5EF4-FFF2-40B4-BE49-F238E27FC236}">
                    <a16:creationId xmlns:a16="http://schemas.microsoft.com/office/drawing/2014/main" id="{5FFEB869-154B-4A8A-82B1-D680F9210E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1" name="Picture 21">
                <a:extLst>
                  <a:ext uri="{FF2B5EF4-FFF2-40B4-BE49-F238E27FC236}">
                    <a16:creationId xmlns:a16="http://schemas.microsoft.com/office/drawing/2014/main" id="{687B0442-325F-42A6-86A7-88501B820F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2" name="Picture 22">
                <a:extLst>
                  <a:ext uri="{FF2B5EF4-FFF2-40B4-BE49-F238E27FC236}">
                    <a16:creationId xmlns:a16="http://schemas.microsoft.com/office/drawing/2014/main" id="{8E59439A-3FF6-4951-B6A3-E21E716F40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3" name="Picture 23">
                <a:extLst>
                  <a:ext uri="{FF2B5EF4-FFF2-40B4-BE49-F238E27FC236}">
                    <a16:creationId xmlns:a16="http://schemas.microsoft.com/office/drawing/2014/main" id="{76A56EFD-2C0F-458A-9D2E-029930A153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75" name="Group 56">
              <a:extLst>
                <a:ext uri="{FF2B5EF4-FFF2-40B4-BE49-F238E27FC236}">
                  <a16:creationId xmlns:a16="http://schemas.microsoft.com/office/drawing/2014/main" id="{0046D4F4-F058-457A-98F5-FF12DDE0BEEF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764" name="Picture 14">
                <a:extLst>
                  <a:ext uri="{FF2B5EF4-FFF2-40B4-BE49-F238E27FC236}">
                    <a16:creationId xmlns:a16="http://schemas.microsoft.com/office/drawing/2014/main" id="{64027D8B-1F7D-4C0C-A6B7-D8E60619FF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5" name="Picture 15">
                <a:extLst>
                  <a:ext uri="{FF2B5EF4-FFF2-40B4-BE49-F238E27FC236}">
                    <a16:creationId xmlns:a16="http://schemas.microsoft.com/office/drawing/2014/main" id="{100CC113-8C08-4A34-821D-05F12212CB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6" name="Picture 16">
                <a:extLst>
                  <a:ext uri="{FF2B5EF4-FFF2-40B4-BE49-F238E27FC236}">
                    <a16:creationId xmlns:a16="http://schemas.microsoft.com/office/drawing/2014/main" id="{7C31013D-DD22-49B4-A676-5A7E786F14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7" name="Picture 17">
                <a:extLst>
                  <a:ext uri="{FF2B5EF4-FFF2-40B4-BE49-F238E27FC236}">
                    <a16:creationId xmlns:a16="http://schemas.microsoft.com/office/drawing/2014/main" id="{576E042E-69A6-4B6B-8AB7-3A90D8331F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8" name="Picture 18">
                <a:extLst>
                  <a:ext uri="{FF2B5EF4-FFF2-40B4-BE49-F238E27FC236}">
                    <a16:creationId xmlns:a16="http://schemas.microsoft.com/office/drawing/2014/main" id="{64EE00ED-2311-4535-9571-128A3001A0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9" name="Picture 19">
                <a:extLst>
                  <a:ext uri="{FF2B5EF4-FFF2-40B4-BE49-F238E27FC236}">
                    <a16:creationId xmlns:a16="http://schemas.microsoft.com/office/drawing/2014/main" id="{EF144BFF-5FB1-4F8F-846F-8F94019F5B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0" name="Picture 20">
                <a:extLst>
                  <a:ext uri="{FF2B5EF4-FFF2-40B4-BE49-F238E27FC236}">
                    <a16:creationId xmlns:a16="http://schemas.microsoft.com/office/drawing/2014/main" id="{0C01C1AF-F484-4E28-B4CE-2B5AB6EEF3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1" name="Picture 21">
                <a:extLst>
                  <a:ext uri="{FF2B5EF4-FFF2-40B4-BE49-F238E27FC236}">
                    <a16:creationId xmlns:a16="http://schemas.microsoft.com/office/drawing/2014/main" id="{3E4D79C6-262B-47B0-83CD-C08F7E05D9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2" name="Picture 22">
                <a:extLst>
                  <a:ext uri="{FF2B5EF4-FFF2-40B4-BE49-F238E27FC236}">
                    <a16:creationId xmlns:a16="http://schemas.microsoft.com/office/drawing/2014/main" id="{F6BFC397-AED9-4785-B84C-A96967056C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3" name="Picture 23">
                <a:extLst>
                  <a:ext uri="{FF2B5EF4-FFF2-40B4-BE49-F238E27FC236}">
                    <a16:creationId xmlns:a16="http://schemas.microsoft.com/office/drawing/2014/main" id="{E6827D84-5886-42A6-923D-EADA79660D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76" name="Group 56">
              <a:extLst>
                <a:ext uri="{FF2B5EF4-FFF2-40B4-BE49-F238E27FC236}">
                  <a16:creationId xmlns:a16="http://schemas.microsoft.com/office/drawing/2014/main" id="{1E341A2B-EBBF-4046-98E3-88796DD06C01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754" name="Picture 14">
                <a:extLst>
                  <a:ext uri="{FF2B5EF4-FFF2-40B4-BE49-F238E27FC236}">
                    <a16:creationId xmlns:a16="http://schemas.microsoft.com/office/drawing/2014/main" id="{EC4694A5-0648-44EE-90DF-04E9A493D8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5" name="Picture 15">
                <a:extLst>
                  <a:ext uri="{FF2B5EF4-FFF2-40B4-BE49-F238E27FC236}">
                    <a16:creationId xmlns:a16="http://schemas.microsoft.com/office/drawing/2014/main" id="{C24297F7-FF5D-45E5-836F-D2EF30554F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6" name="Picture 16">
                <a:extLst>
                  <a:ext uri="{FF2B5EF4-FFF2-40B4-BE49-F238E27FC236}">
                    <a16:creationId xmlns:a16="http://schemas.microsoft.com/office/drawing/2014/main" id="{FF14CBBD-69E6-4A7B-9D6C-03E3C3DBF2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7" name="Picture 17">
                <a:extLst>
                  <a:ext uri="{FF2B5EF4-FFF2-40B4-BE49-F238E27FC236}">
                    <a16:creationId xmlns:a16="http://schemas.microsoft.com/office/drawing/2014/main" id="{5009D029-A5BC-4656-ACD4-7D33F9A96E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8" name="Picture 18">
                <a:extLst>
                  <a:ext uri="{FF2B5EF4-FFF2-40B4-BE49-F238E27FC236}">
                    <a16:creationId xmlns:a16="http://schemas.microsoft.com/office/drawing/2014/main" id="{6E677645-7EA8-46E6-B797-1F91B3F19C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9" name="Picture 19">
                <a:extLst>
                  <a:ext uri="{FF2B5EF4-FFF2-40B4-BE49-F238E27FC236}">
                    <a16:creationId xmlns:a16="http://schemas.microsoft.com/office/drawing/2014/main" id="{5A960714-3724-4B9C-A76D-2E60022AE0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0" name="Picture 20">
                <a:extLst>
                  <a:ext uri="{FF2B5EF4-FFF2-40B4-BE49-F238E27FC236}">
                    <a16:creationId xmlns:a16="http://schemas.microsoft.com/office/drawing/2014/main" id="{8478C4F8-B1B0-4099-9E0B-FC123EA7A9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1" name="Picture 21">
                <a:extLst>
                  <a:ext uri="{FF2B5EF4-FFF2-40B4-BE49-F238E27FC236}">
                    <a16:creationId xmlns:a16="http://schemas.microsoft.com/office/drawing/2014/main" id="{D0587756-6434-414D-ABA3-58327FFE98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2" name="Picture 22">
                <a:extLst>
                  <a:ext uri="{FF2B5EF4-FFF2-40B4-BE49-F238E27FC236}">
                    <a16:creationId xmlns:a16="http://schemas.microsoft.com/office/drawing/2014/main" id="{3D098A59-0527-477E-BEA9-0E2EA9A4E6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3" name="Picture 23">
                <a:extLst>
                  <a:ext uri="{FF2B5EF4-FFF2-40B4-BE49-F238E27FC236}">
                    <a16:creationId xmlns:a16="http://schemas.microsoft.com/office/drawing/2014/main" id="{85740FC3-D76D-43CD-8C51-B8F381968C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77" name="Group 56">
              <a:extLst>
                <a:ext uri="{FF2B5EF4-FFF2-40B4-BE49-F238E27FC236}">
                  <a16:creationId xmlns:a16="http://schemas.microsoft.com/office/drawing/2014/main" id="{48418FC5-34F7-4149-93B4-FF270943E88C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744" name="Picture 14">
                <a:extLst>
                  <a:ext uri="{FF2B5EF4-FFF2-40B4-BE49-F238E27FC236}">
                    <a16:creationId xmlns:a16="http://schemas.microsoft.com/office/drawing/2014/main" id="{509E40DB-0B94-4D52-A13A-8E11B31080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5" name="Picture 15">
                <a:extLst>
                  <a:ext uri="{FF2B5EF4-FFF2-40B4-BE49-F238E27FC236}">
                    <a16:creationId xmlns:a16="http://schemas.microsoft.com/office/drawing/2014/main" id="{562C51E7-E56D-4B4F-9093-7FB1ECD078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6" name="Picture 16">
                <a:extLst>
                  <a:ext uri="{FF2B5EF4-FFF2-40B4-BE49-F238E27FC236}">
                    <a16:creationId xmlns:a16="http://schemas.microsoft.com/office/drawing/2014/main" id="{01FF7D78-7839-4C12-9AD7-FD82878251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7" name="Picture 17">
                <a:extLst>
                  <a:ext uri="{FF2B5EF4-FFF2-40B4-BE49-F238E27FC236}">
                    <a16:creationId xmlns:a16="http://schemas.microsoft.com/office/drawing/2014/main" id="{041FD265-2FBF-4E04-B9C9-EDAE847C20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8" name="Picture 18">
                <a:extLst>
                  <a:ext uri="{FF2B5EF4-FFF2-40B4-BE49-F238E27FC236}">
                    <a16:creationId xmlns:a16="http://schemas.microsoft.com/office/drawing/2014/main" id="{335514CE-4C9F-4649-889B-1B376EAAC0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9" name="Picture 19">
                <a:extLst>
                  <a:ext uri="{FF2B5EF4-FFF2-40B4-BE49-F238E27FC236}">
                    <a16:creationId xmlns:a16="http://schemas.microsoft.com/office/drawing/2014/main" id="{371A7FDC-4D4C-4FAA-95C2-1B847F09FF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0" name="Picture 20">
                <a:extLst>
                  <a:ext uri="{FF2B5EF4-FFF2-40B4-BE49-F238E27FC236}">
                    <a16:creationId xmlns:a16="http://schemas.microsoft.com/office/drawing/2014/main" id="{9CC5769C-1CBB-46EA-89AF-051C43E8E2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1" name="Picture 21">
                <a:extLst>
                  <a:ext uri="{FF2B5EF4-FFF2-40B4-BE49-F238E27FC236}">
                    <a16:creationId xmlns:a16="http://schemas.microsoft.com/office/drawing/2014/main" id="{3780BC84-7843-4CD6-BB16-4D5FDFDF0F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2" name="Picture 22">
                <a:extLst>
                  <a:ext uri="{FF2B5EF4-FFF2-40B4-BE49-F238E27FC236}">
                    <a16:creationId xmlns:a16="http://schemas.microsoft.com/office/drawing/2014/main" id="{A2E96A32-0C65-443E-A660-5C4F0D8883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3" name="Picture 23">
                <a:extLst>
                  <a:ext uri="{FF2B5EF4-FFF2-40B4-BE49-F238E27FC236}">
                    <a16:creationId xmlns:a16="http://schemas.microsoft.com/office/drawing/2014/main" id="{43CD70BE-ED32-4FE0-970E-0B03188D68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78" name="Group 56">
              <a:extLst>
                <a:ext uri="{FF2B5EF4-FFF2-40B4-BE49-F238E27FC236}">
                  <a16:creationId xmlns:a16="http://schemas.microsoft.com/office/drawing/2014/main" id="{006FCF96-B9D4-43D9-BC9F-C3ABB88FBFA5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734" name="Picture 14">
                <a:extLst>
                  <a:ext uri="{FF2B5EF4-FFF2-40B4-BE49-F238E27FC236}">
                    <a16:creationId xmlns:a16="http://schemas.microsoft.com/office/drawing/2014/main" id="{856B198B-E1EF-4D84-933E-A5943D4EF5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5" name="Picture 15">
                <a:extLst>
                  <a:ext uri="{FF2B5EF4-FFF2-40B4-BE49-F238E27FC236}">
                    <a16:creationId xmlns:a16="http://schemas.microsoft.com/office/drawing/2014/main" id="{48C293CA-AB1D-42C9-8528-AACF6DF18F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6" name="Picture 16">
                <a:extLst>
                  <a:ext uri="{FF2B5EF4-FFF2-40B4-BE49-F238E27FC236}">
                    <a16:creationId xmlns:a16="http://schemas.microsoft.com/office/drawing/2014/main" id="{61E4E070-191D-42F2-A238-25A876AABA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7" name="Picture 17">
                <a:extLst>
                  <a:ext uri="{FF2B5EF4-FFF2-40B4-BE49-F238E27FC236}">
                    <a16:creationId xmlns:a16="http://schemas.microsoft.com/office/drawing/2014/main" id="{54258B00-5DCC-4D08-A83D-5402034B94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8" name="Picture 18">
                <a:extLst>
                  <a:ext uri="{FF2B5EF4-FFF2-40B4-BE49-F238E27FC236}">
                    <a16:creationId xmlns:a16="http://schemas.microsoft.com/office/drawing/2014/main" id="{A2F4E2BB-3580-4C59-94D3-66683D5CBA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9" name="Picture 19">
                <a:extLst>
                  <a:ext uri="{FF2B5EF4-FFF2-40B4-BE49-F238E27FC236}">
                    <a16:creationId xmlns:a16="http://schemas.microsoft.com/office/drawing/2014/main" id="{856BB257-CED0-47E2-85B7-63BBD74D44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0" name="Picture 20">
                <a:extLst>
                  <a:ext uri="{FF2B5EF4-FFF2-40B4-BE49-F238E27FC236}">
                    <a16:creationId xmlns:a16="http://schemas.microsoft.com/office/drawing/2014/main" id="{9E58A52B-E934-47D7-B974-26FEAF5D70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1" name="Picture 21">
                <a:extLst>
                  <a:ext uri="{FF2B5EF4-FFF2-40B4-BE49-F238E27FC236}">
                    <a16:creationId xmlns:a16="http://schemas.microsoft.com/office/drawing/2014/main" id="{51F18F1F-CEC0-4063-92D3-1B0916C551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2" name="Picture 22">
                <a:extLst>
                  <a:ext uri="{FF2B5EF4-FFF2-40B4-BE49-F238E27FC236}">
                    <a16:creationId xmlns:a16="http://schemas.microsoft.com/office/drawing/2014/main" id="{56821F45-6348-43B8-A88A-C168665B31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3" name="Picture 23">
                <a:extLst>
                  <a:ext uri="{FF2B5EF4-FFF2-40B4-BE49-F238E27FC236}">
                    <a16:creationId xmlns:a16="http://schemas.microsoft.com/office/drawing/2014/main" id="{80D5C40E-82FA-4CC0-B8D0-00B7AC1950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79" name="Group 56">
              <a:extLst>
                <a:ext uri="{FF2B5EF4-FFF2-40B4-BE49-F238E27FC236}">
                  <a16:creationId xmlns:a16="http://schemas.microsoft.com/office/drawing/2014/main" id="{85343A06-4886-443C-BA10-861E8FE4A1F7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724" name="Picture 14">
                <a:extLst>
                  <a:ext uri="{FF2B5EF4-FFF2-40B4-BE49-F238E27FC236}">
                    <a16:creationId xmlns:a16="http://schemas.microsoft.com/office/drawing/2014/main" id="{2CC48A0E-3C4C-4CC2-A87D-86EBDEBAE1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5" name="Picture 15">
                <a:extLst>
                  <a:ext uri="{FF2B5EF4-FFF2-40B4-BE49-F238E27FC236}">
                    <a16:creationId xmlns:a16="http://schemas.microsoft.com/office/drawing/2014/main" id="{DA202DF4-6774-48BD-8227-E67832D29F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6" name="Picture 16">
                <a:extLst>
                  <a:ext uri="{FF2B5EF4-FFF2-40B4-BE49-F238E27FC236}">
                    <a16:creationId xmlns:a16="http://schemas.microsoft.com/office/drawing/2014/main" id="{3CAA0C18-FE90-421B-B56A-241D245AAD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7" name="Picture 17">
                <a:extLst>
                  <a:ext uri="{FF2B5EF4-FFF2-40B4-BE49-F238E27FC236}">
                    <a16:creationId xmlns:a16="http://schemas.microsoft.com/office/drawing/2014/main" id="{35145444-1959-4A68-8F84-471F1B8855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8" name="Picture 18">
                <a:extLst>
                  <a:ext uri="{FF2B5EF4-FFF2-40B4-BE49-F238E27FC236}">
                    <a16:creationId xmlns:a16="http://schemas.microsoft.com/office/drawing/2014/main" id="{A1920918-6B3E-4522-8ED1-224745A742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9" name="Picture 19">
                <a:extLst>
                  <a:ext uri="{FF2B5EF4-FFF2-40B4-BE49-F238E27FC236}">
                    <a16:creationId xmlns:a16="http://schemas.microsoft.com/office/drawing/2014/main" id="{F81BF167-FED3-4AF2-B92A-5AD487870A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0" name="Picture 20">
                <a:extLst>
                  <a:ext uri="{FF2B5EF4-FFF2-40B4-BE49-F238E27FC236}">
                    <a16:creationId xmlns:a16="http://schemas.microsoft.com/office/drawing/2014/main" id="{0CA0D7C5-9135-4DFA-AFED-1849DAF322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1" name="Picture 21">
                <a:extLst>
                  <a:ext uri="{FF2B5EF4-FFF2-40B4-BE49-F238E27FC236}">
                    <a16:creationId xmlns:a16="http://schemas.microsoft.com/office/drawing/2014/main" id="{6B9771E7-6C0D-48C9-9543-F1F4E3D889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2" name="Picture 22">
                <a:extLst>
                  <a:ext uri="{FF2B5EF4-FFF2-40B4-BE49-F238E27FC236}">
                    <a16:creationId xmlns:a16="http://schemas.microsoft.com/office/drawing/2014/main" id="{240F9214-7FAA-4229-ADE9-C4FAA1412A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3" name="Picture 23">
                <a:extLst>
                  <a:ext uri="{FF2B5EF4-FFF2-40B4-BE49-F238E27FC236}">
                    <a16:creationId xmlns:a16="http://schemas.microsoft.com/office/drawing/2014/main" id="{AF781A4A-A96F-45D2-916D-A162054DED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80" name="Group 56">
              <a:extLst>
                <a:ext uri="{FF2B5EF4-FFF2-40B4-BE49-F238E27FC236}">
                  <a16:creationId xmlns:a16="http://schemas.microsoft.com/office/drawing/2014/main" id="{0D747C3B-6C7F-46AB-A3E2-71C7EA9B44E0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714" name="Picture 14">
                <a:extLst>
                  <a:ext uri="{FF2B5EF4-FFF2-40B4-BE49-F238E27FC236}">
                    <a16:creationId xmlns:a16="http://schemas.microsoft.com/office/drawing/2014/main" id="{A703A2E4-2E47-4BB5-AE4B-828F06118D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5" name="Picture 15">
                <a:extLst>
                  <a:ext uri="{FF2B5EF4-FFF2-40B4-BE49-F238E27FC236}">
                    <a16:creationId xmlns:a16="http://schemas.microsoft.com/office/drawing/2014/main" id="{201F8393-F146-47BD-9333-6B370756DC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6" name="Picture 16">
                <a:extLst>
                  <a:ext uri="{FF2B5EF4-FFF2-40B4-BE49-F238E27FC236}">
                    <a16:creationId xmlns:a16="http://schemas.microsoft.com/office/drawing/2014/main" id="{3F31AD7B-D756-43C9-82F0-A4F8D7C5DD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7" name="Picture 17">
                <a:extLst>
                  <a:ext uri="{FF2B5EF4-FFF2-40B4-BE49-F238E27FC236}">
                    <a16:creationId xmlns:a16="http://schemas.microsoft.com/office/drawing/2014/main" id="{1AF1200A-38DA-4FE1-A693-835B0889DE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8" name="Picture 18">
                <a:extLst>
                  <a:ext uri="{FF2B5EF4-FFF2-40B4-BE49-F238E27FC236}">
                    <a16:creationId xmlns:a16="http://schemas.microsoft.com/office/drawing/2014/main" id="{6B6D143D-EFA1-44B7-A66F-3F82A737BA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9" name="Picture 19">
                <a:extLst>
                  <a:ext uri="{FF2B5EF4-FFF2-40B4-BE49-F238E27FC236}">
                    <a16:creationId xmlns:a16="http://schemas.microsoft.com/office/drawing/2014/main" id="{E7B2EC2E-7EE8-446B-A1B3-DC6EEAA9FC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0" name="Picture 20">
                <a:extLst>
                  <a:ext uri="{FF2B5EF4-FFF2-40B4-BE49-F238E27FC236}">
                    <a16:creationId xmlns:a16="http://schemas.microsoft.com/office/drawing/2014/main" id="{075F1089-99C2-4BD2-8FD9-C90C8B3A77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1" name="Picture 21">
                <a:extLst>
                  <a:ext uri="{FF2B5EF4-FFF2-40B4-BE49-F238E27FC236}">
                    <a16:creationId xmlns:a16="http://schemas.microsoft.com/office/drawing/2014/main" id="{E9ADD60A-3F29-4E2A-83F8-12AA71FE69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2" name="Picture 22">
                <a:extLst>
                  <a:ext uri="{FF2B5EF4-FFF2-40B4-BE49-F238E27FC236}">
                    <a16:creationId xmlns:a16="http://schemas.microsoft.com/office/drawing/2014/main" id="{17823866-1F66-47D6-8C48-F3E30648BA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3" name="Picture 23">
                <a:extLst>
                  <a:ext uri="{FF2B5EF4-FFF2-40B4-BE49-F238E27FC236}">
                    <a16:creationId xmlns:a16="http://schemas.microsoft.com/office/drawing/2014/main" id="{271703BA-7CC9-458D-AEF5-75FAEA0955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81" name="Group 56">
              <a:extLst>
                <a:ext uri="{FF2B5EF4-FFF2-40B4-BE49-F238E27FC236}">
                  <a16:creationId xmlns:a16="http://schemas.microsoft.com/office/drawing/2014/main" id="{7B0AF3C6-3EE5-4830-A9CE-0019FE082ADF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704" name="Picture 14">
                <a:extLst>
                  <a:ext uri="{FF2B5EF4-FFF2-40B4-BE49-F238E27FC236}">
                    <a16:creationId xmlns:a16="http://schemas.microsoft.com/office/drawing/2014/main" id="{4121D61F-EFD8-4BBE-80FA-430C4D9D79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5" name="Picture 15">
                <a:extLst>
                  <a:ext uri="{FF2B5EF4-FFF2-40B4-BE49-F238E27FC236}">
                    <a16:creationId xmlns:a16="http://schemas.microsoft.com/office/drawing/2014/main" id="{6915CFDC-96CD-45B7-824C-3DE7C5C3EC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6" name="Picture 16">
                <a:extLst>
                  <a:ext uri="{FF2B5EF4-FFF2-40B4-BE49-F238E27FC236}">
                    <a16:creationId xmlns:a16="http://schemas.microsoft.com/office/drawing/2014/main" id="{412843C4-E548-466E-9515-ADC52D1655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7" name="Picture 17">
                <a:extLst>
                  <a:ext uri="{FF2B5EF4-FFF2-40B4-BE49-F238E27FC236}">
                    <a16:creationId xmlns:a16="http://schemas.microsoft.com/office/drawing/2014/main" id="{ADA85342-4333-4988-9E59-2EBFA1B98B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8" name="Picture 18">
                <a:extLst>
                  <a:ext uri="{FF2B5EF4-FFF2-40B4-BE49-F238E27FC236}">
                    <a16:creationId xmlns:a16="http://schemas.microsoft.com/office/drawing/2014/main" id="{908E44B1-7931-4375-8875-077C0F8F8E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9" name="Picture 19">
                <a:extLst>
                  <a:ext uri="{FF2B5EF4-FFF2-40B4-BE49-F238E27FC236}">
                    <a16:creationId xmlns:a16="http://schemas.microsoft.com/office/drawing/2014/main" id="{04F1D46F-D96D-4EE9-A56B-8E5FF325AC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0" name="Picture 20">
                <a:extLst>
                  <a:ext uri="{FF2B5EF4-FFF2-40B4-BE49-F238E27FC236}">
                    <a16:creationId xmlns:a16="http://schemas.microsoft.com/office/drawing/2014/main" id="{8653CA96-40DC-46F2-85B8-0ADA504F86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1" name="Picture 21">
                <a:extLst>
                  <a:ext uri="{FF2B5EF4-FFF2-40B4-BE49-F238E27FC236}">
                    <a16:creationId xmlns:a16="http://schemas.microsoft.com/office/drawing/2014/main" id="{F6B12018-015A-4855-9F9D-5FC9ECB0A0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2" name="Picture 22">
                <a:extLst>
                  <a:ext uri="{FF2B5EF4-FFF2-40B4-BE49-F238E27FC236}">
                    <a16:creationId xmlns:a16="http://schemas.microsoft.com/office/drawing/2014/main" id="{A9B0CCC9-9D02-42A6-A14F-218C2873E8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3" name="Picture 23">
                <a:extLst>
                  <a:ext uri="{FF2B5EF4-FFF2-40B4-BE49-F238E27FC236}">
                    <a16:creationId xmlns:a16="http://schemas.microsoft.com/office/drawing/2014/main" id="{713C2C06-9705-46D3-AB07-2B71AC868E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82" name="Group 56">
              <a:extLst>
                <a:ext uri="{FF2B5EF4-FFF2-40B4-BE49-F238E27FC236}">
                  <a16:creationId xmlns:a16="http://schemas.microsoft.com/office/drawing/2014/main" id="{635C02B6-3C83-43DC-9757-DD080508F1BD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694" name="Picture 14">
                <a:extLst>
                  <a:ext uri="{FF2B5EF4-FFF2-40B4-BE49-F238E27FC236}">
                    <a16:creationId xmlns:a16="http://schemas.microsoft.com/office/drawing/2014/main" id="{593D10B2-4F51-465E-89B4-D23396F4D8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5" name="Picture 15">
                <a:extLst>
                  <a:ext uri="{FF2B5EF4-FFF2-40B4-BE49-F238E27FC236}">
                    <a16:creationId xmlns:a16="http://schemas.microsoft.com/office/drawing/2014/main" id="{3282CA20-7DFB-4F52-962D-A85E79B1D5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6" name="Picture 16">
                <a:extLst>
                  <a:ext uri="{FF2B5EF4-FFF2-40B4-BE49-F238E27FC236}">
                    <a16:creationId xmlns:a16="http://schemas.microsoft.com/office/drawing/2014/main" id="{C28EAC00-E32D-4E56-ACC3-5BD4132065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7" name="Picture 17">
                <a:extLst>
                  <a:ext uri="{FF2B5EF4-FFF2-40B4-BE49-F238E27FC236}">
                    <a16:creationId xmlns:a16="http://schemas.microsoft.com/office/drawing/2014/main" id="{F9C283F3-2D59-44AB-BF06-393E49A29D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8" name="Picture 18">
                <a:extLst>
                  <a:ext uri="{FF2B5EF4-FFF2-40B4-BE49-F238E27FC236}">
                    <a16:creationId xmlns:a16="http://schemas.microsoft.com/office/drawing/2014/main" id="{B6AF9CFB-D6D9-4EF0-8435-B4FF1D0A50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9" name="Picture 19">
                <a:extLst>
                  <a:ext uri="{FF2B5EF4-FFF2-40B4-BE49-F238E27FC236}">
                    <a16:creationId xmlns:a16="http://schemas.microsoft.com/office/drawing/2014/main" id="{27A411F8-F97B-4C70-8E27-2E35D31583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0" name="Picture 20">
                <a:extLst>
                  <a:ext uri="{FF2B5EF4-FFF2-40B4-BE49-F238E27FC236}">
                    <a16:creationId xmlns:a16="http://schemas.microsoft.com/office/drawing/2014/main" id="{DD6C06E9-D4F4-4CA3-8CF5-256E0BDC86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1" name="Picture 21">
                <a:extLst>
                  <a:ext uri="{FF2B5EF4-FFF2-40B4-BE49-F238E27FC236}">
                    <a16:creationId xmlns:a16="http://schemas.microsoft.com/office/drawing/2014/main" id="{EDC2A94C-A1CA-429F-854F-43D01CC4FB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2" name="Picture 22">
                <a:extLst>
                  <a:ext uri="{FF2B5EF4-FFF2-40B4-BE49-F238E27FC236}">
                    <a16:creationId xmlns:a16="http://schemas.microsoft.com/office/drawing/2014/main" id="{D3C26E22-742B-4999-B0D7-0D08795D34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3" name="Picture 23">
                <a:extLst>
                  <a:ext uri="{FF2B5EF4-FFF2-40B4-BE49-F238E27FC236}">
                    <a16:creationId xmlns:a16="http://schemas.microsoft.com/office/drawing/2014/main" id="{608079E1-A953-41AC-AC1F-A4B9916F98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83" name="Group 56">
              <a:extLst>
                <a:ext uri="{FF2B5EF4-FFF2-40B4-BE49-F238E27FC236}">
                  <a16:creationId xmlns:a16="http://schemas.microsoft.com/office/drawing/2014/main" id="{DBA3CA74-FD72-4AE2-AE8C-E8FA6C1AD972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684" name="Picture 14">
                <a:extLst>
                  <a:ext uri="{FF2B5EF4-FFF2-40B4-BE49-F238E27FC236}">
                    <a16:creationId xmlns:a16="http://schemas.microsoft.com/office/drawing/2014/main" id="{CB7E68A5-9B1F-4BCF-8362-EF7DE4AB37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5" name="Picture 15">
                <a:extLst>
                  <a:ext uri="{FF2B5EF4-FFF2-40B4-BE49-F238E27FC236}">
                    <a16:creationId xmlns:a16="http://schemas.microsoft.com/office/drawing/2014/main" id="{FA6CD871-9853-4FF1-8FF6-53223A1345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6" name="Picture 16">
                <a:extLst>
                  <a:ext uri="{FF2B5EF4-FFF2-40B4-BE49-F238E27FC236}">
                    <a16:creationId xmlns:a16="http://schemas.microsoft.com/office/drawing/2014/main" id="{12E1757D-7417-4C05-AFC7-348D15B7D0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7" name="Picture 17">
                <a:extLst>
                  <a:ext uri="{FF2B5EF4-FFF2-40B4-BE49-F238E27FC236}">
                    <a16:creationId xmlns:a16="http://schemas.microsoft.com/office/drawing/2014/main" id="{D0C023CD-B079-4F2E-BC67-2B092E1AAC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8" name="Picture 18">
                <a:extLst>
                  <a:ext uri="{FF2B5EF4-FFF2-40B4-BE49-F238E27FC236}">
                    <a16:creationId xmlns:a16="http://schemas.microsoft.com/office/drawing/2014/main" id="{EB0FE83A-0D7D-4C79-92AB-101FA26F8D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9" name="Picture 19">
                <a:extLst>
                  <a:ext uri="{FF2B5EF4-FFF2-40B4-BE49-F238E27FC236}">
                    <a16:creationId xmlns:a16="http://schemas.microsoft.com/office/drawing/2014/main" id="{96553853-F99D-4C19-9887-D9C6085519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0" name="Picture 20">
                <a:extLst>
                  <a:ext uri="{FF2B5EF4-FFF2-40B4-BE49-F238E27FC236}">
                    <a16:creationId xmlns:a16="http://schemas.microsoft.com/office/drawing/2014/main" id="{E47C6D83-2452-45A1-9F16-B4766CCAAE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1" name="Picture 21">
                <a:extLst>
                  <a:ext uri="{FF2B5EF4-FFF2-40B4-BE49-F238E27FC236}">
                    <a16:creationId xmlns:a16="http://schemas.microsoft.com/office/drawing/2014/main" id="{B2E9019B-F87D-4BE8-986E-5A81F0970A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2" name="Picture 22">
                <a:extLst>
                  <a:ext uri="{FF2B5EF4-FFF2-40B4-BE49-F238E27FC236}">
                    <a16:creationId xmlns:a16="http://schemas.microsoft.com/office/drawing/2014/main" id="{35AF4E82-C47E-4454-88A9-51BA4882A0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3" name="Picture 23">
                <a:extLst>
                  <a:ext uri="{FF2B5EF4-FFF2-40B4-BE49-F238E27FC236}">
                    <a16:creationId xmlns:a16="http://schemas.microsoft.com/office/drawing/2014/main" id="{C27900DD-988D-4D18-BA12-BE8ED97D3C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1006" name="Group 56">
            <a:extLst>
              <a:ext uri="{FF2B5EF4-FFF2-40B4-BE49-F238E27FC236}">
                <a16:creationId xmlns:a16="http://schemas.microsoft.com/office/drawing/2014/main" id="{B73458AB-3952-41CB-BC90-B8824A4752B1}"/>
              </a:ext>
            </a:extLst>
          </p:cNvPr>
          <p:cNvGrpSpPr/>
          <p:nvPr/>
        </p:nvGrpSpPr>
        <p:grpSpPr>
          <a:xfrm>
            <a:off x="4146161" y="1954250"/>
            <a:ext cx="1539560" cy="171967"/>
            <a:chOff x="7746380" y="2949426"/>
            <a:chExt cx="2188691" cy="244475"/>
          </a:xfrm>
        </p:grpSpPr>
        <p:pic>
          <p:nvPicPr>
            <p:cNvPr id="1007" name="Picture 14">
              <a:extLst>
                <a:ext uri="{FF2B5EF4-FFF2-40B4-BE49-F238E27FC236}">
                  <a16:creationId xmlns:a16="http://schemas.microsoft.com/office/drawing/2014/main" id="{66E2BC03-F097-4124-ADD2-4F29271F3C8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08" name="Picture 15">
              <a:extLst>
                <a:ext uri="{FF2B5EF4-FFF2-40B4-BE49-F238E27FC236}">
                  <a16:creationId xmlns:a16="http://schemas.microsoft.com/office/drawing/2014/main" id="{06187BD6-B184-4C27-84BC-DF8F273805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09" name="Picture 16">
              <a:extLst>
                <a:ext uri="{FF2B5EF4-FFF2-40B4-BE49-F238E27FC236}">
                  <a16:creationId xmlns:a16="http://schemas.microsoft.com/office/drawing/2014/main" id="{4DE6BA98-F437-4845-B7B3-BC0EC3DE3F5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10" name="Picture 17">
              <a:extLst>
                <a:ext uri="{FF2B5EF4-FFF2-40B4-BE49-F238E27FC236}">
                  <a16:creationId xmlns:a16="http://schemas.microsoft.com/office/drawing/2014/main" id="{DF3078B9-0FF6-4F26-B6FC-F767C9352F8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11" name="Picture 18">
              <a:extLst>
                <a:ext uri="{FF2B5EF4-FFF2-40B4-BE49-F238E27FC236}">
                  <a16:creationId xmlns:a16="http://schemas.microsoft.com/office/drawing/2014/main" id="{39579ECE-909C-4686-BADD-9389E76FED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12" name="Picture 19">
              <a:extLst>
                <a:ext uri="{FF2B5EF4-FFF2-40B4-BE49-F238E27FC236}">
                  <a16:creationId xmlns:a16="http://schemas.microsoft.com/office/drawing/2014/main" id="{30CA1A65-E9F6-4E38-B905-D5A9BDE508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13" name="Picture 20">
              <a:extLst>
                <a:ext uri="{FF2B5EF4-FFF2-40B4-BE49-F238E27FC236}">
                  <a16:creationId xmlns:a16="http://schemas.microsoft.com/office/drawing/2014/main" id="{9762AF22-3BCF-4846-9DFD-A361A93114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14" name="Picture 21">
              <a:extLst>
                <a:ext uri="{FF2B5EF4-FFF2-40B4-BE49-F238E27FC236}">
                  <a16:creationId xmlns:a16="http://schemas.microsoft.com/office/drawing/2014/main" id="{E37AC376-EECC-495F-9405-9BF22D296A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15" name="Picture 22">
              <a:extLst>
                <a:ext uri="{FF2B5EF4-FFF2-40B4-BE49-F238E27FC236}">
                  <a16:creationId xmlns:a16="http://schemas.microsoft.com/office/drawing/2014/main" id="{384CCCA4-AA9C-47E2-96B0-214942E334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16" name="Picture 23">
              <a:extLst>
                <a:ext uri="{FF2B5EF4-FFF2-40B4-BE49-F238E27FC236}">
                  <a16:creationId xmlns:a16="http://schemas.microsoft.com/office/drawing/2014/main" id="{53DD1A80-D6FE-418D-BB2A-6FC24B96AC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017" name="Group 56">
            <a:extLst>
              <a:ext uri="{FF2B5EF4-FFF2-40B4-BE49-F238E27FC236}">
                <a16:creationId xmlns:a16="http://schemas.microsoft.com/office/drawing/2014/main" id="{17D6403F-94BE-4451-AF59-E9B380F3DFAD}"/>
              </a:ext>
            </a:extLst>
          </p:cNvPr>
          <p:cNvGrpSpPr/>
          <p:nvPr/>
        </p:nvGrpSpPr>
        <p:grpSpPr>
          <a:xfrm>
            <a:off x="4144163" y="2413248"/>
            <a:ext cx="1539560" cy="171967"/>
            <a:chOff x="7746380" y="2949426"/>
            <a:chExt cx="2188691" cy="244475"/>
          </a:xfrm>
        </p:grpSpPr>
        <p:pic>
          <p:nvPicPr>
            <p:cNvPr id="1018" name="Picture 14">
              <a:extLst>
                <a:ext uri="{FF2B5EF4-FFF2-40B4-BE49-F238E27FC236}">
                  <a16:creationId xmlns:a16="http://schemas.microsoft.com/office/drawing/2014/main" id="{CD5618A9-1A56-4807-AB92-FEB1F6B32F0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19" name="Picture 15">
              <a:extLst>
                <a:ext uri="{FF2B5EF4-FFF2-40B4-BE49-F238E27FC236}">
                  <a16:creationId xmlns:a16="http://schemas.microsoft.com/office/drawing/2014/main" id="{B4D97C95-E075-4B69-90F9-9E30DE75EB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0" name="Picture 16">
              <a:extLst>
                <a:ext uri="{FF2B5EF4-FFF2-40B4-BE49-F238E27FC236}">
                  <a16:creationId xmlns:a16="http://schemas.microsoft.com/office/drawing/2014/main" id="{3E6D20DD-D345-4E31-B3A2-86361FB75F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1" name="Picture 17">
              <a:extLst>
                <a:ext uri="{FF2B5EF4-FFF2-40B4-BE49-F238E27FC236}">
                  <a16:creationId xmlns:a16="http://schemas.microsoft.com/office/drawing/2014/main" id="{C4C1C815-D914-4A39-AFC1-B9F8177651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2" name="Picture 18">
              <a:extLst>
                <a:ext uri="{FF2B5EF4-FFF2-40B4-BE49-F238E27FC236}">
                  <a16:creationId xmlns:a16="http://schemas.microsoft.com/office/drawing/2014/main" id="{941BEF0B-7C01-469B-8026-49066A1976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3" name="Picture 19">
              <a:extLst>
                <a:ext uri="{FF2B5EF4-FFF2-40B4-BE49-F238E27FC236}">
                  <a16:creationId xmlns:a16="http://schemas.microsoft.com/office/drawing/2014/main" id="{A656875C-ED93-4E8B-BA89-F8049D82EA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4" name="Picture 20">
              <a:extLst>
                <a:ext uri="{FF2B5EF4-FFF2-40B4-BE49-F238E27FC236}">
                  <a16:creationId xmlns:a16="http://schemas.microsoft.com/office/drawing/2014/main" id="{9A5CB375-D9EA-4E60-89DE-0DF8614C9D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5" name="Picture 21">
              <a:extLst>
                <a:ext uri="{FF2B5EF4-FFF2-40B4-BE49-F238E27FC236}">
                  <a16:creationId xmlns:a16="http://schemas.microsoft.com/office/drawing/2014/main" id="{33DE8638-A9EB-4549-B2E6-D3CE3060FD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6" name="Picture 22">
              <a:extLst>
                <a:ext uri="{FF2B5EF4-FFF2-40B4-BE49-F238E27FC236}">
                  <a16:creationId xmlns:a16="http://schemas.microsoft.com/office/drawing/2014/main" id="{8F871173-7D9D-49C5-A2FD-C36A133244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7" name="Picture 23">
              <a:extLst>
                <a:ext uri="{FF2B5EF4-FFF2-40B4-BE49-F238E27FC236}">
                  <a16:creationId xmlns:a16="http://schemas.microsoft.com/office/drawing/2014/main" id="{033CBB94-D297-46E5-B9CA-BBD64CA8E9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094" name="Group 56">
            <a:extLst>
              <a:ext uri="{FF2B5EF4-FFF2-40B4-BE49-F238E27FC236}">
                <a16:creationId xmlns:a16="http://schemas.microsoft.com/office/drawing/2014/main" id="{742CDB0D-6360-4C77-8F66-13E67C1E8A9C}"/>
              </a:ext>
            </a:extLst>
          </p:cNvPr>
          <p:cNvGrpSpPr/>
          <p:nvPr/>
        </p:nvGrpSpPr>
        <p:grpSpPr>
          <a:xfrm>
            <a:off x="4144163" y="2876291"/>
            <a:ext cx="1539560" cy="171967"/>
            <a:chOff x="7746380" y="2949426"/>
            <a:chExt cx="2188691" cy="244475"/>
          </a:xfrm>
        </p:grpSpPr>
        <p:pic>
          <p:nvPicPr>
            <p:cNvPr id="1095" name="Picture 14">
              <a:extLst>
                <a:ext uri="{FF2B5EF4-FFF2-40B4-BE49-F238E27FC236}">
                  <a16:creationId xmlns:a16="http://schemas.microsoft.com/office/drawing/2014/main" id="{93AC24F1-0A96-4635-B12E-A0358215AA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96" name="Picture 15">
              <a:extLst>
                <a:ext uri="{FF2B5EF4-FFF2-40B4-BE49-F238E27FC236}">
                  <a16:creationId xmlns:a16="http://schemas.microsoft.com/office/drawing/2014/main" id="{60703DAF-5AE9-4FF1-9AE2-C2215B5A05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97" name="Picture 16">
              <a:extLst>
                <a:ext uri="{FF2B5EF4-FFF2-40B4-BE49-F238E27FC236}">
                  <a16:creationId xmlns:a16="http://schemas.microsoft.com/office/drawing/2014/main" id="{85695C58-6171-4EF9-A7BD-7888AF4749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98" name="Picture 17">
              <a:extLst>
                <a:ext uri="{FF2B5EF4-FFF2-40B4-BE49-F238E27FC236}">
                  <a16:creationId xmlns:a16="http://schemas.microsoft.com/office/drawing/2014/main" id="{AEFD908E-E00E-4056-9CCD-80058466D79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99" name="Picture 18">
              <a:extLst>
                <a:ext uri="{FF2B5EF4-FFF2-40B4-BE49-F238E27FC236}">
                  <a16:creationId xmlns:a16="http://schemas.microsoft.com/office/drawing/2014/main" id="{EC01AD82-5EA9-4FFB-B6C1-E63153C65A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00" name="Picture 19">
              <a:extLst>
                <a:ext uri="{FF2B5EF4-FFF2-40B4-BE49-F238E27FC236}">
                  <a16:creationId xmlns:a16="http://schemas.microsoft.com/office/drawing/2014/main" id="{14AF74EB-0FFF-4432-960F-69CC548D5F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01" name="Picture 20">
              <a:extLst>
                <a:ext uri="{FF2B5EF4-FFF2-40B4-BE49-F238E27FC236}">
                  <a16:creationId xmlns:a16="http://schemas.microsoft.com/office/drawing/2014/main" id="{089839CE-5587-4A02-9D1B-CD1C0E0F2D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02" name="Picture 21">
              <a:extLst>
                <a:ext uri="{FF2B5EF4-FFF2-40B4-BE49-F238E27FC236}">
                  <a16:creationId xmlns:a16="http://schemas.microsoft.com/office/drawing/2014/main" id="{1064335D-5C76-45A5-8B10-3FE3ACE528D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03" name="Picture 22">
              <a:extLst>
                <a:ext uri="{FF2B5EF4-FFF2-40B4-BE49-F238E27FC236}">
                  <a16:creationId xmlns:a16="http://schemas.microsoft.com/office/drawing/2014/main" id="{997CCD00-97BB-4361-84C0-409EA6DD2E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04" name="Picture 23">
              <a:extLst>
                <a:ext uri="{FF2B5EF4-FFF2-40B4-BE49-F238E27FC236}">
                  <a16:creationId xmlns:a16="http://schemas.microsoft.com/office/drawing/2014/main" id="{FBA7A25D-5103-40C2-99B8-24145049E6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1105" name="Picture 1104">
            <a:extLst>
              <a:ext uri="{FF2B5EF4-FFF2-40B4-BE49-F238E27FC236}">
                <a16:creationId xmlns:a16="http://schemas.microsoft.com/office/drawing/2014/main" id="{ED7527B5-4592-49C5-BF3D-5EB4070940A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83905" y="2878503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106" name="Picture 1105">
            <a:extLst>
              <a:ext uri="{FF2B5EF4-FFF2-40B4-BE49-F238E27FC236}">
                <a16:creationId xmlns:a16="http://schemas.microsoft.com/office/drawing/2014/main" id="{F8BDFA73-ED52-4DE3-AD07-078420C4C18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023841" y="2876757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107" name="Picture 1106">
            <a:extLst>
              <a:ext uri="{FF2B5EF4-FFF2-40B4-BE49-F238E27FC236}">
                <a16:creationId xmlns:a16="http://schemas.microsoft.com/office/drawing/2014/main" id="{68C32A80-B687-43A1-ACE0-5DFAA22C80F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470240" y="2876757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108" name="Picture 1107">
            <a:extLst>
              <a:ext uri="{FF2B5EF4-FFF2-40B4-BE49-F238E27FC236}">
                <a16:creationId xmlns:a16="http://schemas.microsoft.com/office/drawing/2014/main" id="{118D95EA-0337-469B-81F5-37D20D5F284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924717" y="2878503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109" name="Picture 1108">
            <a:extLst>
              <a:ext uri="{FF2B5EF4-FFF2-40B4-BE49-F238E27FC236}">
                <a16:creationId xmlns:a16="http://schemas.microsoft.com/office/drawing/2014/main" id="{3150B737-287F-4D6E-84A1-228CE44569F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367662" y="2876748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110" name="Picture 1109">
            <a:extLst>
              <a:ext uri="{FF2B5EF4-FFF2-40B4-BE49-F238E27FC236}">
                <a16:creationId xmlns:a16="http://schemas.microsoft.com/office/drawing/2014/main" id="{3EF6CE15-699E-4D91-9A5C-695E9C75AAD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809676" y="2878503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111" name="Picture 1110">
            <a:extLst>
              <a:ext uri="{FF2B5EF4-FFF2-40B4-BE49-F238E27FC236}">
                <a16:creationId xmlns:a16="http://schemas.microsoft.com/office/drawing/2014/main" id="{6186F449-596A-43E5-BC9E-C9D1E5E064A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153632" y="287865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112" name="Picture 1111">
            <a:extLst>
              <a:ext uri="{FF2B5EF4-FFF2-40B4-BE49-F238E27FC236}">
                <a16:creationId xmlns:a16="http://schemas.microsoft.com/office/drawing/2014/main" id="{95DD9F03-2963-42C4-B16C-6A3702EA7C0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147577" y="2876757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113" name="Picture 1112">
            <a:extLst>
              <a:ext uri="{FF2B5EF4-FFF2-40B4-BE49-F238E27FC236}">
                <a16:creationId xmlns:a16="http://schemas.microsoft.com/office/drawing/2014/main" id="{429BB666-323C-464B-9F84-2A69099EC65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702476" y="2877176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114" name="Picture 1113">
            <a:extLst>
              <a:ext uri="{FF2B5EF4-FFF2-40B4-BE49-F238E27FC236}">
                <a16:creationId xmlns:a16="http://schemas.microsoft.com/office/drawing/2014/main" id="{71C654D2-1D39-43C8-9C73-3DA2ED840B3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262422" y="2877486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22531086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237 -0.00024 L 0.00052 -0.00024 " pathEditMode="relative" rAng="0" ptsTypes="AA">
                                      <p:cBhvr>
                                        <p:cTn id="48" dur="1000" spd="-100000" fill="hold"/>
                                        <p:tgtEl>
                                          <p:spTgt spid="11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11" y="0"/>
                                    </p:animMotion>
                                  </p:childTnLst>
                                </p:cTn>
                              </p:par>
                              <p:par>
                                <p:cTn id="49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13 -0.00023 L -0.04726 -0.00023 " pathEditMode="relative" rAng="0" ptsTypes="AA">
                                      <p:cBhvr>
                                        <p:cTn id="50" dur="1000" fill="hold"/>
                                        <p:tgtEl>
                                          <p:spTgt spid="11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357" y="0"/>
                                    </p:animMotion>
                                  </p:childTnLst>
                                </p:cTn>
                              </p:par>
                              <p:par>
                                <p:cTn id="51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13 -4.44444E-6 L -0.07201 -4.44444E-6 " pathEditMode="relative" rAng="0" ptsTypes="AA">
                                      <p:cBhvr>
                                        <p:cTn id="52" dur="1000" fill="hold"/>
                                        <p:tgtEl>
                                          <p:spTgt spid="11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594" y="0"/>
                                    </p:animMotion>
                                  </p:childTnLst>
                                </p:cTn>
                              </p:par>
                              <p:par>
                                <p:cTn id="5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3 4.07407E-6 L -0.09662 4.07407E-6 " pathEditMode="relative" rAng="0" ptsTypes="AA">
                                      <p:cBhvr>
                                        <p:cTn id="54" dur="1000" fill="hold"/>
                                        <p:tgtEl>
                                          <p:spTgt spid="11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766" y="0"/>
                                    </p:animMotion>
                                  </p:childTnLst>
                                </p:cTn>
                              </p:par>
                              <p:par>
                                <p:cTn id="5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235 -0.00023 L -0.1211 -0.00023 " pathEditMode="relative" rAng="0" ptsTypes="AA">
                                      <p:cBhvr>
                                        <p:cTn id="56" dur="1000" fill="hold"/>
                                        <p:tgtEl>
                                          <p:spTgt spid="11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937" y="0"/>
                                    </p:animMotion>
                                  </p:childTnLst>
                                </p:cTn>
                              </p:par>
                              <p:par>
                                <p:cTn id="5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65 4.07407E-6 L -0.14441 4.07407E-6 " pathEditMode="relative" rAng="0" ptsTypes="AA">
                                      <p:cBhvr>
                                        <p:cTn id="58" dur="1000" fill="hold"/>
                                        <p:tgtEl>
                                          <p:spTgt spid="11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187" y="0"/>
                                    </p:animMotion>
                                  </p:childTnLst>
                                </p:cTn>
                              </p:par>
                              <p:par>
                                <p:cTn id="59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95 -0.00024 L -0.1694 -0.00024 " pathEditMode="relative" rAng="0" ptsTypes="AA">
                                      <p:cBhvr>
                                        <p:cTn id="60" dur="1000" fill="hold"/>
                                        <p:tgtEl>
                                          <p:spTgt spid="11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72" y="0"/>
                                    </p:animMotion>
                                  </p:childTnLst>
                                </p:cTn>
                              </p:par>
                              <p:par>
                                <p:cTn id="61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65 -0.00046 L -0.19232 -0.00046 " pathEditMode="relative" rAng="0" ptsTypes="AA">
                                      <p:cBhvr>
                                        <p:cTn id="62" dur="1000" fill="hold"/>
                                        <p:tgtEl>
                                          <p:spTgt spid="11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583" y="0"/>
                                    </p:animMotion>
                                  </p:childTnLst>
                                </p:cTn>
                              </p:par>
                              <p:par>
                                <p:cTn id="6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04 -0.00047 L -0.21667 -0.00047 " pathEditMode="relative" rAng="0" ptsTypes="AA">
                                      <p:cBhvr>
                                        <p:cTn id="64" dur="1000" fill="hold"/>
                                        <p:tgtEl>
                                          <p:spTgt spid="11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781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1000"/>
                            </p:stCondLst>
                            <p:childTnLst>
                              <p:par>
                                <p:cTn id="66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7" dur="500"/>
                                        <p:tgtEl>
                                          <p:spTgt spid="11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0" dur="500"/>
                                        <p:tgtEl>
                                          <p:spTgt spid="11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3" dur="500"/>
                                        <p:tgtEl>
                                          <p:spTgt spid="11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6" dur="500"/>
                                        <p:tgtEl>
                                          <p:spTgt spid="11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9" dur="500"/>
                                        <p:tgtEl>
                                          <p:spTgt spid="11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2" dur="500"/>
                                        <p:tgtEl>
                                          <p:spTgt spid="11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5" dur="500"/>
                                        <p:tgtEl>
                                          <p:spTgt spid="11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8" dur="500"/>
                                        <p:tgtEl>
                                          <p:spTgt spid="11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1" dur="500"/>
                                        <p:tgtEl>
                                          <p:spTgt spid="11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4" dur="500"/>
                                        <p:tgtEl>
                                          <p:spTgt spid="11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1500"/>
                            </p:stCondLst>
                            <p:childTnLst>
                              <p:par>
                                <p:cTn id="9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10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4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4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4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9" grpId="0"/>
      <p:bldP spid="101" grpId="0"/>
      <p:bldP spid="103" grpId="0"/>
      <p:bldP spid="105" grpId="0"/>
      <p:bldP spid="107" grpId="0"/>
      <p:bldP spid="109" grpId="0"/>
      <p:bldP spid="111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5" name="Group 94">
            <a:extLst>
              <a:ext uri="{FF2B5EF4-FFF2-40B4-BE49-F238E27FC236}">
                <a16:creationId xmlns:a16="http://schemas.microsoft.com/office/drawing/2014/main" id="{CC03FFC4-B9C8-427E-82E2-92738F2A575D}"/>
              </a:ext>
            </a:extLst>
          </p:cNvPr>
          <p:cNvGrpSpPr/>
          <p:nvPr/>
        </p:nvGrpSpPr>
        <p:grpSpPr>
          <a:xfrm>
            <a:off x="427567" y="483282"/>
            <a:ext cx="11303246" cy="820709"/>
            <a:chOff x="602299" y="3381318"/>
            <a:chExt cx="4752378" cy="820709"/>
          </a:xfrm>
        </p:grpSpPr>
        <p:sp>
          <p:nvSpPr>
            <p:cNvPr id="96" name="Rectangle: Rounded Corners 95">
              <a:extLst>
                <a:ext uri="{FF2B5EF4-FFF2-40B4-BE49-F238E27FC236}">
                  <a16:creationId xmlns:a16="http://schemas.microsoft.com/office/drawing/2014/main" id="{68F984A1-62FD-4A8A-9B10-33C5713C4FEC}"/>
                </a:ext>
              </a:extLst>
            </p:cNvPr>
            <p:cNvSpPr/>
            <p:nvPr/>
          </p:nvSpPr>
          <p:spPr>
            <a:xfrm>
              <a:off x="602299" y="3381318"/>
              <a:ext cx="4752378" cy="820709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E0CF7F01-AD9C-4B85-9CB4-562A0908CDCF}"/>
                </a:ext>
              </a:extLst>
            </p:cNvPr>
            <p:cNvSpPr txBox="1"/>
            <p:nvPr/>
          </p:nvSpPr>
          <p:spPr>
            <a:xfrm>
              <a:off x="616569" y="3499074"/>
              <a:ext cx="472287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805, 806, 807,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sp>
        <p:nvSpPr>
          <p:cNvPr id="98" name="Rectangle 97">
            <a:extLst>
              <a:ext uri="{FF2B5EF4-FFF2-40B4-BE49-F238E27FC236}">
                <a16:creationId xmlns:a16="http://schemas.microsoft.com/office/drawing/2014/main" id="{A13C0F73-64DC-4A0C-828A-9636AF86E61E}"/>
              </a:ext>
            </a:extLst>
          </p:cNvPr>
          <p:cNvSpPr/>
          <p:nvPr/>
        </p:nvSpPr>
        <p:spPr>
          <a:xfrm>
            <a:off x="3261506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F1E1EEAB-E1D0-41EE-BD47-808B546A9C08}"/>
              </a:ext>
            </a:extLst>
          </p:cNvPr>
          <p:cNvSpPr txBox="1"/>
          <p:nvPr/>
        </p:nvSpPr>
        <p:spPr>
          <a:xfrm>
            <a:off x="3257763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808</a:t>
            </a:r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51E74A14-672E-4FF1-8460-4BD64EA1A7AD}"/>
              </a:ext>
            </a:extLst>
          </p:cNvPr>
          <p:cNvSpPr/>
          <p:nvPr/>
        </p:nvSpPr>
        <p:spPr>
          <a:xfrm>
            <a:off x="4459623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910DB449-8A1D-4007-856B-CD2DFD35C93F}"/>
              </a:ext>
            </a:extLst>
          </p:cNvPr>
          <p:cNvSpPr txBox="1"/>
          <p:nvPr/>
        </p:nvSpPr>
        <p:spPr>
          <a:xfrm>
            <a:off x="4455880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809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7E4B2C87-C8AC-4BC5-B5C7-232AA6A6DEA0}"/>
              </a:ext>
            </a:extLst>
          </p:cNvPr>
          <p:cNvSpPr/>
          <p:nvPr/>
        </p:nvSpPr>
        <p:spPr>
          <a:xfrm>
            <a:off x="5659915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CC98BBB1-CD07-4310-A0AF-88F2F2D0AA48}"/>
              </a:ext>
            </a:extLst>
          </p:cNvPr>
          <p:cNvSpPr txBox="1"/>
          <p:nvPr/>
        </p:nvSpPr>
        <p:spPr>
          <a:xfrm>
            <a:off x="5656172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810</a:t>
            </a: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A93D63ED-A776-465E-98A3-697C554C5D0B}"/>
              </a:ext>
            </a:extLst>
          </p:cNvPr>
          <p:cNvSpPr/>
          <p:nvPr/>
        </p:nvSpPr>
        <p:spPr>
          <a:xfrm>
            <a:off x="6842792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5F7FF16A-CFA7-4026-92BF-C86A97FA6077}"/>
              </a:ext>
            </a:extLst>
          </p:cNvPr>
          <p:cNvSpPr txBox="1"/>
          <p:nvPr/>
        </p:nvSpPr>
        <p:spPr>
          <a:xfrm>
            <a:off x="6839049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811</a:t>
            </a: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76F2F87C-D923-4C54-8FF8-1D17228B5E09}"/>
              </a:ext>
            </a:extLst>
          </p:cNvPr>
          <p:cNvSpPr/>
          <p:nvPr/>
        </p:nvSpPr>
        <p:spPr>
          <a:xfrm>
            <a:off x="8040909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7A0E740F-3853-446E-AAFA-32BB7874C44F}"/>
              </a:ext>
            </a:extLst>
          </p:cNvPr>
          <p:cNvSpPr txBox="1"/>
          <p:nvPr/>
        </p:nvSpPr>
        <p:spPr>
          <a:xfrm>
            <a:off x="8037166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812</a:t>
            </a:r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07047B2C-61FF-4CEB-979B-19F1B03D6CC7}"/>
              </a:ext>
            </a:extLst>
          </p:cNvPr>
          <p:cNvSpPr/>
          <p:nvPr/>
        </p:nvSpPr>
        <p:spPr>
          <a:xfrm>
            <a:off x="9241201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CDAC0EA7-53AC-43CD-83E2-1E517F8918B7}"/>
              </a:ext>
            </a:extLst>
          </p:cNvPr>
          <p:cNvSpPr txBox="1"/>
          <p:nvPr/>
        </p:nvSpPr>
        <p:spPr>
          <a:xfrm>
            <a:off x="9237458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813</a:t>
            </a:r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3D65CEAF-E277-4785-9426-B57E3E5E2227}"/>
              </a:ext>
            </a:extLst>
          </p:cNvPr>
          <p:cNvSpPr/>
          <p:nvPr/>
        </p:nvSpPr>
        <p:spPr>
          <a:xfrm>
            <a:off x="10422528" y="604659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0DBD1B1C-54DE-4B59-A3CA-8C0E54D4A2B8}"/>
              </a:ext>
            </a:extLst>
          </p:cNvPr>
          <p:cNvSpPr txBox="1"/>
          <p:nvPr/>
        </p:nvSpPr>
        <p:spPr>
          <a:xfrm>
            <a:off x="10418785" y="595720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814</a:t>
            </a:r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4FB1882F-687F-4224-AF3F-C7F5B75F74AC}"/>
              </a:ext>
            </a:extLst>
          </p:cNvPr>
          <p:cNvGrpSpPr/>
          <p:nvPr/>
        </p:nvGrpSpPr>
        <p:grpSpPr>
          <a:xfrm>
            <a:off x="582787" y="1546994"/>
            <a:ext cx="1539560" cy="1515856"/>
            <a:chOff x="4975891" y="1527626"/>
            <a:chExt cx="1539560" cy="1515856"/>
          </a:xfrm>
        </p:grpSpPr>
        <p:grpSp>
          <p:nvGrpSpPr>
            <p:cNvPr id="71" name="Group 56">
              <a:extLst>
                <a:ext uri="{FF2B5EF4-FFF2-40B4-BE49-F238E27FC236}">
                  <a16:creationId xmlns:a16="http://schemas.microsoft.com/office/drawing/2014/main" id="{78B2B76F-7F03-436D-BD84-2A9EDFC455ED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99" name="Picture 14">
                <a:extLst>
                  <a:ext uri="{FF2B5EF4-FFF2-40B4-BE49-F238E27FC236}">
                    <a16:creationId xmlns:a16="http://schemas.microsoft.com/office/drawing/2014/main" id="{1F3A7D31-4ACF-4B64-941B-85EDED47A9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0" name="Picture 15">
                <a:extLst>
                  <a:ext uri="{FF2B5EF4-FFF2-40B4-BE49-F238E27FC236}">
                    <a16:creationId xmlns:a16="http://schemas.microsoft.com/office/drawing/2014/main" id="{B0A2C7A7-4782-4B10-9040-D7205FBEBF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1" name="Picture 16">
                <a:extLst>
                  <a:ext uri="{FF2B5EF4-FFF2-40B4-BE49-F238E27FC236}">
                    <a16:creationId xmlns:a16="http://schemas.microsoft.com/office/drawing/2014/main" id="{EBC2B374-0EAC-4424-AA77-540A812241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2" name="Picture 17">
                <a:extLst>
                  <a:ext uri="{FF2B5EF4-FFF2-40B4-BE49-F238E27FC236}">
                    <a16:creationId xmlns:a16="http://schemas.microsoft.com/office/drawing/2014/main" id="{02132B6C-3225-4461-A429-9234F2C17A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3" name="Picture 18">
                <a:extLst>
                  <a:ext uri="{FF2B5EF4-FFF2-40B4-BE49-F238E27FC236}">
                    <a16:creationId xmlns:a16="http://schemas.microsoft.com/office/drawing/2014/main" id="{88C589FA-BFD6-4B7C-893B-F7A4F9F7F2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4" name="Picture 19">
                <a:extLst>
                  <a:ext uri="{FF2B5EF4-FFF2-40B4-BE49-F238E27FC236}">
                    <a16:creationId xmlns:a16="http://schemas.microsoft.com/office/drawing/2014/main" id="{41A483A7-F880-4651-A3C0-3FC67FC187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5" name="Picture 20">
                <a:extLst>
                  <a:ext uri="{FF2B5EF4-FFF2-40B4-BE49-F238E27FC236}">
                    <a16:creationId xmlns:a16="http://schemas.microsoft.com/office/drawing/2014/main" id="{E29C27EE-3A6E-4A83-BBF7-DB05DAF07F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6" name="Picture 21">
                <a:extLst>
                  <a:ext uri="{FF2B5EF4-FFF2-40B4-BE49-F238E27FC236}">
                    <a16:creationId xmlns:a16="http://schemas.microsoft.com/office/drawing/2014/main" id="{E04D6710-3927-4050-8118-8AFEC7CA7F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7" name="Picture 22">
                <a:extLst>
                  <a:ext uri="{FF2B5EF4-FFF2-40B4-BE49-F238E27FC236}">
                    <a16:creationId xmlns:a16="http://schemas.microsoft.com/office/drawing/2014/main" id="{948AAF7A-5774-4801-8981-A835598129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8" name="Picture 23">
                <a:extLst>
                  <a:ext uri="{FF2B5EF4-FFF2-40B4-BE49-F238E27FC236}">
                    <a16:creationId xmlns:a16="http://schemas.microsoft.com/office/drawing/2014/main" id="{DDCB8A9B-CF37-44FE-BD35-4640C8790C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3" name="Group 56">
              <a:extLst>
                <a:ext uri="{FF2B5EF4-FFF2-40B4-BE49-F238E27FC236}">
                  <a16:creationId xmlns:a16="http://schemas.microsoft.com/office/drawing/2014/main" id="{F1348D24-47C0-4C3C-998F-A9EB64A287F8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89" name="Picture 14">
                <a:extLst>
                  <a:ext uri="{FF2B5EF4-FFF2-40B4-BE49-F238E27FC236}">
                    <a16:creationId xmlns:a16="http://schemas.microsoft.com/office/drawing/2014/main" id="{B50D7970-21A5-458E-B617-75B7DE4A7B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0" name="Picture 15">
                <a:extLst>
                  <a:ext uri="{FF2B5EF4-FFF2-40B4-BE49-F238E27FC236}">
                    <a16:creationId xmlns:a16="http://schemas.microsoft.com/office/drawing/2014/main" id="{F1796B04-6275-4AFB-AD67-C2227648F7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" name="Picture 16">
                <a:extLst>
                  <a:ext uri="{FF2B5EF4-FFF2-40B4-BE49-F238E27FC236}">
                    <a16:creationId xmlns:a16="http://schemas.microsoft.com/office/drawing/2014/main" id="{5B0C4D69-DEDB-46B4-87D3-25A7CE8176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" name="Picture 17">
                <a:extLst>
                  <a:ext uri="{FF2B5EF4-FFF2-40B4-BE49-F238E27FC236}">
                    <a16:creationId xmlns:a16="http://schemas.microsoft.com/office/drawing/2014/main" id="{C7B8902B-8DF9-4A04-BA0F-CD10007EC4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" name="Picture 18">
                <a:extLst>
                  <a:ext uri="{FF2B5EF4-FFF2-40B4-BE49-F238E27FC236}">
                    <a16:creationId xmlns:a16="http://schemas.microsoft.com/office/drawing/2014/main" id="{1205156C-598B-4161-A810-97AA261416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" name="Picture 19">
                <a:extLst>
                  <a:ext uri="{FF2B5EF4-FFF2-40B4-BE49-F238E27FC236}">
                    <a16:creationId xmlns:a16="http://schemas.microsoft.com/office/drawing/2014/main" id="{388E454F-0E5F-4483-B514-F191ABD44E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" name="Picture 20">
                <a:extLst>
                  <a:ext uri="{FF2B5EF4-FFF2-40B4-BE49-F238E27FC236}">
                    <a16:creationId xmlns:a16="http://schemas.microsoft.com/office/drawing/2014/main" id="{6DC623F4-D370-4922-9B97-4920A12E50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" name="Picture 21">
                <a:extLst>
                  <a:ext uri="{FF2B5EF4-FFF2-40B4-BE49-F238E27FC236}">
                    <a16:creationId xmlns:a16="http://schemas.microsoft.com/office/drawing/2014/main" id="{7B8A6800-F126-4A3C-B912-A77ED86385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" name="Picture 22">
                <a:extLst>
                  <a:ext uri="{FF2B5EF4-FFF2-40B4-BE49-F238E27FC236}">
                    <a16:creationId xmlns:a16="http://schemas.microsoft.com/office/drawing/2014/main" id="{6ACC140B-F03B-48DE-A62E-67C261BA87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8" name="Picture 23">
                <a:extLst>
                  <a:ext uri="{FF2B5EF4-FFF2-40B4-BE49-F238E27FC236}">
                    <a16:creationId xmlns:a16="http://schemas.microsoft.com/office/drawing/2014/main" id="{D7DEDBB4-225A-431A-A21D-1A9FC2DBF1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4" name="Group 56">
              <a:extLst>
                <a:ext uri="{FF2B5EF4-FFF2-40B4-BE49-F238E27FC236}">
                  <a16:creationId xmlns:a16="http://schemas.microsoft.com/office/drawing/2014/main" id="{081D9A09-3CFC-4132-881A-0787C5334B57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79" name="Picture 14">
                <a:extLst>
                  <a:ext uri="{FF2B5EF4-FFF2-40B4-BE49-F238E27FC236}">
                    <a16:creationId xmlns:a16="http://schemas.microsoft.com/office/drawing/2014/main" id="{FA4435C5-41AB-4BDD-B15F-ECE5EAB38F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0" name="Picture 15">
                <a:extLst>
                  <a:ext uri="{FF2B5EF4-FFF2-40B4-BE49-F238E27FC236}">
                    <a16:creationId xmlns:a16="http://schemas.microsoft.com/office/drawing/2014/main" id="{991D9BC3-8656-4B78-AC2E-F4BE23B217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" name="Picture 16">
                <a:extLst>
                  <a:ext uri="{FF2B5EF4-FFF2-40B4-BE49-F238E27FC236}">
                    <a16:creationId xmlns:a16="http://schemas.microsoft.com/office/drawing/2014/main" id="{04E69B63-AE9E-411D-AC55-8DFB76B405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" name="Picture 17">
                <a:extLst>
                  <a:ext uri="{FF2B5EF4-FFF2-40B4-BE49-F238E27FC236}">
                    <a16:creationId xmlns:a16="http://schemas.microsoft.com/office/drawing/2014/main" id="{7C7427F1-F5A4-4F41-9025-773ABF0902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" name="Picture 18">
                <a:extLst>
                  <a:ext uri="{FF2B5EF4-FFF2-40B4-BE49-F238E27FC236}">
                    <a16:creationId xmlns:a16="http://schemas.microsoft.com/office/drawing/2014/main" id="{B7EBFD1E-A167-4D2D-95B8-09A28FD7B3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" name="Picture 19">
                <a:extLst>
                  <a:ext uri="{FF2B5EF4-FFF2-40B4-BE49-F238E27FC236}">
                    <a16:creationId xmlns:a16="http://schemas.microsoft.com/office/drawing/2014/main" id="{55671D5C-E0F6-4D57-A7FD-D26D9625EA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" name="Picture 20">
                <a:extLst>
                  <a:ext uri="{FF2B5EF4-FFF2-40B4-BE49-F238E27FC236}">
                    <a16:creationId xmlns:a16="http://schemas.microsoft.com/office/drawing/2014/main" id="{9CE5E9DE-AA4A-449F-8209-A23927D734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" name="Picture 21">
                <a:extLst>
                  <a:ext uri="{FF2B5EF4-FFF2-40B4-BE49-F238E27FC236}">
                    <a16:creationId xmlns:a16="http://schemas.microsoft.com/office/drawing/2014/main" id="{E4740096-6BBF-4659-A2AA-1C0B740C6F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" name="Picture 22">
                <a:extLst>
                  <a:ext uri="{FF2B5EF4-FFF2-40B4-BE49-F238E27FC236}">
                    <a16:creationId xmlns:a16="http://schemas.microsoft.com/office/drawing/2014/main" id="{42F0B21C-7BC4-4A34-AAFF-338B977CAF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" name="Picture 23">
                <a:extLst>
                  <a:ext uri="{FF2B5EF4-FFF2-40B4-BE49-F238E27FC236}">
                    <a16:creationId xmlns:a16="http://schemas.microsoft.com/office/drawing/2014/main" id="{F3A7EF12-825C-4838-92AE-65101E4FCB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5" name="Group 56">
              <a:extLst>
                <a:ext uri="{FF2B5EF4-FFF2-40B4-BE49-F238E27FC236}">
                  <a16:creationId xmlns:a16="http://schemas.microsoft.com/office/drawing/2014/main" id="{146740CB-72F1-4024-B4CD-B0B7DC87087F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69" name="Picture 14">
                <a:extLst>
                  <a:ext uri="{FF2B5EF4-FFF2-40B4-BE49-F238E27FC236}">
                    <a16:creationId xmlns:a16="http://schemas.microsoft.com/office/drawing/2014/main" id="{BE3674C6-F9CD-430C-A917-639D8D0749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0" name="Picture 15">
                <a:extLst>
                  <a:ext uri="{FF2B5EF4-FFF2-40B4-BE49-F238E27FC236}">
                    <a16:creationId xmlns:a16="http://schemas.microsoft.com/office/drawing/2014/main" id="{8A87F518-4027-4FB8-ABDF-F857AD4E15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" name="Picture 16">
                <a:extLst>
                  <a:ext uri="{FF2B5EF4-FFF2-40B4-BE49-F238E27FC236}">
                    <a16:creationId xmlns:a16="http://schemas.microsoft.com/office/drawing/2014/main" id="{89EB5C59-5426-4E06-9E7C-75ADB4920C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" name="Picture 17">
                <a:extLst>
                  <a:ext uri="{FF2B5EF4-FFF2-40B4-BE49-F238E27FC236}">
                    <a16:creationId xmlns:a16="http://schemas.microsoft.com/office/drawing/2014/main" id="{95A22FF4-5C04-48E8-A610-D45677185B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" name="Picture 18">
                <a:extLst>
                  <a:ext uri="{FF2B5EF4-FFF2-40B4-BE49-F238E27FC236}">
                    <a16:creationId xmlns:a16="http://schemas.microsoft.com/office/drawing/2014/main" id="{77366B7A-CA8E-4E36-8919-FE342FA93A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" name="Picture 19">
                <a:extLst>
                  <a:ext uri="{FF2B5EF4-FFF2-40B4-BE49-F238E27FC236}">
                    <a16:creationId xmlns:a16="http://schemas.microsoft.com/office/drawing/2014/main" id="{DDA237DD-9EB1-4B34-A881-649D19EC7B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" name="Picture 20">
                <a:extLst>
                  <a:ext uri="{FF2B5EF4-FFF2-40B4-BE49-F238E27FC236}">
                    <a16:creationId xmlns:a16="http://schemas.microsoft.com/office/drawing/2014/main" id="{A7081041-5AC2-4428-B219-D7253A61D4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" name="Picture 21">
                <a:extLst>
                  <a:ext uri="{FF2B5EF4-FFF2-40B4-BE49-F238E27FC236}">
                    <a16:creationId xmlns:a16="http://schemas.microsoft.com/office/drawing/2014/main" id="{5A61BC3F-B499-4CE3-A679-4DBA50E10C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" name="Picture 22">
                <a:extLst>
                  <a:ext uri="{FF2B5EF4-FFF2-40B4-BE49-F238E27FC236}">
                    <a16:creationId xmlns:a16="http://schemas.microsoft.com/office/drawing/2014/main" id="{BB522B1E-8954-45B2-B68B-22411122DB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8" name="Picture 23">
                <a:extLst>
                  <a:ext uri="{FF2B5EF4-FFF2-40B4-BE49-F238E27FC236}">
                    <a16:creationId xmlns:a16="http://schemas.microsoft.com/office/drawing/2014/main" id="{6EF33FEE-77AB-4761-B377-E58511E42F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6" name="Group 56">
              <a:extLst>
                <a:ext uri="{FF2B5EF4-FFF2-40B4-BE49-F238E27FC236}">
                  <a16:creationId xmlns:a16="http://schemas.microsoft.com/office/drawing/2014/main" id="{EFDF7CB7-28D9-4537-B8C4-29E8717D7FBA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59" name="Picture 14">
                <a:extLst>
                  <a:ext uri="{FF2B5EF4-FFF2-40B4-BE49-F238E27FC236}">
                    <a16:creationId xmlns:a16="http://schemas.microsoft.com/office/drawing/2014/main" id="{793D6453-3F13-403F-9728-291B6BEB49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" name="Picture 15">
                <a:extLst>
                  <a:ext uri="{FF2B5EF4-FFF2-40B4-BE49-F238E27FC236}">
                    <a16:creationId xmlns:a16="http://schemas.microsoft.com/office/drawing/2014/main" id="{96782B50-3D62-4CE9-B92F-AE06F195C0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" name="Picture 16">
                <a:extLst>
                  <a:ext uri="{FF2B5EF4-FFF2-40B4-BE49-F238E27FC236}">
                    <a16:creationId xmlns:a16="http://schemas.microsoft.com/office/drawing/2014/main" id="{E9D6CA13-2FD4-490D-8110-750BF183F6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" name="Picture 17">
                <a:extLst>
                  <a:ext uri="{FF2B5EF4-FFF2-40B4-BE49-F238E27FC236}">
                    <a16:creationId xmlns:a16="http://schemas.microsoft.com/office/drawing/2014/main" id="{1CAFB761-A441-425B-8E71-3F9C4EBF94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3" name="Picture 18">
                <a:extLst>
                  <a:ext uri="{FF2B5EF4-FFF2-40B4-BE49-F238E27FC236}">
                    <a16:creationId xmlns:a16="http://schemas.microsoft.com/office/drawing/2014/main" id="{B85582F2-C356-4AA1-A330-ECF40536DB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" name="Picture 19">
                <a:extLst>
                  <a:ext uri="{FF2B5EF4-FFF2-40B4-BE49-F238E27FC236}">
                    <a16:creationId xmlns:a16="http://schemas.microsoft.com/office/drawing/2014/main" id="{BEF2C73A-7776-4393-8208-9CFAA26E8B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" name="Picture 20">
                <a:extLst>
                  <a:ext uri="{FF2B5EF4-FFF2-40B4-BE49-F238E27FC236}">
                    <a16:creationId xmlns:a16="http://schemas.microsoft.com/office/drawing/2014/main" id="{12544CCD-C12B-4C6B-ABB3-AD5059615F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" name="Picture 21">
                <a:extLst>
                  <a:ext uri="{FF2B5EF4-FFF2-40B4-BE49-F238E27FC236}">
                    <a16:creationId xmlns:a16="http://schemas.microsoft.com/office/drawing/2014/main" id="{635923AF-72B1-4E5E-9646-8AB65C5D98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" name="Picture 22">
                <a:extLst>
                  <a:ext uri="{FF2B5EF4-FFF2-40B4-BE49-F238E27FC236}">
                    <a16:creationId xmlns:a16="http://schemas.microsoft.com/office/drawing/2014/main" id="{E8C847A8-C601-4764-921B-8EAECB0E39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" name="Picture 23">
                <a:extLst>
                  <a:ext uri="{FF2B5EF4-FFF2-40B4-BE49-F238E27FC236}">
                    <a16:creationId xmlns:a16="http://schemas.microsoft.com/office/drawing/2014/main" id="{60A839C5-F481-4F08-BC28-29175C900A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7" name="Group 56">
              <a:extLst>
                <a:ext uri="{FF2B5EF4-FFF2-40B4-BE49-F238E27FC236}">
                  <a16:creationId xmlns:a16="http://schemas.microsoft.com/office/drawing/2014/main" id="{7A7CED55-C022-45FD-BB9D-3A3884DE322C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49" name="Picture 14">
                <a:extLst>
                  <a:ext uri="{FF2B5EF4-FFF2-40B4-BE49-F238E27FC236}">
                    <a16:creationId xmlns:a16="http://schemas.microsoft.com/office/drawing/2014/main" id="{92247CDD-1D0C-475D-8341-571B437E3D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" name="Picture 15">
                <a:extLst>
                  <a:ext uri="{FF2B5EF4-FFF2-40B4-BE49-F238E27FC236}">
                    <a16:creationId xmlns:a16="http://schemas.microsoft.com/office/drawing/2014/main" id="{EF5309E3-F9D3-4F89-8AE1-171F92CFE6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" name="Picture 16">
                <a:extLst>
                  <a:ext uri="{FF2B5EF4-FFF2-40B4-BE49-F238E27FC236}">
                    <a16:creationId xmlns:a16="http://schemas.microsoft.com/office/drawing/2014/main" id="{6A064D61-1576-44D3-A2FC-0BD5D64D63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" name="Picture 17">
                <a:extLst>
                  <a:ext uri="{FF2B5EF4-FFF2-40B4-BE49-F238E27FC236}">
                    <a16:creationId xmlns:a16="http://schemas.microsoft.com/office/drawing/2014/main" id="{CDB40202-8DC5-4E82-9377-C219A185F3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" name="Picture 18">
                <a:extLst>
                  <a:ext uri="{FF2B5EF4-FFF2-40B4-BE49-F238E27FC236}">
                    <a16:creationId xmlns:a16="http://schemas.microsoft.com/office/drawing/2014/main" id="{F9F561E4-D6D5-4513-A113-ED8891B3F2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" name="Picture 19">
                <a:extLst>
                  <a:ext uri="{FF2B5EF4-FFF2-40B4-BE49-F238E27FC236}">
                    <a16:creationId xmlns:a16="http://schemas.microsoft.com/office/drawing/2014/main" id="{16F6F6E9-62D4-4936-AB11-7BED4693A2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" name="Picture 20">
                <a:extLst>
                  <a:ext uri="{FF2B5EF4-FFF2-40B4-BE49-F238E27FC236}">
                    <a16:creationId xmlns:a16="http://schemas.microsoft.com/office/drawing/2014/main" id="{1F2A6417-0336-4D86-B659-299FDB90AE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" name="Picture 21">
                <a:extLst>
                  <a:ext uri="{FF2B5EF4-FFF2-40B4-BE49-F238E27FC236}">
                    <a16:creationId xmlns:a16="http://schemas.microsoft.com/office/drawing/2014/main" id="{85D0D26C-6FDF-4644-B498-1595CDC948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" name="Picture 22">
                <a:extLst>
                  <a:ext uri="{FF2B5EF4-FFF2-40B4-BE49-F238E27FC236}">
                    <a16:creationId xmlns:a16="http://schemas.microsoft.com/office/drawing/2014/main" id="{7C479D40-19CD-45A1-BCAB-FC86EEF3A0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" name="Picture 23">
                <a:extLst>
                  <a:ext uri="{FF2B5EF4-FFF2-40B4-BE49-F238E27FC236}">
                    <a16:creationId xmlns:a16="http://schemas.microsoft.com/office/drawing/2014/main" id="{8D990E03-F9DA-4B77-8A44-2DF4F3FB52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" name="Group 56">
              <a:extLst>
                <a:ext uri="{FF2B5EF4-FFF2-40B4-BE49-F238E27FC236}">
                  <a16:creationId xmlns:a16="http://schemas.microsoft.com/office/drawing/2014/main" id="{E763EC9C-0EED-4185-91D4-C560325F4376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39" name="Picture 14">
                <a:extLst>
                  <a:ext uri="{FF2B5EF4-FFF2-40B4-BE49-F238E27FC236}">
                    <a16:creationId xmlns:a16="http://schemas.microsoft.com/office/drawing/2014/main" id="{09977F4B-A8E6-4BC9-8465-28D238B3CC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" name="Picture 15">
                <a:extLst>
                  <a:ext uri="{FF2B5EF4-FFF2-40B4-BE49-F238E27FC236}">
                    <a16:creationId xmlns:a16="http://schemas.microsoft.com/office/drawing/2014/main" id="{51C6F16D-79B6-4A80-B31D-62772A8766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" name="Picture 16">
                <a:extLst>
                  <a:ext uri="{FF2B5EF4-FFF2-40B4-BE49-F238E27FC236}">
                    <a16:creationId xmlns:a16="http://schemas.microsoft.com/office/drawing/2014/main" id="{9BBD3A91-DCEC-4F9B-9C49-CB265DF839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" name="Picture 17">
                <a:extLst>
                  <a:ext uri="{FF2B5EF4-FFF2-40B4-BE49-F238E27FC236}">
                    <a16:creationId xmlns:a16="http://schemas.microsoft.com/office/drawing/2014/main" id="{34E0E726-9B77-4989-865B-79914C07D7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" name="Picture 18">
                <a:extLst>
                  <a:ext uri="{FF2B5EF4-FFF2-40B4-BE49-F238E27FC236}">
                    <a16:creationId xmlns:a16="http://schemas.microsoft.com/office/drawing/2014/main" id="{C870D12B-F166-45AE-970F-E23F71476E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" name="Picture 19">
                <a:extLst>
                  <a:ext uri="{FF2B5EF4-FFF2-40B4-BE49-F238E27FC236}">
                    <a16:creationId xmlns:a16="http://schemas.microsoft.com/office/drawing/2014/main" id="{CA601621-8375-41D7-8C79-26BBCD4F9C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" name="Picture 20">
                <a:extLst>
                  <a:ext uri="{FF2B5EF4-FFF2-40B4-BE49-F238E27FC236}">
                    <a16:creationId xmlns:a16="http://schemas.microsoft.com/office/drawing/2014/main" id="{1384E4AE-07FE-4875-88EB-4524B975F6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" name="Picture 21">
                <a:extLst>
                  <a:ext uri="{FF2B5EF4-FFF2-40B4-BE49-F238E27FC236}">
                    <a16:creationId xmlns:a16="http://schemas.microsoft.com/office/drawing/2014/main" id="{CB11F166-B551-4FEE-9CC2-C100B11475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" name="Picture 22">
                <a:extLst>
                  <a:ext uri="{FF2B5EF4-FFF2-40B4-BE49-F238E27FC236}">
                    <a16:creationId xmlns:a16="http://schemas.microsoft.com/office/drawing/2014/main" id="{A7762696-97D1-417A-B094-1C50E6FD29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" name="Picture 23">
                <a:extLst>
                  <a:ext uri="{FF2B5EF4-FFF2-40B4-BE49-F238E27FC236}">
                    <a16:creationId xmlns:a16="http://schemas.microsoft.com/office/drawing/2014/main" id="{A66F717A-2E4B-4B57-9DD1-D3903F82C3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9" name="Group 56">
              <a:extLst>
                <a:ext uri="{FF2B5EF4-FFF2-40B4-BE49-F238E27FC236}">
                  <a16:creationId xmlns:a16="http://schemas.microsoft.com/office/drawing/2014/main" id="{64D2C368-B908-44A5-97B1-FD9280B077C7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29" name="Picture 14">
                <a:extLst>
                  <a:ext uri="{FF2B5EF4-FFF2-40B4-BE49-F238E27FC236}">
                    <a16:creationId xmlns:a16="http://schemas.microsoft.com/office/drawing/2014/main" id="{978C25B6-3316-4369-91B1-437B0A4A1B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" name="Picture 15">
                <a:extLst>
                  <a:ext uri="{FF2B5EF4-FFF2-40B4-BE49-F238E27FC236}">
                    <a16:creationId xmlns:a16="http://schemas.microsoft.com/office/drawing/2014/main" id="{C70528D8-B64D-4147-BB88-519C956A79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" name="Picture 16">
                <a:extLst>
                  <a:ext uri="{FF2B5EF4-FFF2-40B4-BE49-F238E27FC236}">
                    <a16:creationId xmlns:a16="http://schemas.microsoft.com/office/drawing/2014/main" id="{A5E4CC7D-9C53-4DF3-BBBA-BE008DFCCE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" name="Picture 17">
                <a:extLst>
                  <a:ext uri="{FF2B5EF4-FFF2-40B4-BE49-F238E27FC236}">
                    <a16:creationId xmlns:a16="http://schemas.microsoft.com/office/drawing/2014/main" id="{AFBE43B0-101A-4CA4-B5C9-868045F788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" name="Picture 18">
                <a:extLst>
                  <a:ext uri="{FF2B5EF4-FFF2-40B4-BE49-F238E27FC236}">
                    <a16:creationId xmlns:a16="http://schemas.microsoft.com/office/drawing/2014/main" id="{0CA8CAD5-C75B-48CD-B054-EB20F48813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" name="Picture 19">
                <a:extLst>
                  <a:ext uri="{FF2B5EF4-FFF2-40B4-BE49-F238E27FC236}">
                    <a16:creationId xmlns:a16="http://schemas.microsoft.com/office/drawing/2014/main" id="{00610D41-DE91-46DB-B550-894C7423BB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" name="Picture 20">
                <a:extLst>
                  <a:ext uri="{FF2B5EF4-FFF2-40B4-BE49-F238E27FC236}">
                    <a16:creationId xmlns:a16="http://schemas.microsoft.com/office/drawing/2014/main" id="{6FF8BA67-8BFB-4235-82A0-324C12B0B6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" name="Picture 21">
                <a:extLst>
                  <a:ext uri="{FF2B5EF4-FFF2-40B4-BE49-F238E27FC236}">
                    <a16:creationId xmlns:a16="http://schemas.microsoft.com/office/drawing/2014/main" id="{94515E2F-268A-466F-8BCB-35535BA8B3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" name="Picture 22">
                <a:extLst>
                  <a:ext uri="{FF2B5EF4-FFF2-40B4-BE49-F238E27FC236}">
                    <a16:creationId xmlns:a16="http://schemas.microsoft.com/office/drawing/2014/main" id="{DA5B50AF-68BC-4D59-9F01-4F729D93E3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" name="Picture 23">
                <a:extLst>
                  <a:ext uri="{FF2B5EF4-FFF2-40B4-BE49-F238E27FC236}">
                    <a16:creationId xmlns:a16="http://schemas.microsoft.com/office/drawing/2014/main" id="{5EE3EE1B-586E-42A1-B734-2641F26ED3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0" name="Group 56">
              <a:extLst>
                <a:ext uri="{FF2B5EF4-FFF2-40B4-BE49-F238E27FC236}">
                  <a16:creationId xmlns:a16="http://schemas.microsoft.com/office/drawing/2014/main" id="{C5AFF7FE-CA21-40EC-AAEA-F6FD13D616FC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19" name="Picture 14">
                <a:extLst>
                  <a:ext uri="{FF2B5EF4-FFF2-40B4-BE49-F238E27FC236}">
                    <a16:creationId xmlns:a16="http://schemas.microsoft.com/office/drawing/2014/main" id="{F80E7111-8421-4C31-A075-3176BEACCD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" name="Picture 15">
                <a:extLst>
                  <a:ext uri="{FF2B5EF4-FFF2-40B4-BE49-F238E27FC236}">
                    <a16:creationId xmlns:a16="http://schemas.microsoft.com/office/drawing/2014/main" id="{9A9EF347-BD9F-47B6-B2D4-2C18638AD0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" name="Picture 16">
                <a:extLst>
                  <a:ext uri="{FF2B5EF4-FFF2-40B4-BE49-F238E27FC236}">
                    <a16:creationId xmlns:a16="http://schemas.microsoft.com/office/drawing/2014/main" id="{E6BE4638-2BBD-49C1-811A-CD1F23184A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" name="Picture 17">
                <a:extLst>
                  <a:ext uri="{FF2B5EF4-FFF2-40B4-BE49-F238E27FC236}">
                    <a16:creationId xmlns:a16="http://schemas.microsoft.com/office/drawing/2014/main" id="{21E40716-06E4-4E22-8CC4-1CD7047E84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" name="Picture 18">
                <a:extLst>
                  <a:ext uri="{FF2B5EF4-FFF2-40B4-BE49-F238E27FC236}">
                    <a16:creationId xmlns:a16="http://schemas.microsoft.com/office/drawing/2014/main" id="{08CB2240-0576-45EC-9FDC-F339DFD815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" name="Picture 19">
                <a:extLst>
                  <a:ext uri="{FF2B5EF4-FFF2-40B4-BE49-F238E27FC236}">
                    <a16:creationId xmlns:a16="http://schemas.microsoft.com/office/drawing/2014/main" id="{BE731B9D-D510-42DE-9F48-23FBAEEFE5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" name="Picture 20">
                <a:extLst>
                  <a:ext uri="{FF2B5EF4-FFF2-40B4-BE49-F238E27FC236}">
                    <a16:creationId xmlns:a16="http://schemas.microsoft.com/office/drawing/2014/main" id="{725EA52F-30D0-4316-8C18-77ED19712F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" name="Picture 21">
                <a:extLst>
                  <a:ext uri="{FF2B5EF4-FFF2-40B4-BE49-F238E27FC236}">
                    <a16:creationId xmlns:a16="http://schemas.microsoft.com/office/drawing/2014/main" id="{83AC9FE3-AB20-41CB-9433-7E8C778274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" name="Picture 22">
                <a:extLst>
                  <a:ext uri="{FF2B5EF4-FFF2-40B4-BE49-F238E27FC236}">
                    <a16:creationId xmlns:a16="http://schemas.microsoft.com/office/drawing/2014/main" id="{672E8E7C-85C1-4D18-9EDC-856EA26EC4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" name="Picture 23">
                <a:extLst>
                  <a:ext uri="{FF2B5EF4-FFF2-40B4-BE49-F238E27FC236}">
                    <a16:creationId xmlns:a16="http://schemas.microsoft.com/office/drawing/2014/main" id="{461D13B5-5B4D-4AA8-BD39-F98B08FEAE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1" name="Group 56">
              <a:extLst>
                <a:ext uri="{FF2B5EF4-FFF2-40B4-BE49-F238E27FC236}">
                  <a16:creationId xmlns:a16="http://schemas.microsoft.com/office/drawing/2014/main" id="{92E788E3-3188-4070-A966-8F84650AE46F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92" name="Picture 14">
                <a:extLst>
                  <a:ext uri="{FF2B5EF4-FFF2-40B4-BE49-F238E27FC236}">
                    <a16:creationId xmlns:a16="http://schemas.microsoft.com/office/drawing/2014/main" id="{A500B574-C5C6-42B8-8652-68AA4FBD60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" name="Picture 15">
                <a:extLst>
                  <a:ext uri="{FF2B5EF4-FFF2-40B4-BE49-F238E27FC236}">
                    <a16:creationId xmlns:a16="http://schemas.microsoft.com/office/drawing/2014/main" id="{AB89C220-F080-4AAC-BD7C-90EF8BF2D2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" name="Picture 16">
                <a:extLst>
                  <a:ext uri="{FF2B5EF4-FFF2-40B4-BE49-F238E27FC236}">
                    <a16:creationId xmlns:a16="http://schemas.microsoft.com/office/drawing/2014/main" id="{385D9EEF-4B95-4783-B3A4-8D050DFA46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" name="Picture 17">
                <a:extLst>
                  <a:ext uri="{FF2B5EF4-FFF2-40B4-BE49-F238E27FC236}">
                    <a16:creationId xmlns:a16="http://schemas.microsoft.com/office/drawing/2014/main" id="{B36904A6-6796-4E6E-93BF-4AE2633D27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" name="Picture 18">
                <a:extLst>
                  <a:ext uri="{FF2B5EF4-FFF2-40B4-BE49-F238E27FC236}">
                    <a16:creationId xmlns:a16="http://schemas.microsoft.com/office/drawing/2014/main" id="{CDD3734D-5BA3-41A5-B474-6D25AC60C4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" name="Picture 19">
                <a:extLst>
                  <a:ext uri="{FF2B5EF4-FFF2-40B4-BE49-F238E27FC236}">
                    <a16:creationId xmlns:a16="http://schemas.microsoft.com/office/drawing/2014/main" id="{30C6875A-64D5-4718-98E2-2D802DE1A0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" name="Picture 20">
                <a:extLst>
                  <a:ext uri="{FF2B5EF4-FFF2-40B4-BE49-F238E27FC236}">
                    <a16:creationId xmlns:a16="http://schemas.microsoft.com/office/drawing/2014/main" id="{BBC10A10-C3BC-406F-8B89-A952C8ACF3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" name="Picture 21">
                <a:extLst>
                  <a:ext uri="{FF2B5EF4-FFF2-40B4-BE49-F238E27FC236}">
                    <a16:creationId xmlns:a16="http://schemas.microsoft.com/office/drawing/2014/main" id="{501F4943-F1F3-41B7-B0FA-98A0452223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" name="Picture 22">
                <a:extLst>
                  <a:ext uri="{FF2B5EF4-FFF2-40B4-BE49-F238E27FC236}">
                    <a16:creationId xmlns:a16="http://schemas.microsoft.com/office/drawing/2014/main" id="{6F8BAF1D-8945-4975-8594-6E9C158DAE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" name="Picture 23">
                <a:extLst>
                  <a:ext uri="{FF2B5EF4-FFF2-40B4-BE49-F238E27FC236}">
                    <a16:creationId xmlns:a16="http://schemas.microsoft.com/office/drawing/2014/main" id="{5B46B744-0ED4-4021-95C7-DDE0BDA7B9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209" name="Group 208">
            <a:extLst>
              <a:ext uri="{FF2B5EF4-FFF2-40B4-BE49-F238E27FC236}">
                <a16:creationId xmlns:a16="http://schemas.microsoft.com/office/drawing/2014/main" id="{38739005-1DFF-4BB0-85AB-782918E27E23}"/>
              </a:ext>
            </a:extLst>
          </p:cNvPr>
          <p:cNvGrpSpPr/>
          <p:nvPr/>
        </p:nvGrpSpPr>
        <p:grpSpPr>
          <a:xfrm>
            <a:off x="583820" y="3324619"/>
            <a:ext cx="1539560" cy="1515856"/>
            <a:chOff x="4975891" y="1527626"/>
            <a:chExt cx="1539560" cy="1515856"/>
          </a:xfrm>
        </p:grpSpPr>
        <p:grpSp>
          <p:nvGrpSpPr>
            <p:cNvPr id="210" name="Group 56">
              <a:extLst>
                <a:ext uri="{FF2B5EF4-FFF2-40B4-BE49-F238E27FC236}">
                  <a16:creationId xmlns:a16="http://schemas.microsoft.com/office/drawing/2014/main" id="{29845E46-EFF3-4D50-BF9A-9F187607AAF7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310" name="Picture 14">
                <a:extLst>
                  <a:ext uri="{FF2B5EF4-FFF2-40B4-BE49-F238E27FC236}">
                    <a16:creationId xmlns:a16="http://schemas.microsoft.com/office/drawing/2014/main" id="{7BE85804-7739-4955-90D9-EC47539514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1" name="Picture 15">
                <a:extLst>
                  <a:ext uri="{FF2B5EF4-FFF2-40B4-BE49-F238E27FC236}">
                    <a16:creationId xmlns:a16="http://schemas.microsoft.com/office/drawing/2014/main" id="{2DE4448B-A311-4F37-A1A3-B620721AEE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2" name="Picture 16">
                <a:extLst>
                  <a:ext uri="{FF2B5EF4-FFF2-40B4-BE49-F238E27FC236}">
                    <a16:creationId xmlns:a16="http://schemas.microsoft.com/office/drawing/2014/main" id="{83074527-ECB3-46B7-B3B6-B8A47723BA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3" name="Picture 17">
                <a:extLst>
                  <a:ext uri="{FF2B5EF4-FFF2-40B4-BE49-F238E27FC236}">
                    <a16:creationId xmlns:a16="http://schemas.microsoft.com/office/drawing/2014/main" id="{4E70F9C6-4E0A-4706-8C30-CF15A21E37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4" name="Picture 18">
                <a:extLst>
                  <a:ext uri="{FF2B5EF4-FFF2-40B4-BE49-F238E27FC236}">
                    <a16:creationId xmlns:a16="http://schemas.microsoft.com/office/drawing/2014/main" id="{DEC79BBE-B9A5-4479-81C2-CCB5FCEF2F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5" name="Picture 19">
                <a:extLst>
                  <a:ext uri="{FF2B5EF4-FFF2-40B4-BE49-F238E27FC236}">
                    <a16:creationId xmlns:a16="http://schemas.microsoft.com/office/drawing/2014/main" id="{D481E663-3CA0-4EE9-B2FF-F9329D4509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6" name="Picture 20">
                <a:extLst>
                  <a:ext uri="{FF2B5EF4-FFF2-40B4-BE49-F238E27FC236}">
                    <a16:creationId xmlns:a16="http://schemas.microsoft.com/office/drawing/2014/main" id="{F88CBC9C-6733-4F87-A9F6-92E2675200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7" name="Picture 21">
                <a:extLst>
                  <a:ext uri="{FF2B5EF4-FFF2-40B4-BE49-F238E27FC236}">
                    <a16:creationId xmlns:a16="http://schemas.microsoft.com/office/drawing/2014/main" id="{7EC3C9DE-CCC2-4E37-81CD-95189E82C2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8" name="Picture 22">
                <a:extLst>
                  <a:ext uri="{FF2B5EF4-FFF2-40B4-BE49-F238E27FC236}">
                    <a16:creationId xmlns:a16="http://schemas.microsoft.com/office/drawing/2014/main" id="{D9F1D88B-EDD8-480D-AC25-A9395FA2FA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9" name="Picture 23">
                <a:extLst>
                  <a:ext uri="{FF2B5EF4-FFF2-40B4-BE49-F238E27FC236}">
                    <a16:creationId xmlns:a16="http://schemas.microsoft.com/office/drawing/2014/main" id="{DEDFD5FA-30BD-410B-A5A5-1EE37B87AC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1" name="Group 56">
              <a:extLst>
                <a:ext uri="{FF2B5EF4-FFF2-40B4-BE49-F238E27FC236}">
                  <a16:creationId xmlns:a16="http://schemas.microsoft.com/office/drawing/2014/main" id="{0BA8598B-D27B-47BF-86D1-0C6656D12535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300" name="Picture 14">
                <a:extLst>
                  <a:ext uri="{FF2B5EF4-FFF2-40B4-BE49-F238E27FC236}">
                    <a16:creationId xmlns:a16="http://schemas.microsoft.com/office/drawing/2014/main" id="{B3629532-D16B-42E7-B708-D379278204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1" name="Picture 15">
                <a:extLst>
                  <a:ext uri="{FF2B5EF4-FFF2-40B4-BE49-F238E27FC236}">
                    <a16:creationId xmlns:a16="http://schemas.microsoft.com/office/drawing/2014/main" id="{F36D48E4-67D7-4AEB-B8BA-DFAE23D2BA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2" name="Picture 16">
                <a:extLst>
                  <a:ext uri="{FF2B5EF4-FFF2-40B4-BE49-F238E27FC236}">
                    <a16:creationId xmlns:a16="http://schemas.microsoft.com/office/drawing/2014/main" id="{D4224494-191F-4DBE-A27C-CED19893FC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3" name="Picture 17">
                <a:extLst>
                  <a:ext uri="{FF2B5EF4-FFF2-40B4-BE49-F238E27FC236}">
                    <a16:creationId xmlns:a16="http://schemas.microsoft.com/office/drawing/2014/main" id="{23EB5B8E-F7CF-420B-941B-EB0D87DF83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4" name="Picture 18">
                <a:extLst>
                  <a:ext uri="{FF2B5EF4-FFF2-40B4-BE49-F238E27FC236}">
                    <a16:creationId xmlns:a16="http://schemas.microsoft.com/office/drawing/2014/main" id="{49A5EB47-57AC-4277-9851-486FB37025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5" name="Picture 19">
                <a:extLst>
                  <a:ext uri="{FF2B5EF4-FFF2-40B4-BE49-F238E27FC236}">
                    <a16:creationId xmlns:a16="http://schemas.microsoft.com/office/drawing/2014/main" id="{A1E7D4C0-FA3C-4B34-AB5D-141D27ABE1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6" name="Picture 20">
                <a:extLst>
                  <a:ext uri="{FF2B5EF4-FFF2-40B4-BE49-F238E27FC236}">
                    <a16:creationId xmlns:a16="http://schemas.microsoft.com/office/drawing/2014/main" id="{DA773EB2-7A20-4DA3-B9D6-DC326E6DE8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7" name="Picture 21">
                <a:extLst>
                  <a:ext uri="{FF2B5EF4-FFF2-40B4-BE49-F238E27FC236}">
                    <a16:creationId xmlns:a16="http://schemas.microsoft.com/office/drawing/2014/main" id="{E60BB18C-1807-4D3B-A39E-AA3228687C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8" name="Picture 22">
                <a:extLst>
                  <a:ext uri="{FF2B5EF4-FFF2-40B4-BE49-F238E27FC236}">
                    <a16:creationId xmlns:a16="http://schemas.microsoft.com/office/drawing/2014/main" id="{DCB46663-0FE6-4EEB-851A-CA87F72D7C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9" name="Picture 23">
                <a:extLst>
                  <a:ext uri="{FF2B5EF4-FFF2-40B4-BE49-F238E27FC236}">
                    <a16:creationId xmlns:a16="http://schemas.microsoft.com/office/drawing/2014/main" id="{ECD7A299-6D6D-4BE2-A262-1F06046CFF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2" name="Group 56">
              <a:extLst>
                <a:ext uri="{FF2B5EF4-FFF2-40B4-BE49-F238E27FC236}">
                  <a16:creationId xmlns:a16="http://schemas.microsoft.com/office/drawing/2014/main" id="{4C605ED3-4536-43C9-B936-4F8797C5EB8E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290" name="Picture 14">
                <a:extLst>
                  <a:ext uri="{FF2B5EF4-FFF2-40B4-BE49-F238E27FC236}">
                    <a16:creationId xmlns:a16="http://schemas.microsoft.com/office/drawing/2014/main" id="{99847317-31E5-4FED-B918-DC29FDBD25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1" name="Picture 15">
                <a:extLst>
                  <a:ext uri="{FF2B5EF4-FFF2-40B4-BE49-F238E27FC236}">
                    <a16:creationId xmlns:a16="http://schemas.microsoft.com/office/drawing/2014/main" id="{8AA5DFEC-ECFF-4EFD-8723-C688B504C3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2" name="Picture 16">
                <a:extLst>
                  <a:ext uri="{FF2B5EF4-FFF2-40B4-BE49-F238E27FC236}">
                    <a16:creationId xmlns:a16="http://schemas.microsoft.com/office/drawing/2014/main" id="{B24A4118-C374-4F02-B3AD-24E754B1D3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3" name="Picture 17">
                <a:extLst>
                  <a:ext uri="{FF2B5EF4-FFF2-40B4-BE49-F238E27FC236}">
                    <a16:creationId xmlns:a16="http://schemas.microsoft.com/office/drawing/2014/main" id="{E457D374-377D-4C53-9529-E9DFAB7D33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4" name="Picture 18">
                <a:extLst>
                  <a:ext uri="{FF2B5EF4-FFF2-40B4-BE49-F238E27FC236}">
                    <a16:creationId xmlns:a16="http://schemas.microsoft.com/office/drawing/2014/main" id="{013D0DA4-F011-4275-A018-74379FF332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5" name="Picture 19">
                <a:extLst>
                  <a:ext uri="{FF2B5EF4-FFF2-40B4-BE49-F238E27FC236}">
                    <a16:creationId xmlns:a16="http://schemas.microsoft.com/office/drawing/2014/main" id="{118DD14D-2DAF-4EF7-9D35-DFFCC69E23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6" name="Picture 20">
                <a:extLst>
                  <a:ext uri="{FF2B5EF4-FFF2-40B4-BE49-F238E27FC236}">
                    <a16:creationId xmlns:a16="http://schemas.microsoft.com/office/drawing/2014/main" id="{E2E91124-7D0A-4642-93B5-6301997806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7" name="Picture 21">
                <a:extLst>
                  <a:ext uri="{FF2B5EF4-FFF2-40B4-BE49-F238E27FC236}">
                    <a16:creationId xmlns:a16="http://schemas.microsoft.com/office/drawing/2014/main" id="{1CA38FCF-E812-4FF3-9D39-9379B23B00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8" name="Picture 22">
                <a:extLst>
                  <a:ext uri="{FF2B5EF4-FFF2-40B4-BE49-F238E27FC236}">
                    <a16:creationId xmlns:a16="http://schemas.microsoft.com/office/drawing/2014/main" id="{E26EA1D8-BD33-4263-B831-3DD4EFA60E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9" name="Picture 23">
                <a:extLst>
                  <a:ext uri="{FF2B5EF4-FFF2-40B4-BE49-F238E27FC236}">
                    <a16:creationId xmlns:a16="http://schemas.microsoft.com/office/drawing/2014/main" id="{E4637555-27BE-4288-8060-92B2955A96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3" name="Group 56">
              <a:extLst>
                <a:ext uri="{FF2B5EF4-FFF2-40B4-BE49-F238E27FC236}">
                  <a16:creationId xmlns:a16="http://schemas.microsoft.com/office/drawing/2014/main" id="{D527E5CA-1E0D-4F80-AD0B-130D51317A03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280" name="Picture 14">
                <a:extLst>
                  <a:ext uri="{FF2B5EF4-FFF2-40B4-BE49-F238E27FC236}">
                    <a16:creationId xmlns:a16="http://schemas.microsoft.com/office/drawing/2014/main" id="{8FA5EFAD-3ED0-4D98-9F0A-3A1BFC0B65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1" name="Picture 15">
                <a:extLst>
                  <a:ext uri="{FF2B5EF4-FFF2-40B4-BE49-F238E27FC236}">
                    <a16:creationId xmlns:a16="http://schemas.microsoft.com/office/drawing/2014/main" id="{E9BE5447-3ECE-49AE-9584-17F881079A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2" name="Picture 16">
                <a:extLst>
                  <a:ext uri="{FF2B5EF4-FFF2-40B4-BE49-F238E27FC236}">
                    <a16:creationId xmlns:a16="http://schemas.microsoft.com/office/drawing/2014/main" id="{48410078-ADDA-427F-BB17-36077E147A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3" name="Picture 17">
                <a:extLst>
                  <a:ext uri="{FF2B5EF4-FFF2-40B4-BE49-F238E27FC236}">
                    <a16:creationId xmlns:a16="http://schemas.microsoft.com/office/drawing/2014/main" id="{57F5EE55-DF15-481C-9B12-3F5087151B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4" name="Picture 18">
                <a:extLst>
                  <a:ext uri="{FF2B5EF4-FFF2-40B4-BE49-F238E27FC236}">
                    <a16:creationId xmlns:a16="http://schemas.microsoft.com/office/drawing/2014/main" id="{D087D6E3-4A6F-40C6-99CA-BF5247BE74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5" name="Picture 19">
                <a:extLst>
                  <a:ext uri="{FF2B5EF4-FFF2-40B4-BE49-F238E27FC236}">
                    <a16:creationId xmlns:a16="http://schemas.microsoft.com/office/drawing/2014/main" id="{B0B887A6-7A91-484C-BA7F-950B822343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6" name="Picture 20">
                <a:extLst>
                  <a:ext uri="{FF2B5EF4-FFF2-40B4-BE49-F238E27FC236}">
                    <a16:creationId xmlns:a16="http://schemas.microsoft.com/office/drawing/2014/main" id="{EAC535DC-9C9C-4F78-A16E-19CD5AEFAB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7" name="Picture 21">
                <a:extLst>
                  <a:ext uri="{FF2B5EF4-FFF2-40B4-BE49-F238E27FC236}">
                    <a16:creationId xmlns:a16="http://schemas.microsoft.com/office/drawing/2014/main" id="{264E2A33-BE5C-42D7-A88E-0CA4164E0F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8" name="Picture 22">
                <a:extLst>
                  <a:ext uri="{FF2B5EF4-FFF2-40B4-BE49-F238E27FC236}">
                    <a16:creationId xmlns:a16="http://schemas.microsoft.com/office/drawing/2014/main" id="{D02BAECE-CFBC-4B51-A5C3-3E8553E32C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9" name="Picture 23">
                <a:extLst>
                  <a:ext uri="{FF2B5EF4-FFF2-40B4-BE49-F238E27FC236}">
                    <a16:creationId xmlns:a16="http://schemas.microsoft.com/office/drawing/2014/main" id="{87FF56F2-FE1F-446B-A159-44C9FBC240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4" name="Group 56">
              <a:extLst>
                <a:ext uri="{FF2B5EF4-FFF2-40B4-BE49-F238E27FC236}">
                  <a16:creationId xmlns:a16="http://schemas.microsoft.com/office/drawing/2014/main" id="{0DF2E088-9845-470D-B694-84B9CF1E8C63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270" name="Picture 14">
                <a:extLst>
                  <a:ext uri="{FF2B5EF4-FFF2-40B4-BE49-F238E27FC236}">
                    <a16:creationId xmlns:a16="http://schemas.microsoft.com/office/drawing/2014/main" id="{F0105885-5383-4796-8EB7-3ADF04772B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1" name="Picture 15">
                <a:extLst>
                  <a:ext uri="{FF2B5EF4-FFF2-40B4-BE49-F238E27FC236}">
                    <a16:creationId xmlns:a16="http://schemas.microsoft.com/office/drawing/2014/main" id="{8966DCF3-E036-4B73-B998-8D37B20122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2" name="Picture 16">
                <a:extLst>
                  <a:ext uri="{FF2B5EF4-FFF2-40B4-BE49-F238E27FC236}">
                    <a16:creationId xmlns:a16="http://schemas.microsoft.com/office/drawing/2014/main" id="{8F6522F6-746A-4D0F-B6E1-65851BEF21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3" name="Picture 17">
                <a:extLst>
                  <a:ext uri="{FF2B5EF4-FFF2-40B4-BE49-F238E27FC236}">
                    <a16:creationId xmlns:a16="http://schemas.microsoft.com/office/drawing/2014/main" id="{7C7F2F81-D432-4BD2-ADE2-FDE4CF0768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4" name="Picture 18">
                <a:extLst>
                  <a:ext uri="{FF2B5EF4-FFF2-40B4-BE49-F238E27FC236}">
                    <a16:creationId xmlns:a16="http://schemas.microsoft.com/office/drawing/2014/main" id="{2D215277-2395-44A3-8A7E-05DD10FDA7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5" name="Picture 19">
                <a:extLst>
                  <a:ext uri="{FF2B5EF4-FFF2-40B4-BE49-F238E27FC236}">
                    <a16:creationId xmlns:a16="http://schemas.microsoft.com/office/drawing/2014/main" id="{79004C0D-9387-4216-9C69-A449CD6B1E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6" name="Picture 20">
                <a:extLst>
                  <a:ext uri="{FF2B5EF4-FFF2-40B4-BE49-F238E27FC236}">
                    <a16:creationId xmlns:a16="http://schemas.microsoft.com/office/drawing/2014/main" id="{049F25C0-B362-4A1C-9A6A-FED4FF8871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7" name="Picture 21">
                <a:extLst>
                  <a:ext uri="{FF2B5EF4-FFF2-40B4-BE49-F238E27FC236}">
                    <a16:creationId xmlns:a16="http://schemas.microsoft.com/office/drawing/2014/main" id="{3B3D7AFF-57A9-4142-8649-9BA2DE2401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8" name="Picture 22">
                <a:extLst>
                  <a:ext uri="{FF2B5EF4-FFF2-40B4-BE49-F238E27FC236}">
                    <a16:creationId xmlns:a16="http://schemas.microsoft.com/office/drawing/2014/main" id="{AA2C1392-EF12-446F-BF98-C3AB571101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9" name="Picture 23">
                <a:extLst>
                  <a:ext uri="{FF2B5EF4-FFF2-40B4-BE49-F238E27FC236}">
                    <a16:creationId xmlns:a16="http://schemas.microsoft.com/office/drawing/2014/main" id="{D7CCB13B-FF94-48B6-A542-88A2801A88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5" name="Group 56">
              <a:extLst>
                <a:ext uri="{FF2B5EF4-FFF2-40B4-BE49-F238E27FC236}">
                  <a16:creationId xmlns:a16="http://schemas.microsoft.com/office/drawing/2014/main" id="{6A7D601F-93A7-4901-A073-9A22CB8703DC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260" name="Picture 14">
                <a:extLst>
                  <a:ext uri="{FF2B5EF4-FFF2-40B4-BE49-F238E27FC236}">
                    <a16:creationId xmlns:a16="http://schemas.microsoft.com/office/drawing/2014/main" id="{E80F227E-5D48-4FE1-A608-108FFDF31C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1" name="Picture 15">
                <a:extLst>
                  <a:ext uri="{FF2B5EF4-FFF2-40B4-BE49-F238E27FC236}">
                    <a16:creationId xmlns:a16="http://schemas.microsoft.com/office/drawing/2014/main" id="{35612B6A-5B29-4ED7-BC2F-61B36FF3F1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2" name="Picture 16">
                <a:extLst>
                  <a:ext uri="{FF2B5EF4-FFF2-40B4-BE49-F238E27FC236}">
                    <a16:creationId xmlns:a16="http://schemas.microsoft.com/office/drawing/2014/main" id="{2312D32D-034D-4E26-BC4C-DFB485435D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3" name="Picture 17">
                <a:extLst>
                  <a:ext uri="{FF2B5EF4-FFF2-40B4-BE49-F238E27FC236}">
                    <a16:creationId xmlns:a16="http://schemas.microsoft.com/office/drawing/2014/main" id="{3ABB1828-7359-4E8E-A7F4-69D93D303B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4" name="Picture 18">
                <a:extLst>
                  <a:ext uri="{FF2B5EF4-FFF2-40B4-BE49-F238E27FC236}">
                    <a16:creationId xmlns:a16="http://schemas.microsoft.com/office/drawing/2014/main" id="{2D52AAC9-C038-4789-9C0B-812C9189E9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5" name="Picture 19">
                <a:extLst>
                  <a:ext uri="{FF2B5EF4-FFF2-40B4-BE49-F238E27FC236}">
                    <a16:creationId xmlns:a16="http://schemas.microsoft.com/office/drawing/2014/main" id="{C27870C9-C5E1-4743-A6E3-AA1698CFD0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6" name="Picture 20">
                <a:extLst>
                  <a:ext uri="{FF2B5EF4-FFF2-40B4-BE49-F238E27FC236}">
                    <a16:creationId xmlns:a16="http://schemas.microsoft.com/office/drawing/2014/main" id="{D0F3571F-7259-4D19-B71E-F58251625B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7" name="Picture 21">
                <a:extLst>
                  <a:ext uri="{FF2B5EF4-FFF2-40B4-BE49-F238E27FC236}">
                    <a16:creationId xmlns:a16="http://schemas.microsoft.com/office/drawing/2014/main" id="{A3DF5CCD-11A6-425B-B63E-DE063AA983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8" name="Picture 22">
                <a:extLst>
                  <a:ext uri="{FF2B5EF4-FFF2-40B4-BE49-F238E27FC236}">
                    <a16:creationId xmlns:a16="http://schemas.microsoft.com/office/drawing/2014/main" id="{5375E560-6F43-42B6-AEC4-75FB08C20C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9" name="Picture 23">
                <a:extLst>
                  <a:ext uri="{FF2B5EF4-FFF2-40B4-BE49-F238E27FC236}">
                    <a16:creationId xmlns:a16="http://schemas.microsoft.com/office/drawing/2014/main" id="{FB15A4C5-D843-4C24-B8E9-16A96E2DEC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6" name="Group 56">
              <a:extLst>
                <a:ext uri="{FF2B5EF4-FFF2-40B4-BE49-F238E27FC236}">
                  <a16:creationId xmlns:a16="http://schemas.microsoft.com/office/drawing/2014/main" id="{7AE73E81-DF8A-48B6-9D36-99BA7B8A8CCF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250" name="Picture 14">
                <a:extLst>
                  <a:ext uri="{FF2B5EF4-FFF2-40B4-BE49-F238E27FC236}">
                    <a16:creationId xmlns:a16="http://schemas.microsoft.com/office/drawing/2014/main" id="{8F152D02-1B5A-4107-A38A-572B0CCEAC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1" name="Picture 15">
                <a:extLst>
                  <a:ext uri="{FF2B5EF4-FFF2-40B4-BE49-F238E27FC236}">
                    <a16:creationId xmlns:a16="http://schemas.microsoft.com/office/drawing/2014/main" id="{788547CA-7B3A-4A9D-B082-F7C2DEDECC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2" name="Picture 16">
                <a:extLst>
                  <a:ext uri="{FF2B5EF4-FFF2-40B4-BE49-F238E27FC236}">
                    <a16:creationId xmlns:a16="http://schemas.microsoft.com/office/drawing/2014/main" id="{66E5BEF3-2B39-444B-8D51-3697389723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3" name="Picture 17">
                <a:extLst>
                  <a:ext uri="{FF2B5EF4-FFF2-40B4-BE49-F238E27FC236}">
                    <a16:creationId xmlns:a16="http://schemas.microsoft.com/office/drawing/2014/main" id="{3A59CAB0-8456-4014-8DB2-563876BAE1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4" name="Picture 18">
                <a:extLst>
                  <a:ext uri="{FF2B5EF4-FFF2-40B4-BE49-F238E27FC236}">
                    <a16:creationId xmlns:a16="http://schemas.microsoft.com/office/drawing/2014/main" id="{F6BB6AB7-AB5E-41EB-A0C4-6181BEB050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5" name="Picture 19">
                <a:extLst>
                  <a:ext uri="{FF2B5EF4-FFF2-40B4-BE49-F238E27FC236}">
                    <a16:creationId xmlns:a16="http://schemas.microsoft.com/office/drawing/2014/main" id="{E2684102-82CC-47D5-A05B-49A4DBFE34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6" name="Picture 20">
                <a:extLst>
                  <a:ext uri="{FF2B5EF4-FFF2-40B4-BE49-F238E27FC236}">
                    <a16:creationId xmlns:a16="http://schemas.microsoft.com/office/drawing/2014/main" id="{1A27B090-CEA6-4BA7-95AB-77AB7A250F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7" name="Picture 21">
                <a:extLst>
                  <a:ext uri="{FF2B5EF4-FFF2-40B4-BE49-F238E27FC236}">
                    <a16:creationId xmlns:a16="http://schemas.microsoft.com/office/drawing/2014/main" id="{4490356F-B849-439B-B4E3-9261B846D9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8" name="Picture 22">
                <a:extLst>
                  <a:ext uri="{FF2B5EF4-FFF2-40B4-BE49-F238E27FC236}">
                    <a16:creationId xmlns:a16="http://schemas.microsoft.com/office/drawing/2014/main" id="{4597E439-2546-4B04-A423-955801418A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9" name="Picture 23">
                <a:extLst>
                  <a:ext uri="{FF2B5EF4-FFF2-40B4-BE49-F238E27FC236}">
                    <a16:creationId xmlns:a16="http://schemas.microsoft.com/office/drawing/2014/main" id="{95BFE368-F649-4335-A1D1-FA9A49112B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7" name="Group 56">
              <a:extLst>
                <a:ext uri="{FF2B5EF4-FFF2-40B4-BE49-F238E27FC236}">
                  <a16:creationId xmlns:a16="http://schemas.microsoft.com/office/drawing/2014/main" id="{C64CD54A-24F8-4D60-850B-FF77FA623C4A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240" name="Picture 14">
                <a:extLst>
                  <a:ext uri="{FF2B5EF4-FFF2-40B4-BE49-F238E27FC236}">
                    <a16:creationId xmlns:a16="http://schemas.microsoft.com/office/drawing/2014/main" id="{66A1C6EC-0428-4726-803E-5AF9C45111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1" name="Picture 15">
                <a:extLst>
                  <a:ext uri="{FF2B5EF4-FFF2-40B4-BE49-F238E27FC236}">
                    <a16:creationId xmlns:a16="http://schemas.microsoft.com/office/drawing/2014/main" id="{22B2157A-1EC6-40B7-BAE6-7155E5AF9B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2" name="Picture 16">
                <a:extLst>
                  <a:ext uri="{FF2B5EF4-FFF2-40B4-BE49-F238E27FC236}">
                    <a16:creationId xmlns:a16="http://schemas.microsoft.com/office/drawing/2014/main" id="{903D8FB4-2A75-4DA8-966D-07BD589257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3" name="Picture 17">
                <a:extLst>
                  <a:ext uri="{FF2B5EF4-FFF2-40B4-BE49-F238E27FC236}">
                    <a16:creationId xmlns:a16="http://schemas.microsoft.com/office/drawing/2014/main" id="{071BD61D-F691-4C28-9EE6-8CB307989F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4" name="Picture 18">
                <a:extLst>
                  <a:ext uri="{FF2B5EF4-FFF2-40B4-BE49-F238E27FC236}">
                    <a16:creationId xmlns:a16="http://schemas.microsoft.com/office/drawing/2014/main" id="{8EF3279E-4DFC-4A05-AE57-540AAB675B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5" name="Picture 19">
                <a:extLst>
                  <a:ext uri="{FF2B5EF4-FFF2-40B4-BE49-F238E27FC236}">
                    <a16:creationId xmlns:a16="http://schemas.microsoft.com/office/drawing/2014/main" id="{6BB751CB-AB5C-4BD2-B2E3-71395B25C4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6" name="Picture 20">
                <a:extLst>
                  <a:ext uri="{FF2B5EF4-FFF2-40B4-BE49-F238E27FC236}">
                    <a16:creationId xmlns:a16="http://schemas.microsoft.com/office/drawing/2014/main" id="{C3CF8751-8923-4BD9-BB2D-1CD6F04876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7" name="Picture 21">
                <a:extLst>
                  <a:ext uri="{FF2B5EF4-FFF2-40B4-BE49-F238E27FC236}">
                    <a16:creationId xmlns:a16="http://schemas.microsoft.com/office/drawing/2014/main" id="{43CD78C7-A523-4067-96DE-85703040E6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8" name="Picture 22">
                <a:extLst>
                  <a:ext uri="{FF2B5EF4-FFF2-40B4-BE49-F238E27FC236}">
                    <a16:creationId xmlns:a16="http://schemas.microsoft.com/office/drawing/2014/main" id="{80AC2FE4-B8BD-4892-ABE2-B2532A5DFD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9" name="Picture 23">
                <a:extLst>
                  <a:ext uri="{FF2B5EF4-FFF2-40B4-BE49-F238E27FC236}">
                    <a16:creationId xmlns:a16="http://schemas.microsoft.com/office/drawing/2014/main" id="{5940C453-6B78-494E-AFEC-8871CE7009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8" name="Group 56">
              <a:extLst>
                <a:ext uri="{FF2B5EF4-FFF2-40B4-BE49-F238E27FC236}">
                  <a16:creationId xmlns:a16="http://schemas.microsoft.com/office/drawing/2014/main" id="{583D836C-A5E8-4F77-9542-D2B111B2015D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230" name="Picture 14">
                <a:extLst>
                  <a:ext uri="{FF2B5EF4-FFF2-40B4-BE49-F238E27FC236}">
                    <a16:creationId xmlns:a16="http://schemas.microsoft.com/office/drawing/2014/main" id="{E68CEFC6-C388-4877-B96B-D6B05EE542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1" name="Picture 15">
                <a:extLst>
                  <a:ext uri="{FF2B5EF4-FFF2-40B4-BE49-F238E27FC236}">
                    <a16:creationId xmlns:a16="http://schemas.microsoft.com/office/drawing/2014/main" id="{C9D02707-28DA-46B1-B51B-2B52C430A1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2" name="Picture 16">
                <a:extLst>
                  <a:ext uri="{FF2B5EF4-FFF2-40B4-BE49-F238E27FC236}">
                    <a16:creationId xmlns:a16="http://schemas.microsoft.com/office/drawing/2014/main" id="{F695CC44-ACFA-476F-B1CD-9DB0C22E7C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3" name="Picture 17">
                <a:extLst>
                  <a:ext uri="{FF2B5EF4-FFF2-40B4-BE49-F238E27FC236}">
                    <a16:creationId xmlns:a16="http://schemas.microsoft.com/office/drawing/2014/main" id="{38EAA83A-50B8-4FF5-9F4A-6AB296C0EE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4" name="Picture 18">
                <a:extLst>
                  <a:ext uri="{FF2B5EF4-FFF2-40B4-BE49-F238E27FC236}">
                    <a16:creationId xmlns:a16="http://schemas.microsoft.com/office/drawing/2014/main" id="{048DC8F8-378C-4A4B-83C0-8ABB090D80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5" name="Picture 19">
                <a:extLst>
                  <a:ext uri="{FF2B5EF4-FFF2-40B4-BE49-F238E27FC236}">
                    <a16:creationId xmlns:a16="http://schemas.microsoft.com/office/drawing/2014/main" id="{60279FE4-3C2A-43AC-994A-83E4D4E6F2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6" name="Picture 20">
                <a:extLst>
                  <a:ext uri="{FF2B5EF4-FFF2-40B4-BE49-F238E27FC236}">
                    <a16:creationId xmlns:a16="http://schemas.microsoft.com/office/drawing/2014/main" id="{7A7CE3EF-6AD1-4D27-8AA8-9D6A416793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7" name="Picture 21">
                <a:extLst>
                  <a:ext uri="{FF2B5EF4-FFF2-40B4-BE49-F238E27FC236}">
                    <a16:creationId xmlns:a16="http://schemas.microsoft.com/office/drawing/2014/main" id="{1FF147F8-4BAC-4245-9F9D-78FD0793FC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8" name="Picture 22">
                <a:extLst>
                  <a:ext uri="{FF2B5EF4-FFF2-40B4-BE49-F238E27FC236}">
                    <a16:creationId xmlns:a16="http://schemas.microsoft.com/office/drawing/2014/main" id="{0B92196D-3BF8-4A6D-ABB1-01FC367361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9" name="Picture 23">
                <a:extLst>
                  <a:ext uri="{FF2B5EF4-FFF2-40B4-BE49-F238E27FC236}">
                    <a16:creationId xmlns:a16="http://schemas.microsoft.com/office/drawing/2014/main" id="{98883AE2-6A37-4E50-8136-EF1E612090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9" name="Group 56">
              <a:extLst>
                <a:ext uri="{FF2B5EF4-FFF2-40B4-BE49-F238E27FC236}">
                  <a16:creationId xmlns:a16="http://schemas.microsoft.com/office/drawing/2014/main" id="{8A4718FF-BD49-4B03-AE1E-BBA1C6DBE060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220" name="Picture 14">
                <a:extLst>
                  <a:ext uri="{FF2B5EF4-FFF2-40B4-BE49-F238E27FC236}">
                    <a16:creationId xmlns:a16="http://schemas.microsoft.com/office/drawing/2014/main" id="{375D9545-E1A6-455C-AC30-019D3139A1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1" name="Picture 15">
                <a:extLst>
                  <a:ext uri="{FF2B5EF4-FFF2-40B4-BE49-F238E27FC236}">
                    <a16:creationId xmlns:a16="http://schemas.microsoft.com/office/drawing/2014/main" id="{367711A6-8B28-4D0F-9EEF-38224C879C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2" name="Picture 16">
                <a:extLst>
                  <a:ext uri="{FF2B5EF4-FFF2-40B4-BE49-F238E27FC236}">
                    <a16:creationId xmlns:a16="http://schemas.microsoft.com/office/drawing/2014/main" id="{82E63F65-045E-45FC-8B68-596F20949C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3" name="Picture 17">
                <a:extLst>
                  <a:ext uri="{FF2B5EF4-FFF2-40B4-BE49-F238E27FC236}">
                    <a16:creationId xmlns:a16="http://schemas.microsoft.com/office/drawing/2014/main" id="{F29E8AE0-9FE7-46D7-8ACF-06CD7C552E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4" name="Picture 18">
                <a:extLst>
                  <a:ext uri="{FF2B5EF4-FFF2-40B4-BE49-F238E27FC236}">
                    <a16:creationId xmlns:a16="http://schemas.microsoft.com/office/drawing/2014/main" id="{096CF8DA-26B7-457A-A0ED-CE1DA0DCBE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5" name="Picture 19">
                <a:extLst>
                  <a:ext uri="{FF2B5EF4-FFF2-40B4-BE49-F238E27FC236}">
                    <a16:creationId xmlns:a16="http://schemas.microsoft.com/office/drawing/2014/main" id="{6815AF84-7F3B-427F-AC25-DB490EE8DA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6" name="Picture 20">
                <a:extLst>
                  <a:ext uri="{FF2B5EF4-FFF2-40B4-BE49-F238E27FC236}">
                    <a16:creationId xmlns:a16="http://schemas.microsoft.com/office/drawing/2014/main" id="{55DC7EC4-9C05-4C64-94D8-3F9E4E68AF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7" name="Picture 21">
                <a:extLst>
                  <a:ext uri="{FF2B5EF4-FFF2-40B4-BE49-F238E27FC236}">
                    <a16:creationId xmlns:a16="http://schemas.microsoft.com/office/drawing/2014/main" id="{E9C3D9A3-8B7E-459B-B95C-6CFF5DCD67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8" name="Picture 22">
                <a:extLst>
                  <a:ext uri="{FF2B5EF4-FFF2-40B4-BE49-F238E27FC236}">
                    <a16:creationId xmlns:a16="http://schemas.microsoft.com/office/drawing/2014/main" id="{4DEA8DB7-3D67-4F66-BB01-84A13CB05B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9" name="Picture 23">
                <a:extLst>
                  <a:ext uri="{FF2B5EF4-FFF2-40B4-BE49-F238E27FC236}">
                    <a16:creationId xmlns:a16="http://schemas.microsoft.com/office/drawing/2014/main" id="{297C3DD6-F6B8-4D2F-94CC-F4E0FBC298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DF441925-7E74-434A-934E-DE90CFF93D8C}"/>
              </a:ext>
            </a:extLst>
          </p:cNvPr>
          <p:cNvGrpSpPr/>
          <p:nvPr/>
        </p:nvGrpSpPr>
        <p:grpSpPr>
          <a:xfrm>
            <a:off x="583820" y="5083024"/>
            <a:ext cx="1539560" cy="1515856"/>
            <a:chOff x="4975891" y="1527626"/>
            <a:chExt cx="1539560" cy="1515856"/>
          </a:xfrm>
        </p:grpSpPr>
        <p:grpSp>
          <p:nvGrpSpPr>
            <p:cNvPr id="321" name="Group 56">
              <a:extLst>
                <a:ext uri="{FF2B5EF4-FFF2-40B4-BE49-F238E27FC236}">
                  <a16:creationId xmlns:a16="http://schemas.microsoft.com/office/drawing/2014/main" id="{A2A7261F-E471-4B4D-BCC7-04EC94223DF1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421" name="Picture 14">
                <a:extLst>
                  <a:ext uri="{FF2B5EF4-FFF2-40B4-BE49-F238E27FC236}">
                    <a16:creationId xmlns:a16="http://schemas.microsoft.com/office/drawing/2014/main" id="{F1DE1867-E60C-4550-9046-4587DA0CEA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2" name="Picture 15">
                <a:extLst>
                  <a:ext uri="{FF2B5EF4-FFF2-40B4-BE49-F238E27FC236}">
                    <a16:creationId xmlns:a16="http://schemas.microsoft.com/office/drawing/2014/main" id="{01DF730C-DBB6-48B3-99AE-F74D43E3D3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3" name="Picture 16">
                <a:extLst>
                  <a:ext uri="{FF2B5EF4-FFF2-40B4-BE49-F238E27FC236}">
                    <a16:creationId xmlns:a16="http://schemas.microsoft.com/office/drawing/2014/main" id="{61DCA7DA-3E23-4DC3-B329-C55ACD530F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4" name="Picture 17">
                <a:extLst>
                  <a:ext uri="{FF2B5EF4-FFF2-40B4-BE49-F238E27FC236}">
                    <a16:creationId xmlns:a16="http://schemas.microsoft.com/office/drawing/2014/main" id="{E065CAED-7E8C-4F52-A1FB-59C665B446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5" name="Picture 18">
                <a:extLst>
                  <a:ext uri="{FF2B5EF4-FFF2-40B4-BE49-F238E27FC236}">
                    <a16:creationId xmlns:a16="http://schemas.microsoft.com/office/drawing/2014/main" id="{7E4DCCB0-3B6E-4B47-994E-18EADA2641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6" name="Picture 19">
                <a:extLst>
                  <a:ext uri="{FF2B5EF4-FFF2-40B4-BE49-F238E27FC236}">
                    <a16:creationId xmlns:a16="http://schemas.microsoft.com/office/drawing/2014/main" id="{9B04A72D-2674-4455-9268-58E81EFF33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7" name="Picture 20">
                <a:extLst>
                  <a:ext uri="{FF2B5EF4-FFF2-40B4-BE49-F238E27FC236}">
                    <a16:creationId xmlns:a16="http://schemas.microsoft.com/office/drawing/2014/main" id="{A4E8C517-22D6-47C0-B585-7E5A6BE549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8" name="Picture 21">
                <a:extLst>
                  <a:ext uri="{FF2B5EF4-FFF2-40B4-BE49-F238E27FC236}">
                    <a16:creationId xmlns:a16="http://schemas.microsoft.com/office/drawing/2014/main" id="{2BFF4E19-F646-481B-8DB1-BDBDE7C151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9" name="Picture 22">
                <a:extLst>
                  <a:ext uri="{FF2B5EF4-FFF2-40B4-BE49-F238E27FC236}">
                    <a16:creationId xmlns:a16="http://schemas.microsoft.com/office/drawing/2014/main" id="{CD295DD2-5A2F-48F1-84A5-07AB6FCB98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0" name="Picture 23">
                <a:extLst>
                  <a:ext uri="{FF2B5EF4-FFF2-40B4-BE49-F238E27FC236}">
                    <a16:creationId xmlns:a16="http://schemas.microsoft.com/office/drawing/2014/main" id="{678A89C6-BDB6-426E-AB0A-9DFF613335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2" name="Group 56">
              <a:extLst>
                <a:ext uri="{FF2B5EF4-FFF2-40B4-BE49-F238E27FC236}">
                  <a16:creationId xmlns:a16="http://schemas.microsoft.com/office/drawing/2014/main" id="{CAF6278A-ED96-4135-B457-B9F884D13181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411" name="Picture 14">
                <a:extLst>
                  <a:ext uri="{FF2B5EF4-FFF2-40B4-BE49-F238E27FC236}">
                    <a16:creationId xmlns:a16="http://schemas.microsoft.com/office/drawing/2014/main" id="{189F1CE9-1AF1-4B22-B426-7BFC3D6EBB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2" name="Picture 15">
                <a:extLst>
                  <a:ext uri="{FF2B5EF4-FFF2-40B4-BE49-F238E27FC236}">
                    <a16:creationId xmlns:a16="http://schemas.microsoft.com/office/drawing/2014/main" id="{91D9364A-D0F2-40E9-9579-458A122493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3" name="Picture 16">
                <a:extLst>
                  <a:ext uri="{FF2B5EF4-FFF2-40B4-BE49-F238E27FC236}">
                    <a16:creationId xmlns:a16="http://schemas.microsoft.com/office/drawing/2014/main" id="{05EB209B-36F8-40AE-B867-8F5E05431F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4" name="Picture 17">
                <a:extLst>
                  <a:ext uri="{FF2B5EF4-FFF2-40B4-BE49-F238E27FC236}">
                    <a16:creationId xmlns:a16="http://schemas.microsoft.com/office/drawing/2014/main" id="{D15A624B-C0F0-4516-A177-3934D6FA38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5" name="Picture 18">
                <a:extLst>
                  <a:ext uri="{FF2B5EF4-FFF2-40B4-BE49-F238E27FC236}">
                    <a16:creationId xmlns:a16="http://schemas.microsoft.com/office/drawing/2014/main" id="{C540DFF7-1326-4F51-BDEF-12DC8A9417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6" name="Picture 19">
                <a:extLst>
                  <a:ext uri="{FF2B5EF4-FFF2-40B4-BE49-F238E27FC236}">
                    <a16:creationId xmlns:a16="http://schemas.microsoft.com/office/drawing/2014/main" id="{0EA9E3D0-5705-48EB-BA8D-26942519EE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7" name="Picture 20">
                <a:extLst>
                  <a:ext uri="{FF2B5EF4-FFF2-40B4-BE49-F238E27FC236}">
                    <a16:creationId xmlns:a16="http://schemas.microsoft.com/office/drawing/2014/main" id="{4C94130B-5108-4B8E-9C70-0FF09287D2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8" name="Picture 21">
                <a:extLst>
                  <a:ext uri="{FF2B5EF4-FFF2-40B4-BE49-F238E27FC236}">
                    <a16:creationId xmlns:a16="http://schemas.microsoft.com/office/drawing/2014/main" id="{85106E42-D798-4603-8F70-46591CCA71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9" name="Picture 22">
                <a:extLst>
                  <a:ext uri="{FF2B5EF4-FFF2-40B4-BE49-F238E27FC236}">
                    <a16:creationId xmlns:a16="http://schemas.microsoft.com/office/drawing/2014/main" id="{91F0E039-7336-4D96-A61D-92D1EC7A6C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0" name="Picture 23">
                <a:extLst>
                  <a:ext uri="{FF2B5EF4-FFF2-40B4-BE49-F238E27FC236}">
                    <a16:creationId xmlns:a16="http://schemas.microsoft.com/office/drawing/2014/main" id="{A852B2BC-8F2C-41AE-9DDB-E16BF20512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3" name="Group 56">
              <a:extLst>
                <a:ext uri="{FF2B5EF4-FFF2-40B4-BE49-F238E27FC236}">
                  <a16:creationId xmlns:a16="http://schemas.microsoft.com/office/drawing/2014/main" id="{1A694C0F-6B77-477D-97DA-6BBBBB9E8AFE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401" name="Picture 14">
                <a:extLst>
                  <a:ext uri="{FF2B5EF4-FFF2-40B4-BE49-F238E27FC236}">
                    <a16:creationId xmlns:a16="http://schemas.microsoft.com/office/drawing/2014/main" id="{7FEBED82-A40F-4079-A5C1-E90DF3B3CA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2" name="Picture 15">
                <a:extLst>
                  <a:ext uri="{FF2B5EF4-FFF2-40B4-BE49-F238E27FC236}">
                    <a16:creationId xmlns:a16="http://schemas.microsoft.com/office/drawing/2014/main" id="{3A19BC91-EE53-4AEB-B015-0DCBAECB50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3" name="Picture 16">
                <a:extLst>
                  <a:ext uri="{FF2B5EF4-FFF2-40B4-BE49-F238E27FC236}">
                    <a16:creationId xmlns:a16="http://schemas.microsoft.com/office/drawing/2014/main" id="{6434901E-BCBD-420F-B849-EA2188D203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4" name="Picture 17">
                <a:extLst>
                  <a:ext uri="{FF2B5EF4-FFF2-40B4-BE49-F238E27FC236}">
                    <a16:creationId xmlns:a16="http://schemas.microsoft.com/office/drawing/2014/main" id="{497C9770-215B-42B4-A0EE-E3888BE051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5" name="Picture 18">
                <a:extLst>
                  <a:ext uri="{FF2B5EF4-FFF2-40B4-BE49-F238E27FC236}">
                    <a16:creationId xmlns:a16="http://schemas.microsoft.com/office/drawing/2014/main" id="{873E8D4E-F924-4334-AA39-D5BE73D41A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6" name="Picture 19">
                <a:extLst>
                  <a:ext uri="{FF2B5EF4-FFF2-40B4-BE49-F238E27FC236}">
                    <a16:creationId xmlns:a16="http://schemas.microsoft.com/office/drawing/2014/main" id="{F483CD3C-AE0D-4D50-A4B0-6CF433ECB5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7" name="Picture 20">
                <a:extLst>
                  <a:ext uri="{FF2B5EF4-FFF2-40B4-BE49-F238E27FC236}">
                    <a16:creationId xmlns:a16="http://schemas.microsoft.com/office/drawing/2014/main" id="{E1007AB9-E89A-428F-90F7-B11F71E741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8" name="Picture 21">
                <a:extLst>
                  <a:ext uri="{FF2B5EF4-FFF2-40B4-BE49-F238E27FC236}">
                    <a16:creationId xmlns:a16="http://schemas.microsoft.com/office/drawing/2014/main" id="{C7C3FE64-DC07-4091-BA73-6D3C7967C1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9" name="Picture 22">
                <a:extLst>
                  <a:ext uri="{FF2B5EF4-FFF2-40B4-BE49-F238E27FC236}">
                    <a16:creationId xmlns:a16="http://schemas.microsoft.com/office/drawing/2014/main" id="{D693DBCC-B1E3-4B3C-B449-B9A2F9E322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0" name="Picture 23">
                <a:extLst>
                  <a:ext uri="{FF2B5EF4-FFF2-40B4-BE49-F238E27FC236}">
                    <a16:creationId xmlns:a16="http://schemas.microsoft.com/office/drawing/2014/main" id="{D860F2AD-4386-438C-992B-FFC2223137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4" name="Group 56">
              <a:extLst>
                <a:ext uri="{FF2B5EF4-FFF2-40B4-BE49-F238E27FC236}">
                  <a16:creationId xmlns:a16="http://schemas.microsoft.com/office/drawing/2014/main" id="{59052240-A64C-4042-906C-6FE05A685B07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391" name="Picture 14">
                <a:extLst>
                  <a:ext uri="{FF2B5EF4-FFF2-40B4-BE49-F238E27FC236}">
                    <a16:creationId xmlns:a16="http://schemas.microsoft.com/office/drawing/2014/main" id="{2A2EC9CA-7E42-4A30-B742-52CAA5D8C5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2" name="Picture 15">
                <a:extLst>
                  <a:ext uri="{FF2B5EF4-FFF2-40B4-BE49-F238E27FC236}">
                    <a16:creationId xmlns:a16="http://schemas.microsoft.com/office/drawing/2014/main" id="{2D957B68-18BB-4F82-BFBD-99C6400DBD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3" name="Picture 16">
                <a:extLst>
                  <a:ext uri="{FF2B5EF4-FFF2-40B4-BE49-F238E27FC236}">
                    <a16:creationId xmlns:a16="http://schemas.microsoft.com/office/drawing/2014/main" id="{97FD5148-8778-4A64-8E60-2E13A815D8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4" name="Picture 17">
                <a:extLst>
                  <a:ext uri="{FF2B5EF4-FFF2-40B4-BE49-F238E27FC236}">
                    <a16:creationId xmlns:a16="http://schemas.microsoft.com/office/drawing/2014/main" id="{446A2A0C-D6ED-4EC7-B7C1-D68A5F417E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5" name="Picture 18">
                <a:extLst>
                  <a:ext uri="{FF2B5EF4-FFF2-40B4-BE49-F238E27FC236}">
                    <a16:creationId xmlns:a16="http://schemas.microsoft.com/office/drawing/2014/main" id="{FF4F0AB8-8531-4337-BFE6-FF012CD54F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6" name="Picture 19">
                <a:extLst>
                  <a:ext uri="{FF2B5EF4-FFF2-40B4-BE49-F238E27FC236}">
                    <a16:creationId xmlns:a16="http://schemas.microsoft.com/office/drawing/2014/main" id="{18EF5F18-B21D-446F-817D-E59EE0195B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7" name="Picture 20">
                <a:extLst>
                  <a:ext uri="{FF2B5EF4-FFF2-40B4-BE49-F238E27FC236}">
                    <a16:creationId xmlns:a16="http://schemas.microsoft.com/office/drawing/2014/main" id="{5D66BB07-F827-4D28-A5C4-3B6AD381C4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8" name="Picture 21">
                <a:extLst>
                  <a:ext uri="{FF2B5EF4-FFF2-40B4-BE49-F238E27FC236}">
                    <a16:creationId xmlns:a16="http://schemas.microsoft.com/office/drawing/2014/main" id="{05D7F740-8C68-4289-B6FB-AB59658C3E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9" name="Picture 22">
                <a:extLst>
                  <a:ext uri="{FF2B5EF4-FFF2-40B4-BE49-F238E27FC236}">
                    <a16:creationId xmlns:a16="http://schemas.microsoft.com/office/drawing/2014/main" id="{20EEFC54-B62B-4AF9-9BFA-94FC664AF4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0" name="Picture 23">
                <a:extLst>
                  <a:ext uri="{FF2B5EF4-FFF2-40B4-BE49-F238E27FC236}">
                    <a16:creationId xmlns:a16="http://schemas.microsoft.com/office/drawing/2014/main" id="{BB120083-19FC-4FAA-B475-D3CCCB9FB2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5" name="Group 56">
              <a:extLst>
                <a:ext uri="{FF2B5EF4-FFF2-40B4-BE49-F238E27FC236}">
                  <a16:creationId xmlns:a16="http://schemas.microsoft.com/office/drawing/2014/main" id="{7B7E72A3-1878-4273-8F69-37D2C550B599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381" name="Picture 14">
                <a:extLst>
                  <a:ext uri="{FF2B5EF4-FFF2-40B4-BE49-F238E27FC236}">
                    <a16:creationId xmlns:a16="http://schemas.microsoft.com/office/drawing/2014/main" id="{BC95A2B1-D4DF-4804-AE36-E5E9F970D4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2" name="Picture 15">
                <a:extLst>
                  <a:ext uri="{FF2B5EF4-FFF2-40B4-BE49-F238E27FC236}">
                    <a16:creationId xmlns:a16="http://schemas.microsoft.com/office/drawing/2014/main" id="{F8BB816F-847A-4C2F-9ADE-73BEB09635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3" name="Picture 16">
                <a:extLst>
                  <a:ext uri="{FF2B5EF4-FFF2-40B4-BE49-F238E27FC236}">
                    <a16:creationId xmlns:a16="http://schemas.microsoft.com/office/drawing/2014/main" id="{638850B4-CB70-4B44-A04F-443F906620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4" name="Picture 17">
                <a:extLst>
                  <a:ext uri="{FF2B5EF4-FFF2-40B4-BE49-F238E27FC236}">
                    <a16:creationId xmlns:a16="http://schemas.microsoft.com/office/drawing/2014/main" id="{27313170-2205-4A0E-A9B5-F1CD967C92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5" name="Picture 18">
                <a:extLst>
                  <a:ext uri="{FF2B5EF4-FFF2-40B4-BE49-F238E27FC236}">
                    <a16:creationId xmlns:a16="http://schemas.microsoft.com/office/drawing/2014/main" id="{D0FA9F80-9AF0-4929-8025-439355EFFC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6" name="Picture 19">
                <a:extLst>
                  <a:ext uri="{FF2B5EF4-FFF2-40B4-BE49-F238E27FC236}">
                    <a16:creationId xmlns:a16="http://schemas.microsoft.com/office/drawing/2014/main" id="{681EA32A-9930-4B16-80BB-6FE746F303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7" name="Picture 20">
                <a:extLst>
                  <a:ext uri="{FF2B5EF4-FFF2-40B4-BE49-F238E27FC236}">
                    <a16:creationId xmlns:a16="http://schemas.microsoft.com/office/drawing/2014/main" id="{3F504345-211C-423E-8A9B-913C4A35E3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8" name="Picture 21">
                <a:extLst>
                  <a:ext uri="{FF2B5EF4-FFF2-40B4-BE49-F238E27FC236}">
                    <a16:creationId xmlns:a16="http://schemas.microsoft.com/office/drawing/2014/main" id="{B7CF09F3-AF02-480A-ADC4-3DE232A402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9" name="Picture 22">
                <a:extLst>
                  <a:ext uri="{FF2B5EF4-FFF2-40B4-BE49-F238E27FC236}">
                    <a16:creationId xmlns:a16="http://schemas.microsoft.com/office/drawing/2014/main" id="{50B9BE6B-0649-4D00-B56D-13F1171BEB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0" name="Picture 23">
                <a:extLst>
                  <a:ext uri="{FF2B5EF4-FFF2-40B4-BE49-F238E27FC236}">
                    <a16:creationId xmlns:a16="http://schemas.microsoft.com/office/drawing/2014/main" id="{6CFDE21A-DD1D-4265-B23A-8499B4791A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6" name="Group 56">
              <a:extLst>
                <a:ext uri="{FF2B5EF4-FFF2-40B4-BE49-F238E27FC236}">
                  <a16:creationId xmlns:a16="http://schemas.microsoft.com/office/drawing/2014/main" id="{C2CDD467-53F9-4A0B-90F5-41D0CFBD88C4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371" name="Picture 14">
                <a:extLst>
                  <a:ext uri="{FF2B5EF4-FFF2-40B4-BE49-F238E27FC236}">
                    <a16:creationId xmlns:a16="http://schemas.microsoft.com/office/drawing/2014/main" id="{13C8160F-DCE7-4DC2-AB74-8A63DF9EC6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2" name="Picture 15">
                <a:extLst>
                  <a:ext uri="{FF2B5EF4-FFF2-40B4-BE49-F238E27FC236}">
                    <a16:creationId xmlns:a16="http://schemas.microsoft.com/office/drawing/2014/main" id="{D37FCEF9-943D-40F3-9CB2-14B780669C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3" name="Picture 16">
                <a:extLst>
                  <a:ext uri="{FF2B5EF4-FFF2-40B4-BE49-F238E27FC236}">
                    <a16:creationId xmlns:a16="http://schemas.microsoft.com/office/drawing/2014/main" id="{80A792B3-2850-463A-ABF8-BE268F9023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4" name="Picture 17">
                <a:extLst>
                  <a:ext uri="{FF2B5EF4-FFF2-40B4-BE49-F238E27FC236}">
                    <a16:creationId xmlns:a16="http://schemas.microsoft.com/office/drawing/2014/main" id="{5EE4F153-4F87-4582-9F6E-4267ACC4E6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5" name="Picture 18">
                <a:extLst>
                  <a:ext uri="{FF2B5EF4-FFF2-40B4-BE49-F238E27FC236}">
                    <a16:creationId xmlns:a16="http://schemas.microsoft.com/office/drawing/2014/main" id="{A9C7EA53-D2BE-4000-BD25-C5661066B8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6" name="Picture 19">
                <a:extLst>
                  <a:ext uri="{FF2B5EF4-FFF2-40B4-BE49-F238E27FC236}">
                    <a16:creationId xmlns:a16="http://schemas.microsoft.com/office/drawing/2014/main" id="{2527A592-102F-4866-A7AD-730AD377BD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7" name="Picture 20">
                <a:extLst>
                  <a:ext uri="{FF2B5EF4-FFF2-40B4-BE49-F238E27FC236}">
                    <a16:creationId xmlns:a16="http://schemas.microsoft.com/office/drawing/2014/main" id="{96444316-361F-48CC-9F96-B8DA7792EB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8" name="Picture 21">
                <a:extLst>
                  <a:ext uri="{FF2B5EF4-FFF2-40B4-BE49-F238E27FC236}">
                    <a16:creationId xmlns:a16="http://schemas.microsoft.com/office/drawing/2014/main" id="{1F78A14E-74E8-4112-8179-699E5BFDB5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9" name="Picture 22">
                <a:extLst>
                  <a:ext uri="{FF2B5EF4-FFF2-40B4-BE49-F238E27FC236}">
                    <a16:creationId xmlns:a16="http://schemas.microsoft.com/office/drawing/2014/main" id="{EDAA3568-FAA2-428D-8B0E-F953C6E169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0" name="Picture 23">
                <a:extLst>
                  <a:ext uri="{FF2B5EF4-FFF2-40B4-BE49-F238E27FC236}">
                    <a16:creationId xmlns:a16="http://schemas.microsoft.com/office/drawing/2014/main" id="{4C24E309-0895-4F7F-BAA3-38C6872C5B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7" name="Group 56">
              <a:extLst>
                <a:ext uri="{FF2B5EF4-FFF2-40B4-BE49-F238E27FC236}">
                  <a16:creationId xmlns:a16="http://schemas.microsoft.com/office/drawing/2014/main" id="{E87F06FC-00FA-4BDB-B5C2-5828E4F755E1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361" name="Picture 14">
                <a:extLst>
                  <a:ext uri="{FF2B5EF4-FFF2-40B4-BE49-F238E27FC236}">
                    <a16:creationId xmlns:a16="http://schemas.microsoft.com/office/drawing/2014/main" id="{78462B3C-DC14-46FF-897C-97CF6994CE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2" name="Picture 15">
                <a:extLst>
                  <a:ext uri="{FF2B5EF4-FFF2-40B4-BE49-F238E27FC236}">
                    <a16:creationId xmlns:a16="http://schemas.microsoft.com/office/drawing/2014/main" id="{2FCADF90-1F39-4F36-AC67-2AEF90E2F8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3" name="Picture 16">
                <a:extLst>
                  <a:ext uri="{FF2B5EF4-FFF2-40B4-BE49-F238E27FC236}">
                    <a16:creationId xmlns:a16="http://schemas.microsoft.com/office/drawing/2014/main" id="{13EF0498-8B34-40B4-87EA-B8F8933B44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4" name="Picture 17">
                <a:extLst>
                  <a:ext uri="{FF2B5EF4-FFF2-40B4-BE49-F238E27FC236}">
                    <a16:creationId xmlns:a16="http://schemas.microsoft.com/office/drawing/2014/main" id="{1CEB4C27-BE49-4C77-A074-0202195227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5" name="Picture 18">
                <a:extLst>
                  <a:ext uri="{FF2B5EF4-FFF2-40B4-BE49-F238E27FC236}">
                    <a16:creationId xmlns:a16="http://schemas.microsoft.com/office/drawing/2014/main" id="{501B9879-E064-40CE-A68D-AD135443FF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6" name="Picture 19">
                <a:extLst>
                  <a:ext uri="{FF2B5EF4-FFF2-40B4-BE49-F238E27FC236}">
                    <a16:creationId xmlns:a16="http://schemas.microsoft.com/office/drawing/2014/main" id="{786DF9AD-FA7C-4821-946F-EDA059706A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7" name="Picture 20">
                <a:extLst>
                  <a:ext uri="{FF2B5EF4-FFF2-40B4-BE49-F238E27FC236}">
                    <a16:creationId xmlns:a16="http://schemas.microsoft.com/office/drawing/2014/main" id="{096B8427-1F90-4D7A-A2BE-D52EA17FB1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8" name="Picture 21">
                <a:extLst>
                  <a:ext uri="{FF2B5EF4-FFF2-40B4-BE49-F238E27FC236}">
                    <a16:creationId xmlns:a16="http://schemas.microsoft.com/office/drawing/2014/main" id="{F59CD6F2-075C-441E-B47C-DE458A3483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9" name="Picture 22">
                <a:extLst>
                  <a:ext uri="{FF2B5EF4-FFF2-40B4-BE49-F238E27FC236}">
                    <a16:creationId xmlns:a16="http://schemas.microsoft.com/office/drawing/2014/main" id="{A809288B-3E5C-409C-8D5D-2671DFC48A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0" name="Picture 23">
                <a:extLst>
                  <a:ext uri="{FF2B5EF4-FFF2-40B4-BE49-F238E27FC236}">
                    <a16:creationId xmlns:a16="http://schemas.microsoft.com/office/drawing/2014/main" id="{B2AE006B-6B6A-4DC2-9E77-4D07E17DE3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8" name="Group 56">
              <a:extLst>
                <a:ext uri="{FF2B5EF4-FFF2-40B4-BE49-F238E27FC236}">
                  <a16:creationId xmlns:a16="http://schemas.microsoft.com/office/drawing/2014/main" id="{BB343470-6281-494C-B967-7C6B90499D36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351" name="Picture 14">
                <a:extLst>
                  <a:ext uri="{FF2B5EF4-FFF2-40B4-BE49-F238E27FC236}">
                    <a16:creationId xmlns:a16="http://schemas.microsoft.com/office/drawing/2014/main" id="{1A4F1C05-70FF-4ABF-AEA3-094E661A8A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2" name="Picture 15">
                <a:extLst>
                  <a:ext uri="{FF2B5EF4-FFF2-40B4-BE49-F238E27FC236}">
                    <a16:creationId xmlns:a16="http://schemas.microsoft.com/office/drawing/2014/main" id="{2A559499-7C57-47E9-A3AA-901EC283F1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3" name="Picture 16">
                <a:extLst>
                  <a:ext uri="{FF2B5EF4-FFF2-40B4-BE49-F238E27FC236}">
                    <a16:creationId xmlns:a16="http://schemas.microsoft.com/office/drawing/2014/main" id="{C13A66E1-3065-42AF-AD20-6F5D0CA311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4" name="Picture 17">
                <a:extLst>
                  <a:ext uri="{FF2B5EF4-FFF2-40B4-BE49-F238E27FC236}">
                    <a16:creationId xmlns:a16="http://schemas.microsoft.com/office/drawing/2014/main" id="{147EF680-FBA5-4D73-BC8C-402B3C8DE9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5" name="Picture 18">
                <a:extLst>
                  <a:ext uri="{FF2B5EF4-FFF2-40B4-BE49-F238E27FC236}">
                    <a16:creationId xmlns:a16="http://schemas.microsoft.com/office/drawing/2014/main" id="{C8891294-50CE-48C0-AA3A-1D52392611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6" name="Picture 19">
                <a:extLst>
                  <a:ext uri="{FF2B5EF4-FFF2-40B4-BE49-F238E27FC236}">
                    <a16:creationId xmlns:a16="http://schemas.microsoft.com/office/drawing/2014/main" id="{7ECD1CA8-5189-4644-84F1-4CD4F9DAE0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7" name="Picture 20">
                <a:extLst>
                  <a:ext uri="{FF2B5EF4-FFF2-40B4-BE49-F238E27FC236}">
                    <a16:creationId xmlns:a16="http://schemas.microsoft.com/office/drawing/2014/main" id="{F5C71EE3-E551-4225-BBA7-E59E6D9D59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8" name="Picture 21">
                <a:extLst>
                  <a:ext uri="{FF2B5EF4-FFF2-40B4-BE49-F238E27FC236}">
                    <a16:creationId xmlns:a16="http://schemas.microsoft.com/office/drawing/2014/main" id="{E37060D4-C0B8-4780-AA2D-98DC829F8D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9" name="Picture 22">
                <a:extLst>
                  <a:ext uri="{FF2B5EF4-FFF2-40B4-BE49-F238E27FC236}">
                    <a16:creationId xmlns:a16="http://schemas.microsoft.com/office/drawing/2014/main" id="{B9A2D443-A497-4F1D-9047-2ADDC1F649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0" name="Picture 23">
                <a:extLst>
                  <a:ext uri="{FF2B5EF4-FFF2-40B4-BE49-F238E27FC236}">
                    <a16:creationId xmlns:a16="http://schemas.microsoft.com/office/drawing/2014/main" id="{68309F8D-A790-47D1-8B9B-83B79F4B52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9" name="Group 56">
              <a:extLst>
                <a:ext uri="{FF2B5EF4-FFF2-40B4-BE49-F238E27FC236}">
                  <a16:creationId xmlns:a16="http://schemas.microsoft.com/office/drawing/2014/main" id="{15250EB6-4065-4767-B0D3-BFC4FFD74B5C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341" name="Picture 14">
                <a:extLst>
                  <a:ext uri="{FF2B5EF4-FFF2-40B4-BE49-F238E27FC236}">
                    <a16:creationId xmlns:a16="http://schemas.microsoft.com/office/drawing/2014/main" id="{402499CB-B57C-4420-B583-31AD24C738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2" name="Picture 15">
                <a:extLst>
                  <a:ext uri="{FF2B5EF4-FFF2-40B4-BE49-F238E27FC236}">
                    <a16:creationId xmlns:a16="http://schemas.microsoft.com/office/drawing/2014/main" id="{B8009EFF-5376-43FC-B271-2D45F2DC5E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3" name="Picture 16">
                <a:extLst>
                  <a:ext uri="{FF2B5EF4-FFF2-40B4-BE49-F238E27FC236}">
                    <a16:creationId xmlns:a16="http://schemas.microsoft.com/office/drawing/2014/main" id="{64796F2B-B0B0-4B07-9058-1607A9FC67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4" name="Picture 17">
                <a:extLst>
                  <a:ext uri="{FF2B5EF4-FFF2-40B4-BE49-F238E27FC236}">
                    <a16:creationId xmlns:a16="http://schemas.microsoft.com/office/drawing/2014/main" id="{9D71ECE6-C42E-4A16-A4B8-5DB9EC6D22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5" name="Picture 18">
                <a:extLst>
                  <a:ext uri="{FF2B5EF4-FFF2-40B4-BE49-F238E27FC236}">
                    <a16:creationId xmlns:a16="http://schemas.microsoft.com/office/drawing/2014/main" id="{691C57FB-A516-4D98-8ABD-0DDF5077AB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6" name="Picture 19">
                <a:extLst>
                  <a:ext uri="{FF2B5EF4-FFF2-40B4-BE49-F238E27FC236}">
                    <a16:creationId xmlns:a16="http://schemas.microsoft.com/office/drawing/2014/main" id="{29176ECB-A4DF-48A5-BEC2-6F5C7F7E62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7" name="Picture 20">
                <a:extLst>
                  <a:ext uri="{FF2B5EF4-FFF2-40B4-BE49-F238E27FC236}">
                    <a16:creationId xmlns:a16="http://schemas.microsoft.com/office/drawing/2014/main" id="{5309D0FE-7C98-4167-B845-E66E7531F5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8" name="Picture 21">
                <a:extLst>
                  <a:ext uri="{FF2B5EF4-FFF2-40B4-BE49-F238E27FC236}">
                    <a16:creationId xmlns:a16="http://schemas.microsoft.com/office/drawing/2014/main" id="{A98D7547-6CBA-4857-B1CB-3241D5D7DC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9" name="Picture 22">
                <a:extLst>
                  <a:ext uri="{FF2B5EF4-FFF2-40B4-BE49-F238E27FC236}">
                    <a16:creationId xmlns:a16="http://schemas.microsoft.com/office/drawing/2014/main" id="{A6111233-D643-4CCD-AB59-E6DA7A073F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0" name="Picture 23">
                <a:extLst>
                  <a:ext uri="{FF2B5EF4-FFF2-40B4-BE49-F238E27FC236}">
                    <a16:creationId xmlns:a16="http://schemas.microsoft.com/office/drawing/2014/main" id="{05C7E0D8-8443-47C0-9CBA-F8AFAB60A2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30" name="Group 56">
              <a:extLst>
                <a:ext uri="{FF2B5EF4-FFF2-40B4-BE49-F238E27FC236}">
                  <a16:creationId xmlns:a16="http://schemas.microsoft.com/office/drawing/2014/main" id="{B3A93A28-F218-423C-8BBC-D772D070E3CF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331" name="Picture 14">
                <a:extLst>
                  <a:ext uri="{FF2B5EF4-FFF2-40B4-BE49-F238E27FC236}">
                    <a16:creationId xmlns:a16="http://schemas.microsoft.com/office/drawing/2014/main" id="{0289DFA3-9644-4D05-A15F-7E180A0EE7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2" name="Picture 15">
                <a:extLst>
                  <a:ext uri="{FF2B5EF4-FFF2-40B4-BE49-F238E27FC236}">
                    <a16:creationId xmlns:a16="http://schemas.microsoft.com/office/drawing/2014/main" id="{CDE33794-C0AE-4A94-B100-9DFF1AEE92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3" name="Picture 16">
                <a:extLst>
                  <a:ext uri="{FF2B5EF4-FFF2-40B4-BE49-F238E27FC236}">
                    <a16:creationId xmlns:a16="http://schemas.microsoft.com/office/drawing/2014/main" id="{E013B1FF-4C1A-4299-A702-139E62E6F1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4" name="Picture 17">
                <a:extLst>
                  <a:ext uri="{FF2B5EF4-FFF2-40B4-BE49-F238E27FC236}">
                    <a16:creationId xmlns:a16="http://schemas.microsoft.com/office/drawing/2014/main" id="{24EC4A7F-9A18-4BAD-B17D-26B4F3C0FE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5" name="Picture 18">
                <a:extLst>
                  <a:ext uri="{FF2B5EF4-FFF2-40B4-BE49-F238E27FC236}">
                    <a16:creationId xmlns:a16="http://schemas.microsoft.com/office/drawing/2014/main" id="{1FC7CF06-5D51-45BA-B207-FE545CC33E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6" name="Picture 19">
                <a:extLst>
                  <a:ext uri="{FF2B5EF4-FFF2-40B4-BE49-F238E27FC236}">
                    <a16:creationId xmlns:a16="http://schemas.microsoft.com/office/drawing/2014/main" id="{86408EE5-F963-43BF-935F-6D7140A041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7" name="Picture 20">
                <a:extLst>
                  <a:ext uri="{FF2B5EF4-FFF2-40B4-BE49-F238E27FC236}">
                    <a16:creationId xmlns:a16="http://schemas.microsoft.com/office/drawing/2014/main" id="{824FD891-4601-409B-AB91-76C05307CC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8" name="Picture 21">
                <a:extLst>
                  <a:ext uri="{FF2B5EF4-FFF2-40B4-BE49-F238E27FC236}">
                    <a16:creationId xmlns:a16="http://schemas.microsoft.com/office/drawing/2014/main" id="{5BF59ABC-1C42-40E7-B6E1-4D745B6600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9" name="Picture 22">
                <a:extLst>
                  <a:ext uri="{FF2B5EF4-FFF2-40B4-BE49-F238E27FC236}">
                    <a16:creationId xmlns:a16="http://schemas.microsoft.com/office/drawing/2014/main" id="{7AB851C8-F17B-479A-99EF-2DA0D697E8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0" name="Picture 23">
                <a:extLst>
                  <a:ext uri="{FF2B5EF4-FFF2-40B4-BE49-F238E27FC236}">
                    <a16:creationId xmlns:a16="http://schemas.microsoft.com/office/drawing/2014/main" id="{9D1BEBE2-56FC-46F3-8AFA-0BA63D6801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pic>
        <p:nvPicPr>
          <p:cNvPr id="442" name="Picture 441">
            <a:extLst>
              <a:ext uri="{FF2B5EF4-FFF2-40B4-BE49-F238E27FC236}">
                <a16:creationId xmlns:a16="http://schemas.microsoft.com/office/drawing/2014/main" id="{F5AFF91D-5307-4EB2-B3E0-8B64A159E44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174229" y="5529580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43" name="Picture 442">
            <a:extLst>
              <a:ext uri="{FF2B5EF4-FFF2-40B4-BE49-F238E27FC236}">
                <a16:creationId xmlns:a16="http://schemas.microsoft.com/office/drawing/2014/main" id="{F13F3264-D35A-4F9D-8DFE-2E07F3220F1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620628" y="5529580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44" name="Picture 443">
            <a:extLst>
              <a:ext uri="{FF2B5EF4-FFF2-40B4-BE49-F238E27FC236}">
                <a16:creationId xmlns:a16="http://schemas.microsoft.com/office/drawing/2014/main" id="{9C22931F-00EF-43D8-9698-403CA4029CE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067027" y="553014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45" name="Picture 444">
            <a:extLst>
              <a:ext uri="{FF2B5EF4-FFF2-40B4-BE49-F238E27FC236}">
                <a16:creationId xmlns:a16="http://schemas.microsoft.com/office/drawing/2014/main" id="{90772E3B-D82E-4C6B-83F8-4A125E86B8D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512201" y="553262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451" name="Group 450">
            <a:extLst>
              <a:ext uri="{FF2B5EF4-FFF2-40B4-BE49-F238E27FC236}">
                <a16:creationId xmlns:a16="http://schemas.microsoft.com/office/drawing/2014/main" id="{32384515-35D5-49B0-B2FC-EE07EE8BE09A}"/>
              </a:ext>
            </a:extLst>
          </p:cNvPr>
          <p:cNvGrpSpPr/>
          <p:nvPr/>
        </p:nvGrpSpPr>
        <p:grpSpPr>
          <a:xfrm>
            <a:off x="2376009" y="1546994"/>
            <a:ext cx="1539560" cy="1515856"/>
            <a:chOff x="4975891" y="1527626"/>
            <a:chExt cx="1539560" cy="1515856"/>
          </a:xfrm>
        </p:grpSpPr>
        <p:grpSp>
          <p:nvGrpSpPr>
            <p:cNvPr id="452" name="Group 56">
              <a:extLst>
                <a:ext uri="{FF2B5EF4-FFF2-40B4-BE49-F238E27FC236}">
                  <a16:creationId xmlns:a16="http://schemas.microsoft.com/office/drawing/2014/main" id="{4A47CC56-2A2F-42CA-A64C-0A9E70D68954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552" name="Picture 14">
                <a:extLst>
                  <a:ext uri="{FF2B5EF4-FFF2-40B4-BE49-F238E27FC236}">
                    <a16:creationId xmlns:a16="http://schemas.microsoft.com/office/drawing/2014/main" id="{4EADB813-91CD-4AAD-A80E-C7756A0933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3" name="Picture 15">
                <a:extLst>
                  <a:ext uri="{FF2B5EF4-FFF2-40B4-BE49-F238E27FC236}">
                    <a16:creationId xmlns:a16="http://schemas.microsoft.com/office/drawing/2014/main" id="{248246F7-4D9C-4799-90B3-0A5AA24A2D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4" name="Picture 16">
                <a:extLst>
                  <a:ext uri="{FF2B5EF4-FFF2-40B4-BE49-F238E27FC236}">
                    <a16:creationId xmlns:a16="http://schemas.microsoft.com/office/drawing/2014/main" id="{370BDBF0-EC68-4718-94B1-B0B3214C2B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5" name="Picture 17">
                <a:extLst>
                  <a:ext uri="{FF2B5EF4-FFF2-40B4-BE49-F238E27FC236}">
                    <a16:creationId xmlns:a16="http://schemas.microsoft.com/office/drawing/2014/main" id="{4CF48708-18C1-4174-B7C4-C9FCBDF169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6" name="Picture 18">
                <a:extLst>
                  <a:ext uri="{FF2B5EF4-FFF2-40B4-BE49-F238E27FC236}">
                    <a16:creationId xmlns:a16="http://schemas.microsoft.com/office/drawing/2014/main" id="{EF486914-86EB-418F-835A-24EEB00085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7" name="Picture 19">
                <a:extLst>
                  <a:ext uri="{FF2B5EF4-FFF2-40B4-BE49-F238E27FC236}">
                    <a16:creationId xmlns:a16="http://schemas.microsoft.com/office/drawing/2014/main" id="{415813C4-6C9D-45F9-8F7E-1978183779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8" name="Picture 20">
                <a:extLst>
                  <a:ext uri="{FF2B5EF4-FFF2-40B4-BE49-F238E27FC236}">
                    <a16:creationId xmlns:a16="http://schemas.microsoft.com/office/drawing/2014/main" id="{A7330138-23AF-48E1-B598-8D0E47FB46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9" name="Picture 21">
                <a:extLst>
                  <a:ext uri="{FF2B5EF4-FFF2-40B4-BE49-F238E27FC236}">
                    <a16:creationId xmlns:a16="http://schemas.microsoft.com/office/drawing/2014/main" id="{695A0EB0-2B88-4577-963C-224D687AF7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0" name="Picture 22">
                <a:extLst>
                  <a:ext uri="{FF2B5EF4-FFF2-40B4-BE49-F238E27FC236}">
                    <a16:creationId xmlns:a16="http://schemas.microsoft.com/office/drawing/2014/main" id="{479418B1-EC38-4FCF-BE43-4BB0B7B532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1" name="Picture 23">
                <a:extLst>
                  <a:ext uri="{FF2B5EF4-FFF2-40B4-BE49-F238E27FC236}">
                    <a16:creationId xmlns:a16="http://schemas.microsoft.com/office/drawing/2014/main" id="{4DB3D724-03D5-4424-9472-31B273E160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53" name="Group 56">
              <a:extLst>
                <a:ext uri="{FF2B5EF4-FFF2-40B4-BE49-F238E27FC236}">
                  <a16:creationId xmlns:a16="http://schemas.microsoft.com/office/drawing/2014/main" id="{71A37AD0-25AA-41E1-95E8-324F2542EE7E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542" name="Picture 14">
                <a:extLst>
                  <a:ext uri="{FF2B5EF4-FFF2-40B4-BE49-F238E27FC236}">
                    <a16:creationId xmlns:a16="http://schemas.microsoft.com/office/drawing/2014/main" id="{60FFCDCC-9694-45F4-8030-A3487E6AA6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3" name="Picture 15">
                <a:extLst>
                  <a:ext uri="{FF2B5EF4-FFF2-40B4-BE49-F238E27FC236}">
                    <a16:creationId xmlns:a16="http://schemas.microsoft.com/office/drawing/2014/main" id="{622574F5-7DAA-4324-8489-749B114EC1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4" name="Picture 16">
                <a:extLst>
                  <a:ext uri="{FF2B5EF4-FFF2-40B4-BE49-F238E27FC236}">
                    <a16:creationId xmlns:a16="http://schemas.microsoft.com/office/drawing/2014/main" id="{68150D7A-F071-4A66-A280-EC4F61149E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5" name="Picture 17">
                <a:extLst>
                  <a:ext uri="{FF2B5EF4-FFF2-40B4-BE49-F238E27FC236}">
                    <a16:creationId xmlns:a16="http://schemas.microsoft.com/office/drawing/2014/main" id="{C889F412-20FC-43C6-A080-849E798447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6" name="Picture 18">
                <a:extLst>
                  <a:ext uri="{FF2B5EF4-FFF2-40B4-BE49-F238E27FC236}">
                    <a16:creationId xmlns:a16="http://schemas.microsoft.com/office/drawing/2014/main" id="{2B286793-5636-412A-B4DA-954AF40E51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7" name="Picture 19">
                <a:extLst>
                  <a:ext uri="{FF2B5EF4-FFF2-40B4-BE49-F238E27FC236}">
                    <a16:creationId xmlns:a16="http://schemas.microsoft.com/office/drawing/2014/main" id="{A34431DA-3109-4FBC-923B-F320694EC3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8" name="Picture 20">
                <a:extLst>
                  <a:ext uri="{FF2B5EF4-FFF2-40B4-BE49-F238E27FC236}">
                    <a16:creationId xmlns:a16="http://schemas.microsoft.com/office/drawing/2014/main" id="{EA1EEF13-5D50-4B83-9CE5-1BEAF5AA95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9" name="Picture 21">
                <a:extLst>
                  <a:ext uri="{FF2B5EF4-FFF2-40B4-BE49-F238E27FC236}">
                    <a16:creationId xmlns:a16="http://schemas.microsoft.com/office/drawing/2014/main" id="{B9803043-157C-438B-B35C-17B3256151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0" name="Picture 22">
                <a:extLst>
                  <a:ext uri="{FF2B5EF4-FFF2-40B4-BE49-F238E27FC236}">
                    <a16:creationId xmlns:a16="http://schemas.microsoft.com/office/drawing/2014/main" id="{FDCDC995-E4C0-4DF3-B7AA-F7E31AFE7E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1" name="Picture 23">
                <a:extLst>
                  <a:ext uri="{FF2B5EF4-FFF2-40B4-BE49-F238E27FC236}">
                    <a16:creationId xmlns:a16="http://schemas.microsoft.com/office/drawing/2014/main" id="{393B9F7F-7309-4370-ACB5-493CD93FC0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54" name="Group 56">
              <a:extLst>
                <a:ext uri="{FF2B5EF4-FFF2-40B4-BE49-F238E27FC236}">
                  <a16:creationId xmlns:a16="http://schemas.microsoft.com/office/drawing/2014/main" id="{29E30D06-0ECE-488E-8920-78DA96376403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532" name="Picture 14">
                <a:extLst>
                  <a:ext uri="{FF2B5EF4-FFF2-40B4-BE49-F238E27FC236}">
                    <a16:creationId xmlns:a16="http://schemas.microsoft.com/office/drawing/2014/main" id="{6D07B99E-7ED2-48A5-8B8B-783C843CB6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3" name="Picture 15">
                <a:extLst>
                  <a:ext uri="{FF2B5EF4-FFF2-40B4-BE49-F238E27FC236}">
                    <a16:creationId xmlns:a16="http://schemas.microsoft.com/office/drawing/2014/main" id="{B0CF815C-764A-4D77-84C2-575E337F2D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4" name="Picture 16">
                <a:extLst>
                  <a:ext uri="{FF2B5EF4-FFF2-40B4-BE49-F238E27FC236}">
                    <a16:creationId xmlns:a16="http://schemas.microsoft.com/office/drawing/2014/main" id="{54149516-1294-4261-8BCB-761D099D83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5" name="Picture 17">
                <a:extLst>
                  <a:ext uri="{FF2B5EF4-FFF2-40B4-BE49-F238E27FC236}">
                    <a16:creationId xmlns:a16="http://schemas.microsoft.com/office/drawing/2014/main" id="{85006066-48AA-4701-B362-56DD0653B3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6" name="Picture 18">
                <a:extLst>
                  <a:ext uri="{FF2B5EF4-FFF2-40B4-BE49-F238E27FC236}">
                    <a16:creationId xmlns:a16="http://schemas.microsoft.com/office/drawing/2014/main" id="{1D32F92C-E077-4005-907F-9C69CD7F26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7" name="Picture 19">
                <a:extLst>
                  <a:ext uri="{FF2B5EF4-FFF2-40B4-BE49-F238E27FC236}">
                    <a16:creationId xmlns:a16="http://schemas.microsoft.com/office/drawing/2014/main" id="{875E1A22-616A-4741-920E-93011EDA38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8" name="Picture 20">
                <a:extLst>
                  <a:ext uri="{FF2B5EF4-FFF2-40B4-BE49-F238E27FC236}">
                    <a16:creationId xmlns:a16="http://schemas.microsoft.com/office/drawing/2014/main" id="{6F776A22-100C-433B-8337-5AE1AE0E06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9" name="Picture 21">
                <a:extLst>
                  <a:ext uri="{FF2B5EF4-FFF2-40B4-BE49-F238E27FC236}">
                    <a16:creationId xmlns:a16="http://schemas.microsoft.com/office/drawing/2014/main" id="{BFECB2F8-174F-4C61-9DB9-AF94FFA28D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0" name="Picture 22">
                <a:extLst>
                  <a:ext uri="{FF2B5EF4-FFF2-40B4-BE49-F238E27FC236}">
                    <a16:creationId xmlns:a16="http://schemas.microsoft.com/office/drawing/2014/main" id="{D12DC846-AAD7-4C5D-965B-573B7D3C26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1" name="Picture 23">
                <a:extLst>
                  <a:ext uri="{FF2B5EF4-FFF2-40B4-BE49-F238E27FC236}">
                    <a16:creationId xmlns:a16="http://schemas.microsoft.com/office/drawing/2014/main" id="{077D1305-FD41-4FB8-9446-74C10DE20F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55" name="Group 56">
              <a:extLst>
                <a:ext uri="{FF2B5EF4-FFF2-40B4-BE49-F238E27FC236}">
                  <a16:creationId xmlns:a16="http://schemas.microsoft.com/office/drawing/2014/main" id="{4566ADC4-9771-4338-BBC9-EE30DC1F8BDA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522" name="Picture 14">
                <a:extLst>
                  <a:ext uri="{FF2B5EF4-FFF2-40B4-BE49-F238E27FC236}">
                    <a16:creationId xmlns:a16="http://schemas.microsoft.com/office/drawing/2014/main" id="{325300CA-C6CE-46A6-8414-6702771022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3" name="Picture 15">
                <a:extLst>
                  <a:ext uri="{FF2B5EF4-FFF2-40B4-BE49-F238E27FC236}">
                    <a16:creationId xmlns:a16="http://schemas.microsoft.com/office/drawing/2014/main" id="{798AA1AA-8B7E-456C-964F-C4C4BAB979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4" name="Picture 16">
                <a:extLst>
                  <a:ext uri="{FF2B5EF4-FFF2-40B4-BE49-F238E27FC236}">
                    <a16:creationId xmlns:a16="http://schemas.microsoft.com/office/drawing/2014/main" id="{2725016B-B5D3-4F17-A50A-2DB437D089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5" name="Picture 17">
                <a:extLst>
                  <a:ext uri="{FF2B5EF4-FFF2-40B4-BE49-F238E27FC236}">
                    <a16:creationId xmlns:a16="http://schemas.microsoft.com/office/drawing/2014/main" id="{A3C3C819-6CA0-4BEE-A587-67CF2F6B52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6" name="Picture 18">
                <a:extLst>
                  <a:ext uri="{FF2B5EF4-FFF2-40B4-BE49-F238E27FC236}">
                    <a16:creationId xmlns:a16="http://schemas.microsoft.com/office/drawing/2014/main" id="{23273AE2-DD6D-463F-AD94-C59538B7AB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7" name="Picture 19">
                <a:extLst>
                  <a:ext uri="{FF2B5EF4-FFF2-40B4-BE49-F238E27FC236}">
                    <a16:creationId xmlns:a16="http://schemas.microsoft.com/office/drawing/2014/main" id="{EDC67013-A4FB-46F2-8CB6-5B6E6DA08D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8" name="Picture 20">
                <a:extLst>
                  <a:ext uri="{FF2B5EF4-FFF2-40B4-BE49-F238E27FC236}">
                    <a16:creationId xmlns:a16="http://schemas.microsoft.com/office/drawing/2014/main" id="{BCD16736-E8CD-4E70-B1AD-B6DAD02110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9" name="Picture 21">
                <a:extLst>
                  <a:ext uri="{FF2B5EF4-FFF2-40B4-BE49-F238E27FC236}">
                    <a16:creationId xmlns:a16="http://schemas.microsoft.com/office/drawing/2014/main" id="{7C8B6A93-A345-40C9-85E4-5461C90843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0" name="Picture 22">
                <a:extLst>
                  <a:ext uri="{FF2B5EF4-FFF2-40B4-BE49-F238E27FC236}">
                    <a16:creationId xmlns:a16="http://schemas.microsoft.com/office/drawing/2014/main" id="{57136EAA-341F-49FE-BC34-A0ED937FB9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1" name="Picture 23">
                <a:extLst>
                  <a:ext uri="{FF2B5EF4-FFF2-40B4-BE49-F238E27FC236}">
                    <a16:creationId xmlns:a16="http://schemas.microsoft.com/office/drawing/2014/main" id="{400A7464-2E5C-4143-82F7-F7DBDF2A1B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56" name="Group 56">
              <a:extLst>
                <a:ext uri="{FF2B5EF4-FFF2-40B4-BE49-F238E27FC236}">
                  <a16:creationId xmlns:a16="http://schemas.microsoft.com/office/drawing/2014/main" id="{25BD2053-7BB3-4F8F-A1F8-F90A9CBCA4F7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512" name="Picture 14">
                <a:extLst>
                  <a:ext uri="{FF2B5EF4-FFF2-40B4-BE49-F238E27FC236}">
                    <a16:creationId xmlns:a16="http://schemas.microsoft.com/office/drawing/2014/main" id="{50CA11A4-8FE4-47CB-B5B6-B46D4F71A9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3" name="Picture 15">
                <a:extLst>
                  <a:ext uri="{FF2B5EF4-FFF2-40B4-BE49-F238E27FC236}">
                    <a16:creationId xmlns:a16="http://schemas.microsoft.com/office/drawing/2014/main" id="{491EBACF-65B3-4591-93A3-5C543D7688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4" name="Picture 16">
                <a:extLst>
                  <a:ext uri="{FF2B5EF4-FFF2-40B4-BE49-F238E27FC236}">
                    <a16:creationId xmlns:a16="http://schemas.microsoft.com/office/drawing/2014/main" id="{C4C0AF3B-9900-457E-8657-A99E68DAAE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5" name="Picture 17">
                <a:extLst>
                  <a:ext uri="{FF2B5EF4-FFF2-40B4-BE49-F238E27FC236}">
                    <a16:creationId xmlns:a16="http://schemas.microsoft.com/office/drawing/2014/main" id="{9AE1C376-1BBA-415F-AA29-BB639C292F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6" name="Picture 18">
                <a:extLst>
                  <a:ext uri="{FF2B5EF4-FFF2-40B4-BE49-F238E27FC236}">
                    <a16:creationId xmlns:a16="http://schemas.microsoft.com/office/drawing/2014/main" id="{548A0FFF-4283-471F-A55D-4F6A7057B8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7" name="Picture 19">
                <a:extLst>
                  <a:ext uri="{FF2B5EF4-FFF2-40B4-BE49-F238E27FC236}">
                    <a16:creationId xmlns:a16="http://schemas.microsoft.com/office/drawing/2014/main" id="{744BE289-AF66-4D56-814E-087723F7D8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8" name="Picture 20">
                <a:extLst>
                  <a:ext uri="{FF2B5EF4-FFF2-40B4-BE49-F238E27FC236}">
                    <a16:creationId xmlns:a16="http://schemas.microsoft.com/office/drawing/2014/main" id="{7115DA2C-1B8E-43B5-B8A7-88BB722C97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9" name="Picture 21">
                <a:extLst>
                  <a:ext uri="{FF2B5EF4-FFF2-40B4-BE49-F238E27FC236}">
                    <a16:creationId xmlns:a16="http://schemas.microsoft.com/office/drawing/2014/main" id="{383F7127-EA98-438B-9B68-0FE6AA0CED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0" name="Picture 22">
                <a:extLst>
                  <a:ext uri="{FF2B5EF4-FFF2-40B4-BE49-F238E27FC236}">
                    <a16:creationId xmlns:a16="http://schemas.microsoft.com/office/drawing/2014/main" id="{F72DB403-449C-4687-AA7B-8FFF672445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1" name="Picture 23">
                <a:extLst>
                  <a:ext uri="{FF2B5EF4-FFF2-40B4-BE49-F238E27FC236}">
                    <a16:creationId xmlns:a16="http://schemas.microsoft.com/office/drawing/2014/main" id="{8C510D69-5E70-415D-8C69-57F117FC9B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57" name="Group 56">
              <a:extLst>
                <a:ext uri="{FF2B5EF4-FFF2-40B4-BE49-F238E27FC236}">
                  <a16:creationId xmlns:a16="http://schemas.microsoft.com/office/drawing/2014/main" id="{FFD0EB81-1A56-4B1A-BEE3-D1D0BD969EA4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502" name="Picture 14">
                <a:extLst>
                  <a:ext uri="{FF2B5EF4-FFF2-40B4-BE49-F238E27FC236}">
                    <a16:creationId xmlns:a16="http://schemas.microsoft.com/office/drawing/2014/main" id="{39EFC1FC-CDD0-4626-9E0D-1B7A9AF94E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3" name="Picture 15">
                <a:extLst>
                  <a:ext uri="{FF2B5EF4-FFF2-40B4-BE49-F238E27FC236}">
                    <a16:creationId xmlns:a16="http://schemas.microsoft.com/office/drawing/2014/main" id="{7CD6D6D3-1994-4FDC-B1D6-D5A53E91EC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4" name="Picture 16">
                <a:extLst>
                  <a:ext uri="{FF2B5EF4-FFF2-40B4-BE49-F238E27FC236}">
                    <a16:creationId xmlns:a16="http://schemas.microsoft.com/office/drawing/2014/main" id="{B8B0DC49-06CB-467D-8665-ADA714A663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5" name="Picture 17">
                <a:extLst>
                  <a:ext uri="{FF2B5EF4-FFF2-40B4-BE49-F238E27FC236}">
                    <a16:creationId xmlns:a16="http://schemas.microsoft.com/office/drawing/2014/main" id="{2CBBB4BF-7598-41FC-8765-BCF3AD5556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6" name="Picture 18">
                <a:extLst>
                  <a:ext uri="{FF2B5EF4-FFF2-40B4-BE49-F238E27FC236}">
                    <a16:creationId xmlns:a16="http://schemas.microsoft.com/office/drawing/2014/main" id="{B29ADAD4-8B77-4D18-B41C-E934DA3CF2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7" name="Picture 19">
                <a:extLst>
                  <a:ext uri="{FF2B5EF4-FFF2-40B4-BE49-F238E27FC236}">
                    <a16:creationId xmlns:a16="http://schemas.microsoft.com/office/drawing/2014/main" id="{BBDA4735-1607-4570-8C3A-AD6F72DDCC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8" name="Picture 20">
                <a:extLst>
                  <a:ext uri="{FF2B5EF4-FFF2-40B4-BE49-F238E27FC236}">
                    <a16:creationId xmlns:a16="http://schemas.microsoft.com/office/drawing/2014/main" id="{77B2B93D-3870-41B7-8F12-E3D124FAE6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9" name="Picture 21">
                <a:extLst>
                  <a:ext uri="{FF2B5EF4-FFF2-40B4-BE49-F238E27FC236}">
                    <a16:creationId xmlns:a16="http://schemas.microsoft.com/office/drawing/2014/main" id="{CFB66AF8-8949-4286-80E7-3D72C3458F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0" name="Picture 22">
                <a:extLst>
                  <a:ext uri="{FF2B5EF4-FFF2-40B4-BE49-F238E27FC236}">
                    <a16:creationId xmlns:a16="http://schemas.microsoft.com/office/drawing/2014/main" id="{D318AF11-DEC7-43B1-8104-92FC39BAF6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1" name="Picture 23">
                <a:extLst>
                  <a:ext uri="{FF2B5EF4-FFF2-40B4-BE49-F238E27FC236}">
                    <a16:creationId xmlns:a16="http://schemas.microsoft.com/office/drawing/2014/main" id="{B3F3E809-EA20-463C-8B56-AD65A77E51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58" name="Group 56">
              <a:extLst>
                <a:ext uri="{FF2B5EF4-FFF2-40B4-BE49-F238E27FC236}">
                  <a16:creationId xmlns:a16="http://schemas.microsoft.com/office/drawing/2014/main" id="{6204665C-C3DF-4F7D-9353-8BBE6C95896E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492" name="Picture 14">
                <a:extLst>
                  <a:ext uri="{FF2B5EF4-FFF2-40B4-BE49-F238E27FC236}">
                    <a16:creationId xmlns:a16="http://schemas.microsoft.com/office/drawing/2014/main" id="{0C0A4D65-03ED-4656-819C-55DC4C8151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3" name="Picture 15">
                <a:extLst>
                  <a:ext uri="{FF2B5EF4-FFF2-40B4-BE49-F238E27FC236}">
                    <a16:creationId xmlns:a16="http://schemas.microsoft.com/office/drawing/2014/main" id="{F302178E-77B8-4878-BB88-0A7BFD2DD8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4" name="Picture 16">
                <a:extLst>
                  <a:ext uri="{FF2B5EF4-FFF2-40B4-BE49-F238E27FC236}">
                    <a16:creationId xmlns:a16="http://schemas.microsoft.com/office/drawing/2014/main" id="{D7161E8F-9964-48A4-AD46-60FEAAA96B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5" name="Picture 17">
                <a:extLst>
                  <a:ext uri="{FF2B5EF4-FFF2-40B4-BE49-F238E27FC236}">
                    <a16:creationId xmlns:a16="http://schemas.microsoft.com/office/drawing/2014/main" id="{97888B16-2D43-406F-94F7-99E3AC0554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6" name="Picture 18">
                <a:extLst>
                  <a:ext uri="{FF2B5EF4-FFF2-40B4-BE49-F238E27FC236}">
                    <a16:creationId xmlns:a16="http://schemas.microsoft.com/office/drawing/2014/main" id="{247A7157-4ACD-4323-8F9D-C5F4D31808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7" name="Picture 19">
                <a:extLst>
                  <a:ext uri="{FF2B5EF4-FFF2-40B4-BE49-F238E27FC236}">
                    <a16:creationId xmlns:a16="http://schemas.microsoft.com/office/drawing/2014/main" id="{0BC42E59-3645-4868-8D89-06C2AE0716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8" name="Picture 20">
                <a:extLst>
                  <a:ext uri="{FF2B5EF4-FFF2-40B4-BE49-F238E27FC236}">
                    <a16:creationId xmlns:a16="http://schemas.microsoft.com/office/drawing/2014/main" id="{39EE71BB-966D-47DB-B5CD-B3A06962D5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9" name="Picture 21">
                <a:extLst>
                  <a:ext uri="{FF2B5EF4-FFF2-40B4-BE49-F238E27FC236}">
                    <a16:creationId xmlns:a16="http://schemas.microsoft.com/office/drawing/2014/main" id="{AC81C221-7FC0-437E-ABE1-24161CC1B1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0" name="Picture 22">
                <a:extLst>
                  <a:ext uri="{FF2B5EF4-FFF2-40B4-BE49-F238E27FC236}">
                    <a16:creationId xmlns:a16="http://schemas.microsoft.com/office/drawing/2014/main" id="{DE9C41D6-DF4B-44C2-B304-9CF6BC58A5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1" name="Picture 23">
                <a:extLst>
                  <a:ext uri="{FF2B5EF4-FFF2-40B4-BE49-F238E27FC236}">
                    <a16:creationId xmlns:a16="http://schemas.microsoft.com/office/drawing/2014/main" id="{1A80A32F-0B8D-4227-8F1B-62B1000762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59" name="Group 56">
              <a:extLst>
                <a:ext uri="{FF2B5EF4-FFF2-40B4-BE49-F238E27FC236}">
                  <a16:creationId xmlns:a16="http://schemas.microsoft.com/office/drawing/2014/main" id="{5BB1CE12-EEEC-4362-AA91-F3A1F34223D0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482" name="Picture 14">
                <a:extLst>
                  <a:ext uri="{FF2B5EF4-FFF2-40B4-BE49-F238E27FC236}">
                    <a16:creationId xmlns:a16="http://schemas.microsoft.com/office/drawing/2014/main" id="{C11B59D5-AE5C-46C1-9437-FB7423509E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3" name="Picture 15">
                <a:extLst>
                  <a:ext uri="{FF2B5EF4-FFF2-40B4-BE49-F238E27FC236}">
                    <a16:creationId xmlns:a16="http://schemas.microsoft.com/office/drawing/2014/main" id="{7D71B03B-DA23-4D1B-9292-15747BD08A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4" name="Picture 16">
                <a:extLst>
                  <a:ext uri="{FF2B5EF4-FFF2-40B4-BE49-F238E27FC236}">
                    <a16:creationId xmlns:a16="http://schemas.microsoft.com/office/drawing/2014/main" id="{D136E0DE-578E-498F-A418-6AE6FBE34B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5" name="Picture 17">
                <a:extLst>
                  <a:ext uri="{FF2B5EF4-FFF2-40B4-BE49-F238E27FC236}">
                    <a16:creationId xmlns:a16="http://schemas.microsoft.com/office/drawing/2014/main" id="{2842E84B-A191-4C2E-AA72-40202211F6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6" name="Picture 18">
                <a:extLst>
                  <a:ext uri="{FF2B5EF4-FFF2-40B4-BE49-F238E27FC236}">
                    <a16:creationId xmlns:a16="http://schemas.microsoft.com/office/drawing/2014/main" id="{B64648BA-9B8F-4240-A802-6F74886554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7" name="Picture 19">
                <a:extLst>
                  <a:ext uri="{FF2B5EF4-FFF2-40B4-BE49-F238E27FC236}">
                    <a16:creationId xmlns:a16="http://schemas.microsoft.com/office/drawing/2014/main" id="{0AA00E0F-E5D7-428D-8617-FA8C4F82E6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8" name="Picture 20">
                <a:extLst>
                  <a:ext uri="{FF2B5EF4-FFF2-40B4-BE49-F238E27FC236}">
                    <a16:creationId xmlns:a16="http://schemas.microsoft.com/office/drawing/2014/main" id="{C1CC1616-2D35-49B9-83F2-9864ECA1E8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9" name="Picture 21">
                <a:extLst>
                  <a:ext uri="{FF2B5EF4-FFF2-40B4-BE49-F238E27FC236}">
                    <a16:creationId xmlns:a16="http://schemas.microsoft.com/office/drawing/2014/main" id="{4F4DE093-AD2F-4328-AD5E-E4949A5848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0" name="Picture 22">
                <a:extLst>
                  <a:ext uri="{FF2B5EF4-FFF2-40B4-BE49-F238E27FC236}">
                    <a16:creationId xmlns:a16="http://schemas.microsoft.com/office/drawing/2014/main" id="{A40105AC-6D0D-4D2B-819F-31CCA30559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1" name="Picture 23">
                <a:extLst>
                  <a:ext uri="{FF2B5EF4-FFF2-40B4-BE49-F238E27FC236}">
                    <a16:creationId xmlns:a16="http://schemas.microsoft.com/office/drawing/2014/main" id="{CF6EA44C-04D2-41C2-8384-69B8E1A021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60" name="Group 56">
              <a:extLst>
                <a:ext uri="{FF2B5EF4-FFF2-40B4-BE49-F238E27FC236}">
                  <a16:creationId xmlns:a16="http://schemas.microsoft.com/office/drawing/2014/main" id="{33755C41-3FE5-4838-AB0A-140911AEC7A0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472" name="Picture 14">
                <a:extLst>
                  <a:ext uri="{FF2B5EF4-FFF2-40B4-BE49-F238E27FC236}">
                    <a16:creationId xmlns:a16="http://schemas.microsoft.com/office/drawing/2014/main" id="{E651B658-013D-408F-9E5B-851CBA2D86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3" name="Picture 15">
                <a:extLst>
                  <a:ext uri="{FF2B5EF4-FFF2-40B4-BE49-F238E27FC236}">
                    <a16:creationId xmlns:a16="http://schemas.microsoft.com/office/drawing/2014/main" id="{951EBDC2-86C4-4020-839D-EA6D5B664D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4" name="Picture 16">
                <a:extLst>
                  <a:ext uri="{FF2B5EF4-FFF2-40B4-BE49-F238E27FC236}">
                    <a16:creationId xmlns:a16="http://schemas.microsoft.com/office/drawing/2014/main" id="{E62B3192-36E4-4674-820C-ADB663401A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5" name="Picture 17">
                <a:extLst>
                  <a:ext uri="{FF2B5EF4-FFF2-40B4-BE49-F238E27FC236}">
                    <a16:creationId xmlns:a16="http://schemas.microsoft.com/office/drawing/2014/main" id="{B6C4BAEB-20C3-4335-9495-41C98E9F0E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6" name="Picture 18">
                <a:extLst>
                  <a:ext uri="{FF2B5EF4-FFF2-40B4-BE49-F238E27FC236}">
                    <a16:creationId xmlns:a16="http://schemas.microsoft.com/office/drawing/2014/main" id="{7CCCE817-CCB2-4BFC-A075-22336F6B57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7" name="Picture 19">
                <a:extLst>
                  <a:ext uri="{FF2B5EF4-FFF2-40B4-BE49-F238E27FC236}">
                    <a16:creationId xmlns:a16="http://schemas.microsoft.com/office/drawing/2014/main" id="{B2A31CA3-E9DC-49D2-8862-DD62587963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8" name="Picture 20">
                <a:extLst>
                  <a:ext uri="{FF2B5EF4-FFF2-40B4-BE49-F238E27FC236}">
                    <a16:creationId xmlns:a16="http://schemas.microsoft.com/office/drawing/2014/main" id="{69E9689B-5683-440F-9AAB-CD068CB9AF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9" name="Picture 21">
                <a:extLst>
                  <a:ext uri="{FF2B5EF4-FFF2-40B4-BE49-F238E27FC236}">
                    <a16:creationId xmlns:a16="http://schemas.microsoft.com/office/drawing/2014/main" id="{188D0064-86F9-4EF7-8F8D-FD7B803776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0" name="Picture 22">
                <a:extLst>
                  <a:ext uri="{FF2B5EF4-FFF2-40B4-BE49-F238E27FC236}">
                    <a16:creationId xmlns:a16="http://schemas.microsoft.com/office/drawing/2014/main" id="{4398C211-6717-4F26-8297-2EA143D4CC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1" name="Picture 23">
                <a:extLst>
                  <a:ext uri="{FF2B5EF4-FFF2-40B4-BE49-F238E27FC236}">
                    <a16:creationId xmlns:a16="http://schemas.microsoft.com/office/drawing/2014/main" id="{501ECC8D-5A36-4162-882C-EEC5F6DE1E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61" name="Group 56">
              <a:extLst>
                <a:ext uri="{FF2B5EF4-FFF2-40B4-BE49-F238E27FC236}">
                  <a16:creationId xmlns:a16="http://schemas.microsoft.com/office/drawing/2014/main" id="{17447203-5246-4D83-B3CC-85918E798414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462" name="Picture 14">
                <a:extLst>
                  <a:ext uri="{FF2B5EF4-FFF2-40B4-BE49-F238E27FC236}">
                    <a16:creationId xmlns:a16="http://schemas.microsoft.com/office/drawing/2014/main" id="{FA8A7C47-ECB7-4EB5-821F-A686BEA34E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3" name="Picture 15">
                <a:extLst>
                  <a:ext uri="{FF2B5EF4-FFF2-40B4-BE49-F238E27FC236}">
                    <a16:creationId xmlns:a16="http://schemas.microsoft.com/office/drawing/2014/main" id="{0EBD7B52-BF9A-4BC9-9349-3EF9DFC729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4" name="Picture 16">
                <a:extLst>
                  <a:ext uri="{FF2B5EF4-FFF2-40B4-BE49-F238E27FC236}">
                    <a16:creationId xmlns:a16="http://schemas.microsoft.com/office/drawing/2014/main" id="{129F9F44-DDC6-41B1-814F-0CE26DB657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5" name="Picture 17">
                <a:extLst>
                  <a:ext uri="{FF2B5EF4-FFF2-40B4-BE49-F238E27FC236}">
                    <a16:creationId xmlns:a16="http://schemas.microsoft.com/office/drawing/2014/main" id="{47542823-65FD-4CF4-8A15-25D5A67104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6" name="Picture 18">
                <a:extLst>
                  <a:ext uri="{FF2B5EF4-FFF2-40B4-BE49-F238E27FC236}">
                    <a16:creationId xmlns:a16="http://schemas.microsoft.com/office/drawing/2014/main" id="{7188A569-811B-47C7-A698-0A598BBE88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7" name="Picture 19">
                <a:extLst>
                  <a:ext uri="{FF2B5EF4-FFF2-40B4-BE49-F238E27FC236}">
                    <a16:creationId xmlns:a16="http://schemas.microsoft.com/office/drawing/2014/main" id="{46082CD7-D663-4E01-A644-F3C4CF4CA3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8" name="Picture 20">
                <a:extLst>
                  <a:ext uri="{FF2B5EF4-FFF2-40B4-BE49-F238E27FC236}">
                    <a16:creationId xmlns:a16="http://schemas.microsoft.com/office/drawing/2014/main" id="{32311C0E-33BC-4427-B8BC-087F20A0E2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9" name="Picture 21">
                <a:extLst>
                  <a:ext uri="{FF2B5EF4-FFF2-40B4-BE49-F238E27FC236}">
                    <a16:creationId xmlns:a16="http://schemas.microsoft.com/office/drawing/2014/main" id="{E9D85C5E-E4F5-4EEA-BCF4-C3DE6EA34C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0" name="Picture 22">
                <a:extLst>
                  <a:ext uri="{FF2B5EF4-FFF2-40B4-BE49-F238E27FC236}">
                    <a16:creationId xmlns:a16="http://schemas.microsoft.com/office/drawing/2014/main" id="{28BC07E0-FDA5-4F9D-A81F-4DECD3EB4A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1" name="Picture 23">
                <a:extLst>
                  <a:ext uri="{FF2B5EF4-FFF2-40B4-BE49-F238E27FC236}">
                    <a16:creationId xmlns:a16="http://schemas.microsoft.com/office/drawing/2014/main" id="{7D32B599-855E-4BC3-A6FF-6470331E35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562" name="Group 561">
            <a:extLst>
              <a:ext uri="{FF2B5EF4-FFF2-40B4-BE49-F238E27FC236}">
                <a16:creationId xmlns:a16="http://schemas.microsoft.com/office/drawing/2014/main" id="{FD004C35-17F6-4AD7-B01D-72399F76C105}"/>
              </a:ext>
            </a:extLst>
          </p:cNvPr>
          <p:cNvGrpSpPr/>
          <p:nvPr/>
        </p:nvGrpSpPr>
        <p:grpSpPr>
          <a:xfrm>
            <a:off x="2377042" y="3324619"/>
            <a:ext cx="1539560" cy="1515856"/>
            <a:chOff x="4975891" y="1527626"/>
            <a:chExt cx="1539560" cy="1515856"/>
          </a:xfrm>
        </p:grpSpPr>
        <p:grpSp>
          <p:nvGrpSpPr>
            <p:cNvPr id="563" name="Group 56">
              <a:extLst>
                <a:ext uri="{FF2B5EF4-FFF2-40B4-BE49-F238E27FC236}">
                  <a16:creationId xmlns:a16="http://schemas.microsoft.com/office/drawing/2014/main" id="{A83E35F9-734D-4C60-8DFA-2E41587CD38D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663" name="Picture 14">
                <a:extLst>
                  <a:ext uri="{FF2B5EF4-FFF2-40B4-BE49-F238E27FC236}">
                    <a16:creationId xmlns:a16="http://schemas.microsoft.com/office/drawing/2014/main" id="{58C96CA0-9E3D-4861-A116-CF8FEF9AE0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4" name="Picture 15">
                <a:extLst>
                  <a:ext uri="{FF2B5EF4-FFF2-40B4-BE49-F238E27FC236}">
                    <a16:creationId xmlns:a16="http://schemas.microsoft.com/office/drawing/2014/main" id="{06520F03-2705-458F-8B07-9BF4EEE983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5" name="Picture 16">
                <a:extLst>
                  <a:ext uri="{FF2B5EF4-FFF2-40B4-BE49-F238E27FC236}">
                    <a16:creationId xmlns:a16="http://schemas.microsoft.com/office/drawing/2014/main" id="{FDE02684-A4C9-4888-9111-831AB536A0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6" name="Picture 17">
                <a:extLst>
                  <a:ext uri="{FF2B5EF4-FFF2-40B4-BE49-F238E27FC236}">
                    <a16:creationId xmlns:a16="http://schemas.microsoft.com/office/drawing/2014/main" id="{5BDBF88E-8A90-4A2A-88A3-D7B06DDD33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7" name="Picture 18">
                <a:extLst>
                  <a:ext uri="{FF2B5EF4-FFF2-40B4-BE49-F238E27FC236}">
                    <a16:creationId xmlns:a16="http://schemas.microsoft.com/office/drawing/2014/main" id="{8E799643-6D7C-4F70-A8EC-7492323468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8" name="Picture 19">
                <a:extLst>
                  <a:ext uri="{FF2B5EF4-FFF2-40B4-BE49-F238E27FC236}">
                    <a16:creationId xmlns:a16="http://schemas.microsoft.com/office/drawing/2014/main" id="{A0F4934A-3987-4E1B-ACFC-8F125AB646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9" name="Picture 20">
                <a:extLst>
                  <a:ext uri="{FF2B5EF4-FFF2-40B4-BE49-F238E27FC236}">
                    <a16:creationId xmlns:a16="http://schemas.microsoft.com/office/drawing/2014/main" id="{04774A26-CC02-46D4-8A94-BCEC89DDC3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0" name="Picture 21">
                <a:extLst>
                  <a:ext uri="{FF2B5EF4-FFF2-40B4-BE49-F238E27FC236}">
                    <a16:creationId xmlns:a16="http://schemas.microsoft.com/office/drawing/2014/main" id="{EAE420D4-EDE2-4EA7-ACB6-36ADFDE079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1" name="Picture 22">
                <a:extLst>
                  <a:ext uri="{FF2B5EF4-FFF2-40B4-BE49-F238E27FC236}">
                    <a16:creationId xmlns:a16="http://schemas.microsoft.com/office/drawing/2014/main" id="{E41698CF-7333-4B07-8EDC-DBC3EB0870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2" name="Picture 23">
                <a:extLst>
                  <a:ext uri="{FF2B5EF4-FFF2-40B4-BE49-F238E27FC236}">
                    <a16:creationId xmlns:a16="http://schemas.microsoft.com/office/drawing/2014/main" id="{C1AA406A-33BD-48FC-B429-8A8469F532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64" name="Group 56">
              <a:extLst>
                <a:ext uri="{FF2B5EF4-FFF2-40B4-BE49-F238E27FC236}">
                  <a16:creationId xmlns:a16="http://schemas.microsoft.com/office/drawing/2014/main" id="{A826ABE9-C0A5-40AB-87AF-E9F925451449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653" name="Picture 14">
                <a:extLst>
                  <a:ext uri="{FF2B5EF4-FFF2-40B4-BE49-F238E27FC236}">
                    <a16:creationId xmlns:a16="http://schemas.microsoft.com/office/drawing/2014/main" id="{C2F373B0-2066-482F-B7BB-D26DF174CE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4" name="Picture 15">
                <a:extLst>
                  <a:ext uri="{FF2B5EF4-FFF2-40B4-BE49-F238E27FC236}">
                    <a16:creationId xmlns:a16="http://schemas.microsoft.com/office/drawing/2014/main" id="{340DB4FE-9A2C-4713-8347-8BC2EE3808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5" name="Picture 16">
                <a:extLst>
                  <a:ext uri="{FF2B5EF4-FFF2-40B4-BE49-F238E27FC236}">
                    <a16:creationId xmlns:a16="http://schemas.microsoft.com/office/drawing/2014/main" id="{EF64C9D4-2ABE-4035-8196-F66167F326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6" name="Picture 17">
                <a:extLst>
                  <a:ext uri="{FF2B5EF4-FFF2-40B4-BE49-F238E27FC236}">
                    <a16:creationId xmlns:a16="http://schemas.microsoft.com/office/drawing/2014/main" id="{BA1313BF-DC60-4895-8317-F9E870D3F1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7" name="Picture 18">
                <a:extLst>
                  <a:ext uri="{FF2B5EF4-FFF2-40B4-BE49-F238E27FC236}">
                    <a16:creationId xmlns:a16="http://schemas.microsoft.com/office/drawing/2014/main" id="{A2EC8621-21D4-4327-AF33-473E49BB1F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8" name="Picture 19">
                <a:extLst>
                  <a:ext uri="{FF2B5EF4-FFF2-40B4-BE49-F238E27FC236}">
                    <a16:creationId xmlns:a16="http://schemas.microsoft.com/office/drawing/2014/main" id="{0C09BA12-1681-4D67-BE6D-D94FC7372F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9" name="Picture 20">
                <a:extLst>
                  <a:ext uri="{FF2B5EF4-FFF2-40B4-BE49-F238E27FC236}">
                    <a16:creationId xmlns:a16="http://schemas.microsoft.com/office/drawing/2014/main" id="{3632BE14-4FC6-4270-AD35-AD36EE2994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0" name="Picture 21">
                <a:extLst>
                  <a:ext uri="{FF2B5EF4-FFF2-40B4-BE49-F238E27FC236}">
                    <a16:creationId xmlns:a16="http://schemas.microsoft.com/office/drawing/2014/main" id="{482CBEE7-BE40-48AD-8ABF-6A0BB168BF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1" name="Picture 22">
                <a:extLst>
                  <a:ext uri="{FF2B5EF4-FFF2-40B4-BE49-F238E27FC236}">
                    <a16:creationId xmlns:a16="http://schemas.microsoft.com/office/drawing/2014/main" id="{40BBCD67-F429-4429-87A0-1BC1375EEB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2" name="Picture 23">
                <a:extLst>
                  <a:ext uri="{FF2B5EF4-FFF2-40B4-BE49-F238E27FC236}">
                    <a16:creationId xmlns:a16="http://schemas.microsoft.com/office/drawing/2014/main" id="{1E19D07F-BD0A-4016-B489-66CBC64362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65" name="Group 56">
              <a:extLst>
                <a:ext uri="{FF2B5EF4-FFF2-40B4-BE49-F238E27FC236}">
                  <a16:creationId xmlns:a16="http://schemas.microsoft.com/office/drawing/2014/main" id="{57619564-AC64-45AB-94BB-6A8994E830FF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643" name="Picture 14">
                <a:extLst>
                  <a:ext uri="{FF2B5EF4-FFF2-40B4-BE49-F238E27FC236}">
                    <a16:creationId xmlns:a16="http://schemas.microsoft.com/office/drawing/2014/main" id="{C24CEC56-02AB-4288-B421-AA8D101A6B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4" name="Picture 15">
                <a:extLst>
                  <a:ext uri="{FF2B5EF4-FFF2-40B4-BE49-F238E27FC236}">
                    <a16:creationId xmlns:a16="http://schemas.microsoft.com/office/drawing/2014/main" id="{729BEBF9-65BA-4651-81D8-93E2FEE4F2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5" name="Picture 16">
                <a:extLst>
                  <a:ext uri="{FF2B5EF4-FFF2-40B4-BE49-F238E27FC236}">
                    <a16:creationId xmlns:a16="http://schemas.microsoft.com/office/drawing/2014/main" id="{9CF99D9A-D864-4652-855F-01C9FFD185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6" name="Picture 17">
                <a:extLst>
                  <a:ext uri="{FF2B5EF4-FFF2-40B4-BE49-F238E27FC236}">
                    <a16:creationId xmlns:a16="http://schemas.microsoft.com/office/drawing/2014/main" id="{052D313F-C3E0-4311-B8B1-AFC92FB1F8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7" name="Picture 18">
                <a:extLst>
                  <a:ext uri="{FF2B5EF4-FFF2-40B4-BE49-F238E27FC236}">
                    <a16:creationId xmlns:a16="http://schemas.microsoft.com/office/drawing/2014/main" id="{1C9C7210-CC46-42D7-9AEC-065A6BF61B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8" name="Picture 19">
                <a:extLst>
                  <a:ext uri="{FF2B5EF4-FFF2-40B4-BE49-F238E27FC236}">
                    <a16:creationId xmlns:a16="http://schemas.microsoft.com/office/drawing/2014/main" id="{7BD9E3A2-C2C9-4D75-B547-5D8955033E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9" name="Picture 20">
                <a:extLst>
                  <a:ext uri="{FF2B5EF4-FFF2-40B4-BE49-F238E27FC236}">
                    <a16:creationId xmlns:a16="http://schemas.microsoft.com/office/drawing/2014/main" id="{C6615B6D-EED1-4BAB-AD84-E9C5E3BD05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0" name="Picture 21">
                <a:extLst>
                  <a:ext uri="{FF2B5EF4-FFF2-40B4-BE49-F238E27FC236}">
                    <a16:creationId xmlns:a16="http://schemas.microsoft.com/office/drawing/2014/main" id="{2D8EA9D7-BE4A-4243-8301-3D265E3CB4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1" name="Picture 22">
                <a:extLst>
                  <a:ext uri="{FF2B5EF4-FFF2-40B4-BE49-F238E27FC236}">
                    <a16:creationId xmlns:a16="http://schemas.microsoft.com/office/drawing/2014/main" id="{9A2BBC91-4954-4F91-A049-0B702FA87F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2" name="Picture 23">
                <a:extLst>
                  <a:ext uri="{FF2B5EF4-FFF2-40B4-BE49-F238E27FC236}">
                    <a16:creationId xmlns:a16="http://schemas.microsoft.com/office/drawing/2014/main" id="{5CDCB718-685B-4AA3-973E-93A6BA66BB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66" name="Group 56">
              <a:extLst>
                <a:ext uri="{FF2B5EF4-FFF2-40B4-BE49-F238E27FC236}">
                  <a16:creationId xmlns:a16="http://schemas.microsoft.com/office/drawing/2014/main" id="{76A6B6F2-9416-40D5-8E8A-00A918C2F858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633" name="Picture 14">
                <a:extLst>
                  <a:ext uri="{FF2B5EF4-FFF2-40B4-BE49-F238E27FC236}">
                    <a16:creationId xmlns:a16="http://schemas.microsoft.com/office/drawing/2014/main" id="{8BE3CCDE-335E-478C-BB87-19B1F8D4BB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4" name="Picture 15">
                <a:extLst>
                  <a:ext uri="{FF2B5EF4-FFF2-40B4-BE49-F238E27FC236}">
                    <a16:creationId xmlns:a16="http://schemas.microsoft.com/office/drawing/2014/main" id="{862A34E4-6317-4DD6-A320-3A5BB68AE7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5" name="Picture 16">
                <a:extLst>
                  <a:ext uri="{FF2B5EF4-FFF2-40B4-BE49-F238E27FC236}">
                    <a16:creationId xmlns:a16="http://schemas.microsoft.com/office/drawing/2014/main" id="{1BFF9C9B-FE01-45C8-8A90-22CDBE638D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6" name="Picture 17">
                <a:extLst>
                  <a:ext uri="{FF2B5EF4-FFF2-40B4-BE49-F238E27FC236}">
                    <a16:creationId xmlns:a16="http://schemas.microsoft.com/office/drawing/2014/main" id="{8A68723F-D1B9-4FA2-99D2-DB080B891A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7" name="Picture 18">
                <a:extLst>
                  <a:ext uri="{FF2B5EF4-FFF2-40B4-BE49-F238E27FC236}">
                    <a16:creationId xmlns:a16="http://schemas.microsoft.com/office/drawing/2014/main" id="{0EE06E94-1930-4307-9A82-A1557D3DB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8" name="Picture 19">
                <a:extLst>
                  <a:ext uri="{FF2B5EF4-FFF2-40B4-BE49-F238E27FC236}">
                    <a16:creationId xmlns:a16="http://schemas.microsoft.com/office/drawing/2014/main" id="{F2CC34D3-8000-4F16-A1C9-A7213D5777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9" name="Picture 20">
                <a:extLst>
                  <a:ext uri="{FF2B5EF4-FFF2-40B4-BE49-F238E27FC236}">
                    <a16:creationId xmlns:a16="http://schemas.microsoft.com/office/drawing/2014/main" id="{4E46A9F6-3E37-493F-85D3-76DEEDF327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0" name="Picture 21">
                <a:extLst>
                  <a:ext uri="{FF2B5EF4-FFF2-40B4-BE49-F238E27FC236}">
                    <a16:creationId xmlns:a16="http://schemas.microsoft.com/office/drawing/2014/main" id="{F3775CD7-0A71-47BD-AEFF-1ED515B549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1" name="Picture 22">
                <a:extLst>
                  <a:ext uri="{FF2B5EF4-FFF2-40B4-BE49-F238E27FC236}">
                    <a16:creationId xmlns:a16="http://schemas.microsoft.com/office/drawing/2014/main" id="{CB91D5D8-21B0-499E-9FA5-1B24715C4B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2" name="Picture 23">
                <a:extLst>
                  <a:ext uri="{FF2B5EF4-FFF2-40B4-BE49-F238E27FC236}">
                    <a16:creationId xmlns:a16="http://schemas.microsoft.com/office/drawing/2014/main" id="{7C83E8B0-CECB-44D4-9E26-DD54562924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67" name="Group 56">
              <a:extLst>
                <a:ext uri="{FF2B5EF4-FFF2-40B4-BE49-F238E27FC236}">
                  <a16:creationId xmlns:a16="http://schemas.microsoft.com/office/drawing/2014/main" id="{6DB3F52B-0E49-47B5-A7C4-4A2059EDDF07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623" name="Picture 14">
                <a:extLst>
                  <a:ext uri="{FF2B5EF4-FFF2-40B4-BE49-F238E27FC236}">
                    <a16:creationId xmlns:a16="http://schemas.microsoft.com/office/drawing/2014/main" id="{705EA767-7CB8-4863-BA14-1B9FD7589B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4" name="Picture 15">
                <a:extLst>
                  <a:ext uri="{FF2B5EF4-FFF2-40B4-BE49-F238E27FC236}">
                    <a16:creationId xmlns:a16="http://schemas.microsoft.com/office/drawing/2014/main" id="{8282A710-E32E-4FCD-A579-D55A3BCFD7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5" name="Picture 16">
                <a:extLst>
                  <a:ext uri="{FF2B5EF4-FFF2-40B4-BE49-F238E27FC236}">
                    <a16:creationId xmlns:a16="http://schemas.microsoft.com/office/drawing/2014/main" id="{CFA3C6CE-0347-4F59-969E-38E6E0F9EB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6" name="Picture 17">
                <a:extLst>
                  <a:ext uri="{FF2B5EF4-FFF2-40B4-BE49-F238E27FC236}">
                    <a16:creationId xmlns:a16="http://schemas.microsoft.com/office/drawing/2014/main" id="{04A24A8D-73EE-4BDD-A899-59D8D9A89F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7" name="Picture 18">
                <a:extLst>
                  <a:ext uri="{FF2B5EF4-FFF2-40B4-BE49-F238E27FC236}">
                    <a16:creationId xmlns:a16="http://schemas.microsoft.com/office/drawing/2014/main" id="{4DA4AAA8-A372-4F20-AFD0-1A79FE992A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8" name="Picture 19">
                <a:extLst>
                  <a:ext uri="{FF2B5EF4-FFF2-40B4-BE49-F238E27FC236}">
                    <a16:creationId xmlns:a16="http://schemas.microsoft.com/office/drawing/2014/main" id="{28F3B717-03CA-44D0-903B-354BA9E456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9" name="Picture 20">
                <a:extLst>
                  <a:ext uri="{FF2B5EF4-FFF2-40B4-BE49-F238E27FC236}">
                    <a16:creationId xmlns:a16="http://schemas.microsoft.com/office/drawing/2014/main" id="{6B6276AC-ACE8-4ECC-B932-DB8CF513D4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0" name="Picture 21">
                <a:extLst>
                  <a:ext uri="{FF2B5EF4-FFF2-40B4-BE49-F238E27FC236}">
                    <a16:creationId xmlns:a16="http://schemas.microsoft.com/office/drawing/2014/main" id="{4A258F14-7366-415A-94D7-77949F745E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1" name="Picture 22">
                <a:extLst>
                  <a:ext uri="{FF2B5EF4-FFF2-40B4-BE49-F238E27FC236}">
                    <a16:creationId xmlns:a16="http://schemas.microsoft.com/office/drawing/2014/main" id="{CA8C5EF8-1682-46C3-8B83-8D60A184DB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2" name="Picture 23">
                <a:extLst>
                  <a:ext uri="{FF2B5EF4-FFF2-40B4-BE49-F238E27FC236}">
                    <a16:creationId xmlns:a16="http://schemas.microsoft.com/office/drawing/2014/main" id="{8B5CECDC-2E81-433C-ADCB-8C21EC3092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68" name="Group 56">
              <a:extLst>
                <a:ext uri="{FF2B5EF4-FFF2-40B4-BE49-F238E27FC236}">
                  <a16:creationId xmlns:a16="http://schemas.microsoft.com/office/drawing/2014/main" id="{5BA5AF03-CF95-4ADF-91B8-5AC6F7810D59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613" name="Picture 14">
                <a:extLst>
                  <a:ext uri="{FF2B5EF4-FFF2-40B4-BE49-F238E27FC236}">
                    <a16:creationId xmlns:a16="http://schemas.microsoft.com/office/drawing/2014/main" id="{BDC359AF-620D-48BE-9274-B95AE5C5DE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4" name="Picture 15">
                <a:extLst>
                  <a:ext uri="{FF2B5EF4-FFF2-40B4-BE49-F238E27FC236}">
                    <a16:creationId xmlns:a16="http://schemas.microsoft.com/office/drawing/2014/main" id="{BE90C8B0-347B-43BF-AFBD-3A31C76422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5" name="Picture 16">
                <a:extLst>
                  <a:ext uri="{FF2B5EF4-FFF2-40B4-BE49-F238E27FC236}">
                    <a16:creationId xmlns:a16="http://schemas.microsoft.com/office/drawing/2014/main" id="{DC041A6F-A8C3-4C53-A495-81350F3129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6" name="Picture 17">
                <a:extLst>
                  <a:ext uri="{FF2B5EF4-FFF2-40B4-BE49-F238E27FC236}">
                    <a16:creationId xmlns:a16="http://schemas.microsoft.com/office/drawing/2014/main" id="{0E2ACD32-2080-4C77-9CFB-006F86C329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7" name="Picture 18">
                <a:extLst>
                  <a:ext uri="{FF2B5EF4-FFF2-40B4-BE49-F238E27FC236}">
                    <a16:creationId xmlns:a16="http://schemas.microsoft.com/office/drawing/2014/main" id="{50B0BB7F-7A82-40D7-AC2C-36B5729279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8" name="Picture 19">
                <a:extLst>
                  <a:ext uri="{FF2B5EF4-FFF2-40B4-BE49-F238E27FC236}">
                    <a16:creationId xmlns:a16="http://schemas.microsoft.com/office/drawing/2014/main" id="{5F1D0729-B3D1-46C2-8429-762F94873F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9" name="Picture 20">
                <a:extLst>
                  <a:ext uri="{FF2B5EF4-FFF2-40B4-BE49-F238E27FC236}">
                    <a16:creationId xmlns:a16="http://schemas.microsoft.com/office/drawing/2014/main" id="{CB7070F3-BFD1-4CFC-A2B1-F7637BD52B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0" name="Picture 21">
                <a:extLst>
                  <a:ext uri="{FF2B5EF4-FFF2-40B4-BE49-F238E27FC236}">
                    <a16:creationId xmlns:a16="http://schemas.microsoft.com/office/drawing/2014/main" id="{834DCD6B-1B4F-434C-B903-BAB2D80211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1" name="Picture 22">
                <a:extLst>
                  <a:ext uri="{FF2B5EF4-FFF2-40B4-BE49-F238E27FC236}">
                    <a16:creationId xmlns:a16="http://schemas.microsoft.com/office/drawing/2014/main" id="{10EFB1CB-C8BB-4B39-98D3-C5B5AD2755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2" name="Picture 23">
                <a:extLst>
                  <a:ext uri="{FF2B5EF4-FFF2-40B4-BE49-F238E27FC236}">
                    <a16:creationId xmlns:a16="http://schemas.microsoft.com/office/drawing/2014/main" id="{64C32084-E246-4BCE-83B5-3934668A3A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69" name="Group 56">
              <a:extLst>
                <a:ext uri="{FF2B5EF4-FFF2-40B4-BE49-F238E27FC236}">
                  <a16:creationId xmlns:a16="http://schemas.microsoft.com/office/drawing/2014/main" id="{3DB3A8A4-757C-46E0-BD14-7490A643DF14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603" name="Picture 14">
                <a:extLst>
                  <a:ext uri="{FF2B5EF4-FFF2-40B4-BE49-F238E27FC236}">
                    <a16:creationId xmlns:a16="http://schemas.microsoft.com/office/drawing/2014/main" id="{518F4C4D-CFC7-4BEA-88BC-9D49259527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4" name="Picture 15">
                <a:extLst>
                  <a:ext uri="{FF2B5EF4-FFF2-40B4-BE49-F238E27FC236}">
                    <a16:creationId xmlns:a16="http://schemas.microsoft.com/office/drawing/2014/main" id="{5E6AA976-F44C-422E-B659-C55D3A13F9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5" name="Picture 16">
                <a:extLst>
                  <a:ext uri="{FF2B5EF4-FFF2-40B4-BE49-F238E27FC236}">
                    <a16:creationId xmlns:a16="http://schemas.microsoft.com/office/drawing/2014/main" id="{4DDC658A-604A-4C7C-929C-A576448B61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6" name="Picture 17">
                <a:extLst>
                  <a:ext uri="{FF2B5EF4-FFF2-40B4-BE49-F238E27FC236}">
                    <a16:creationId xmlns:a16="http://schemas.microsoft.com/office/drawing/2014/main" id="{095A5FF0-F113-4950-A2F7-3EE35A3E5E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7" name="Picture 18">
                <a:extLst>
                  <a:ext uri="{FF2B5EF4-FFF2-40B4-BE49-F238E27FC236}">
                    <a16:creationId xmlns:a16="http://schemas.microsoft.com/office/drawing/2014/main" id="{C5CD28A4-F4BA-441D-B4C5-5DA0826CDD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8" name="Picture 19">
                <a:extLst>
                  <a:ext uri="{FF2B5EF4-FFF2-40B4-BE49-F238E27FC236}">
                    <a16:creationId xmlns:a16="http://schemas.microsoft.com/office/drawing/2014/main" id="{5E72CFE8-0FDB-45C9-9871-9622BB4B18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9" name="Picture 20">
                <a:extLst>
                  <a:ext uri="{FF2B5EF4-FFF2-40B4-BE49-F238E27FC236}">
                    <a16:creationId xmlns:a16="http://schemas.microsoft.com/office/drawing/2014/main" id="{7A18C998-DC6A-41B7-91FB-7949B1BD74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0" name="Picture 21">
                <a:extLst>
                  <a:ext uri="{FF2B5EF4-FFF2-40B4-BE49-F238E27FC236}">
                    <a16:creationId xmlns:a16="http://schemas.microsoft.com/office/drawing/2014/main" id="{A0D65996-FBC0-48FA-AD3C-A8DDF654B1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1" name="Picture 22">
                <a:extLst>
                  <a:ext uri="{FF2B5EF4-FFF2-40B4-BE49-F238E27FC236}">
                    <a16:creationId xmlns:a16="http://schemas.microsoft.com/office/drawing/2014/main" id="{EC1538DC-CAFE-4243-967A-E2421FD141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2" name="Picture 23">
                <a:extLst>
                  <a:ext uri="{FF2B5EF4-FFF2-40B4-BE49-F238E27FC236}">
                    <a16:creationId xmlns:a16="http://schemas.microsoft.com/office/drawing/2014/main" id="{9960CABA-D01B-47AA-BA88-A0CDD6E602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70" name="Group 56">
              <a:extLst>
                <a:ext uri="{FF2B5EF4-FFF2-40B4-BE49-F238E27FC236}">
                  <a16:creationId xmlns:a16="http://schemas.microsoft.com/office/drawing/2014/main" id="{2053C41F-55B3-4AAD-9401-20214EEAA4C6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593" name="Picture 14">
                <a:extLst>
                  <a:ext uri="{FF2B5EF4-FFF2-40B4-BE49-F238E27FC236}">
                    <a16:creationId xmlns:a16="http://schemas.microsoft.com/office/drawing/2014/main" id="{92039290-51C6-4C6E-9756-0BCD74DFFF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4" name="Picture 15">
                <a:extLst>
                  <a:ext uri="{FF2B5EF4-FFF2-40B4-BE49-F238E27FC236}">
                    <a16:creationId xmlns:a16="http://schemas.microsoft.com/office/drawing/2014/main" id="{B6775F75-7FE0-4B2B-94A2-2333BDEA26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5" name="Picture 16">
                <a:extLst>
                  <a:ext uri="{FF2B5EF4-FFF2-40B4-BE49-F238E27FC236}">
                    <a16:creationId xmlns:a16="http://schemas.microsoft.com/office/drawing/2014/main" id="{19D5BE28-2A8E-46BA-B0EA-CEF3C4186E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6" name="Picture 17">
                <a:extLst>
                  <a:ext uri="{FF2B5EF4-FFF2-40B4-BE49-F238E27FC236}">
                    <a16:creationId xmlns:a16="http://schemas.microsoft.com/office/drawing/2014/main" id="{3C35B4FB-78D6-45A3-9239-E85347A4E8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7" name="Picture 18">
                <a:extLst>
                  <a:ext uri="{FF2B5EF4-FFF2-40B4-BE49-F238E27FC236}">
                    <a16:creationId xmlns:a16="http://schemas.microsoft.com/office/drawing/2014/main" id="{AF054BAF-D708-43BE-BB9C-DC69982000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8" name="Picture 19">
                <a:extLst>
                  <a:ext uri="{FF2B5EF4-FFF2-40B4-BE49-F238E27FC236}">
                    <a16:creationId xmlns:a16="http://schemas.microsoft.com/office/drawing/2014/main" id="{BE121915-3968-4A89-A753-A678C9EE0F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9" name="Picture 20">
                <a:extLst>
                  <a:ext uri="{FF2B5EF4-FFF2-40B4-BE49-F238E27FC236}">
                    <a16:creationId xmlns:a16="http://schemas.microsoft.com/office/drawing/2014/main" id="{AF170564-CC6C-4336-AC7A-10E500A81B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0" name="Picture 21">
                <a:extLst>
                  <a:ext uri="{FF2B5EF4-FFF2-40B4-BE49-F238E27FC236}">
                    <a16:creationId xmlns:a16="http://schemas.microsoft.com/office/drawing/2014/main" id="{ADA3CD37-31D1-4E46-9C8C-7F963585DE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1" name="Picture 22">
                <a:extLst>
                  <a:ext uri="{FF2B5EF4-FFF2-40B4-BE49-F238E27FC236}">
                    <a16:creationId xmlns:a16="http://schemas.microsoft.com/office/drawing/2014/main" id="{D320FC71-FB8E-43EE-913B-327B95BA99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2" name="Picture 23">
                <a:extLst>
                  <a:ext uri="{FF2B5EF4-FFF2-40B4-BE49-F238E27FC236}">
                    <a16:creationId xmlns:a16="http://schemas.microsoft.com/office/drawing/2014/main" id="{583BBAAC-6758-42E0-B6D4-E07B0051F2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71" name="Group 56">
              <a:extLst>
                <a:ext uri="{FF2B5EF4-FFF2-40B4-BE49-F238E27FC236}">
                  <a16:creationId xmlns:a16="http://schemas.microsoft.com/office/drawing/2014/main" id="{30FD687B-51E0-4873-B7DA-261DF455E1C9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583" name="Picture 14">
                <a:extLst>
                  <a:ext uri="{FF2B5EF4-FFF2-40B4-BE49-F238E27FC236}">
                    <a16:creationId xmlns:a16="http://schemas.microsoft.com/office/drawing/2014/main" id="{3F62F306-F031-436C-A0DA-F3D511A2D9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4" name="Picture 15">
                <a:extLst>
                  <a:ext uri="{FF2B5EF4-FFF2-40B4-BE49-F238E27FC236}">
                    <a16:creationId xmlns:a16="http://schemas.microsoft.com/office/drawing/2014/main" id="{A345E4C9-FCCB-4CD3-99B7-49164CA4B0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5" name="Picture 16">
                <a:extLst>
                  <a:ext uri="{FF2B5EF4-FFF2-40B4-BE49-F238E27FC236}">
                    <a16:creationId xmlns:a16="http://schemas.microsoft.com/office/drawing/2014/main" id="{E511F13E-113E-4557-AEAD-F6A9BB252A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6" name="Picture 17">
                <a:extLst>
                  <a:ext uri="{FF2B5EF4-FFF2-40B4-BE49-F238E27FC236}">
                    <a16:creationId xmlns:a16="http://schemas.microsoft.com/office/drawing/2014/main" id="{E5327E5C-69DE-45CA-ACB9-A4F8BDB95B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7" name="Picture 18">
                <a:extLst>
                  <a:ext uri="{FF2B5EF4-FFF2-40B4-BE49-F238E27FC236}">
                    <a16:creationId xmlns:a16="http://schemas.microsoft.com/office/drawing/2014/main" id="{827C6596-B646-48DB-AC23-7ECCAC3142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8" name="Picture 19">
                <a:extLst>
                  <a:ext uri="{FF2B5EF4-FFF2-40B4-BE49-F238E27FC236}">
                    <a16:creationId xmlns:a16="http://schemas.microsoft.com/office/drawing/2014/main" id="{84786464-2E84-417E-B1A7-0DB5B05039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9" name="Picture 20">
                <a:extLst>
                  <a:ext uri="{FF2B5EF4-FFF2-40B4-BE49-F238E27FC236}">
                    <a16:creationId xmlns:a16="http://schemas.microsoft.com/office/drawing/2014/main" id="{1E657FC0-BD93-4C4A-B4D3-713DA6832F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0" name="Picture 21">
                <a:extLst>
                  <a:ext uri="{FF2B5EF4-FFF2-40B4-BE49-F238E27FC236}">
                    <a16:creationId xmlns:a16="http://schemas.microsoft.com/office/drawing/2014/main" id="{917603FD-EC1B-41EF-BB7A-32EC805FDC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1" name="Picture 22">
                <a:extLst>
                  <a:ext uri="{FF2B5EF4-FFF2-40B4-BE49-F238E27FC236}">
                    <a16:creationId xmlns:a16="http://schemas.microsoft.com/office/drawing/2014/main" id="{F2046242-1A7B-4C08-B340-4AC00A534E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2" name="Picture 23">
                <a:extLst>
                  <a:ext uri="{FF2B5EF4-FFF2-40B4-BE49-F238E27FC236}">
                    <a16:creationId xmlns:a16="http://schemas.microsoft.com/office/drawing/2014/main" id="{5C157998-868C-4C17-8251-F2265B5591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72" name="Group 56">
              <a:extLst>
                <a:ext uri="{FF2B5EF4-FFF2-40B4-BE49-F238E27FC236}">
                  <a16:creationId xmlns:a16="http://schemas.microsoft.com/office/drawing/2014/main" id="{C4FD58EE-AF4F-48AE-AD9A-AA7489DF2374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573" name="Picture 14">
                <a:extLst>
                  <a:ext uri="{FF2B5EF4-FFF2-40B4-BE49-F238E27FC236}">
                    <a16:creationId xmlns:a16="http://schemas.microsoft.com/office/drawing/2014/main" id="{835808CA-0EE7-42EF-A892-DDBD78102C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4" name="Picture 15">
                <a:extLst>
                  <a:ext uri="{FF2B5EF4-FFF2-40B4-BE49-F238E27FC236}">
                    <a16:creationId xmlns:a16="http://schemas.microsoft.com/office/drawing/2014/main" id="{571DAC05-87CF-4824-A103-EA66625EE2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5" name="Picture 16">
                <a:extLst>
                  <a:ext uri="{FF2B5EF4-FFF2-40B4-BE49-F238E27FC236}">
                    <a16:creationId xmlns:a16="http://schemas.microsoft.com/office/drawing/2014/main" id="{F7A6EECB-341A-494F-A8D1-C7710A0D7D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6" name="Picture 17">
                <a:extLst>
                  <a:ext uri="{FF2B5EF4-FFF2-40B4-BE49-F238E27FC236}">
                    <a16:creationId xmlns:a16="http://schemas.microsoft.com/office/drawing/2014/main" id="{D283BAD3-3211-4FBB-AFF5-D5F553ECA2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7" name="Picture 18">
                <a:extLst>
                  <a:ext uri="{FF2B5EF4-FFF2-40B4-BE49-F238E27FC236}">
                    <a16:creationId xmlns:a16="http://schemas.microsoft.com/office/drawing/2014/main" id="{70B2A282-5FE9-48FB-8DC8-8040256337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8" name="Picture 19">
                <a:extLst>
                  <a:ext uri="{FF2B5EF4-FFF2-40B4-BE49-F238E27FC236}">
                    <a16:creationId xmlns:a16="http://schemas.microsoft.com/office/drawing/2014/main" id="{B4175FE1-5D85-499D-B150-E397453A80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9" name="Picture 20">
                <a:extLst>
                  <a:ext uri="{FF2B5EF4-FFF2-40B4-BE49-F238E27FC236}">
                    <a16:creationId xmlns:a16="http://schemas.microsoft.com/office/drawing/2014/main" id="{EE778DF2-BF24-45FD-8ED7-A8AE0DE802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0" name="Picture 21">
                <a:extLst>
                  <a:ext uri="{FF2B5EF4-FFF2-40B4-BE49-F238E27FC236}">
                    <a16:creationId xmlns:a16="http://schemas.microsoft.com/office/drawing/2014/main" id="{6D4B05A3-3378-4F81-8F84-16FD8F97EC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1" name="Picture 22">
                <a:extLst>
                  <a:ext uri="{FF2B5EF4-FFF2-40B4-BE49-F238E27FC236}">
                    <a16:creationId xmlns:a16="http://schemas.microsoft.com/office/drawing/2014/main" id="{DB402924-F16F-471F-9948-319E33C2D6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2" name="Picture 23">
                <a:extLst>
                  <a:ext uri="{FF2B5EF4-FFF2-40B4-BE49-F238E27FC236}">
                    <a16:creationId xmlns:a16="http://schemas.microsoft.com/office/drawing/2014/main" id="{81C6CE4F-D841-43D2-BBC2-F8B9B8C2D2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673" name="Group 672">
            <a:extLst>
              <a:ext uri="{FF2B5EF4-FFF2-40B4-BE49-F238E27FC236}">
                <a16:creationId xmlns:a16="http://schemas.microsoft.com/office/drawing/2014/main" id="{00713A99-024D-46F2-8F82-D5A5F55E0490}"/>
              </a:ext>
            </a:extLst>
          </p:cNvPr>
          <p:cNvGrpSpPr/>
          <p:nvPr/>
        </p:nvGrpSpPr>
        <p:grpSpPr>
          <a:xfrm>
            <a:off x="2377042" y="5083024"/>
            <a:ext cx="1539560" cy="1515856"/>
            <a:chOff x="4975891" y="1527626"/>
            <a:chExt cx="1539560" cy="1515856"/>
          </a:xfrm>
        </p:grpSpPr>
        <p:grpSp>
          <p:nvGrpSpPr>
            <p:cNvPr id="674" name="Group 56">
              <a:extLst>
                <a:ext uri="{FF2B5EF4-FFF2-40B4-BE49-F238E27FC236}">
                  <a16:creationId xmlns:a16="http://schemas.microsoft.com/office/drawing/2014/main" id="{A52E3688-98F7-4FD5-8972-819543FD8577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774" name="Picture 14">
                <a:extLst>
                  <a:ext uri="{FF2B5EF4-FFF2-40B4-BE49-F238E27FC236}">
                    <a16:creationId xmlns:a16="http://schemas.microsoft.com/office/drawing/2014/main" id="{38018EE4-1E35-4422-8336-D8CD0C0257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5" name="Picture 15">
                <a:extLst>
                  <a:ext uri="{FF2B5EF4-FFF2-40B4-BE49-F238E27FC236}">
                    <a16:creationId xmlns:a16="http://schemas.microsoft.com/office/drawing/2014/main" id="{432D380D-BBCD-46A2-97E3-15626C7F03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6" name="Picture 16">
                <a:extLst>
                  <a:ext uri="{FF2B5EF4-FFF2-40B4-BE49-F238E27FC236}">
                    <a16:creationId xmlns:a16="http://schemas.microsoft.com/office/drawing/2014/main" id="{5A59E788-EED3-4C5D-8011-E118A8FD28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7" name="Picture 17">
                <a:extLst>
                  <a:ext uri="{FF2B5EF4-FFF2-40B4-BE49-F238E27FC236}">
                    <a16:creationId xmlns:a16="http://schemas.microsoft.com/office/drawing/2014/main" id="{15AFAE0B-8B2C-42AC-ACAA-49C0CE44A8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8" name="Picture 18">
                <a:extLst>
                  <a:ext uri="{FF2B5EF4-FFF2-40B4-BE49-F238E27FC236}">
                    <a16:creationId xmlns:a16="http://schemas.microsoft.com/office/drawing/2014/main" id="{13A29E7A-4994-4789-8830-55F4AAE6C9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9" name="Picture 19">
                <a:extLst>
                  <a:ext uri="{FF2B5EF4-FFF2-40B4-BE49-F238E27FC236}">
                    <a16:creationId xmlns:a16="http://schemas.microsoft.com/office/drawing/2014/main" id="{DE874227-5E39-4F6E-A3A5-5BBA29552B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0" name="Picture 20">
                <a:extLst>
                  <a:ext uri="{FF2B5EF4-FFF2-40B4-BE49-F238E27FC236}">
                    <a16:creationId xmlns:a16="http://schemas.microsoft.com/office/drawing/2014/main" id="{5C10C57F-4FC0-4D8A-9609-676F7F5953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1" name="Picture 21">
                <a:extLst>
                  <a:ext uri="{FF2B5EF4-FFF2-40B4-BE49-F238E27FC236}">
                    <a16:creationId xmlns:a16="http://schemas.microsoft.com/office/drawing/2014/main" id="{7B6B18E0-A711-46BB-8EEB-BA04E785C7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2" name="Picture 22">
                <a:extLst>
                  <a:ext uri="{FF2B5EF4-FFF2-40B4-BE49-F238E27FC236}">
                    <a16:creationId xmlns:a16="http://schemas.microsoft.com/office/drawing/2014/main" id="{0CD56DB0-8FBD-4A3C-8F7B-9994F779CF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3" name="Picture 23">
                <a:extLst>
                  <a:ext uri="{FF2B5EF4-FFF2-40B4-BE49-F238E27FC236}">
                    <a16:creationId xmlns:a16="http://schemas.microsoft.com/office/drawing/2014/main" id="{771BC3A4-0400-47E3-89A0-4974F4420B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75" name="Group 56">
              <a:extLst>
                <a:ext uri="{FF2B5EF4-FFF2-40B4-BE49-F238E27FC236}">
                  <a16:creationId xmlns:a16="http://schemas.microsoft.com/office/drawing/2014/main" id="{9CB28A73-29AE-4291-9461-828560CC92DB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764" name="Picture 14">
                <a:extLst>
                  <a:ext uri="{FF2B5EF4-FFF2-40B4-BE49-F238E27FC236}">
                    <a16:creationId xmlns:a16="http://schemas.microsoft.com/office/drawing/2014/main" id="{8A7E6AF9-2577-40C6-857C-B0C8DA7A30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5" name="Picture 15">
                <a:extLst>
                  <a:ext uri="{FF2B5EF4-FFF2-40B4-BE49-F238E27FC236}">
                    <a16:creationId xmlns:a16="http://schemas.microsoft.com/office/drawing/2014/main" id="{D2118716-EF26-48DE-9970-8FCC2FDDED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6" name="Picture 16">
                <a:extLst>
                  <a:ext uri="{FF2B5EF4-FFF2-40B4-BE49-F238E27FC236}">
                    <a16:creationId xmlns:a16="http://schemas.microsoft.com/office/drawing/2014/main" id="{EEA63982-05A5-47D9-BEB7-80F5EC21C7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7" name="Picture 17">
                <a:extLst>
                  <a:ext uri="{FF2B5EF4-FFF2-40B4-BE49-F238E27FC236}">
                    <a16:creationId xmlns:a16="http://schemas.microsoft.com/office/drawing/2014/main" id="{DF03A73A-2B73-4EAC-BFB9-E46AAE2D03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8" name="Picture 18">
                <a:extLst>
                  <a:ext uri="{FF2B5EF4-FFF2-40B4-BE49-F238E27FC236}">
                    <a16:creationId xmlns:a16="http://schemas.microsoft.com/office/drawing/2014/main" id="{65C11302-EDF1-40BC-ACDB-A532747422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9" name="Picture 19">
                <a:extLst>
                  <a:ext uri="{FF2B5EF4-FFF2-40B4-BE49-F238E27FC236}">
                    <a16:creationId xmlns:a16="http://schemas.microsoft.com/office/drawing/2014/main" id="{D39B61BF-CD53-4994-8A2A-386FD7F726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0" name="Picture 20">
                <a:extLst>
                  <a:ext uri="{FF2B5EF4-FFF2-40B4-BE49-F238E27FC236}">
                    <a16:creationId xmlns:a16="http://schemas.microsoft.com/office/drawing/2014/main" id="{41A5F0E6-5990-47EF-A34C-4EAD056DB1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1" name="Picture 21">
                <a:extLst>
                  <a:ext uri="{FF2B5EF4-FFF2-40B4-BE49-F238E27FC236}">
                    <a16:creationId xmlns:a16="http://schemas.microsoft.com/office/drawing/2014/main" id="{0AD21E94-60A5-4855-BC2D-B2A940BE74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2" name="Picture 22">
                <a:extLst>
                  <a:ext uri="{FF2B5EF4-FFF2-40B4-BE49-F238E27FC236}">
                    <a16:creationId xmlns:a16="http://schemas.microsoft.com/office/drawing/2014/main" id="{19C64A9B-C91A-4475-87CB-4EA6C04319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3" name="Picture 23">
                <a:extLst>
                  <a:ext uri="{FF2B5EF4-FFF2-40B4-BE49-F238E27FC236}">
                    <a16:creationId xmlns:a16="http://schemas.microsoft.com/office/drawing/2014/main" id="{E84096EB-804E-4E62-9258-4E8CE70F2C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76" name="Group 56">
              <a:extLst>
                <a:ext uri="{FF2B5EF4-FFF2-40B4-BE49-F238E27FC236}">
                  <a16:creationId xmlns:a16="http://schemas.microsoft.com/office/drawing/2014/main" id="{7F2BAF07-AA3B-4148-9889-35B1D9AD484D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754" name="Picture 14">
                <a:extLst>
                  <a:ext uri="{FF2B5EF4-FFF2-40B4-BE49-F238E27FC236}">
                    <a16:creationId xmlns:a16="http://schemas.microsoft.com/office/drawing/2014/main" id="{C1E700F1-386C-4D81-838F-50AAA59E63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5" name="Picture 15">
                <a:extLst>
                  <a:ext uri="{FF2B5EF4-FFF2-40B4-BE49-F238E27FC236}">
                    <a16:creationId xmlns:a16="http://schemas.microsoft.com/office/drawing/2014/main" id="{B7DA7959-D31E-45A3-A067-788B458C24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6" name="Picture 16">
                <a:extLst>
                  <a:ext uri="{FF2B5EF4-FFF2-40B4-BE49-F238E27FC236}">
                    <a16:creationId xmlns:a16="http://schemas.microsoft.com/office/drawing/2014/main" id="{204BB947-D197-47F6-9EC4-9E30D90F91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7" name="Picture 17">
                <a:extLst>
                  <a:ext uri="{FF2B5EF4-FFF2-40B4-BE49-F238E27FC236}">
                    <a16:creationId xmlns:a16="http://schemas.microsoft.com/office/drawing/2014/main" id="{9E915FEC-B5E1-48F6-A5E9-E40C32766F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8" name="Picture 18">
                <a:extLst>
                  <a:ext uri="{FF2B5EF4-FFF2-40B4-BE49-F238E27FC236}">
                    <a16:creationId xmlns:a16="http://schemas.microsoft.com/office/drawing/2014/main" id="{2BB39F55-3ECA-4FEA-B28B-C18B5EA946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9" name="Picture 19">
                <a:extLst>
                  <a:ext uri="{FF2B5EF4-FFF2-40B4-BE49-F238E27FC236}">
                    <a16:creationId xmlns:a16="http://schemas.microsoft.com/office/drawing/2014/main" id="{EB1B69FD-0A68-4B4E-AEC4-68F07A6FBE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0" name="Picture 20">
                <a:extLst>
                  <a:ext uri="{FF2B5EF4-FFF2-40B4-BE49-F238E27FC236}">
                    <a16:creationId xmlns:a16="http://schemas.microsoft.com/office/drawing/2014/main" id="{F9EAA979-E97E-43C2-9ACA-26B0EA2B2C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1" name="Picture 21">
                <a:extLst>
                  <a:ext uri="{FF2B5EF4-FFF2-40B4-BE49-F238E27FC236}">
                    <a16:creationId xmlns:a16="http://schemas.microsoft.com/office/drawing/2014/main" id="{9567D261-B280-43C2-A92B-BBFC301600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2" name="Picture 22">
                <a:extLst>
                  <a:ext uri="{FF2B5EF4-FFF2-40B4-BE49-F238E27FC236}">
                    <a16:creationId xmlns:a16="http://schemas.microsoft.com/office/drawing/2014/main" id="{392B588D-7BB2-4A63-A282-3B5936D77E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3" name="Picture 23">
                <a:extLst>
                  <a:ext uri="{FF2B5EF4-FFF2-40B4-BE49-F238E27FC236}">
                    <a16:creationId xmlns:a16="http://schemas.microsoft.com/office/drawing/2014/main" id="{C081DC90-435C-4FDC-B557-A63CD01D01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77" name="Group 56">
              <a:extLst>
                <a:ext uri="{FF2B5EF4-FFF2-40B4-BE49-F238E27FC236}">
                  <a16:creationId xmlns:a16="http://schemas.microsoft.com/office/drawing/2014/main" id="{F11C0BF8-DF25-471C-B017-911FEDE3E60F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744" name="Picture 14">
                <a:extLst>
                  <a:ext uri="{FF2B5EF4-FFF2-40B4-BE49-F238E27FC236}">
                    <a16:creationId xmlns:a16="http://schemas.microsoft.com/office/drawing/2014/main" id="{121DA2F8-3063-4BBA-B6FA-FC39687B92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5" name="Picture 15">
                <a:extLst>
                  <a:ext uri="{FF2B5EF4-FFF2-40B4-BE49-F238E27FC236}">
                    <a16:creationId xmlns:a16="http://schemas.microsoft.com/office/drawing/2014/main" id="{7A2FC54E-5CBD-49A4-A0BF-FF04CE96E2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6" name="Picture 16">
                <a:extLst>
                  <a:ext uri="{FF2B5EF4-FFF2-40B4-BE49-F238E27FC236}">
                    <a16:creationId xmlns:a16="http://schemas.microsoft.com/office/drawing/2014/main" id="{7827D4F9-B58A-4A52-B553-CD3B83C4F5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7" name="Picture 17">
                <a:extLst>
                  <a:ext uri="{FF2B5EF4-FFF2-40B4-BE49-F238E27FC236}">
                    <a16:creationId xmlns:a16="http://schemas.microsoft.com/office/drawing/2014/main" id="{BB20D120-13AD-4C30-8DCC-618CE28F72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8" name="Picture 18">
                <a:extLst>
                  <a:ext uri="{FF2B5EF4-FFF2-40B4-BE49-F238E27FC236}">
                    <a16:creationId xmlns:a16="http://schemas.microsoft.com/office/drawing/2014/main" id="{F61684A7-9061-4079-AA8D-24486E5DD5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9" name="Picture 19">
                <a:extLst>
                  <a:ext uri="{FF2B5EF4-FFF2-40B4-BE49-F238E27FC236}">
                    <a16:creationId xmlns:a16="http://schemas.microsoft.com/office/drawing/2014/main" id="{C8E4A77B-872A-41A4-8305-2A7698659E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0" name="Picture 20">
                <a:extLst>
                  <a:ext uri="{FF2B5EF4-FFF2-40B4-BE49-F238E27FC236}">
                    <a16:creationId xmlns:a16="http://schemas.microsoft.com/office/drawing/2014/main" id="{8EE914BA-C7E0-4D07-B1D8-1E0D413AD4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1" name="Picture 21">
                <a:extLst>
                  <a:ext uri="{FF2B5EF4-FFF2-40B4-BE49-F238E27FC236}">
                    <a16:creationId xmlns:a16="http://schemas.microsoft.com/office/drawing/2014/main" id="{A81538B4-6E6C-489E-81D6-A27BA7F33A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2" name="Picture 22">
                <a:extLst>
                  <a:ext uri="{FF2B5EF4-FFF2-40B4-BE49-F238E27FC236}">
                    <a16:creationId xmlns:a16="http://schemas.microsoft.com/office/drawing/2014/main" id="{9D246778-F514-4604-BC64-014BA45AC0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3" name="Picture 23">
                <a:extLst>
                  <a:ext uri="{FF2B5EF4-FFF2-40B4-BE49-F238E27FC236}">
                    <a16:creationId xmlns:a16="http://schemas.microsoft.com/office/drawing/2014/main" id="{56F31B4C-863C-4F9C-9C4B-CF84634603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78" name="Group 56">
              <a:extLst>
                <a:ext uri="{FF2B5EF4-FFF2-40B4-BE49-F238E27FC236}">
                  <a16:creationId xmlns:a16="http://schemas.microsoft.com/office/drawing/2014/main" id="{2DC2C91A-5CA9-45B2-9714-B83F3E1798FD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734" name="Picture 14">
                <a:extLst>
                  <a:ext uri="{FF2B5EF4-FFF2-40B4-BE49-F238E27FC236}">
                    <a16:creationId xmlns:a16="http://schemas.microsoft.com/office/drawing/2014/main" id="{A4305B3E-FC75-4297-AA41-190A10281F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5" name="Picture 15">
                <a:extLst>
                  <a:ext uri="{FF2B5EF4-FFF2-40B4-BE49-F238E27FC236}">
                    <a16:creationId xmlns:a16="http://schemas.microsoft.com/office/drawing/2014/main" id="{47A33B77-2EF7-427A-93CE-5106FF5800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6" name="Picture 16">
                <a:extLst>
                  <a:ext uri="{FF2B5EF4-FFF2-40B4-BE49-F238E27FC236}">
                    <a16:creationId xmlns:a16="http://schemas.microsoft.com/office/drawing/2014/main" id="{D960F53B-713F-4AFF-AFFC-CDEFA9DC05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7" name="Picture 17">
                <a:extLst>
                  <a:ext uri="{FF2B5EF4-FFF2-40B4-BE49-F238E27FC236}">
                    <a16:creationId xmlns:a16="http://schemas.microsoft.com/office/drawing/2014/main" id="{2C379DF4-2329-4BB6-842B-A3B42F674C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8" name="Picture 18">
                <a:extLst>
                  <a:ext uri="{FF2B5EF4-FFF2-40B4-BE49-F238E27FC236}">
                    <a16:creationId xmlns:a16="http://schemas.microsoft.com/office/drawing/2014/main" id="{7A70629E-D999-4725-9D3F-9D81603642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9" name="Picture 19">
                <a:extLst>
                  <a:ext uri="{FF2B5EF4-FFF2-40B4-BE49-F238E27FC236}">
                    <a16:creationId xmlns:a16="http://schemas.microsoft.com/office/drawing/2014/main" id="{756A611E-EA92-4036-AF9B-F94C5FC771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0" name="Picture 20">
                <a:extLst>
                  <a:ext uri="{FF2B5EF4-FFF2-40B4-BE49-F238E27FC236}">
                    <a16:creationId xmlns:a16="http://schemas.microsoft.com/office/drawing/2014/main" id="{2BCB0634-FE36-4200-8C16-6BE199D18D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1" name="Picture 21">
                <a:extLst>
                  <a:ext uri="{FF2B5EF4-FFF2-40B4-BE49-F238E27FC236}">
                    <a16:creationId xmlns:a16="http://schemas.microsoft.com/office/drawing/2014/main" id="{FD31BD69-24DD-4645-8BD2-0B7BE8D9DE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2" name="Picture 22">
                <a:extLst>
                  <a:ext uri="{FF2B5EF4-FFF2-40B4-BE49-F238E27FC236}">
                    <a16:creationId xmlns:a16="http://schemas.microsoft.com/office/drawing/2014/main" id="{99E6A0B6-88AE-4C4B-9CD4-DCACEF8FAA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3" name="Picture 23">
                <a:extLst>
                  <a:ext uri="{FF2B5EF4-FFF2-40B4-BE49-F238E27FC236}">
                    <a16:creationId xmlns:a16="http://schemas.microsoft.com/office/drawing/2014/main" id="{769E8276-61F0-4E88-84E5-376C651AC1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79" name="Group 56">
              <a:extLst>
                <a:ext uri="{FF2B5EF4-FFF2-40B4-BE49-F238E27FC236}">
                  <a16:creationId xmlns:a16="http://schemas.microsoft.com/office/drawing/2014/main" id="{1A3A12EF-F35E-41EC-8116-FEFEE98141B9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724" name="Picture 14">
                <a:extLst>
                  <a:ext uri="{FF2B5EF4-FFF2-40B4-BE49-F238E27FC236}">
                    <a16:creationId xmlns:a16="http://schemas.microsoft.com/office/drawing/2014/main" id="{3D32D963-975E-4FF4-A82B-FC51B2352F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5" name="Picture 15">
                <a:extLst>
                  <a:ext uri="{FF2B5EF4-FFF2-40B4-BE49-F238E27FC236}">
                    <a16:creationId xmlns:a16="http://schemas.microsoft.com/office/drawing/2014/main" id="{0D4E4A80-18D8-4CA7-8123-922DDD5B3F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6" name="Picture 16">
                <a:extLst>
                  <a:ext uri="{FF2B5EF4-FFF2-40B4-BE49-F238E27FC236}">
                    <a16:creationId xmlns:a16="http://schemas.microsoft.com/office/drawing/2014/main" id="{0DEB36AA-A57C-406A-A643-B69C6192B9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7" name="Picture 17">
                <a:extLst>
                  <a:ext uri="{FF2B5EF4-FFF2-40B4-BE49-F238E27FC236}">
                    <a16:creationId xmlns:a16="http://schemas.microsoft.com/office/drawing/2014/main" id="{62830BC6-F780-450D-9A86-9EAAAD1472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8" name="Picture 18">
                <a:extLst>
                  <a:ext uri="{FF2B5EF4-FFF2-40B4-BE49-F238E27FC236}">
                    <a16:creationId xmlns:a16="http://schemas.microsoft.com/office/drawing/2014/main" id="{F1A93489-B21E-4C6D-8E56-22DC3011F6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9" name="Picture 19">
                <a:extLst>
                  <a:ext uri="{FF2B5EF4-FFF2-40B4-BE49-F238E27FC236}">
                    <a16:creationId xmlns:a16="http://schemas.microsoft.com/office/drawing/2014/main" id="{8B9A06BD-73A9-4D61-A5DC-BC4A569059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0" name="Picture 20">
                <a:extLst>
                  <a:ext uri="{FF2B5EF4-FFF2-40B4-BE49-F238E27FC236}">
                    <a16:creationId xmlns:a16="http://schemas.microsoft.com/office/drawing/2014/main" id="{AED07862-32E5-4FFC-A285-E6E3D90A20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1" name="Picture 21">
                <a:extLst>
                  <a:ext uri="{FF2B5EF4-FFF2-40B4-BE49-F238E27FC236}">
                    <a16:creationId xmlns:a16="http://schemas.microsoft.com/office/drawing/2014/main" id="{5936F1A1-8603-4FE2-A79D-8E04089E71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2" name="Picture 22">
                <a:extLst>
                  <a:ext uri="{FF2B5EF4-FFF2-40B4-BE49-F238E27FC236}">
                    <a16:creationId xmlns:a16="http://schemas.microsoft.com/office/drawing/2014/main" id="{7337B1D6-66F4-4628-95A1-C1FEC56F44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3" name="Picture 23">
                <a:extLst>
                  <a:ext uri="{FF2B5EF4-FFF2-40B4-BE49-F238E27FC236}">
                    <a16:creationId xmlns:a16="http://schemas.microsoft.com/office/drawing/2014/main" id="{ADB73817-4114-40DF-BDC3-46D0A19065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80" name="Group 56">
              <a:extLst>
                <a:ext uri="{FF2B5EF4-FFF2-40B4-BE49-F238E27FC236}">
                  <a16:creationId xmlns:a16="http://schemas.microsoft.com/office/drawing/2014/main" id="{2AF63984-D471-47F2-9CBF-B44CE02EF2E3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714" name="Picture 14">
                <a:extLst>
                  <a:ext uri="{FF2B5EF4-FFF2-40B4-BE49-F238E27FC236}">
                    <a16:creationId xmlns:a16="http://schemas.microsoft.com/office/drawing/2014/main" id="{C4C92C41-0DE4-49CF-8011-2D560079AD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5" name="Picture 15">
                <a:extLst>
                  <a:ext uri="{FF2B5EF4-FFF2-40B4-BE49-F238E27FC236}">
                    <a16:creationId xmlns:a16="http://schemas.microsoft.com/office/drawing/2014/main" id="{5332E5EE-6C65-435C-8EC4-C6410C6C4A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6" name="Picture 16">
                <a:extLst>
                  <a:ext uri="{FF2B5EF4-FFF2-40B4-BE49-F238E27FC236}">
                    <a16:creationId xmlns:a16="http://schemas.microsoft.com/office/drawing/2014/main" id="{1B0E0D74-44A8-427D-8DA9-C7F6A35B81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7" name="Picture 17">
                <a:extLst>
                  <a:ext uri="{FF2B5EF4-FFF2-40B4-BE49-F238E27FC236}">
                    <a16:creationId xmlns:a16="http://schemas.microsoft.com/office/drawing/2014/main" id="{E88D50D0-EE73-4A1B-9D6B-E02D047E8F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8" name="Picture 18">
                <a:extLst>
                  <a:ext uri="{FF2B5EF4-FFF2-40B4-BE49-F238E27FC236}">
                    <a16:creationId xmlns:a16="http://schemas.microsoft.com/office/drawing/2014/main" id="{02DF1EC5-7B93-4DFC-9EEA-B8E231706B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9" name="Picture 19">
                <a:extLst>
                  <a:ext uri="{FF2B5EF4-FFF2-40B4-BE49-F238E27FC236}">
                    <a16:creationId xmlns:a16="http://schemas.microsoft.com/office/drawing/2014/main" id="{8DEFF410-58FC-41C8-A396-EAA9AC4733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0" name="Picture 20">
                <a:extLst>
                  <a:ext uri="{FF2B5EF4-FFF2-40B4-BE49-F238E27FC236}">
                    <a16:creationId xmlns:a16="http://schemas.microsoft.com/office/drawing/2014/main" id="{9959B78C-495B-4E9B-806C-D93E7A0CB9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1" name="Picture 21">
                <a:extLst>
                  <a:ext uri="{FF2B5EF4-FFF2-40B4-BE49-F238E27FC236}">
                    <a16:creationId xmlns:a16="http://schemas.microsoft.com/office/drawing/2014/main" id="{F48CE6EB-28F2-4ABD-901F-DB923BA22E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2" name="Picture 22">
                <a:extLst>
                  <a:ext uri="{FF2B5EF4-FFF2-40B4-BE49-F238E27FC236}">
                    <a16:creationId xmlns:a16="http://schemas.microsoft.com/office/drawing/2014/main" id="{56DC0EC5-C5FC-40F5-AFDF-764B196636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3" name="Picture 23">
                <a:extLst>
                  <a:ext uri="{FF2B5EF4-FFF2-40B4-BE49-F238E27FC236}">
                    <a16:creationId xmlns:a16="http://schemas.microsoft.com/office/drawing/2014/main" id="{50AA4F0B-FD2E-4E88-B49B-CC389B8239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81" name="Group 56">
              <a:extLst>
                <a:ext uri="{FF2B5EF4-FFF2-40B4-BE49-F238E27FC236}">
                  <a16:creationId xmlns:a16="http://schemas.microsoft.com/office/drawing/2014/main" id="{D2F4B986-BA2C-4FB1-AA5E-FB5161C43448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704" name="Picture 14">
                <a:extLst>
                  <a:ext uri="{FF2B5EF4-FFF2-40B4-BE49-F238E27FC236}">
                    <a16:creationId xmlns:a16="http://schemas.microsoft.com/office/drawing/2014/main" id="{FC37F1CF-E8F0-4B29-9F1D-F3C2003FBC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5" name="Picture 15">
                <a:extLst>
                  <a:ext uri="{FF2B5EF4-FFF2-40B4-BE49-F238E27FC236}">
                    <a16:creationId xmlns:a16="http://schemas.microsoft.com/office/drawing/2014/main" id="{E5E4E028-79E8-47C6-A37A-13ADF2F791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6" name="Picture 16">
                <a:extLst>
                  <a:ext uri="{FF2B5EF4-FFF2-40B4-BE49-F238E27FC236}">
                    <a16:creationId xmlns:a16="http://schemas.microsoft.com/office/drawing/2014/main" id="{AC03772E-618B-42BE-898F-A758E77EF7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7" name="Picture 17">
                <a:extLst>
                  <a:ext uri="{FF2B5EF4-FFF2-40B4-BE49-F238E27FC236}">
                    <a16:creationId xmlns:a16="http://schemas.microsoft.com/office/drawing/2014/main" id="{899579FC-EE70-4BDB-80D6-D83C946C7C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8" name="Picture 18">
                <a:extLst>
                  <a:ext uri="{FF2B5EF4-FFF2-40B4-BE49-F238E27FC236}">
                    <a16:creationId xmlns:a16="http://schemas.microsoft.com/office/drawing/2014/main" id="{7838BD39-22D8-4BCC-9AE2-ACA7803AF9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9" name="Picture 19">
                <a:extLst>
                  <a:ext uri="{FF2B5EF4-FFF2-40B4-BE49-F238E27FC236}">
                    <a16:creationId xmlns:a16="http://schemas.microsoft.com/office/drawing/2014/main" id="{BED6D025-B984-456B-A055-489A1FF3EA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0" name="Picture 20">
                <a:extLst>
                  <a:ext uri="{FF2B5EF4-FFF2-40B4-BE49-F238E27FC236}">
                    <a16:creationId xmlns:a16="http://schemas.microsoft.com/office/drawing/2014/main" id="{85FECDBA-AA3B-4C64-9010-F73BC13553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1" name="Picture 21">
                <a:extLst>
                  <a:ext uri="{FF2B5EF4-FFF2-40B4-BE49-F238E27FC236}">
                    <a16:creationId xmlns:a16="http://schemas.microsoft.com/office/drawing/2014/main" id="{B0F77923-7D94-42A9-BA47-0DEB909876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2" name="Picture 22">
                <a:extLst>
                  <a:ext uri="{FF2B5EF4-FFF2-40B4-BE49-F238E27FC236}">
                    <a16:creationId xmlns:a16="http://schemas.microsoft.com/office/drawing/2014/main" id="{60B279A6-88C6-4CC6-A1ED-7034797B5E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3" name="Picture 23">
                <a:extLst>
                  <a:ext uri="{FF2B5EF4-FFF2-40B4-BE49-F238E27FC236}">
                    <a16:creationId xmlns:a16="http://schemas.microsoft.com/office/drawing/2014/main" id="{5ECDE5FF-3065-4E74-B6FD-06A54D186D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82" name="Group 56">
              <a:extLst>
                <a:ext uri="{FF2B5EF4-FFF2-40B4-BE49-F238E27FC236}">
                  <a16:creationId xmlns:a16="http://schemas.microsoft.com/office/drawing/2014/main" id="{684DEB7A-9184-4F46-B5F3-0F40F81B3AD9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694" name="Picture 14">
                <a:extLst>
                  <a:ext uri="{FF2B5EF4-FFF2-40B4-BE49-F238E27FC236}">
                    <a16:creationId xmlns:a16="http://schemas.microsoft.com/office/drawing/2014/main" id="{7B7273DC-B4A3-45C2-9297-BC2F6D1F34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5" name="Picture 15">
                <a:extLst>
                  <a:ext uri="{FF2B5EF4-FFF2-40B4-BE49-F238E27FC236}">
                    <a16:creationId xmlns:a16="http://schemas.microsoft.com/office/drawing/2014/main" id="{9AA243E0-D1C7-45C8-AF63-4F1DAC7C2C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6" name="Picture 16">
                <a:extLst>
                  <a:ext uri="{FF2B5EF4-FFF2-40B4-BE49-F238E27FC236}">
                    <a16:creationId xmlns:a16="http://schemas.microsoft.com/office/drawing/2014/main" id="{289FE3D3-6659-49B5-8BD6-34247F0D62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7" name="Picture 17">
                <a:extLst>
                  <a:ext uri="{FF2B5EF4-FFF2-40B4-BE49-F238E27FC236}">
                    <a16:creationId xmlns:a16="http://schemas.microsoft.com/office/drawing/2014/main" id="{EE78B53B-5973-47B6-9466-4E98ACADBB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8" name="Picture 18">
                <a:extLst>
                  <a:ext uri="{FF2B5EF4-FFF2-40B4-BE49-F238E27FC236}">
                    <a16:creationId xmlns:a16="http://schemas.microsoft.com/office/drawing/2014/main" id="{379F17E5-1D7B-4C7B-A530-59FEABB293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9" name="Picture 19">
                <a:extLst>
                  <a:ext uri="{FF2B5EF4-FFF2-40B4-BE49-F238E27FC236}">
                    <a16:creationId xmlns:a16="http://schemas.microsoft.com/office/drawing/2014/main" id="{9987998D-6AD0-4808-9086-13A8837808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0" name="Picture 20">
                <a:extLst>
                  <a:ext uri="{FF2B5EF4-FFF2-40B4-BE49-F238E27FC236}">
                    <a16:creationId xmlns:a16="http://schemas.microsoft.com/office/drawing/2014/main" id="{878CBA74-ABA1-45B7-883E-479F860C58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1" name="Picture 21">
                <a:extLst>
                  <a:ext uri="{FF2B5EF4-FFF2-40B4-BE49-F238E27FC236}">
                    <a16:creationId xmlns:a16="http://schemas.microsoft.com/office/drawing/2014/main" id="{D35B5D7F-07B8-41A1-AC0B-C1222F8114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2" name="Picture 22">
                <a:extLst>
                  <a:ext uri="{FF2B5EF4-FFF2-40B4-BE49-F238E27FC236}">
                    <a16:creationId xmlns:a16="http://schemas.microsoft.com/office/drawing/2014/main" id="{746B6D91-7AB2-4433-ADF1-3ACF6EAB14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3" name="Picture 23">
                <a:extLst>
                  <a:ext uri="{FF2B5EF4-FFF2-40B4-BE49-F238E27FC236}">
                    <a16:creationId xmlns:a16="http://schemas.microsoft.com/office/drawing/2014/main" id="{E2AD9C30-450B-481A-A7E7-004CB8E8F8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83" name="Group 56">
              <a:extLst>
                <a:ext uri="{FF2B5EF4-FFF2-40B4-BE49-F238E27FC236}">
                  <a16:creationId xmlns:a16="http://schemas.microsoft.com/office/drawing/2014/main" id="{BC824FF5-1D2A-45AB-AF5C-F84E39472E2B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684" name="Picture 14">
                <a:extLst>
                  <a:ext uri="{FF2B5EF4-FFF2-40B4-BE49-F238E27FC236}">
                    <a16:creationId xmlns:a16="http://schemas.microsoft.com/office/drawing/2014/main" id="{346C3AB0-AB60-4462-9478-D7A1D43F15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5" name="Picture 15">
                <a:extLst>
                  <a:ext uri="{FF2B5EF4-FFF2-40B4-BE49-F238E27FC236}">
                    <a16:creationId xmlns:a16="http://schemas.microsoft.com/office/drawing/2014/main" id="{F2002105-0E08-4B17-823F-F800926ABF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6" name="Picture 16">
                <a:extLst>
                  <a:ext uri="{FF2B5EF4-FFF2-40B4-BE49-F238E27FC236}">
                    <a16:creationId xmlns:a16="http://schemas.microsoft.com/office/drawing/2014/main" id="{0D5823C2-0FF0-43DC-897D-7D9EB13329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7" name="Picture 17">
                <a:extLst>
                  <a:ext uri="{FF2B5EF4-FFF2-40B4-BE49-F238E27FC236}">
                    <a16:creationId xmlns:a16="http://schemas.microsoft.com/office/drawing/2014/main" id="{C4083F8A-D454-42E5-8F94-54B0AF4CD4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8" name="Picture 18">
                <a:extLst>
                  <a:ext uri="{FF2B5EF4-FFF2-40B4-BE49-F238E27FC236}">
                    <a16:creationId xmlns:a16="http://schemas.microsoft.com/office/drawing/2014/main" id="{E0216C02-01B8-4A7A-99E8-B8EBFDBD66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9" name="Picture 19">
                <a:extLst>
                  <a:ext uri="{FF2B5EF4-FFF2-40B4-BE49-F238E27FC236}">
                    <a16:creationId xmlns:a16="http://schemas.microsoft.com/office/drawing/2014/main" id="{24453BCE-2D90-4793-BAA0-5F4BF8641E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0" name="Picture 20">
                <a:extLst>
                  <a:ext uri="{FF2B5EF4-FFF2-40B4-BE49-F238E27FC236}">
                    <a16:creationId xmlns:a16="http://schemas.microsoft.com/office/drawing/2014/main" id="{7E7428FB-A936-490D-8885-600ADD3AB9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1" name="Picture 21">
                <a:extLst>
                  <a:ext uri="{FF2B5EF4-FFF2-40B4-BE49-F238E27FC236}">
                    <a16:creationId xmlns:a16="http://schemas.microsoft.com/office/drawing/2014/main" id="{89C03342-3E44-42BF-ADB4-FFB9D647C6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2" name="Picture 22">
                <a:extLst>
                  <a:ext uri="{FF2B5EF4-FFF2-40B4-BE49-F238E27FC236}">
                    <a16:creationId xmlns:a16="http://schemas.microsoft.com/office/drawing/2014/main" id="{AD79D023-4758-4EC3-A1DA-8F86BE3C44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3" name="Picture 23">
                <a:extLst>
                  <a:ext uri="{FF2B5EF4-FFF2-40B4-BE49-F238E27FC236}">
                    <a16:creationId xmlns:a16="http://schemas.microsoft.com/office/drawing/2014/main" id="{4F9C37E2-3307-49B4-BA00-9908A2B994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784" name="Group 783">
            <a:extLst>
              <a:ext uri="{FF2B5EF4-FFF2-40B4-BE49-F238E27FC236}">
                <a16:creationId xmlns:a16="http://schemas.microsoft.com/office/drawing/2014/main" id="{D8C10774-D684-4BC1-A5ED-DA48934126DC}"/>
              </a:ext>
            </a:extLst>
          </p:cNvPr>
          <p:cNvGrpSpPr/>
          <p:nvPr/>
        </p:nvGrpSpPr>
        <p:grpSpPr>
          <a:xfrm>
            <a:off x="4162892" y="1551155"/>
            <a:ext cx="1539560" cy="1515856"/>
            <a:chOff x="4975891" y="1527626"/>
            <a:chExt cx="1539560" cy="1515856"/>
          </a:xfrm>
        </p:grpSpPr>
        <p:grpSp>
          <p:nvGrpSpPr>
            <p:cNvPr id="785" name="Group 56">
              <a:extLst>
                <a:ext uri="{FF2B5EF4-FFF2-40B4-BE49-F238E27FC236}">
                  <a16:creationId xmlns:a16="http://schemas.microsoft.com/office/drawing/2014/main" id="{51A92262-DC34-4E02-8C8E-72F38E994F3C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885" name="Picture 14">
                <a:extLst>
                  <a:ext uri="{FF2B5EF4-FFF2-40B4-BE49-F238E27FC236}">
                    <a16:creationId xmlns:a16="http://schemas.microsoft.com/office/drawing/2014/main" id="{9BBD2D66-928F-4E6F-9B3C-B6E248A6C6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6" name="Picture 15">
                <a:extLst>
                  <a:ext uri="{FF2B5EF4-FFF2-40B4-BE49-F238E27FC236}">
                    <a16:creationId xmlns:a16="http://schemas.microsoft.com/office/drawing/2014/main" id="{1E09B670-23F0-47E4-8638-5C7E2117B5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7" name="Picture 16">
                <a:extLst>
                  <a:ext uri="{FF2B5EF4-FFF2-40B4-BE49-F238E27FC236}">
                    <a16:creationId xmlns:a16="http://schemas.microsoft.com/office/drawing/2014/main" id="{255D170C-6086-4D20-A90A-23EEFA5549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8" name="Picture 17">
                <a:extLst>
                  <a:ext uri="{FF2B5EF4-FFF2-40B4-BE49-F238E27FC236}">
                    <a16:creationId xmlns:a16="http://schemas.microsoft.com/office/drawing/2014/main" id="{1F3B2706-5849-4411-84D4-E9DD2388EF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9" name="Picture 18">
                <a:extLst>
                  <a:ext uri="{FF2B5EF4-FFF2-40B4-BE49-F238E27FC236}">
                    <a16:creationId xmlns:a16="http://schemas.microsoft.com/office/drawing/2014/main" id="{35815A0B-89EE-4316-8E3C-47A7D01686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0" name="Picture 19">
                <a:extLst>
                  <a:ext uri="{FF2B5EF4-FFF2-40B4-BE49-F238E27FC236}">
                    <a16:creationId xmlns:a16="http://schemas.microsoft.com/office/drawing/2014/main" id="{285E583B-E2CA-4402-AFD3-71D6CD692C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1" name="Picture 20">
                <a:extLst>
                  <a:ext uri="{FF2B5EF4-FFF2-40B4-BE49-F238E27FC236}">
                    <a16:creationId xmlns:a16="http://schemas.microsoft.com/office/drawing/2014/main" id="{3925927D-57FA-430D-8CD9-23733071B0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2" name="Picture 21">
                <a:extLst>
                  <a:ext uri="{FF2B5EF4-FFF2-40B4-BE49-F238E27FC236}">
                    <a16:creationId xmlns:a16="http://schemas.microsoft.com/office/drawing/2014/main" id="{5C972291-2819-41F5-ABF3-64C8816C10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3" name="Picture 22">
                <a:extLst>
                  <a:ext uri="{FF2B5EF4-FFF2-40B4-BE49-F238E27FC236}">
                    <a16:creationId xmlns:a16="http://schemas.microsoft.com/office/drawing/2014/main" id="{E0A11F80-4907-4C80-B81E-2DEFE3811D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4" name="Picture 23">
                <a:extLst>
                  <a:ext uri="{FF2B5EF4-FFF2-40B4-BE49-F238E27FC236}">
                    <a16:creationId xmlns:a16="http://schemas.microsoft.com/office/drawing/2014/main" id="{52419580-D6EB-46BB-AC0F-E285FA7862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86" name="Group 56">
              <a:extLst>
                <a:ext uri="{FF2B5EF4-FFF2-40B4-BE49-F238E27FC236}">
                  <a16:creationId xmlns:a16="http://schemas.microsoft.com/office/drawing/2014/main" id="{14A7C8B5-3795-46F2-A24C-D6EF53DBF850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875" name="Picture 14">
                <a:extLst>
                  <a:ext uri="{FF2B5EF4-FFF2-40B4-BE49-F238E27FC236}">
                    <a16:creationId xmlns:a16="http://schemas.microsoft.com/office/drawing/2014/main" id="{E6A58088-9608-4509-B398-CCF528E3C8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6" name="Picture 15">
                <a:extLst>
                  <a:ext uri="{FF2B5EF4-FFF2-40B4-BE49-F238E27FC236}">
                    <a16:creationId xmlns:a16="http://schemas.microsoft.com/office/drawing/2014/main" id="{BF372649-6913-4408-AD36-D41FA8C2A7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7" name="Picture 16">
                <a:extLst>
                  <a:ext uri="{FF2B5EF4-FFF2-40B4-BE49-F238E27FC236}">
                    <a16:creationId xmlns:a16="http://schemas.microsoft.com/office/drawing/2014/main" id="{45472F10-287C-41DD-A8EB-C28FD44710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8" name="Picture 17">
                <a:extLst>
                  <a:ext uri="{FF2B5EF4-FFF2-40B4-BE49-F238E27FC236}">
                    <a16:creationId xmlns:a16="http://schemas.microsoft.com/office/drawing/2014/main" id="{EDE732EC-2404-4B00-94B9-C50CD31FD1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9" name="Picture 18">
                <a:extLst>
                  <a:ext uri="{FF2B5EF4-FFF2-40B4-BE49-F238E27FC236}">
                    <a16:creationId xmlns:a16="http://schemas.microsoft.com/office/drawing/2014/main" id="{E715412F-6BF9-43CA-8DBF-21000D75C2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0" name="Picture 19">
                <a:extLst>
                  <a:ext uri="{FF2B5EF4-FFF2-40B4-BE49-F238E27FC236}">
                    <a16:creationId xmlns:a16="http://schemas.microsoft.com/office/drawing/2014/main" id="{284575CC-C799-44B2-9D2C-7012517CE5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1" name="Picture 20">
                <a:extLst>
                  <a:ext uri="{FF2B5EF4-FFF2-40B4-BE49-F238E27FC236}">
                    <a16:creationId xmlns:a16="http://schemas.microsoft.com/office/drawing/2014/main" id="{8FA39F7C-D30E-41AD-97C5-5B7D91752A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2" name="Picture 21">
                <a:extLst>
                  <a:ext uri="{FF2B5EF4-FFF2-40B4-BE49-F238E27FC236}">
                    <a16:creationId xmlns:a16="http://schemas.microsoft.com/office/drawing/2014/main" id="{D62B5DA4-D3C5-4F15-A8AD-6B8B1B552B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3" name="Picture 22">
                <a:extLst>
                  <a:ext uri="{FF2B5EF4-FFF2-40B4-BE49-F238E27FC236}">
                    <a16:creationId xmlns:a16="http://schemas.microsoft.com/office/drawing/2014/main" id="{C801545F-F183-4175-8467-6191E5BE70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4" name="Picture 23">
                <a:extLst>
                  <a:ext uri="{FF2B5EF4-FFF2-40B4-BE49-F238E27FC236}">
                    <a16:creationId xmlns:a16="http://schemas.microsoft.com/office/drawing/2014/main" id="{8F0B3CD7-7685-47CB-9694-3A02058861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87" name="Group 56">
              <a:extLst>
                <a:ext uri="{FF2B5EF4-FFF2-40B4-BE49-F238E27FC236}">
                  <a16:creationId xmlns:a16="http://schemas.microsoft.com/office/drawing/2014/main" id="{D9301828-E27A-40BF-AE4F-B8F62CEA2B35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865" name="Picture 14">
                <a:extLst>
                  <a:ext uri="{FF2B5EF4-FFF2-40B4-BE49-F238E27FC236}">
                    <a16:creationId xmlns:a16="http://schemas.microsoft.com/office/drawing/2014/main" id="{98D2B3B6-B5C0-41D5-BA0F-23E945617C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6" name="Picture 15">
                <a:extLst>
                  <a:ext uri="{FF2B5EF4-FFF2-40B4-BE49-F238E27FC236}">
                    <a16:creationId xmlns:a16="http://schemas.microsoft.com/office/drawing/2014/main" id="{12BEDB25-931E-4FB7-9156-759DD2A0E1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7" name="Picture 16">
                <a:extLst>
                  <a:ext uri="{FF2B5EF4-FFF2-40B4-BE49-F238E27FC236}">
                    <a16:creationId xmlns:a16="http://schemas.microsoft.com/office/drawing/2014/main" id="{8D47FF27-83EC-40A1-97F8-C98C244866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8" name="Picture 17">
                <a:extLst>
                  <a:ext uri="{FF2B5EF4-FFF2-40B4-BE49-F238E27FC236}">
                    <a16:creationId xmlns:a16="http://schemas.microsoft.com/office/drawing/2014/main" id="{C19ACEB6-5BBB-44FD-86BE-DA04A28480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9" name="Picture 18">
                <a:extLst>
                  <a:ext uri="{FF2B5EF4-FFF2-40B4-BE49-F238E27FC236}">
                    <a16:creationId xmlns:a16="http://schemas.microsoft.com/office/drawing/2014/main" id="{8A7302B2-DA4A-412F-ABB8-8DD114FF76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0" name="Picture 19">
                <a:extLst>
                  <a:ext uri="{FF2B5EF4-FFF2-40B4-BE49-F238E27FC236}">
                    <a16:creationId xmlns:a16="http://schemas.microsoft.com/office/drawing/2014/main" id="{102914E5-ABCB-4837-8891-9276D77290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1" name="Picture 20">
                <a:extLst>
                  <a:ext uri="{FF2B5EF4-FFF2-40B4-BE49-F238E27FC236}">
                    <a16:creationId xmlns:a16="http://schemas.microsoft.com/office/drawing/2014/main" id="{E8DAEC48-D5A8-41AE-B70F-EB8A0AB124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2" name="Picture 21">
                <a:extLst>
                  <a:ext uri="{FF2B5EF4-FFF2-40B4-BE49-F238E27FC236}">
                    <a16:creationId xmlns:a16="http://schemas.microsoft.com/office/drawing/2014/main" id="{B9E7D20B-8531-465E-BF98-0A38AA77F3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3" name="Picture 22">
                <a:extLst>
                  <a:ext uri="{FF2B5EF4-FFF2-40B4-BE49-F238E27FC236}">
                    <a16:creationId xmlns:a16="http://schemas.microsoft.com/office/drawing/2014/main" id="{946C0709-C48E-477F-BD03-C7A25B2CE3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4" name="Picture 23">
                <a:extLst>
                  <a:ext uri="{FF2B5EF4-FFF2-40B4-BE49-F238E27FC236}">
                    <a16:creationId xmlns:a16="http://schemas.microsoft.com/office/drawing/2014/main" id="{B86E38B2-F342-47F6-9B94-05FBB292D8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88" name="Group 56">
              <a:extLst>
                <a:ext uri="{FF2B5EF4-FFF2-40B4-BE49-F238E27FC236}">
                  <a16:creationId xmlns:a16="http://schemas.microsoft.com/office/drawing/2014/main" id="{ADB2EA85-8636-4C92-B6BF-517AB8316347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855" name="Picture 14">
                <a:extLst>
                  <a:ext uri="{FF2B5EF4-FFF2-40B4-BE49-F238E27FC236}">
                    <a16:creationId xmlns:a16="http://schemas.microsoft.com/office/drawing/2014/main" id="{FCA34F54-9E2C-45BB-A66D-B64DD42D62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6" name="Picture 15">
                <a:extLst>
                  <a:ext uri="{FF2B5EF4-FFF2-40B4-BE49-F238E27FC236}">
                    <a16:creationId xmlns:a16="http://schemas.microsoft.com/office/drawing/2014/main" id="{D746AC26-95C5-4468-B106-B544C2703B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7" name="Picture 16">
                <a:extLst>
                  <a:ext uri="{FF2B5EF4-FFF2-40B4-BE49-F238E27FC236}">
                    <a16:creationId xmlns:a16="http://schemas.microsoft.com/office/drawing/2014/main" id="{935EABE5-53BA-48A8-94E9-598C8A64BC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8" name="Picture 17">
                <a:extLst>
                  <a:ext uri="{FF2B5EF4-FFF2-40B4-BE49-F238E27FC236}">
                    <a16:creationId xmlns:a16="http://schemas.microsoft.com/office/drawing/2014/main" id="{89D8E750-7DBD-4228-B8F0-826092BB73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9" name="Picture 18">
                <a:extLst>
                  <a:ext uri="{FF2B5EF4-FFF2-40B4-BE49-F238E27FC236}">
                    <a16:creationId xmlns:a16="http://schemas.microsoft.com/office/drawing/2014/main" id="{CE1D0A58-4258-4F8F-92D7-D8B3B0DFF8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0" name="Picture 19">
                <a:extLst>
                  <a:ext uri="{FF2B5EF4-FFF2-40B4-BE49-F238E27FC236}">
                    <a16:creationId xmlns:a16="http://schemas.microsoft.com/office/drawing/2014/main" id="{7CE6F395-0649-45D4-9E01-4FBE8D2691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1" name="Picture 20">
                <a:extLst>
                  <a:ext uri="{FF2B5EF4-FFF2-40B4-BE49-F238E27FC236}">
                    <a16:creationId xmlns:a16="http://schemas.microsoft.com/office/drawing/2014/main" id="{BD16DF2D-1DFB-46B6-B87C-4BD559C727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2" name="Picture 21">
                <a:extLst>
                  <a:ext uri="{FF2B5EF4-FFF2-40B4-BE49-F238E27FC236}">
                    <a16:creationId xmlns:a16="http://schemas.microsoft.com/office/drawing/2014/main" id="{788EC401-5D24-4F97-9D68-0F7EEE615A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3" name="Picture 22">
                <a:extLst>
                  <a:ext uri="{FF2B5EF4-FFF2-40B4-BE49-F238E27FC236}">
                    <a16:creationId xmlns:a16="http://schemas.microsoft.com/office/drawing/2014/main" id="{79AF3C87-F674-477D-B590-37804D3321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4" name="Picture 23">
                <a:extLst>
                  <a:ext uri="{FF2B5EF4-FFF2-40B4-BE49-F238E27FC236}">
                    <a16:creationId xmlns:a16="http://schemas.microsoft.com/office/drawing/2014/main" id="{42392406-5525-4B82-92B1-77132AEF87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89" name="Group 56">
              <a:extLst>
                <a:ext uri="{FF2B5EF4-FFF2-40B4-BE49-F238E27FC236}">
                  <a16:creationId xmlns:a16="http://schemas.microsoft.com/office/drawing/2014/main" id="{4F988130-57A7-4434-8BF6-9BD8DAB1E1C5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845" name="Picture 14">
                <a:extLst>
                  <a:ext uri="{FF2B5EF4-FFF2-40B4-BE49-F238E27FC236}">
                    <a16:creationId xmlns:a16="http://schemas.microsoft.com/office/drawing/2014/main" id="{8DA4A2EE-1D64-4661-AF6F-A1F62FEDF5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6" name="Picture 15">
                <a:extLst>
                  <a:ext uri="{FF2B5EF4-FFF2-40B4-BE49-F238E27FC236}">
                    <a16:creationId xmlns:a16="http://schemas.microsoft.com/office/drawing/2014/main" id="{D5A2D783-4532-469B-BBBD-7EF6F802D1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7" name="Picture 16">
                <a:extLst>
                  <a:ext uri="{FF2B5EF4-FFF2-40B4-BE49-F238E27FC236}">
                    <a16:creationId xmlns:a16="http://schemas.microsoft.com/office/drawing/2014/main" id="{3848FDA9-74FC-4EE1-B19C-0C3486D694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8" name="Picture 17">
                <a:extLst>
                  <a:ext uri="{FF2B5EF4-FFF2-40B4-BE49-F238E27FC236}">
                    <a16:creationId xmlns:a16="http://schemas.microsoft.com/office/drawing/2014/main" id="{E43EA207-D394-4099-914E-DADDFA9B6F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9" name="Picture 18">
                <a:extLst>
                  <a:ext uri="{FF2B5EF4-FFF2-40B4-BE49-F238E27FC236}">
                    <a16:creationId xmlns:a16="http://schemas.microsoft.com/office/drawing/2014/main" id="{CFCB5A1A-DA9F-41D2-972E-9FD0205253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0" name="Picture 19">
                <a:extLst>
                  <a:ext uri="{FF2B5EF4-FFF2-40B4-BE49-F238E27FC236}">
                    <a16:creationId xmlns:a16="http://schemas.microsoft.com/office/drawing/2014/main" id="{C073B380-C2F2-4D3D-A407-D77BAAF9B4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1" name="Picture 20">
                <a:extLst>
                  <a:ext uri="{FF2B5EF4-FFF2-40B4-BE49-F238E27FC236}">
                    <a16:creationId xmlns:a16="http://schemas.microsoft.com/office/drawing/2014/main" id="{BEBDD1A7-DC35-4612-BE5F-3F691497F2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2" name="Picture 21">
                <a:extLst>
                  <a:ext uri="{FF2B5EF4-FFF2-40B4-BE49-F238E27FC236}">
                    <a16:creationId xmlns:a16="http://schemas.microsoft.com/office/drawing/2014/main" id="{EC6334BF-A94F-4EC8-A274-DC0F96097E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3" name="Picture 22">
                <a:extLst>
                  <a:ext uri="{FF2B5EF4-FFF2-40B4-BE49-F238E27FC236}">
                    <a16:creationId xmlns:a16="http://schemas.microsoft.com/office/drawing/2014/main" id="{AC007B25-8307-495B-A359-318AE0EF56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4" name="Picture 23">
                <a:extLst>
                  <a:ext uri="{FF2B5EF4-FFF2-40B4-BE49-F238E27FC236}">
                    <a16:creationId xmlns:a16="http://schemas.microsoft.com/office/drawing/2014/main" id="{F4B17EC4-E567-46B1-98AB-EAE1B553C6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90" name="Group 56">
              <a:extLst>
                <a:ext uri="{FF2B5EF4-FFF2-40B4-BE49-F238E27FC236}">
                  <a16:creationId xmlns:a16="http://schemas.microsoft.com/office/drawing/2014/main" id="{71925A77-3667-48EA-85E1-EC8B56A531EA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835" name="Picture 14">
                <a:extLst>
                  <a:ext uri="{FF2B5EF4-FFF2-40B4-BE49-F238E27FC236}">
                    <a16:creationId xmlns:a16="http://schemas.microsoft.com/office/drawing/2014/main" id="{89B62FD5-831F-4D26-92B0-7A93DCB201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6" name="Picture 15">
                <a:extLst>
                  <a:ext uri="{FF2B5EF4-FFF2-40B4-BE49-F238E27FC236}">
                    <a16:creationId xmlns:a16="http://schemas.microsoft.com/office/drawing/2014/main" id="{521C06E8-EF9D-4F50-B3F8-FFD58197B1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7" name="Picture 16">
                <a:extLst>
                  <a:ext uri="{FF2B5EF4-FFF2-40B4-BE49-F238E27FC236}">
                    <a16:creationId xmlns:a16="http://schemas.microsoft.com/office/drawing/2014/main" id="{D94B4F2F-79C4-45F6-B964-6AE77DB9A9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8" name="Picture 17">
                <a:extLst>
                  <a:ext uri="{FF2B5EF4-FFF2-40B4-BE49-F238E27FC236}">
                    <a16:creationId xmlns:a16="http://schemas.microsoft.com/office/drawing/2014/main" id="{73DB3FDB-8847-4EFE-91FD-A55DCBB4D1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9" name="Picture 18">
                <a:extLst>
                  <a:ext uri="{FF2B5EF4-FFF2-40B4-BE49-F238E27FC236}">
                    <a16:creationId xmlns:a16="http://schemas.microsoft.com/office/drawing/2014/main" id="{74FC8450-7E55-4E37-ADB8-46DB5C68B6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0" name="Picture 19">
                <a:extLst>
                  <a:ext uri="{FF2B5EF4-FFF2-40B4-BE49-F238E27FC236}">
                    <a16:creationId xmlns:a16="http://schemas.microsoft.com/office/drawing/2014/main" id="{8BD8B4AA-6A97-4FE1-A735-CA251127FC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1" name="Picture 20">
                <a:extLst>
                  <a:ext uri="{FF2B5EF4-FFF2-40B4-BE49-F238E27FC236}">
                    <a16:creationId xmlns:a16="http://schemas.microsoft.com/office/drawing/2014/main" id="{6A12EC7C-F2AD-4804-B279-913D68F77D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2" name="Picture 21">
                <a:extLst>
                  <a:ext uri="{FF2B5EF4-FFF2-40B4-BE49-F238E27FC236}">
                    <a16:creationId xmlns:a16="http://schemas.microsoft.com/office/drawing/2014/main" id="{6DA629BC-EAB1-4F6D-ADA3-2EEE90C8CC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3" name="Picture 22">
                <a:extLst>
                  <a:ext uri="{FF2B5EF4-FFF2-40B4-BE49-F238E27FC236}">
                    <a16:creationId xmlns:a16="http://schemas.microsoft.com/office/drawing/2014/main" id="{8F8FB1E8-29B0-4A92-9D42-017680A83F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4" name="Picture 23">
                <a:extLst>
                  <a:ext uri="{FF2B5EF4-FFF2-40B4-BE49-F238E27FC236}">
                    <a16:creationId xmlns:a16="http://schemas.microsoft.com/office/drawing/2014/main" id="{1E6CE7A4-21EB-4CC9-B008-56666A8C1C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91" name="Group 56">
              <a:extLst>
                <a:ext uri="{FF2B5EF4-FFF2-40B4-BE49-F238E27FC236}">
                  <a16:creationId xmlns:a16="http://schemas.microsoft.com/office/drawing/2014/main" id="{892A3E5A-EF86-4EE1-9F1A-983F6D596492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825" name="Picture 14">
                <a:extLst>
                  <a:ext uri="{FF2B5EF4-FFF2-40B4-BE49-F238E27FC236}">
                    <a16:creationId xmlns:a16="http://schemas.microsoft.com/office/drawing/2014/main" id="{E73FA735-E895-411F-870F-A877147D90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6" name="Picture 15">
                <a:extLst>
                  <a:ext uri="{FF2B5EF4-FFF2-40B4-BE49-F238E27FC236}">
                    <a16:creationId xmlns:a16="http://schemas.microsoft.com/office/drawing/2014/main" id="{70D4C616-210A-4557-9F6D-FF545605A4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7" name="Picture 16">
                <a:extLst>
                  <a:ext uri="{FF2B5EF4-FFF2-40B4-BE49-F238E27FC236}">
                    <a16:creationId xmlns:a16="http://schemas.microsoft.com/office/drawing/2014/main" id="{B69949F2-D776-488D-A22C-9215D18257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8" name="Picture 17">
                <a:extLst>
                  <a:ext uri="{FF2B5EF4-FFF2-40B4-BE49-F238E27FC236}">
                    <a16:creationId xmlns:a16="http://schemas.microsoft.com/office/drawing/2014/main" id="{2360F044-00D2-4B20-A1C0-C7AD800AD6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9" name="Picture 18">
                <a:extLst>
                  <a:ext uri="{FF2B5EF4-FFF2-40B4-BE49-F238E27FC236}">
                    <a16:creationId xmlns:a16="http://schemas.microsoft.com/office/drawing/2014/main" id="{6FA62BD3-12CE-478C-A38F-405DB0D016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0" name="Picture 19">
                <a:extLst>
                  <a:ext uri="{FF2B5EF4-FFF2-40B4-BE49-F238E27FC236}">
                    <a16:creationId xmlns:a16="http://schemas.microsoft.com/office/drawing/2014/main" id="{7E2157A8-0D14-4A36-BA00-73A6FB5AB3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1" name="Picture 20">
                <a:extLst>
                  <a:ext uri="{FF2B5EF4-FFF2-40B4-BE49-F238E27FC236}">
                    <a16:creationId xmlns:a16="http://schemas.microsoft.com/office/drawing/2014/main" id="{086D0AEE-E0E0-43DA-B682-C1D0B99852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2" name="Picture 21">
                <a:extLst>
                  <a:ext uri="{FF2B5EF4-FFF2-40B4-BE49-F238E27FC236}">
                    <a16:creationId xmlns:a16="http://schemas.microsoft.com/office/drawing/2014/main" id="{54DE3835-9442-4E01-9791-D108E33200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3" name="Picture 22">
                <a:extLst>
                  <a:ext uri="{FF2B5EF4-FFF2-40B4-BE49-F238E27FC236}">
                    <a16:creationId xmlns:a16="http://schemas.microsoft.com/office/drawing/2014/main" id="{DCA5EC0B-D03A-40AB-8F76-83B7A6163C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4" name="Picture 23">
                <a:extLst>
                  <a:ext uri="{FF2B5EF4-FFF2-40B4-BE49-F238E27FC236}">
                    <a16:creationId xmlns:a16="http://schemas.microsoft.com/office/drawing/2014/main" id="{DCB7654F-870A-4703-94AA-98D09EC763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92" name="Group 56">
              <a:extLst>
                <a:ext uri="{FF2B5EF4-FFF2-40B4-BE49-F238E27FC236}">
                  <a16:creationId xmlns:a16="http://schemas.microsoft.com/office/drawing/2014/main" id="{48C64CC1-3C22-40EA-890B-6F125B8ACA15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815" name="Picture 14">
                <a:extLst>
                  <a:ext uri="{FF2B5EF4-FFF2-40B4-BE49-F238E27FC236}">
                    <a16:creationId xmlns:a16="http://schemas.microsoft.com/office/drawing/2014/main" id="{DEDD1D91-6E3F-429A-B970-C0B769B87C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6" name="Picture 15">
                <a:extLst>
                  <a:ext uri="{FF2B5EF4-FFF2-40B4-BE49-F238E27FC236}">
                    <a16:creationId xmlns:a16="http://schemas.microsoft.com/office/drawing/2014/main" id="{A532A5BA-3689-456B-B896-62EDF3DBFD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7" name="Picture 16">
                <a:extLst>
                  <a:ext uri="{FF2B5EF4-FFF2-40B4-BE49-F238E27FC236}">
                    <a16:creationId xmlns:a16="http://schemas.microsoft.com/office/drawing/2014/main" id="{9E1F9B5A-7775-4D8C-907C-FB3E137000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8" name="Picture 17">
                <a:extLst>
                  <a:ext uri="{FF2B5EF4-FFF2-40B4-BE49-F238E27FC236}">
                    <a16:creationId xmlns:a16="http://schemas.microsoft.com/office/drawing/2014/main" id="{BC8D4BE6-384F-44B7-B03C-E6CDEABB1A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9" name="Picture 18">
                <a:extLst>
                  <a:ext uri="{FF2B5EF4-FFF2-40B4-BE49-F238E27FC236}">
                    <a16:creationId xmlns:a16="http://schemas.microsoft.com/office/drawing/2014/main" id="{88CC3B86-3E9D-47C2-AFE8-D7BDA9F788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0" name="Picture 19">
                <a:extLst>
                  <a:ext uri="{FF2B5EF4-FFF2-40B4-BE49-F238E27FC236}">
                    <a16:creationId xmlns:a16="http://schemas.microsoft.com/office/drawing/2014/main" id="{CCD08A3C-166D-4402-AEEB-882D1AE418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1" name="Picture 20">
                <a:extLst>
                  <a:ext uri="{FF2B5EF4-FFF2-40B4-BE49-F238E27FC236}">
                    <a16:creationId xmlns:a16="http://schemas.microsoft.com/office/drawing/2014/main" id="{9BB729B3-A17B-49C1-8818-18AEB7A4F7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2" name="Picture 21">
                <a:extLst>
                  <a:ext uri="{FF2B5EF4-FFF2-40B4-BE49-F238E27FC236}">
                    <a16:creationId xmlns:a16="http://schemas.microsoft.com/office/drawing/2014/main" id="{E53C0210-2835-4D91-9CE2-C202B6241E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3" name="Picture 22">
                <a:extLst>
                  <a:ext uri="{FF2B5EF4-FFF2-40B4-BE49-F238E27FC236}">
                    <a16:creationId xmlns:a16="http://schemas.microsoft.com/office/drawing/2014/main" id="{244E5ACF-F6D4-4122-9106-6BF3990270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4" name="Picture 23">
                <a:extLst>
                  <a:ext uri="{FF2B5EF4-FFF2-40B4-BE49-F238E27FC236}">
                    <a16:creationId xmlns:a16="http://schemas.microsoft.com/office/drawing/2014/main" id="{C32F6E58-DCF1-4F88-B71F-F970356DF4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93" name="Group 56">
              <a:extLst>
                <a:ext uri="{FF2B5EF4-FFF2-40B4-BE49-F238E27FC236}">
                  <a16:creationId xmlns:a16="http://schemas.microsoft.com/office/drawing/2014/main" id="{6BEEDE7B-F6DE-41A1-8A0C-F309AA008860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805" name="Picture 14">
                <a:extLst>
                  <a:ext uri="{FF2B5EF4-FFF2-40B4-BE49-F238E27FC236}">
                    <a16:creationId xmlns:a16="http://schemas.microsoft.com/office/drawing/2014/main" id="{3EA58DC4-76F3-4A8A-9D10-600F508E59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6" name="Picture 15">
                <a:extLst>
                  <a:ext uri="{FF2B5EF4-FFF2-40B4-BE49-F238E27FC236}">
                    <a16:creationId xmlns:a16="http://schemas.microsoft.com/office/drawing/2014/main" id="{7105990F-074F-4554-B3A5-292E54ED8D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7" name="Picture 16">
                <a:extLst>
                  <a:ext uri="{FF2B5EF4-FFF2-40B4-BE49-F238E27FC236}">
                    <a16:creationId xmlns:a16="http://schemas.microsoft.com/office/drawing/2014/main" id="{EDC263E2-A570-44F7-863A-020E2C7875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8" name="Picture 17">
                <a:extLst>
                  <a:ext uri="{FF2B5EF4-FFF2-40B4-BE49-F238E27FC236}">
                    <a16:creationId xmlns:a16="http://schemas.microsoft.com/office/drawing/2014/main" id="{514E2C0C-420F-4525-B0AA-F0DD4E5976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9" name="Picture 18">
                <a:extLst>
                  <a:ext uri="{FF2B5EF4-FFF2-40B4-BE49-F238E27FC236}">
                    <a16:creationId xmlns:a16="http://schemas.microsoft.com/office/drawing/2014/main" id="{9594855E-9E87-4E12-9BF5-AFB531C654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0" name="Picture 19">
                <a:extLst>
                  <a:ext uri="{FF2B5EF4-FFF2-40B4-BE49-F238E27FC236}">
                    <a16:creationId xmlns:a16="http://schemas.microsoft.com/office/drawing/2014/main" id="{7969C4EF-03A4-4013-BC21-B50022907D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1" name="Picture 20">
                <a:extLst>
                  <a:ext uri="{FF2B5EF4-FFF2-40B4-BE49-F238E27FC236}">
                    <a16:creationId xmlns:a16="http://schemas.microsoft.com/office/drawing/2014/main" id="{A3B43903-DAF6-435D-A9BF-A1A4AE113F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2" name="Picture 21">
                <a:extLst>
                  <a:ext uri="{FF2B5EF4-FFF2-40B4-BE49-F238E27FC236}">
                    <a16:creationId xmlns:a16="http://schemas.microsoft.com/office/drawing/2014/main" id="{EA51DCBC-862F-4465-BFBF-13B2A7AEEE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3" name="Picture 22">
                <a:extLst>
                  <a:ext uri="{FF2B5EF4-FFF2-40B4-BE49-F238E27FC236}">
                    <a16:creationId xmlns:a16="http://schemas.microsoft.com/office/drawing/2014/main" id="{6F19A0AE-B82B-42B1-ADFE-AB996408C8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4" name="Picture 23">
                <a:extLst>
                  <a:ext uri="{FF2B5EF4-FFF2-40B4-BE49-F238E27FC236}">
                    <a16:creationId xmlns:a16="http://schemas.microsoft.com/office/drawing/2014/main" id="{775C8A03-1CD8-4B62-98AB-118CE984B7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94" name="Group 56">
              <a:extLst>
                <a:ext uri="{FF2B5EF4-FFF2-40B4-BE49-F238E27FC236}">
                  <a16:creationId xmlns:a16="http://schemas.microsoft.com/office/drawing/2014/main" id="{2BA0D979-C2E4-4389-84E8-1CD008F1D051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795" name="Picture 14">
                <a:extLst>
                  <a:ext uri="{FF2B5EF4-FFF2-40B4-BE49-F238E27FC236}">
                    <a16:creationId xmlns:a16="http://schemas.microsoft.com/office/drawing/2014/main" id="{E8A8056A-BA2E-4C9B-A212-7E2A8B1238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6" name="Picture 15">
                <a:extLst>
                  <a:ext uri="{FF2B5EF4-FFF2-40B4-BE49-F238E27FC236}">
                    <a16:creationId xmlns:a16="http://schemas.microsoft.com/office/drawing/2014/main" id="{C09CAC1E-8076-4C4E-BF58-8EBC40F82D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7" name="Picture 16">
                <a:extLst>
                  <a:ext uri="{FF2B5EF4-FFF2-40B4-BE49-F238E27FC236}">
                    <a16:creationId xmlns:a16="http://schemas.microsoft.com/office/drawing/2014/main" id="{F4E50526-36CE-417F-B156-52F3237DCA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8" name="Picture 17">
                <a:extLst>
                  <a:ext uri="{FF2B5EF4-FFF2-40B4-BE49-F238E27FC236}">
                    <a16:creationId xmlns:a16="http://schemas.microsoft.com/office/drawing/2014/main" id="{F08D9652-0385-4C66-AB62-0D4F97778C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9" name="Picture 18">
                <a:extLst>
                  <a:ext uri="{FF2B5EF4-FFF2-40B4-BE49-F238E27FC236}">
                    <a16:creationId xmlns:a16="http://schemas.microsoft.com/office/drawing/2014/main" id="{ED732128-B8DC-42F6-9167-372B883618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0" name="Picture 19">
                <a:extLst>
                  <a:ext uri="{FF2B5EF4-FFF2-40B4-BE49-F238E27FC236}">
                    <a16:creationId xmlns:a16="http://schemas.microsoft.com/office/drawing/2014/main" id="{C8987545-AA5A-468C-BCF5-5CEC1E2F2D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1" name="Picture 20">
                <a:extLst>
                  <a:ext uri="{FF2B5EF4-FFF2-40B4-BE49-F238E27FC236}">
                    <a16:creationId xmlns:a16="http://schemas.microsoft.com/office/drawing/2014/main" id="{AD50A4E9-3C00-4BF0-98DF-27B83C4998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2" name="Picture 21">
                <a:extLst>
                  <a:ext uri="{FF2B5EF4-FFF2-40B4-BE49-F238E27FC236}">
                    <a16:creationId xmlns:a16="http://schemas.microsoft.com/office/drawing/2014/main" id="{09B9F2FA-63E9-4818-9842-47DBD73DBE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3" name="Picture 22">
                <a:extLst>
                  <a:ext uri="{FF2B5EF4-FFF2-40B4-BE49-F238E27FC236}">
                    <a16:creationId xmlns:a16="http://schemas.microsoft.com/office/drawing/2014/main" id="{311CB9BA-6651-4489-8270-5B942AC634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4" name="Picture 23">
                <a:extLst>
                  <a:ext uri="{FF2B5EF4-FFF2-40B4-BE49-F238E27FC236}">
                    <a16:creationId xmlns:a16="http://schemas.microsoft.com/office/drawing/2014/main" id="{E37A0EB3-A263-4286-8C50-09BC683EA7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895" name="Group 894">
            <a:extLst>
              <a:ext uri="{FF2B5EF4-FFF2-40B4-BE49-F238E27FC236}">
                <a16:creationId xmlns:a16="http://schemas.microsoft.com/office/drawing/2014/main" id="{B46AAC9F-836A-4B9C-8929-530F0EC13D61}"/>
              </a:ext>
            </a:extLst>
          </p:cNvPr>
          <p:cNvGrpSpPr/>
          <p:nvPr/>
        </p:nvGrpSpPr>
        <p:grpSpPr>
          <a:xfrm>
            <a:off x="4163925" y="3328780"/>
            <a:ext cx="1539560" cy="1515856"/>
            <a:chOff x="4975891" y="1527626"/>
            <a:chExt cx="1539560" cy="1515856"/>
          </a:xfrm>
        </p:grpSpPr>
        <p:grpSp>
          <p:nvGrpSpPr>
            <p:cNvPr id="896" name="Group 56">
              <a:extLst>
                <a:ext uri="{FF2B5EF4-FFF2-40B4-BE49-F238E27FC236}">
                  <a16:creationId xmlns:a16="http://schemas.microsoft.com/office/drawing/2014/main" id="{DF16AA0E-86E8-4161-871B-8AF8EFE5A343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996" name="Picture 14">
                <a:extLst>
                  <a:ext uri="{FF2B5EF4-FFF2-40B4-BE49-F238E27FC236}">
                    <a16:creationId xmlns:a16="http://schemas.microsoft.com/office/drawing/2014/main" id="{DC2B3964-30C3-4FC5-BB96-6C0AB6AE1A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7" name="Picture 15">
                <a:extLst>
                  <a:ext uri="{FF2B5EF4-FFF2-40B4-BE49-F238E27FC236}">
                    <a16:creationId xmlns:a16="http://schemas.microsoft.com/office/drawing/2014/main" id="{E5D09C42-44FD-475D-A220-B157EE6ABA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8" name="Picture 16">
                <a:extLst>
                  <a:ext uri="{FF2B5EF4-FFF2-40B4-BE49-F238E27FC236}">
                    <a16:creationId xmlns:a16="http://schemas.microsoft.com/office/drawing/2014/main" id="{88258DC8-0542-4652-954B-B4B62AA311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9" name="Picture 17">
                <a:extLst>
                  <a:ext uri="{FF2B5EF4-FFF2-40B4-BE49-F238E27FC236}">
                    <a16:creationId xmlns:a16="http://schemas.microsoft.com/office/drawing/2014/main" id="{9E0F3CCC-B30C-4CE2-B335-62AA907C11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0" name="Picture 18">
                <a:extLst>
                  <a:ext uri="{FF2B5EF4-FFF2-40B4-BE49-F238E27FC236}">
                    <a16:creationId xmlns:a16="http://schemas.microsoft.com/office/drawing/2014/main" id="{A3D08996-A1E2-46E6-B399-AF269E63F4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1" name="Picture 19">
                <a:extLst>
                  <a:ext uri="{FF2B5EF4-FFF2-40B4-BE49-F238E27FC236}">
                    <a16:creationId xmlns:a16="http://schemas.microsoft.com/office/drawing/2014/main" id="{7067EF3B-19A6-4B4C-9249-457413AC43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2" name="Picture 20">
                <a:extLst>
                  <a:ext uri="{FF2B5EF4-FFF2-40B4-BE49-F238E27FC236}">
                    <a16:creationId xmlns:a16="http://schemas.microsoft.com/office/drawing/2014/main" id="{53C38E01-85B7-45B3-9E2B-ED7D3A43CF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3" name="Picture 21">
                <a:extLst>
                  <a:ext uri="{FF2B5EF4-FFF2-40B4-BE49-F238E27FC236}">
                    <a16:creationId xmlns:a16="http://schemas.microsoft.com/office/drawing/2014/main" id="{7C23C4EA-04B0-41BD-90B4-459E03B62A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4" name="Picture 22">
                <a:extLst>
                  <a:ext uri="{FF2B5EF4-FFF2-40B4-BE49-F238E27FC236}">
                    <a16:creationId xmlns:a16="http://schemas.microsoft.com/office/drawing/2014/main" id="{8DB08570-65F5-48CE-B3D3-15DF3F1B36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5" name="Picture 23">
                <a:extLst>
                  <a:ext uri="{FF2B5EF4-FFF2-40B4-BE49-F238E27FC236}">
                    <a16:creationId xmlns:a16="http://schemas.microsoft.com/office/drawing/2014/main" id="{471DB312-12B9-4BE2-9870-F5EF6E5EFC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97" name="Group 56">
              <a:extLst>
                <a:ext uri="{FF2B5EF4-FFF2-40B4-BE49-F238E27FC236}">
                  <a16:creationId xmlns:a16="http://schemas.microsoft.com/office/drawing/2014/main" id="{21BB78B8-CE13-41F8-8FBA-5D699567993A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986" name="Picture 14">
                <a:extLst>
                  <a:ext uri="{FF2B5EF4-FFF2-40B4-BE49-F238E27FC236}">
                    <a16:creationId xmlns:a16="http://schemas.microsoft.com/office/drawing/2014/main" id="{6FF72923-A792-4E3F-A660-9F1D9D0472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7" name="Picture 15">
                <a:extLst>
                  <a:ext uri="{FF2B5EF4-FFF2-40B4-BE49-F238E27FC236}">
                    <a16:creationId xmlns:a16="http://schemas.microsoft.com/office/drawing/2014/main" id="{64893261-B07B-4AAF-A2B7-D6032752FB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8" name="Picture 16">
                <a:extLst>
                  <a:ext uri="{FF2B5EF4-FFF2-40B4-BE49-F238E27FC236}">
                    <a16:creationId xmlns:a16="http://schemas.microsoft.com/office/drawing/2014/main" id="{7AD9B8FB-1E85-4F7B-B1E0-60E8C4BE66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9" name="Picture 17">
                <a:extLst>
                  <a:ext uri="{FF2B5EF4-FFF2-40B4-BE49-F238E27FC236}">
                    <a16:creationId xmlns:a16="http://schemas.microsoft.com/office/drawing/2014/main" id="{2EA13C05-FC96-4FBE-B29D-5141C11D6C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0" name="Picture 18">
                <a:extLst>
                  <a:ext uri="{FF2B5EF4-FFF2-40B4-BE49-F238E27FC236}">
                    <a16:creationId xmlns:a16="http://schemas.microsoft.com/office/drawing/2014/main" id="{24BB021D-8D45-49C9-BFE4-CF69ED55D7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1" name="Picture 19">
                <a:extLst>
                  <a:ext uri="{FF2B5EF4-FFF2-40B4-BE49-F238E27FC236}">
                    <a16:creationId xmlns:a16="http://schemas.microsoft.com/office/drawing/2014/main" id="{72E5DE55-250E-4E2F-B102-53C98783A1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2" name="Picture 20">
                <a:extLst>
                  <a:ext uri="{FF2B5EF4-FFF2-40B4-BE49-F238E27FC236}">
                    <a16:creationId xmlns:a16="http://schemas.microsoft.com/office/drawing/2014/main" id="{9539CEBE-DC7E-449A-B0DC-4AA593BADD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3" name="Picture 21">
                <a:extLst>
                  <a:ext uri="{FF2B5EF4-FFF2-40B4-BE49-F238E27FC236}">
                    <a16:creationId xmlns:a16="http://schemas.microsoft.com/office/drawing/2014/main" id="{2984E747-BBD6-433F-B277-A4535BF074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4" name="Picture 22">
                <a:extLst>
                  <a:ext uri="{FF2B5EF4-FFF2-40B4-BE49-F238E27FC236}">
                    <a16:creationId xmlns:a16="http://schemas.microsoft.com/office/drawing/2014/main" id="{F9487F09-98FD-422F-AF83-AF00AF70D3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5" name="Picture 23">
                <a:extLst>
                  <a:ext uri="{FF2B5EF4-FFF2-40B4-BE49-F238E27FC236}">
                    <a16:creationId xmlns:a16="http://schemas.microsoft.com/office/drawing/2014/main" id="{2BD0C4FA-0B62-4C5F-A148-E12519ABB0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98" name="Group 56">
              <a:extLst>
                <a:ext uri="{FF2B5EF4-FFF2-40B4-BE49-F238E27FC236}">
                  <a16:creationId xmlns:a16="http://schemas.microsoft.com/office/drawing/2014/main" id="{8C57FAB9-D998-415A-B33E-6D987DA56EA9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976" name="Picture 14">
                <a:extLst>
                  <a:ext uri="{FF2B5EF4-FFF2-40B4-BE49-F238E27FC236}">
                    <a16:creationId xmlns:a16="http://schemas.microsoft.com/office/drawing/2014/main" id="{3994CC59-DD97-4213-93B3-A553BD942D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7" name="Picture 15">
                <a:extLst>
                  <a:ext uri="{FF2B5EF4-FFF2-40B4-BE49-F238E27FC236}">
                    <a16:creationId xmlns:a16="http://schemas.microsoft.com/office/drawing/2014/main" id="{B035757A-9B5D-4C08-BE6D-F9CAA8C6C9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8" name="Picture 16">
                <a:extLst>
                  <a:ext uri="{FF2B5EF4-FFF2-40B4-BE49-F238E27FC236}">
                    <a16:creationId xmlns:a16="http://schemas.microsoft.com/office/drawing/2014/main" id="{341481C0-4406-4CD6-94DC-8BEA44C786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9" name="Picture 17">
                <a:extLst>
                  <a:ext uri="{FF2B5EF4-FFF2-40B4-BE49-F238E27FC236}">
                    <a16:creationId xmlns:a16="http://schemas.microsoft.com/office/drawing/2014/main" id="{5C32A4BD-E956-4CF2-9D8F-176B133D8C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0" name="Picture 18">
                <a:extLst>
                  <a:ext uri="{FF2B5EF4-FFF2-40B4-BE49-F238E27FC236}">
                    <a16:creationId xmlns:a16="http://schemas.microsoft.com/office/drawing/2014/main" id="{7D41C166-5676-4F4A-AE50-48CC7B8EEA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1" name="Picture 19">
                <a:extLst>
                  <a:ext uri="{FF2B5EF4-FFF2-40B4-BE49-F238E27FC236}">
                    <a16:creationId xmlns:a16="http://schemas.microsoft.com/office/drawing/2014/main" id="{0A5BBDE7-D3CB-444D-864D-C5AD290A4A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2" name="Picture 20">
                <a:extLst>
                  <a:ext uri="{FF2B5EF4-FFF2-40B4-BE49-F238E27FC236}">
                    <a16:creationId xmlns:a16="http://schemas.microsoft.com/office/drawing/2014/main" id="{CF2E8A3A-BD86-4A52-9E3B-5D92C26B40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3" name="Picture 21">
                <a:extLst>
                  <a:ext uri="{FF2B5EF4-FFF2-40B4-BE49-F238E27FC236}">
                    <a16:creationId xmlns:a16="http://schemas.microsoft.com/office/drawing/2014/main" id="{FD091BEE-4882-4CD6-901B-5831F6F21B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4" name="Picture 22">
                <a:extLst>
                  <a:ext uri="{FF2B5EF4-FFF2-40B4-BE49-F238E27FC236}">
                    <a16:creationId xmlns:a16="http://schemas.microsoft.com/office/drawing/2014/main" id="{89E5DD6B-48D7-4523-B0D9-B2456246CD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5" name="Picture 23">
                <a:extLst>
                  <a:ext uri="{FF2B5EF4-FFF2-40B4-BE49-F238E27FC236}">
                    <a16:creationId xmlns:a16="http://schemas.microsoft.com/office/drawing/2014/main" id="{84833D34-B0A5-451D-A2E8-744F3F83A2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99" name="Group 56">
              <a:extLst>
                <a:ext uri="{FF2B5EF4-FFF2-40B4-BE49-F238E27FC236}">
                  <a16:creationId xmlns:a16="http://schemas.microsoft.com/office/drawing/2014/main" id="{CAD1A642-95E4-424F-8993-7EBA68C5DBDB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966" name="Picture 14">
                <a:extLst>
                  <a:ext uri="{FF2B5EF4-FFF2-40B4-BE49-F238E27FC236}">
                    <a16:creationId xmlns:a16="http://schemas.microsoft.com/office/drawing/2014/main" id="{ABECA9FB-BACD-4648-BC8C-ABA694A0A0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7" name="Picture 15">
                <a:extLst>
                  <a:ext uri="{FF2B5EF4-FFF2-40B4-BE49-F238E27FC236}">
                    <a16:creationId xmlns:a16="http://schemas.microsoft.com/office/drawing/2014/main" id="{0FD949EA-17B7-403E-BB9D-637FACF6F5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8" name="Picture 16">
                <a:extLst>
                  <a:ext uri="{FF2B5EF4-FFF2-40B4-BE49-F238E27FC236}">
                    <a16:creationId xmlns:a16="http://schemas.microsoft.com/office/drawing/2014/main" id="{935E0DFD-DE6D-46F9-BFCE-592B723CCC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9" name="Picture 17">
                <a:extLst>
                  <a:ext uri="{FF2B5EF4-FFF2-40B4-BE49-F238E27FC236}">
                    <a16:creationId xmlns:a16="http://schemas.microsoft.com/office/drawing/2014/main" id="{D36CCD91-F71A-409B-9D9E-0AB4D5B6DA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0" name="Picture 18">
                <a:extLst>
                  <a:ext uri="{FF2B5EF4-FFF2-40B4-BE49-F238E27FC236}">
                    <a16:creationId xmlns:a16="http://schemas.microsoft.com/office/drawing/2014/main" id="{CCEA123D-671C-4402-BFFB-7A2D6DFC99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1" name="Picture 19">
                <a:extLst>
                  <a:ext uri="{FF2B5EF4-FFF2-40B4-BE49-F238E27FC236}">
                    <a16:creationId xmlns:a16="http://schemas.microsoft.com/office/drawing/2014/main" id="{04F9626A-CFA7-448C-8875-AA097DD225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2" name="Picture 20">
                <a:extLst>
                  <a:ext uri="{FF2B5EF4-FFF2-40B4-BE49-F238E27FC236}">
                    <a16:creationId xmlns:a16="http://schemas.microsoft.com/office/drawing/2014/main" id="{6C8DB1A9-5535-4AF0-B4A8-5EB1F6268E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3" name="Picture 21">
                <a:extLst>
                  <a:ext uri="{FF2B5EF4-FFF2-40B4-BE49-F238E27FC236}">
                    <a16:creationId xmlns:a16="http://schemas.microsoft.com/office/drawing/2014/main" id="{B3DDA6D5-842E-4679-8645-B4613CB199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4" name="Picture 22">
                <a:extLst>
                  <a:ext uri="{FF2B5EF4-FFF2-40B4-BE49-F238E27FC236}">
                    <a16:creationId xmlns:a16="http://schemas.microsoft.com/office/drawing/2014/main" id="{57712E34-0F84-4E57-84F5-42A4CD761B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5" name="Picture 23">
                <a:extLst>
                  <a:ext uri="{FF2B5EF4-FFF2-40B4-BE49-F238E27FC236}">
                    <a16:creationId xmlns:a16="http://schemas.microsoft.com/office/drawing/2014/main" id="{1F9BBAE0-0493-4FE9-8BAF-1D5410C2D5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00" name="Group 56">
              <a:extLst>
                <a:ext uri="{FF2B5EF4-FFF2-40B4-BE49-F238E27FC236}">
                  <a16:creationId xmlns:a16="http://schemas.microsoft.com/office/drawing/2014/main" id="{8E7C95A2-FD35-4B90-9CC8-9D1D3B12713A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956" name="Picture 14">
                <a:extLst>
                  <a:ext uri="{FF2B5EF4-FFF2-40B4-BE49-F238E27FC236}">
                    <a16:creationId xmlns:a16="http://schemas.microsoft.com/office/drawing/2014/main" id="{35635E9D-E950-464F-9632-FC2F30E7E9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7" name="Picture 15">
                <a:extLst>
                  <a:ext uri="{FF2B5EF4-FFF2-40B4-BE49-F238E27FC236}">
                    <a16:creationId xmlns:a16="http://schemas.microsoft.com/office/drawing/2014/main" id="{B9AF427F-E63B-43FB-806B-A939F6FA37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8" name="Picture 16">
                <a:extLst>
                  <a:ext uri="{FF2B5EF4-FFF2-40B4-BE49-F238E27FC236}">
                    <a16:creationId xmlns:a16="http://schemas.microsoft.com/office/drawing/2014/main" id="{04082D39-AE29-4E4D-AA95-B61F049365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9" name="Picture 17">
                <a:extLst>
                  <a:ext uri="{FF2B5EF4-FFF2-40B4-BE49-F238E27FC236}">
                    <a16:creationId xmlns:a16="http://schemas.microsoft.com/office/drawing/2014/main" id="{3F2EC7C8-7C18-4B06-A0C4-C71A4EEB17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0" name="Picture 18">
                <a:extLst>
                  <a:ext uri="{FF2B5EF4-FFF2-40B4-BE49-F238E27FC236}">
                    <a16:creationId xmlns:a16="http://schemas.microsoft.com/office/drawing/2014/main" id="{C3A9D646-4F24-46DB-8FA4-4A8B180897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1" name="Picture 19">
                <a:extLst>
                  <a:ext uri="{FF2B5EF4-FFF2-40B4-BE49-F238E27FC236}">
                    <a16:creationId xmlns:a16="http://schemas.microsoft.com/office/drawing/2014/main" id="{9057969B-B6B9-4048-B63B-FDED6355F8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2" name="Picture 20">
                <a:extLst>
                  <a:ext uri="{FF2B5EF4-FFF2-40B4-BE49-F238E27FC236}">
                    <a16:creationId xmlns:a16="http://schemas.microsoft.com/office/drawing/2014/main" id="{AADFE712-B5AE-4964-B9DD-06D234022A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3" name="Picture 21">
                <a:extLst>
                  <a:ext uri="{FF2B5EF4-FFF2-40B4-BE49-F238E27FC236}">
                    <a16:creationId xmlns:a16="http://schemas.microsoft.com/office/drawing/2014/main" id="{4B032906-AFD5-4992-B0BA-B649D0CCF1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4" name="Picture 22">
                <a:extLst>
                  <a:ext uri="{FF2B5EF4-FFF2-40B4-BE49-F238E27FC236}">
                    <a16:creationId xmlns:a16="http://schemas.microsoft.com/office/drawing/2014/main" id="{A0EEFF46-A8A9-4AE1-AB71-62B54B93BC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5" name="Picture 23">
                <a:extLst>
                  <a:ext uri="{FF2B5EF4-FFF2-40B4-BE49-F238E27FC236}">
                    <a16:creationId xmlns:a16="http://schemas.microsoft.com/office/drawing/2014/main" id="{9295EC41-EA03-44E6-94A6-BAFB5F09E6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01" name="Group 56">
              <a:extLst>
                <a:ext uri="{FF2B5EF4-FFF2-40B4-BE49-F238E27FC236}">
                  <a16:creationId xmlns:a16="http://schemas.microsoft.com/office/drawing/2014/main" id="{110E1E30-6532-4C82-927A-11FC19885EF1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946" name="Picture 14">
                <a:extLst>
                  <a:ext uri="{FF2B5EF4-FFF2-40B4-BE49-F238E27FC236}">
                    <a16:creationId xmlns:a16="http://schemas.microsoft.com/office/drawing/2014/main" id="{128D33ED-7158-409E-BA57-2998B55593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7" name="Picture 15">
                <a:extLst>
                  <a:ext uri="{FF2B5EF4-FFF2-40B4-BE49-F238E27FC236}">
                    <a16:creationId xmlns:a16="http://schemas.microsoft.com/office/drawing/2014/main" id="{AADBE981-8C22-47CC-A6BB-03DA2552FF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8" name="Picture 16">
                <a:extLst>
                  <a:ext uri="{FF2B5EF4-FFF2-40B4-BE49-F238E27FC236}">
                    <a16:creationId xmlns:a16="http://schemas.microsoft.com/office/drawing/2014/main" id="{C4E4DCBE-7301-4D0C-A0EE-994C7EEEC3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9" name="Picture 17">
                <a:extLst>
                  <a:ext uri="{FF2B5EF4-FFF2-40B4-BE49-F238E27FC236}">
                    <a16:creationId xmlns:a16="http://schemas.microsoft.com/office/drawing/2014/main" id="{9781AF42-4CBF-4D27-87C4-17D3CCCA19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0" name="Picture 18">
                <a:extLst>
                  <a:ext uri="{FF2B5EF4-FFF2-40B4-BE49-F238E27FC236}">
                    <a16:creationId xmlns:a16="http://schemas.microsoft.com/office/drawing/2014/main" id="{2CE1CC30-4C18-4D3B-91DB-F32B73F91D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1" name="Picture 19">
                <a:extLst>
                  <a:ext uri="{FF2B5EF4-FFF2-40B4-BE49-F238E27FC236}">
                    <a16:creationId xmlns:a16="http://schemas.microsoft.com/office/drawing/2014/main" id="{5AA2E4D9-B080-485F-92D4-1B8EADBB36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2" name="Picture 20">
                <a:extLst>
                  <a:ext uri="{FF2B5EF4-FFF2-40B4-BE49-F238E27FC236}">
                    <a16:creationId xmlns:a16="http://schemas.microsoft.com/office/drawing/2014/main" id="{AB7271BC-6749-48AB-8673-F8D9299098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3" name="Picture 21">
                <a:extLst>
                  <a:ext uri="{FF2B5EF4-FFF2-40B4-BE49-F238E27FC236}">
                    <a16:creationId xmlns:a16="http://schemas.microsoft.com/office/drawing/2014/main" id="{5F703779-E6BB-417E-8283-E2AAEAF212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4" name="Picture 22">
                <a:extLst>
                  <a:ext uri="{FF2B5EF4-FFF2-40B4-BE49-F238E27FC236}">
                    <a16:creationId xmlns:a16="http://schemas.microsoft.com/office/drawing/2014/main" id="{73D70347-98D9-4E99-A437-44EAF6C73D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5" name="Picture 23">
                <a:extLst>
                  <a:ext uri="{FF2B5EF4-FFF2-40B4-BE49-F238E27FC236}">
                    <a16:creationId xmlns:a16="http://schemas.microsoft.com/office/drawing/2014/main" id="{96AD4892-49FA-4458-A7E6-FA0CDD1139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02" name="Group 56">
              <a:extLst>
                <a:ext uri="{FF2B5EF4-FFF2-40B4-BE49-F238E27FC236}">
                  <a16:creationId xmlns:a16="http://schemas.microsoft.com/office/drawing/2014/main" id="{038BC415-D4A1-4EE1-B08A-BC57EB734641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936" name="Picture 14">
                <a:extLst>
                  <a:ext uri="{FF2B5EF4-FFF2-40B4-BE49-F238E27FC236}">
                    <a16:creationId xmlns:a16="http://schemas.microsoft.com/office/drawing/2014/main" id="{F7991908-4C7A-405A-A738-4D35276BF4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7" name="Picture 15">
                <a:extLst>
                  <a:ext uri="{FF2B5EF4-FFF2-40B4-BE49-F238E27FC236}">
                    <a16:creationId xmlns:a16="http://schemas.microsoft.com/office/drawing/2014/main" id="{D5114BA9-A7B7-490E-908E-26A870FB12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8" name="Picture 16">
                <a:extLst>
                  <a:ext uri="{FF2B5EF4-FFF2-40B4-BE49-F238E27FC236}">
                    <a16:creationId xmlns:a16="http://schemas.microsoft.com/office/drawing/2014/main" id="{CB99043C-C512-49F3-B93A-4431693C6A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9" name="Picture 17">
                <a:extLst>
                  <a:ext uri="{FF2B5EF4-FFF2-40B4-BE49-F238E27FC236}">
                    <a16:creationId xmlns:a16="http://schemas.microsoft.com/office/drawing/2014/main" id="{68D794D7-175D-4C8E-8E67-3D5ACD21F8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0" name="Picture 18">
                <a:extLst>
                  <a:ext uri="{FF2B5EF4-FFF2-40B4-BE49-F238E27FC236}">
                    <a16:creationId xmlns:a16="http://schemas.microsoft.com/office/drawing/2014/main" id="{260C647F-1430-4332-8BB2-2AD478AD6F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1" name="Picture 19">
                <a:extLst>
                  <a:ext uri="{FF2B5EF4-FFF2-40B4-BE49-F238E27FC236}">
                    <a16:creationId xmlns:a16="http://schemas.microsoft.com/office/drawing/2014/main" id="{2E0E88CA-2715-47BE-8799-70DDD62266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2" name="Picture 20">
                <a:extLst>
                  <a:ext uri="{FF2B5EF4-FFF2-40B4-BE49-F238E27FC236}">
                    <a16:creationId xmlns:a16="http://schemas.microsoft.com/office/drawing/2014/main" id="{A3A0D4C2-E619-4A21-9443-D680589F11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3" name="Picture 21">
                <a:extLst>
                  <a:ext uri="{FF2B5EF4-FFF2-40B4-BE49-F238E27FC236}">
                    <a16:creationId xmlns:a16="http://schemas.microsoft.com/office/drawing/2014/main" id="{C4235F4F-1C71-4DFC-9A24-7A914A9346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4" name="Picture 22">
                <a:extLst>
                  <a:ext uri="{FF2B5EF4-FFF2-40B4-BE49-F238E27FC236}">
                    <a16:creationId xmlns:a16="http://schemas.microsoft.com/office/drawing/2014/main" id="{11B4CACA-4CE1-430C-8344-F350580D4E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5" name="Picture 23">
                <a:extLst>
                  <a:ext uri="{FF2B5EF4-FFF2-40B4-BE49-F238E27FC236}">
                    <a16:creationId xmlns:a16="http://schemas.microsoft.com/office/drawing/2014/main" id="{42DCAA88-6705-4841-A83F-27974A50C6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03" name="Group 56">
              <a:extLst>
                <a:ext uri="{FF2B5EF4-FFF2-40B4-BE49-F238E27FC236}">
                  <a16:creationId xmlns:a16="http://schemas.microsoft.com/office/drawing/2014/main" id="{1714F17A-281F-48FC-AE2A-17425FEBC1BD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926" name="Picture 14">
                <a:extLst>
                  <a:ext uri="{FF2B5EF4-FFF2-40B4-BE49-F238E27FC236}">
                    <a16:creationId xmlns:a16="http://schemas.microsoft.com/office/drawing/2014/main" id="{8346894A-D3EF-4B87-AAEC-609CB1DFCA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7" name="Picture 15">
                <a:extLst>
                  <a:ext uri="{FF2B5EF4-FFF2-40B4-BE49-F238E27FC236}">
                    <a16:creationId xmlns:a16="http://schemas.microsoft.com/office/drawing/2014/main" id="{6B0F8B0B-5A39-44A4-99A0-E1B980B25E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8" name="Picture 16">
                <a:extLst>
                  <a:ext uri="{FF2B5EF4-FFF2-40B4-BE49-F238E27FC236}">
                    <a16:creationId xmlns:a16="http://schemas.microsoft.com/office/drawing/2014/main" id="{49BADD03-9DF2-46DF-9205-06AC5DB183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9" name="Picture 17">
                <a:extLst>
                  <a:ext uri="{FF2B5EF4-FFF2-40B4-BE49-F238E27FC236}">
                    <a16:creationId xmlns:a16="http://schemas.microsoft.com/office/drawing/2014/main" id="{C52C18DC-FE4D-436F-A5F1-628A793376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0" name="Picture 18">
                <a:extLst>
                  <a:ext uri="{FF2B5EF4-FFF2-40B4-BE49-F238E27FC236}">
                    <a16:creationId xmlns:a16="http://schemas.microsoft.com/office/drawing/2014/main" id="{C051DAD2-40CB-4F87-A822-3C7908A4AB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1" name="Picture 19">
                <a:extLst>
                  <a:ext uri="{FF2B5EF4-FFF2-40B4-BE49-F238E27FC236}">
                    <a16:creationId xmlns:a16="http://schemas.microsoft.com/office/drawing/2014/main" id="{17D137ED-8CFD-4FBB-BF93-3230FBC816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2" name="Picture 20">
                <a:extLst>
                  <a:ext uri="{FF2B5EF4-FFF2-40B4-BE49-F238E27FC236}">
                    <a16:creationId xmlns:a16="http://schemas.microsoft.com/office/drawing/2014/main" id="{11B6A593-53E8-435E-A82D-F67B0856B8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3" name="Picture 21">
                <a:extLst>
                  <a:ext uri="{FF2B5EF4-FFF2-40B4-BE49-F238E27FC236}">
                    <a16:creationId xmlns:a16="http://schemas.microsoft.com/office/drawing/2014/main" id="{A5C99D9E-F932-4701-B732-6E1887D143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4" name="Picture 22">
                <a:extLst>
                  <a:ext uri="{FF2B5EF4-FFF2-40B4-BE49-F238E27FC236}">
                    <a16:creationId xmlns:a16="http://schemas.microsoft.com/office/drawing/2014/main" id="{F801860E-C7A2-4D3F-BDB4-2BE90A48BC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5" name="Picture 23">
                <a:extLst>
                  <a:ext uri="{FF2B5EF4-FFF2-40B4-BE49-F238E27FC236}">
                    <a16:creationId xmlns:a16="http://schemas.microsoft.com/office/drawing/2014/main" id="{4F8F86AC-4A36-4340-B2C7-6E94DEB730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04" name="Group 56">
              <a:extLst>
                <a:ext uri="{FF2B5EF4-FFF2-40B4-BE49-F238E27FC236}">
                  <a16:creationId xmlns:a16="http://schemas.microsoft.com/office/drawing/2014/main" id="{56269ABC-3C2D-4054-B6A9-A827E33E2F59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916" name="Picture 14">
                <a:extLst>
                  <a:ext uri="{FF2B5EF4-FFF2-40B4-BE49-F238E27FC236}">
                    <a16:creationId xmlns:a16="http://schemas.microsoft.com/office/drawing/2014/main" id="{1C5F8C71-ADBA-4A93-A723-8A9300525E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7" name="Picture 15">
                <a:extLst>
                  <a:ext uri="{FF2B5EF4-FFF2-40B4-BE49-F238E27FC236}">
                    <a16:creationId xmlns:a16="http://schemas.microsoft.com/office/drawing/2014/main" id="{D0413708-F5B5-42F4-9047-3D2677D9C4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8" name="Picture 16">
                <a:extLst>
                  <a:ext uri="{FF2B5EF4-FFF2-40B4-BE49-F238E27FC236}">
                    <a16:creationId xmlns:a16="http://schemas.microsoft.com/office/drawing/2014/main" id="{024311BF-8B47-4D26-9B69-1215290886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9" name="Picture 17">
                <a:extLst>
                  <a:ext uri="{FF2B5EF4-FFF2-40B4-BE49-F238E27FC236}">
                    <a16:creationId xmlns:a16="http://schemas.microsoft.com/office/drawing/2014/main" id="{EFCC4CD9-ABB5-45EA-ABC5-2362A7D37B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0" name="Picture 18">
                <a:extLst>
                  <a:ext uri="{FF2B5EF4-FFF2-40B4-BE49-F238E27FC236}">
                    <a16:creationId xmlns:a16="http://schemas.microsoft.com/office/drawing/2014/main" id="{028274C2-9889-4960-B098-DF59C15B5B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1" name="Picture 19">
                <a:extLst>
                  <a:ext uri="{FF2B5EF4-FFF2-40B4-BE49-F238E27FC236}">
                    <a16:creationId xmlns:a16="http://schemas.microsoft.com/office/drawing/2014/main" id="{1C79803B-169E-490F-81EE-439CF8FAFC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2" name="Picture 20">
                <a:extLst>
                  <a:ext uri="{FF2B5EF4-FFF2-40B4-BE49-F238E27FC236}">
                    <a16:creationId xmlns:a16="http://schemas.microsoft.com/office/drawing/2014/main" id="{1014357D-496E-419F-BA2F-2542FDB173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3" name="Picture 21">
                <a:extLst>
                  <a:ext uri="{FF2B5EF4-FFF2-40B4-BE49-F238E27FC236}">
                    <a16:creationId xmlns:a16="http://schemas.microsoft.com/office/drawing/2014/main" id="{6A5FD062-E085-4F88-BACF-1D30FC99CE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4" name="Picture 22">
                <a:extLst>
                  <a:ext uri="{FF2B5EF4-FFF2-40B4-BE49-F238E27FC236}">
                    <a16:creationId xmlns:a16="http://schemas.microsoft.com/office/drawing/2014/main" id="{E295B51B-4A24-4210-BACD-C684C3A2CB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5" name="Picture 23">
                <a:extLst>
                  <a:ext uri="{FF2B5EF4-FFF2-40B4-BE49-F238E27FC236}">
                    <a16:creationId xmlns:a16="http://schemas.microsoft.com/office/drawing/2014/main" id="{3BC98CCE-2EBD-46FB-9206-84DC66A512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05" name="Group 56">
              <a:extLst>
                <a:ext uri="{FF2B5EF4-FFF2-40B4-BE49-F238E27FC236}">
                  <a16:creationId xmlns:a16="http://schemas.microsoft.com/office/drawing/2014/main" id="{9997DD2B-82FA-4D9E-A665-5167EAEC9277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906" name="Picture 14">
                <a:extLst>
                  <a:ext uri="{FF2B5EF4-FFF2-40B4-BE49-F238E27FC236}">
                    <a16:creationId xmlns:a16="http://schemas.microsoft.com/office/drawing/2014/main" id="{68B8CA39-E709-4919-AB3F-A66168900C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7" name="Picture 15">
                <a:extLst>
                  <a:ext uri="{FF2B5EF4-FFF2-40B4-BE49-F238E27FC236}">
                    <a16:creationId xmlns:a16="http://schemas.microsoft.com/office/drawing/2014/main" id="{88CD6BE1-4450-40D9-BAC6-55B6D64CAA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8" name="Picture 16">
                <a:extLst>
                  <a:ext uri="{FF2B5EF4-FFF2-40B4-BE49-F238E27FC236}">
                    <a16:creationId xmlns:a16="http://schemas.microsoft.com/office/drawing/2014/main" id="{8CF0AEBB-381C-468C-906D-E2B5A4D200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9" name="Picture 17">
                <a:extLst>
                  <a:ext uri="{FF2B5EF4-FFF2-40B4-BE49-F238E27FC236}">
                    <a16:creationId xmlns:a16="http://schemas.microsoft.com/office/drawing/2014/main" id="{73796413-FD7D-4064-9902-EFA1FB853B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0" name="Picture 18">
                <a:extLst>
                  <a:ext uri="{FF2B5EF4-FFF2-40B4-BE49-F238E27FC236}">
                    <a16:creationId xmlns:a16="http://schemas.microsoft.com/office/drawing/2014/main" id="{B459F657-C77B-420B-8192-406DB79260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1" name="Picture 19">
                <a:extLst>
                  <a:ext uri="{FF2B5EF4-FFF2-40B4-BE49-F238E27FC236}">
                    <a16:creationId xmlns:a16="http://schemas.microsoft.com/office/drawing/2014/main" id="{59FE4A36-9CAE-401A-8A42-FDFDDA786A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2" name="Picture 20">
                <a:extLst>
                  <a:ext uri="{FF2B5EF4-FFF2-40B4-BE49-F238E27FC236}">
                    <a16:creationId xmlns:a16="http://schemas.microsoft.com/office/drawing/2014/main" id="{C1BFA9F1-8D78-45FD-BC82-0A29AC5BEF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3" name="Picture 21">
                <a:extLst>
                  <a:ext uri="{FF2B5EF4-FFF2-40B4-BE49-F238E27FC236}">
                    <a16:creationId xmlns:a16="http://schemas.microsoft.com/office/drawing/2014/main" id="{A1670038-794B-4BE0-A271-3F841066C4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4" name="Picture 22">
                <a:extLst>
                  <a:ext uri="{FF2B5EF4-FFF2-40B4-BE49-F238E27FC236}">
                    <a16:creationId xmlns:a16="http://schemas.microsoft.com/office/drawing/2014/main" id="{37F81705-E4A1-494C-8BE6-B4483D7483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5" name="Picture 23">
                <a:extLst>
                  <a:ext uri="{FF2B5EF4-FFF2-40B4-BE49-F238E27FC236}">
                    <a16:creationId xmlns:a16="http://schemas.microsoft.com/office/drawing/2014/main" id="{32A0BD23-4855-4A5D-B7C1-90287154F0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1094" name="Group 56">
            <a:extLst>
              <a:ext uri="{FF2B5EF4-FFF2-40B4-BE49-F238E27FC236}">
                <a16:creationId xmlns:a16="http://schemas.microsoft.com/office/drawing/2014/main" id="{98FB2FDB-06B8-42F0-83E6-1AFA913D7E7B}"/>
              </a:ext>
            </a:extLst>
          </p:cNvPr>
          <p:cNvGrpSpPr/>
          <p:nvPr/>
        </p:nvGrpSpPr>
        <p:grpSpPr>
          <a:xfrm>
            <a:off x="4176186" y="5083356"/>
            <a:ext cx="1539560" cy="171967"/>
            <a:chOff x="7746380" y="2949426"/>
            <a:chExt cx="2188691" cy="244475"/>
          </a:xfrm>
        </p:grpSpPr>
        <p:pic>
          <p:nvPicPr>
            <p:cNvPr id="1095" name="Picture 14">
              <a:extLst>
                <a:ext uri="{FF2B5EF4-FFF2-40B4-BE49-F238E27FC236}">
                  <a16:creationId xmlns:a16="http://schemas.microsoft.com/office/drawing/2014/main" id="{7D02DFC1-CC72-4FCD-AD57-79EF60545E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96" name="Picture 15">
              <a:extLst>
                <a:ext uri="{FF2B5EF4-FFF2-40B4-BE49-F238E27FC236}">
                  <a16:creationId xmlns:a16="http://schemas.microsoft.com/office/drawing/2014/main" id="{AA2D4683-8B42-44D2-AE35-DBEB1E91EA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97" name="Picture 16">
              <a:extLst>
                <a:ext uri="{FF2B5EF4-FFF2-40B4-BE49-F238E27FC236}">
                  <a16:creationId xmlns:a16="http://schemas.microsoft.com/office/drawing/2014/main" id="{12D1FA14-CE57-489B-BC60-0292A4437E0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98" name="Picture 17">
              <a:extLst>
                <a:ext uri="{FF2B5EF4-FFF2-40B4-BE49-F238E27FC236}">
                  <a16:creationId xmlns:a16="http://schemas.microsoft.com/office/drawing/2014/main" id="{955C6481-6119-449A-8150-C12F7274B1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99" name="Picture 18">
              <a:extLst>
                <a:ext uri="{FF2B5EF4-FFF2-40B4-BE49-F238E27FC236}">
                  <a16:creationId xmlns:a16="http://schemas.microsoft.com/office/drawing/2014/main" id="{DD7F3A7C-9DA7-489B-A437-0818BE4B36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00" name="Picture 19">
              <a:extLst>
                <a:ext uri="{FF2B5EF4-FFF2-40B4-BE49-F238E27FC236}">
                  <a16:creationId xmlns:a16="http://schemas.microsoft.com/office/drawing/2014/main" id="{F0B6AB4B-C445-4596-BAF0-E80289C1FF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01" name="Picture 20">
              <a:extLst>
                <a:ext uri="{FF2B5EF4-FFF2-40B4-BE49-F238E27FC236}">
                  <a16:creationId xmlns:a16="http://schemas.microsoft.com/office/drawing/2014/main" id="{0E47156A-F580-4E6B-911E-A939C0C356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02" name="Picture 21">
              <a:extLst>
                <a:ext uri="{FF2B5EF4-FFF2-40B4-BE49-F238E27FC236}">
                  <a16:creationId xmlns:a16="http://schemas.microsoft.com/office/drawing/2014/main" id="{54DD3121-1C68-4872-8E77-8E48803599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03" name="Picture 22">
              <a:extLst>
                <a:ext uri="{FF2B5EF4-FFF2-40B4-BE49-F238E27FC236}">
                  <a16:creationId xmlns:a16="http://schemas.microsoft.com/office/drawing/2014/main" id="{1E24D0E2-499F-432F-B7DF-EC94CD7544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04" name="Picture 23">
              <a:extLst>
                <a:ext uri="{FF2B5EF4-FFF2-40B4-BE49-F238E27FC236}">
                  <a16:creationId xmlns:a16="http://schemas.microsoft.com/office/drawing/2014/main" id="{6FC55F24-C98E-428E-B29D-54901C8364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1105" name="Picture 1104">
            <a:extLst>
              <a:ext uri="{FF2B5EF4-FFF2-40B4-BE49-F238E27FC236}">
                <a16:creationId xmlns:a16="http://schemas.microsoft.com/office/drawing/2014/main" id="{D48EFB0F-5135-4F25-A35E-19F6298A846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615928" y="5085568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106" name="Picture 1105">
            <a:extLst>
              <a:ext uri="{FF2B5EF4-FFF2-40B4-BE49-F238E27FC236}">
                <a16:creationId xmlns:a16="http://schemas.microsoft.com/office/drawing/2014/main" id="{82208CB7-FDA5-4496-B8EC-40E738608F5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055864" y="508382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107" name="Picture 1106">
            <a:extLst>
              <a:ext uri="{FF2B5EF4-FFF2-40B4-BE49-F238E27FC236}">
                <a16:creationId xmlns:a16="http://schemas.microsoft.com/office/drawing/2014/main" id="{3B236E7F-477E-4CC1-AD2C-BF23F31C1C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502263" y="508382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108" name="Picture 1107">
            <a:extLst>
              <a:ext uri="{FF2B5EF4-FFF2-40B4-BE49-F238E27FC236}">
                <a16:creationId xmlns:a16="http://schemas.microsoft.com/office/drawing/2014/main" id="{373933F6-AC33-4034-A29E-69F3B56A579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956740" y="5085568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109" name="Picture 1108">
            <a:extLst>
              <a:ext uri="{FF2B5EF4-FFF2-40B4-BE49-F238E27FC236}">
                <a16:creationId xmlns:a16="http://schemas.microsoft.com/office/drawing/2014/main" id="{48041885-34E1-4695-9F6E-3D2C64B2E88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399685" y="5083813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110" name="Picture 1109">
            <a:extLst>
              <a:ext uri="{FF2B5EF4-FFF2-40B4-BE49-F238E27FC236}">
                <a16:creationId xmlns:a16="http://schemas.microsoft.com/office/drawing/2014/main" id="{20199E09-9CA6-4EC6-BF6F-35606CF4153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841699" y="5085568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111" name="Picture 1110">
            <a:extLst>
              <a:ext uri="{FF2B5EF4-FFF2-40B4-BE49-F238E27FC236}">
                <a16:creationId xmlns:a16="http://schemas.microsoft.com/office/drawing/2014/main" id="{27F0E332-894A-4A84-B94F-BCADF88C5D2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185655" y="5085717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112" name="Picture 1111">
            <a:extLst>
              <a:ext uri="{FF2B5EF4-FFF2-40B4-BE49-F238E27FC236}">
                <a16:creationId xmlns:a16="http://schemas.microsoft.com/office/drawing/2014/main" id="{1323A456-7944-4C46-AB31-42CEA5EA6E6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179600" y="508382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113" name="Picture 1112">
            <a:extLst>
              <a:ext uri="{FF2B5EF4-FFF2-40B4-BE49-F238E27FC236}">
                <a16:creationId xmlns:a16="http://schemas.microsoft.com/office/drawing/2014/main" id="{AB17DACC-3F0D-45EC-B7D4-68BCBA831B6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734499" y="508424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114" name="Picture 1113">
            <a:extLst>
              <a:ext uri="{FF2B5EF4-FFF2-40B4-BE49-F238E27FC236}">
                <a16:creationId xmlns:a16="http://schemas.microsoft.com/office/drawing/2014/main" id="{8670FFB6-F704-41B0-B86C-9F355B0FAC8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294445" y="508455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34828544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237 -0.00023 L 0.00052 -0.00023 " pathEditMode="relative" rAng="0" ptsTypes="AA">
                                      <p:cBhvr>
                                        <p:cTn id="40" dur="1000" spd="-100000" fill="hold"/>
                                        <p:tgtEl>
                                          <p:spTgt spid="11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11" y="0"/>
                                    </p:animMotion>
                                  </p:childTnLst>
                                </p:cTn>
                              </p:par>
                              <p:par>
                                <p:cTn id="41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13 -0.00023 L -0.04726 -0.00023 " pathEditMode="relative" rAng="0" ptsTypes="AA">
                                      <p:cBhvr>
                                        <p:cTn id="42" dur="1000" fill="hold"/>
                                        <p:tgtEl>
                                          <p:spTgt spid="11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357" y="0"/>
                                    </p:animMotion>
                                  </p:childTnLst>
                                </p:cTn>
                              </p:par>
                              <p:par>
                                <p:cTn id="4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13 -3.7037E-6 L -0.072 -3.7037E-6 " pathEditMode="relative" rAng="0" ptsTypes="AA">
                                      <p:cBhvr>
                                        <p:cTn id="44" dur="1000" fill="hold"/>
                                        <p:tgtEl>
                                          <p:spTgt spid="11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594" y="0"/>
                                    </p:animMotion>
                                  </p:childTnLst>
                                </p:cTn>
                              </p:par>
                              <p:par>
                                <p:cTn id="4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3 3.33333E-6 L -0.09661 3.33333E-6 " pathEditMode="relative" rAng="0" ptsTypes="AA">
                                      <p:cBhvr>
                                        <p:cTn id="46" dur="1000" fill="hold"/>
                                        <p:tgtEl>
                                          <p:spTgt spid="11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766" y="0"/>
                                    </p:animMotion>
                                  </p:childTnLst>
                                </p:cTn>
                              </p:par>
                              <p:par>
                                <p:cTn id="4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234 -0.00023 L -0.12109 -0.00023 " pathEditMode="relative" rAng="0" ptsTypes="AA">
                                      <p:cBhvr>
                                        <p:cTn id="48" dur="1000" fill="hold"/>
                                        <p:tgtEl>
                                          <p:spTgt spid="11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937" y="0"/>
                                    </p:animMotion>
                                  </p:childTnLst>
                                </p:cTn>
                              </p:par>
                              <p:par>
                                <p:cTn id="49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65 3.33333E-6 L -0.1444 3.33333E-6 " pathEditMode="relative" rAng="0" ptsTypes="AA">
                                      <p:cBhvr>
                                        <p:cTn id="50" dur="1000" fill="hold"/>
                                        <p:tgtEl>
                                          <p:spTgt spid="11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187" y="0"/>
                                    </p:animMotion>
                                  </p:childTnLst>
                                </p:cTn>
                              </p:par>
                              <p:par>
                                <p:cTn id="51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95 -0.00024 L -0.1694 -0.00024 " pathEditMode="relative" rAng="0" ptsTypes="AA">
                                      <p:cBhvr>
                                        <p:cTn id="52" dur="1000" fill="hold"/>
                                        <p:tgtEl>
                                          <p:spTgt spid="11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72" y="0"/>
                                    </p:animMotion>
                                  </p:childTnLst>
                                </p:cTn>
                              </p:par>
                              <p:par>
                                <p:cTn id="5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65 -0.00047 L -0.19232 -0.00047 " pathEditMode="relative" rAng="0" ptsTypes="AA">
                                      <p:cBhvr>
                                        <p:cTn id="54" dur="1000" fill="hold"/>
                                        <p:tgtEl>
                                          <p:spTgt spid="11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583" y="0"/>
                                    </p:animMotion>
                                  </p:childTnLst>
                                </p:cTn>
                              </p:par>
                              <p:par>
                                <p:cTn id="5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05 -0.00047 L -0.21667 -0.00047 " pathEditMode="relative" rAng="0" ptsTypes="AA">
                                      <p:cBhvr>
                                        <p:cTn id="56" dur="1000" fill="hold"/>
                                        <p:tgtEl>
                                          <p:spTgt spid="11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781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1000"/>
                            </p:stCondLst>
                            <p:childTnLst>
                              <p:par>
                                <p:cTn id="58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9" dur="500"/>
                                        <p:tgtEl>
                                          <p:spTgt spid="11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2" dur="500"/>
                                        <p:tgtEl>
                                          <p:spTgt spid="11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5" dur="500"/>
                                        <p:tgtEl>
                                          <p:spTgt spid="11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8" dur="500"/>
                                        <p:tgtEl>
                                          <p:spTgt spid="11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1" dur="500"/>
                                        <p:tgtEl>
                                          <p:spTgt spid="11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4" dur="500"/>
                                        <p:tgtEl>
                                          <p:spTgt spid="11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7" dur="500"/>
                                        <p:tgtEl>
                                          <p:spTgt spid="11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0" dur="500"/>
                                        <p:tgtEl>
                                          <p:spTgt spid="11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3" dur="500"/>
                                        <p:tgtEl>
                                          <p:spTgt spid="11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6" dur="500"/>
                                        <p:tgtEl>
                                          <p:spTgt spid="11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500"/>
                            </p:stCondLst>
                            <p:childTnLst>
                              <p:par>
                                <p:cTn id="8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10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4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4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4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4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9" grpId="0"/>
      <p:bldP spid="101" grpId="0"/>
      <p:bldP spid="103" grpId="0"/>
      <p:bldP spid="105" grpId="0"/>
      <p:bldP spid="107" grpId="0"/>
      <p:bldP spid="109" grpId="0"/>
      <p:bldP spid="111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5" name="Group 94">
            <a:extLst>
              <a:ext uri="{FF2B5EF4-FFF2-40B4-BE49-F238E27FC236}">
                <a16:creationId xmlns:a16="http://schemas.microsoft.com/office/drawing/2014/main" id="{CC03FFC4-B9C8-427E-82E2-92738F2A575D}"/>
              </a:ext>
            </a:extLst>
          </p:cNvPr>
          <p:cNvGrpSpPr/>
          <p:nvPr/>
        </p:nvGrpSpPr>
        <p:grpSpPr>
          <a:xfrm>
            <a:off x="427567" y="483282"/>
            <a:ext cx="11303246" cy="820709"/>
            <a:chOff x="602299" y="3381318"/>
            <a:chExt cx="4752378" cy="820709"/>
          </a:xfrm>
        </p:grpSpPr>
        <p:sp>
          <p:nvSpPr>
            <p:cNvPr id="96" name="Rectangle: Rounded Corners 95">
              <a:extLst>
                <a:ext uri="{FF2B5EF4-FFF2-40B4-BE49-F238E27FC236}">
                  <a16:creationId xmlns:a16="http://schemas.microsoft.com/office/drawing/2014/main" id="{68F984A1-62FD-4A8A-9B10-33C5713C4FEC}"/>
                </a:ext>
              </a:extLst>
            </p:cNvPr>
            <p:cNvSpPr/>
            <p:nvPr/>
          </p:nvSpPr>
          <p:spPr>
            <a:xfrm>
              <a:off x="602299" y="3381318"/>
              <a:ext cx="4752378" cy="820709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E0CF7F01-AD9C-4B85-9CB4-562A0908CDCF}"/>
                </a:ext>
              </a:extLst>
            </p:cNvPr>
            <p:cNvSpPr txBox="1"/>
            <p:nvPr/>
          </p:nvSpPr>
          <p:spPr>
            <a:xfrm>
              <a:off x="616569" y="3499074"/>
              <a:ext cx="472287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296, 297, 298,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sp>
        <p:nvSpPr>
          <p:cNvPr id="98" name="Rectangle 97">
            <a:extLst>
              <a:ext uri="{FF2B5EF4-FFF2-40B4-BE49-F238E27FC236}">
                <a16:creationId xmlns:a16="http://schemas.microsoft.com/office/drawing/2014/main" id="{A13C0F73-64DC-4A0C-828A-9636AF86E61E}"/>
              </a:ext>
            </a:extLst>
          </p:cNvPr>
          <p:cNvSpPr/>
          <p:nvPr/>
        </p:nvSpPr>
        <p:spPr>
          <a:xfrm>
            <a:off x="3261506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F1E1EEAB-E1D0-41EE-BD47-808B546A9C08}"/>
              </a:ext>
            </a:extLst>
          </p:cNvPr>
          <p:cNvSpPr txBox="1"/>
          <p:nvPr/>
        </p:nvSpPr>
        <p:spPr>
          <a:xfrm>
            <a:off x="3257763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299</a:t>
            </a:r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51E74A14-672E-4FF1-8460-4BD64EA1A7AD}"/>
              </a:ext>
            </a:extLst>
          </p:cNvPr>
          <p:cNvSpPr/>
          <p:nvPr/>
        </p:nvSpPr>
        <p:spPr>
          <a:xfrm>
            <a:off x="4459623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910DB449-8A1D-4007-856B-CD2DFD35C93F}"/>
              </a:ext>
            </a:extLst>
          </p:cNvPr>
          <p:cNvSpPr txBox="1"/>
          <p:nvPr/>
        </p:nvSpPr>
        <p:spPr>
          <a:xfrm>
            <a:off x="4455880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300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7E4B2C87-C8AC-4BC5-B5C7-232AA6A6DEA0}"/>
              </a:ext>
            </a:extLst>
          </p:cNvPr>
          <p:cNvSpPr/>
          <p:nvPr/>
        </p:nvSpPr>
        <p:spPr>
          <a:xfrm>
            <a:off x="5659915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CC98BBB1-CD07-4310-A0AF-88F2F2D0AA48}"/>
              </a:ext>
            </a:extLst>
          </p:cNvPr>
          <p:cNvSpPr txBox="1"/>
          <p:nvPr/>
        </p:nvSpPr>
        <p:spPr>
          <a:xfrm>
            <a:off x="5656172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301</a:t>
            </a: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A93D63ED-A776-465E-98A3-697C554C5D0B}"/>
              </a:ext>
            </a:extLst>
          </p:cNvPr>
          <p:cNvSpPr/>
          <p:nvPr/>
        </p:nvSpPr>
        <p:spPr>
          <a:xfrm>
            <a:off x="6842792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5F7FF16A-CFA7-4026-92BF-C86A97FA6077}"/>
              </a:ext>
            </a:extLst>
          </p:cNvPr>
          <p:cNvSpPr txBox="1"/>
          <p:nvPr/>
        </p:nvSpPr>
        <p:spPr>
          <a:xfrm>
            <a:off x="6839049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302</a:t>
            </a: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76F2F87C-D923-4C54-8FF8-1D17228B5E09}"/>
              </a:ext>
            </a:extLst>
          </p:cNvPr>
          <p:cNvSpPr/>
          <p:nvPr/>
        </p:nvSpPr>
        <p:spPr>
          <a:xfrm>
            <a:off x="8040909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7A0E740F-3853-446E-AAFA-32BB7874C44F}"/>
              </a:ext>
            </a:extLst>
          </p:cNvPr>
          <p:cNvSpPr txBox="1"/>
          <p:nvPr/>
        </p:nvSpPr>
        <p:spPr>
          <a:xfrm>
            <a:off x="8037166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303</a:t>
            </a:r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07047B2C-61FF-4CEB-979B-19F1B03D6CC7}"/>
              </a:ext>
            </a:extLst>
          </p:cNvPr>
          <p:cNvSpPr/>
          <p:nvPr/>
        </p:nvSpPr>
        <p:spPr>
          <a:xfrm>
            <a:off x="9241201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CDAC0EA7-53AC-43CD-83E2-1E517F8918B7}"/>
              </a:ext>
            </a:extLst>
          </p:cNvPr>
          <p:cNvSpPr txBox="1"/>
          <p:nvPr/>
        </p:nvSpPr>
        <p:spPr>
          <a:xfrm>
            <a:off x="9237458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304</a:t>
            </a:r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3D65CEAF-E277-4785-9426-B57E3E5E2227}"/>
              </a:ext>
            </a:extLst>
          </p:cNvPr>
          <p:cNvSpPr/>
          <p:nvPr/>
        </p:nvSpPr>
        <p:spPr>
          <a:xfrm>
            <a:off x="10422528" y="604659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0DBD1B1C-54DE-4B59-A3CA-8C0E54D4A2B8}"/>
              </a:ext>
            </a:extLst>
          </p:cNvPr>
          <p:cNvSpPr txBox="1"/>
          <p:nvPr/>
        </p:nvSpPr>
        <p:spPr>
          <a:xfrm>
            <a:off x="10418785" y="595720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305</a:t>
            </a:r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074A0D94-A87D-4369-B06C-57C19544E7F5}"/>
              </a:ext>
            </a:extLst>
          </p:cNvPr>
          <p:cNvGrpSpPr/>
          <p:nvPr/>
        </p:nvGrpSpPr>
        <p:grpSpPr>
          <a:xfrm>
            <a:off x="582787" y="1546994"/>
            <a:ext cx="1539560" cy="1515856"/>
            <a:chOff x="4975891" y="1527626"/>
            <a:chExt cx="1539560" cy="1515856"/>
          </a:xfrm>
        </p:grpSpPr>
        <p:grpSp>
          <p:nvGrpSpPr>
            <p:cNvPr id="71" name="Group 56">
              <a:extLst>
                <a:ext uri="{FF2B5EF4-FFF2-40B4-BE49-F238E27FC236}">
                  <a16:creationId xmlns:a16="http://schemas.microsoft.com/office/drawing/2014/main" id="{7344A773-7AC1-4A1A-93EB-B6AD4BABC1BC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99" name="Picture 14">
                <a:extLst>
                  <a:ext uri="{FF2B5EF4-FFF2-40B4-BE49-F238E27FC236}">
                    <a16:creationId xmlns:a16="http://schemas.microsoft.com/office/drawing/2014/main" id="{B95747D8-A09E-4A8D-A782-20711736BF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0" name="Picture 15">
                <a:extLst>
                  <a:ext uri="{FF2B5EF4-FFF2-40B4-BE49-F238E27FC236}">
                    <a16:creationId xmlns:a16="http://schemas.microsoft.com/office/drawing/2014/main" id="{8ABDA2F0-7056-456A-8B89-27B61E3E5D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1" name="Picture 16">
                <a:extLst>
                  <a:ext uri="{FF2B5EF4-FFF2-40B4-BE49-F238E27FC236}">
                    <a16:creationId xmlns:a16="http://schemas.microsoft.com/office/drawing/2014/main" id="{7277BB2B-3CF2-4A03-B5CA-891BB17853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2" name="Picture 17">
                <a:extLst>
                  <a:ext uri="{FF2B5EF4-FFF2-40B4-BE49-F238E27FC236}">
                    <a16:creationId xmlns:a16="http://schemas.microsoft.com/office/drawing/2014/main" id="{A8498F66-48B4-4A17-90E9-64074D0A86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3" name="Picture 18">
                <a:extLst>
                  <a:ext uri="{FF2B5EF4-FFF2-40B4-BE49-F238E27FC236}">
                    <a16:creationId xmlns:a16="http://schemas.microsoft.com/office/drawing/2014/main" id="{7ABCB0BC-AC65-4BCB-9C6B-EBDBDCD8DB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4" name="Picture 19">
                <a:extLst>
                  <a:ext uri="{FF2B5EF4-FFF2-40B4-BE49-F238E27FC236}">
                    <a16:creationId xmlns:a16="http://schemas.microsoft.com/office/drawing/2014/main" id="{DDB801E2-253F-447D-AECD-F8E6B0C2B2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5" name="Picture 20">
                <a:extLst>
                  <a:ext uri="{FF2B5EF4-FFF2-40B4-BE49-F238E27FC236}">
                    <a16:creationId xmlns:a16="http://schemas.microsoft.com/office/drawing/2014/main" id="{E923E14D-FF97-4E5C-B2D7-48F44DC042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6" name="Picture 21">
                <a:extLst>
                  <a:ext uri="{FF2B5EF4-FFF2-40B4-BE49-F238E27FC236}">
                    <a16:creationId xmlns:a16="http://schemas.microsoft.com/office/drawing/2014/main" id="{D6645252-EC12-4BB7-975E-248B35670B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7" name="Picture 22">
                <a:extLst>
                  <a:ext uri="{FF2B5EF4-FFF2-40B4-BE49-F238E27FC236}">
                    <a16:creationId xmlns:a16="http://schemas.microsoft.com/office/drawing/2014/main" id="{F406190C-BB86-44AA-8A30-8BA045A305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8" name="Picture 23">
                <a:extLst>
                  <a:ext uri="{FF2B5EF4-FFF2-40B4-BE49-F238E27FC236}">
                    <a16:creationId xmlns:a16="http://schemas.microsoft.com/office/drawing/2014/main" id="{119754A6-F763-4C9D-B60C-C3DB03E198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3" name="Group 56">
              <a:extLst>
                <a:ext uri="{FF2B5EF4-FFF2-40B4-BE49-F238E27FC236}">
                  <a16:creationId xmlns:a16="http://schemas.microsoft.com/office/drawing/2014/main" id="{A86B8794-A3A8-428D-9F34-127C62C31B2E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89" name="Picture 14">
                <a:extLst>
                  <a:ext uri="{FF2B5EF4-FFF2-40B4-BE49-F238E27FC236}">
                    <a16:creationId xmlns:a16="http://schemas.microsoft.com/office/drawing/2014/main" id="{141A5FBF-99B3-4084-A159-4708ACE8DA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0" name="Picture 15">
                <a:extLst>
                  <a:ext uri="{FF2B5EF4-FFF2-40B4-BE49-F238E27FC236}">
                    <a16:creationId xmlns:a16="http://schemas.microsoft.com/office/drawing/2014/main" id="{4D219B08-498B-41FC-86FC-D698150E83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" name="Picture 16">
                <a:extLst>
                  <a:ext uri="{FF2B5EF4-FFF2-40B4-BE49-F238E27FC236}">
                    <a16:creationId xmlns:a16="http://schemas.microsoft.com/office/drawing/2014/main" id="{0089A27F-0F77-4DD9-A505-B649A736A5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" name="Picture 17">
                <a:extLst>
                  <a:ext uri="{FF2B5EF4-FFF2-40B4-BE49-F238E27FC236}">
                    <a16:creationId xmlns:a16="http://schemas.microsoft.com/office/drawing/2014/main" id="{CA33C1E9-7C60-40E8-A30B-E9699E7EF8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" name="Picture 18">
                <a:extLst>
                  <a:ext uri="{FF2B5EF4-FFF2-40B4-BE49-F238E27FC236}">
                    <a16:creationId xmlns:a16="http://schemas.microsoft.com/office/drawing/2014/main" id="{C891AF57-3C4A-451B-8F61-283421D0F8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" name="Picture 19">
                <a:extLst>
                  <a:ext uri="{FF2B5EF4-FFF2-40B4-BE49-F238E27FC236}">
                    <a16:creationId xmlns:a16="http://schemas.microsoft.com/office/drawing/2014/main" id="{8B228A72-C5A1-49FE-8CB4-D2E0770261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" name="Picture 20">
                <a:extLst>
                  <a:ext uri="{FF2B5EF4-FFF2-40B4-BE49-F238E27FC236}">
                    <a16:creationId xmlns:a16="http://schemas.microsoft.com/office/drawing/2014/main" id="{11E6B775-11CF-4DD9-8992-5E97D783A2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" name="Picture 21">
                <a:extLst>
                  <a:ext uri="{FF2B5EF4-FFF2-40B4-BE49-F238E27FC236}">
                    <a16:creationId xmlns:a16="http://schemas.microsoft.com/office/drawing/2014/main" id="{095BE542-D13A-48C2-82ED-16F6DCF7A3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" name="Picture 22">
                <a:extLst>
                  <a:ext uri="{FF2B5EF4-FFF2-40B4-BE49-F238E27FC236}">
                    <a16:creationId xmlns:a16="http://schemas.microsoft.com/office/drawing/2014/main" id="{05F373AB-CC3E-4B53-8FDF-C7F6912B3C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8" name="Picture 23">
                <a:extLst>
                  <a:ext uri="{FF2B5EF4-FFF2-40B4-BE49-F238E27FC236}">
                    <a16:creationId xmlns:a16="http://schemas.microsoft.com/office/drawing/2014/main" id="{6D67C735-D53A-4E39-9405-D21EED186B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4" name="Group 56">
              <a:extLst>
                <a:ext uri="{FF2B5EF4-FFF2-40B4-BE49-F238E27FC236}">
                  <a16:creationId xmlns:a16="http://schemas.microsoft.com/office/drawing/2014/main" id="{3234FD12-3726-4D78-831D-B0D794C28DBD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79" name="Picture 14">
                <a:extLst>
                  <a:ext uri="{FF2B5EF4-FFF2-40B4-BE49-F238E27FC236}">
                    <a16:creationId xmlns:a16="http://schemas.microsoft.com/office/drawing/2014/main" id="{418FBEE8-DB87-4C4C-96B3-07B316C0E6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0" name="Picture 15">
                <a:extLst>
                  <a:ext uri="{FF2B5EF4-FFF2-40B4-BE49-F238E27FC236}">
                    <a16:creationId xmlns:a16="http://schemas.microsoft.com/office/drawing/2014/main" id="{4ABE2726-552C-4411-8987-64B8BFC02D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" name="Picture 16">
                <a:extLst>
                  <a:ext uri="{FF2B5EF4-FFF2-40B4-BE49-F238E27FC236}">
                    <a16:creationId xmlns:a16="http://schemas.microsoft.com/office/drawing/2014/main" id="{8B5DFB06-7A08-4968-BB13-B76A2FCAC3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" name="Picture 17">
                <a:extLst>
                  <a:ext uri="{FF2B5EF4-FFF2-40B4-BE49-F238E27FC236}">
                    <a16:creationId xmlns:a16="http://schemas.microsoft.com/office/drawing/2014/main" id="{017B1461-F8E0-4E08-A989-8DFBC0E6D5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" name="Picture 18">
                <a:extLst>
                  <a:ext uri="{FF2B5EF4-FFF2-40B4-BE49-F238E27FC236}">
                    <a16:creationId xmlns:a16="http://schemas.microsoft.com/office/drawing/2014/main" id="{DFDC8E21-6D01-4C8E-AB1B-8B94D61A6F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" name="Picture 19">
                <a:extLst>
                  <a:ext uri="{FF2B5EF4-FFF2-40B4-BE49-F238E27FC236}">
                    <a16:creationId xmlns:a16="http://schemas.microsoft.com/office/drawing/2014/main" id="{A31AE58E-BB31-44BF-AEC9-104ED3C340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" name="Picture 20">
                <a:extLst>
                  <a:ext uri="{FF2B5EF4-FFF2-40B4-BE49-F238E27FC236}">
                    <a16:creationId xmlns:a16="http://schemas.microsoft.com/office/drawing/2014/main" id="{C19E47C7-3932-4CF9-8E6F-C701774B5A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" name="Picture 21">
                <a:extLst>
                  <a:ext uri="{FF2B5EF4-FFF2-40B4-BE49-F238E27FC236}">
                    <a16:creationId xmlns:a16="http://schemas.microsoft.com/office/drawing/2014/main" id="{D96365CF-C3DF-4840-83F3-5430A60E8C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" name="Picture 22">
                <a:extLst>
                  <a:ext uri="{FF2B5EF4-FFF2-40B4-BE49-F238E27FC236}">
                    <a16:creationId xmlns:a16="http://schemas.microsoft.com/office/drawing/2014/main" id="{62D805CF-EE5B-40F5-A91F-B4205DD0CF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" name="Picture 23">
                <a:extLst>
                  <a:ext uri="{FF2B5EF4-FFF2-40B4-BE49-F238E27FC236}">
                    <a16:creationId xmlns:a16="http://schemas.microsoft.com/office/drawing/2014/main" id="{C2B1E54E-F2F8-4451-8D98-DA437FEA87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5" name="Group 56">
              <a:extLst>
                <a:ext uri="{FF2B5EF4-FFF2-40B4-BE49-F238E27FC236}">
                  <a16:creationId xmlns:a16="http://schemas.microsoft.com/office/drawing/2014/main" id="{58D83F50-5FAB-4D7F-9E99-CDECDD6A965C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69" name="Picture 14">
                <a:extLst>
                  <a:ext uri="{FF2B5EF4-FFF2-40B4-BE49-F238E27FC236}">
                    <a16:creationId xmlns:a16="http://schemas.microsoft.com/office/drawing/2014/main" id="{D58B4728-A7FC-4F16-8623-9E2638F318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0" name="Picture 15">
                <a:extLst>
                  <a:ext uri="{FF2B5EF4-FFF2-40B4-BE49-F238E27FC236}">
                    <a16:creationId xmlns:a16="http://schemas.microsoft.com/office/drawing/2014/main" id="{9045299F-5273-484C-B74B-5ED261635D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" name="Picture 16">
                <a:extLst>
                  <a:ext uri="{FF2B5EF4-FFF2-40B4-BE49-F238E27FC236}">
                    <a16:creationId xmlns:a16="http://schemas.microsoft.com/office/drawing/2014/main" id="{1156225F-D280-416C-B29E-DCE304F915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" name="Picture 17">
                <a:extLst>
                  <a:ext uri="{FF2B5EF4-FFF2-40B4-BE49-F238E27FC236}">
                    <a16:creationId xmlns:a16="http://schemas.microsoft.com/office/drawing/2014/main" id="{C4B3B267-A512-40A6-BD18-FFBE057522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" name="Picture 18">
                <a:extLst>
                  <a:ext uri="{FF2B5EF4-FFF2-40B4-BE49-F238E27FC236}">
                    <a16:creationId xmlns:a16="http://schemas.microsoft.com/office/drawing/2014/main" id="{C2B983DD-7985-49A8-8A3B-60D3433D05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" name="Picture 19">
                <a:extLst>
                  <a:ext uri="{FF2B5EF4-FFF2-40B4-BE49-F238E27FC236}">
                    <a16:creationId xmlns:a16="http://schemas.microsoft.com/office/drawing/2014/main" id="{8F6EFC5B-0143-4CBB-BC5B-32C7DC374E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" name="Picture 20">
                <a:extLst>
                  <a:ext uri="{FF2B5EF4-FFF2-40B4-BE49-F238E27FC236}">
                    <a16:creationId xmlns:a16="http://schemas.microsoft.com/office/drawing/2014/main" id="{BC0D6CE2-96AB-42ED-B7C0-F03AC1F9C2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" name="Picture 21">
                <a:extLst>
                  <a:ext uri="{FF2B5EF4-FFF2-40B4-BE49-F238E27FC236}">
                    <a16:creationId xmlns:a16="http://schemas.microsoft.com/office/drawing/2014/main" id="{E8BD3D5B-4BEB-4137-BEDC-C5E131C803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" name="Picture 22">
                <a:extLst>
                  <a:ext uri="{FF2B5EF4-FFF2-40B4-BE49-F238E27FC236}">
                    <a16:creationId xmlns:a16="http://schemas.microsoft.com/office/drawing/2014/main" id="{3484C723-BB53-49D6-86DF-A3483AAED3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8" name="Picture 23">
                <a:extLst>
                  <a:ext uri="{FF2B5EF4-FFF2-40B4-BE49-F238E27FC236}">
                    <a16:creationId xmlns:a16="http://schemas.microsoft.com/office/drawing/2014/main" id="{749F55C1-E13D-4A05-ABA0-FE743BD70F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6" name="Group 56">
              <a:extLst>
                <a:ext uri="{FF2B5EF4-FFF2-40B4-BE49-F238E27FC236}">
                  <a16:creationId xmlns:a16="http://schemas.microsoft.com/office/drawing/2014/main" id="{C65A0C89-4656-4444-8CCF-77B6C04151C9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59" name="Picture 14">
                <a:extLst>
                  <a:ext uri="{FF2B5EF4-FFF2-40B4-BE49-F238E27FC236}">
                    <a16:creationId xmlns:a16="http://schemas.microsoft.com/office/drawing/2014/main" id="{3A3A3B5A-FA83-46A1-813E-F36CC9B8C5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" name="Picture 15">
                <a:extLst>
                  <a:ext uri="{FF2B5EF4-FFF2-40B4-BE49-F238E27FC236}">
                    <a16:creationId xmlns:a16="http://schemas.microsoft.com/office/drawing/2014/main" id="{3F350BA6-3B0E-4D2D-B39C-E3779F87AE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" name="Picture 16">
                <a:extLst>
                  <a:ext uri="{FF2B5EF4-FFF2-40B4-BE49-F238E27FC236}">
                    <a16:creationId xmlns:a16="http://schemas.microsoft.com/office/drawing/2014/main" id="{74ECAF25-CF61-48B1-808C-9C0899E1E6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" name="Picture 17">
                <a:extLst>
                  <a:ext uri="{FF2B5EF4-FFF2-40B4-BE49-F238E27FC236}">
                    <a16:creationId xmlns:a16="http://schemas.microsoft.com/office/drawing/2014/main" id="{CB097DBA-05FA-4679-9418-99382CA980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3" name="Picture 18">
                <a:extLst>
                  <a:ext uri="{FF2B5EF4-FFF2-40B4-BE49-F238E27FC236}">
                    <a16:creationId xmlns:a16="http://schemas.microsoft.com/office/drawing/2014/main" id="{35DEEA7A-CDE1-4781-AA51-33E7B415B2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" name="Picture 19">
                <a:extLst>
                  <a:ext uri="{FF2B5EF4-FFF2-40B4-BE49-F238E27FC236}">
                    <a16:creationId xmlns:a16="http://schemas.microsoft.com/office/drawing/2014/main" id="{BD790F4D-E178-4B8E-B8B6-F9F84B4137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" name="Picture 20">
                <a:extLst>
                  <a:ext uri="{FF2B5EF4-FFF2-40B4-BE49-F238E27FC236}">
                    <a16:creationId xmlns:a16="http://schemas.microsoft.com/office/drawing/2014/main" id="{D6562E36-EECF-45C9-AF03-F7B93BE0F6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" name="Picture 21">
                <a:extLst>
                  <a:ext uri="{FF2B5EF4-FFF2-40B4-BE49-F238E27FC236}">
                    <a16:creationId xmlns:a16="http://schemas.microsoft.com/office/drawing/2014/main" id="{80C3FDEE-38DA-4FB7-9629-BE5D7356BD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" name="Picture 22">
                <a:extLst>
                  <a:ext uri="{FF2B5EF4-FFF2-40B4-BE49-F238E27FC236}">
                    <a16:creationId xmlns:a16="http://schemas.microsoft.com/office/drawing/2014/main" id="{DD288B51-FA56-494C-BE4B-8C67773B4F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" name="Picture 23">
                <a:extLst>
                  <a:ext uri="{FF2B5EF4-FFF2-40B4-BE49-F238E27FC236}">
                    <a16:creationId xmlns:a16="http://schemas.microsoft.com/office/drawing/2014/main" id="{B1B0102D-FE12-442F-9DB6-67D66FF70D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7" name="Group 56">
              <a:extLst>
                <a:ext uri="{FF2B5EF4-FFF2-40B4-BE49-F238E27FC236}">
                  <a16:creationId xmlns:a16="http://schemas.microsoft.com/office/drawing/2014/main" id="{E526D858-234C-4069-A1D3-6D74EBBA696D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49" name="Picture 14">
                <a:extLst>
                  <a:ext uri="{FF2B5EF4-FFF2-40B4-BE49-F238E27FC236}">
                    <a16:creationId xmlns:a16="http://schemas.microsoft.com/office/drawing/2014/main" id="{7DF36ADE-6505-4EE1-9B0D-D3E369FC7A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" name="Picture 15">
                <a:extLst>
                  <a:ext uri="{FF2B5EF4-FFF2-40B4-BE49-F238E27FC236}">
                    <a16:creationId xmlns:a16="http://schemas.microsoft.com/office/drawing/2014/main" id="{81B29AF9-F77E-4B10-AA6E-E752B62ADC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" name="Picture 16">
                <a:extLst>
                  <a:ext uri="{FF2B5EF4-FFF2-40B4-BE49-F238E27FC236}">
                    <a16:creationId xmlns:a16="http://schemas.microsoft.com/office/drawing/2014/main" id="{714FADA6-BDA3-46DE-8EF8-646A7E98EE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" name="Picture 17">
                <a:extLst>
                  <a:ext uri="{FF2B5EF4-FFF2-40B4-BE49-F238E27FC236}">
                    <a16:creationId xmlns:a16="http://schemas.microsoft.com/office/drawing/2014/main" id="{91A03C04-9A2E-47A7-A169-F3A46CA7A2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" name="Picture 18">
                <a:extLst>
                  <a:ext uri="{FF2B5EF4-FFF2-40B4-BE49-F238E27FC236}">
                    <a16:creationId xmlns:a16="http://schemas.microsoft.com/office/drawing/2014/main" id="{C4769104-72B4-4063-93D6-EDFE3F9B6E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" name="Picture 19">
                <a:extLst>
                  <a:ext uri="{FF2B5EF4-FFF2-40B4-BE49-F238E27FC236}">
                    <a16:creationId xmlns:a16="http://schemas.microsoft.com/office/drawing/2014/main" id="{9C69A103-B4FF-4347-A597-BCCB839C52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" name="Picture 20">
                <a:extLst>
                  <a:ext uri="{FF2B5EF4-FFF2-40B4-BE49-F238E27FC236}">
                    <a16:creationId xmlns:a16="http://schemas.microsoft.com/office/drawing/2014/main" id="{DAC0BA19-A0EE-40A8-A917-03B3F7A75C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" name="Picture 21">
                <a:extLst>
                  <a:ext uri="{FF2B5EF4-FFF2-40B4-BE49-F238E27FC236}">
                    <a16:creationId xmlns:a16="http://schemas.microsoft.com/office/drawing/2014/main" id="{D08A0C7C-67C4-4CE3-9CC3-8DE67EF110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" name="Picture 22">
                <a:extLst>
                  <a:ext uri="{FF2B5EF4-FFF2-40B4-BE49-F238E27FC236}">
                    <a16:creationId xmlns:a16="http://schemas.microsoft.com/office/drawing/2014/main" id="{FE5D47F2-A94E-46FE-A245-539C7421FF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" name="Picture 23">
                <a:extLst>
                  <a:ext uri="{FF2B5EF4-FFF2-40B4-BE49-F238E27FC236}">
                    <a16:creationId xmlns:a16="http://schemas.microsoft.com/office/drawing/2014/main" id="{C8CDAA81-96A3-4525-A2CC-5056F84F23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" name="Group 56">
              <a:extLst>
                <a:ext uri="{FF2B5EF4-FFF2-40B4-BE49-F238E27FC236}">
                  <a16:creationId xmlns:a16="http://schemas.microsoft.com/office/drawing/2014/main" id="{D4E4C5AD-B31E-469F-8876-5AC89DB107A0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39" name="Picture 14">
                <a:extLst>
                  <a:ext uri="{FF2B5EF4-FFF2-40B4-BE49-F238E27FC236}">
                    <a16:creationId xmlns:a16="http://schemas.microsoft.com/office/drawing/2014/main" id="{1661FD46-CACC-4EBF-BA66-FA1EBFC8F1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" name="Picture 15">
                <a:extLst>
                  <a:ext uri="{FF2B5EF4-FFF2-40B4-BE49-F238E27FC236}">
                    <a16:creationId xmlns:a16="http://schemas.microsoft.com/office/drawing/2014/main" id="{2F9A0F79-70ED-479F-9786-B77E946427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" name="Picture 16">
                <a:extLst>
                  <a:ext uri="{FF2B5EF4-FFF2-40B4-BE49-F238E27FC236}">
                    <a16:creationId xmlns:a16="http://schemas.microsoft.com/office/drawing/2014/main" id="{0DB088E0-5A99-4EE5-B85A-3D12EC1617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" name="Picture 17">
                <a:extLst>
                  <a:ext uri="{FF2B5EF4-FFF2-40B4-BE49-F238E27FC236}">
                    <a16:creationId xmlns:a16="http://schemas.microsoft.com/office/drawing/2014/main" id="{33C70DA1-4C99-46E9-A44E-3E3313B6D3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" name="Picture 18">
                <a:extLst>
                  <a:ext uri="{FF2B5EF4-FFF2-40B4-BE49-F238E27FC236}">
                    <a16:creationId xmlns:a16="http://schemas.microsoft.com/office/drawing/2014/main" id="{44C9FCA1-A2DB-4DD0-A385-F23CDB0661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" name="Picture 19">
                <a:extLst>
                  <a:ext uri="{FF2B5EF4-FFF2-40B4-BE49-F238E27FC236}">
                    <a16:creationId xmlns:a16="http://schemas.microsoft.com/office/drawing/2014/main" id="{62D87007-3BF1-40F8-A485-1EB36EC762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" name="Picture 20">
                <a:extLst>
                  <a:ext uri="{FF2B5EF4-FFF2-40B4-BE49-F238E27FC236}">
                    <a16:creationId xmlns:a16="http://schemas.microsoft.com/office/drawing/2014/main" id="{CE6C3DF3-BF34-4796-9E32-29C283A6AE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" name="Picture 21">
                <a:extLst>
                  <a:ext uri="{FF2B5EF4-FFF2-40B4-BE49-F238E27FC236}">
                    <a16:creationId xmlns:a16="http://schemas.microsoft.com/office/drawing/2014/main" id="{E80DEEAD-1496-4727-87D5-F1BC6898A3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" name="Picture 22">
                <a:extLst>
                  <a:ext uri="{FF2B5EF4-FFF2-40B4-BE49-F238E27FC236}">
                    <a16:creationId xmlns:a16="http://schemas.microsoft.com/office/drawing/2014/main" id="{83A827E3-792A-4EDA-B629-BDB4CDA84B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" name="Picture 23">
                <a:extLst>
                  <a:ext uri="{FF2B5EF4-FFF2-40B4-BE49-F238E27FC236}">
                    <a16:creationId xmlns:a16="http://schemas.microsoft.com/office/drawing/2014/main" id="{7481C944-718D-4E30-B8EA-C3E6D132DD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9" name="Group 56">
              <a:extLst>
                <a:ext uri="{FF2B5EF4-FFF2-40B4-BE49-F238E27FC236}">
                  <a16:creationId xmlns:a16="http://schemas.microsoft.com/office/drawing/2014/main" id="{9363E5E0-EB04-4417-AC12-2E4B5C6687B8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29" name="Picture 14">
                <a:extLst>
                  <a:ext uri="{FF2B5EF4-FFF2-40B4-BE49-F238E27FC236}">
                    <a16:creationId xmlns:a16="http://schemas.microsoft.com/office/drawing/2014/main" id="{4E0159E1-5150-4711-B28E-9FAD568611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" name="Picture 15">
                <a:extLst>
                  <a:ext uri="{FF2B5EF4-FFF2-40B4-BE49-F238E27FC236}">
                    <a16:creationId xmlns:a16="http://schemas.microsoft.com/office/drawing/2014/main" id="{6A883540-F7D8-426E-BAFF-21FB205BD0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" name="Picture 16">
                <a:extLst>
                  <a:ext uri="{FF2B5EF4-FFF2-40B4-BE49-F238E27FC236}">
                    <a16:creationId xmlns:a16="http://schemas.microsoft.com/office/drawing/2014/main" id="{7DBDE209-FF42-4625-A6E6-51008CF184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" name="Picture 17">
                <a:extLst>
                  <a:ext uri="{FF2B5EF4-FFF2-40B4-BE49-F238E27FC236}">
                    <a16:creationId xmlns:a16="http://schemas.microsoft.com/office/drawing/2014/main" id="{1897A6F8-AAC7-4614-B48A-6851C75B05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" name="Picture 18">
                <a:extLst>
                  <a:ext uri="{FF2B5EF4-FFF2-40B4-BE49-F238E27FC236}">
                    <a16:creationId xmlns:a16="http://schemas.microsoft.com/office/drawing/2014/main" id="{F58C85B5-F730-4E7F-8701-E094B64B5F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" name="Picture 19">
                <a:extLst>
                  <a:ext uri="{FF2B5EF4-FFF2-40B4-BE49-F238E27FC236}">
                    <a16:creationId xmlns:a16="http://schemas.microsoft.com/office/drawing/2014/main" id="{F1B3E7D0-AAD1-40EC-8FEA-72802A371B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" name="Picture 20">
                <a:extLst>
                  <a:ext uri="{FF2B5EF4-FFF2-40B4-BE49-F238E27FC236}">
                    <a16:creationId xmlns:a16="http://schemas.microsoft.com/office/drawing/2014/main" id="{4C2C50E1-5E6C-425E-9280-20D1CD694A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" name="Picture 21">
                <a:extLst>
                  <a:ext uri="{FF2B5EF4-FFF2-40B4-BE49-F238E27FC236}">
                    <a16:creationId xmlns:a16="http://schemas.microsoft.com/office/drawing/2014/main" id="{9FC02E9F-02C0-40B1-8A88-5179F41C55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" name="Picture 22">
                <a:extLst>
                  <a:ext uri="{FF2B5EF4-FFF2-40B4-BE49-F238E27FC236}">
                    <a16:creationId xmlns:a16="http://schemas.microsoft.com/office/drawing/2014/main" id="{FC375CBE-E5B7-4E4B-B11E-9084FEC8F9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" name="Picture 23">
                <a:extLst>
                  <a:ext uri="{FF2B5EF4-FFF2-40B4-BE49-F238E27FC236}">
                    <a16:creationId xmlns:a16="http://schemas.microsoft.com/office/drawing/2014/main" id="{4D2F8CBE-335A-4250-A309-F0FCC92F16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0" name="Group 56">
              <a:extLst>
                <a:ext uri="{FF2B5EF4-FFF2-40B4-BE49-F238E27FC236}">
                  <a16:creationId xmlns:a16="http://schemas.microsoft.com/office/drawing/2014/main" id="{2A6D9D34-5576-472F-BF5F-D0D0A4A91CF8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19" name="Picture 14">
                <a:extLst>
                  <a:ext uri="{FF2B5EF4-FFF2-40B4-BE49-F238E27FC236}">
                    <a16:creationId xmlns:a16="http://schemas.microsoft.com/office/drawing/2014/main" id="{693B58D2-06CC-4961-8D10-BDDB9233DC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" name="Picture 15">
                <a:extLst>
                  <a:ext uri="{FF2B5EF4-FFF2-40B4-BE49-F238E27FC236}">
                    <a16:creationId xmlns:a16="http://schemas.microsoft.com/office/drawing/2014/main" id="{851C861B-E904-4F4E-BB04-D65CD12BA4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" name="Picture 16">
                <a:extLst>
                  <a:ext uri="{FF2B5EF4-FFF2-40B4-BE49-F238E27FC236}">
                    <a16:creationId xmlns:a16="http://schemas.microsoft.com/office/drawing/2014/main" id="{5B7B44FB-D78E-4DE9-8CAF-29CC0D18A9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" name="Picture 17">
                <a:extLst>
                  <a:ext uri="{FF2B5EF4-FFF2-40B4-BE49-F238E27FC236}">
                    <a16:creationId xmlns:a16="http://schemas.microsoft.com/office/drawing/2014/main" id="{934E8225-D373-4642-BE79-D0E00E628F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" name="Picture 18">
                <a:extLst>
                  <a:ext uri="{FF2B5EF4-FFF2-40B4-BE49-F238E27FC236}">
                    <a16:creationId xmlns:a16="http://schemas.microsoft.com/office/drawing/2014/main" id="{11F43915-4E78-4960-9A3A-B0C7DC74EE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" name="Picture 19">
                <a:extLst>
                  <a:ext uri="{FF2B5EF4-FFF2-40B4-BE49-F238E27FC236}">
                    <a16:creationId xmlns:a16="http://schemas.microsoft.com/office/drawing/2014/main" id="{CCE88334-C506-4098-9EE5-48A933218C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" name="Picture 20">
                <a:extLst>
                  <a:ext uri="{FF2B5EF4-FFF2-40B4-BE49-F238E27FC236}">
                    <a16:creationId xmlns:a16="http://schemas.microsoft.com/office/drawing/2014/main" id="{5DE18804-8D9E-44DD-9ACF-D1DF0E50D5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" name="Picture 21">
                <a:extLst>
                  <a:ext uri="{FF2B5EF4-FFF2-40B4-BE49-F238E27FC236}">
                    <a16:creationId xmlns:a16="http://schemas.microsoft.com/office/drawing/2014/main" id="{52766638-0758-4775-808E-6FEA68B945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" name="Picture 22">
                <a:extLst>
                  <a:ext uri="{FF2B5EF4-FFF2-40B4-BE49-F238E27FC236}">
                    <a16:creationId xmlns:a16="http://schemas.microsoft.com/office/drawing/2014/main" id="{4412F13C-8EDD-4D47-A30D-BFD2C4577E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" name="Picture 23">
                <a:extLst>
                  <a:ext uri="{FF2B5EF4-FFF2-40B4-BE49-F238E27FC236}">
                    <a16:creationId xmlns:a16="http://schemas.microsoft.com/office/drawing/2014/main" id="{2DC792B5-A1C7-47C3-803B-929201BAA9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1" name="Group 56">
              <a:extLst>
                <a:ext uri="{FF2B5EF4-FFF2-40B4-BE49-F238E27FC236}">
                  <a16:creationId xmlns:a16="http://schemas.microsoft.com/office/drawing/2014/main" id="{E626B75B-538D-48E8-862B-D3DD6D9FF79B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92" name="Picture 14">
                <a:extLst>
                  <a:ext uri="{FF2B5EF4-FFF2-40B4-BE49-F238E27FC236}">
                    <a16:creationId xmlns:a16="http://schemas.microsoft.com/office/drawing/2014/main" id="{278028C1-7980-49A4-91A5-DE0A0F850A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" name="Picture 15">
                <a:extLst>
                  <a:ext uri="{FF2B5EF4-FFF2-40B4-BE49-F238E27FC236}">
                    <a16:creationId xmlns:a16="http://schemas.microsoft.com/office/drawing/2014/main" id="{840C8C79-9C34-42BA-AC74-25E1AE10BC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" name="Picture 16">
                <a:extLst>
                  <a:ext uri="{FF2B5EF4-FFF2-40B4-BE49-F238E27FC236}">
                    <a16:creationId xmlns:a16="http://schemas.microsoft.com/office/drawing/2014/main" id="{9E3E0392-7336-4A04-9B64-4BBD832725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" name="Picture 17">
                <a:extLst>
                  <a:ext uri="{FF2B5EF4-FFF2-40B4-BE49-F238E27FC236}">
                    <a16:creationId xmlns:a16="http://schemas.microsoft.com/office/drawing/2014/main" id="{A9C9E77A-7469-4AAE-8059-C2A356413A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" name="Picture 18">
                <a:extLst>
                  <a:ext uri="{FF2B5EF4-FFF2-40B4-BE49-F238E27FC236}">
                    <a16:creationId xmlns:a16="http://schemas.microsoft.com/office/drawing/2014/main" id="{71930C83-C183-497B-B13E-6F9A6FE882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" name="Picture 19">
                <a:extLst>
                  <a:ext uri="{FF2B5EF4-FFF2-40B4-BE49-F238E27FC236}">
                    <a16:creationId xmlns:a16="http://schemas.microsoft.com/office/drawing/2014/main" id="{448D7C50-F38D-4E23-8EB6-8E0AADD6B1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" name="Picture 20">
                <a:extLst>
                  <a:ext uri="{FF2B5EF4-FFF2-40B4-BE49-F238E27FC236}">
                    <a16:creationId xmlns:a16="http://schemas.microsoft.com/office/drawing/2014/main" id="{1320F258-4E8F-4850-BA87-B40898BB67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" name="Picture 21">
                <a:extLst>
                  <a:ext uri="{FF2B5EF4-FFF2-40B4-BE49-F238E27FC236}">
                    <a16:creationId xmlns:a16="http://schemas.microsoft.com/office/drawing/2014/main" id="{0AB4899B-4868-405E-8B28-A39A3EE9FE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" name="Picture 22">
                <a:extLst>
                  <a:ext uri="{FF2B5EF4-FFF2-40B4-BE49-F238E27FC236}">
                    <a16:creationId xmlns:a16="http://schemas.microsoft.com/office/drawing/2014/main" id="{80403F00-9915-4088-A85E-1867B420B6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" name="Picture 23">
                <a:extLst>
                  <a:ext uri="{FF2B5EF4-FFF2-40B4-BE49-F238E27FC236}">
                    <a16:creationId xmlns:a16="http://schemas.microsoft.com/office/drawing/2014/main" id="{CCA2E0A5-4DEE-4CC2-9DDF-C8FB8E06AE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209" name="Group 208">
            <a:extLst>
              <a:ext uri="{FF2B5EF4-FFF2-40B4-BE49-F238E27FC236}">
                <a16:creationId xmlns:a16="http://schemas.microsoft.com/office/drawing/2014/main" id="{44E83B86-51CC-441A-B6A9-0D343EB76BDD}"/>
              </a:ext>
            </a:extLst>
          </p:cNvPr>
          <p:cNvGrpSpPr/>
          <p:nvPr/>
        </p:nvGrpSpPr>
        <p:grpSpPr>
          <a:xfrm>
            <a:off x="583820" y="3324619"/>
            <a:ext cx="1539560" cy="1515856"/>
            <a:chOff x="4975891" y="1527626"/>
            <a:chExt cx="1539560" cy="1515856"/>
          </a:xfrm>
        </p:grpSpPr>
        <p:grpSp>
          <p:nvGrpSpPr>
            <p:cNvPr id="210" name="Group 56">
              <a:extLst>
                <a:ext uri="{FF2B5EF4-FFF2-40B4-BE49-F238E27FC236}">
                  <a16:creationId xmlns:a16="http://schemas.microsoft.com/office/drawing/2014/main" id="{F90185EB-A9A9-41FE-AF79-7AB6102BD8BC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310" name="Picture 14">
                <a:extLst>
                  <a:ext uri="{FF2B5EF4-FFF2-40B4-BE49-F238E27FC236}">
                    <a16:creationId xmlns:a16="http://schemas.microsoft.com/office/drawing/2014/main" id="{54F4B1AB-9578-43AA-95E8-77377EEECA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1" name="Picture 15">
                <a:extLst>
                  <a:ext uri="{FF2B5EF4-FFF2-40B4-BE49-F238E27FC236}">
                    <a16:creationId xmlns:a16="http://schemas.microsoft.com/office/drawing/2014/main" id="{19AAC6E0-342B-4932-B3A6-5F231A97BE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2" name="Picture 16">
                <a:extLst>
                  <a:ext uri="{FF2B5EF4-FFF2-40B4-BE49-F238E27FC236}">
                    <a16:creationId xmlns:a16="http://schemas.microsoft.com/office/drawing/2014/main" id="{1DEE503C-0E93-4AF8-B6B8-8835870AA1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3" name="Picture 17">
                <a:extLst>
                  <a:ext uri="{FF2B5EF4-FFF2-40B4-BE49-F238E27FC236}">
                    <a16:creationId xmlns:a16="http://schemas.microsoft.com/office/drawing/2014/main" id="{CB00C4C6-DB88-4F6C-80F3-7CD0A937DE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4" name="Picture 18">
                <a:extLst>
                  <a:ext uri="{FF2B5EF4-FFF2-40B4-BE49-F238E27FC236}">
                    <a16:creationId xmlns:a16="http://schemas.microsoft.com/office/drawing/2014/main" id="{B461F4A8-D52D-41AE-AF53-C89AF82CC5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5" name="Picture 19">
                <a:extLst>
                  <a:ext uri="{FF2B5EF4-FFF2-40B4-BE49-F238E27FC236}">
                    <a16:creationId xmlns:a16="http://schemas.microsoft.com/office/drawing/2014/main" id="{5F36C3E1-43CC-4887-8616-D4DA9BCD0D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6" name="Picture 20">
                <a:extLst>
                  <a:ext uri="{FF2B5EF4-FFF2-40B4-BE49-F238E27FC236}">
                    <a16:creationId xmlns:a16="http://schemas.microsoft.com/office/drawing/2014/main" id="{8525F3C2-735B-4916-9815-3DCBE6A22A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7" name="Picture 21">
                <a:extLst>
                  <a:ext uri="{FF2B5EF4-FFF2-40B4-BE49-F238E27FC236}">
                    <a16:creationId xmlns:a16="http://schemas.microsoft.com/office/drawing/2014/main" id="{0B037D7F-1F3A-4D9E-9A55-72301CD567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8" name="Picture 22">
                <a:extLst>
                  <a:ext uri="{FF2B5EF4-FFF2-40B4-BE49-F238E27FC236}">
                    <a16:creationId xmlns:a16="http://schemas.microsoft.com/office/drawing/2014/main" id="{2FDC91EF-D388-43AF-B884-E042943084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9" name="Picture 23">
                <a:extLst>
                  <a:ext uri="{FF2B5EF4-FFF2-40B4-BE49-F238E27FC236}">
                    <a16:creationId xmlns:a16="http://schemas.microsoft.com/office/drawing/2014/main" id="{8A1AEB63-95CB-41CF-97A2-B343C93C12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1" name="Group 56">
              <a:extLst>
                <a:ext uri="{FF2B5EF4-FFF2-40B4-BE49-F238E27FC236}">
                  <a16:creationId xmlns:a16="http://schemas.microsoft.com/office/drawing/2014/main" id="{B8170FDC-132D-47C2-9312-8ED6672846F8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300" name="Picture 14">
                <a:extLst>
                  <a:ext uri="{FF2B5EF4-FFF2-40B4-BE49-F238E27FC236}">
                    <a16:creationId xmlns:a16="http://schemas.microsoft.com/office/drawing/2014/main" id="{1E3C3467-FA11-4769-89F9-17DEEF56CC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1" name="Picture 15">
                <a:extLst>
                  <a:ext uri="{FF2B5EF4-FFF2-40B4-BE49-F238E27FC236}">
                    <a16:creationId xmlns:a16="http://schemas.microsoft.com/office/drawing/2014/main" id="{93DEDE66-4B95-49BE-9F61-6AEBC97A96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2" name="Picture 16">
                <a:extLst>
                  <a:ext uri="{FF2B5EF4-FFF2-40B4-BE49-F238E27FC236}">
                    <a16:creationId xmlns:a16="http://schemas.microsoft.com/office/drawing/2014/main" id="{8932A7D1-8195-4930-9319-11A64CD9A3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3" name="Picture 17">
                <a:extLst>
                  <a:ext uri="{FF2B5EF4-FFF2-40B4-BE49-F238E27FC236}">
                    <a16:creationId xmlns:a16="http://schemas.microsoft.com/office/drawing/2014/main" id="{2055BA1B-E17A-4212-9170-2EEE0326D1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4" name="Picture 18">
                <a:extLst>
                  <a:ext uri="{FF2B5EF4-FFF2-40B4-BE49-F238E27FC236}">
                    <a16:creationId xmlns:a16="http://schemas.microsoft.com/office/drawing/2014/main" id="{F2E3863B-9D5D-466A-AEB0-F8CEF3AC84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5" name="Picture 19">
                <a:extLst>
                  <a:ext uri="{FF2B5EF4-FFF2-40B4-BE49-F238E27FC236}">
                    <a16:creationId xmlns:a16="http://schemas.microsoft.com/office/drawing/2014/main" id="{4408E7CF-D244-449F-B99F-755559AFD8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6" name="Picture 20">
                <a:extLst>
                  <a:ext uri="{FF2B5EF4-FFF2-40B4-BE49-F238E27FC236}">
                    <a16:creationId xmlns:a16="http://schemas.microsoft.com/office/drawing/2014/main" id="{821535DF-EA9C-4ACD-87E9-BAA134C232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7" name="Picture 21">
                <a:extLst>
                  <a:ext uri="{FF2B5EF4-FFF2-40B4-BE49-F238E27FC236}">
                    <a16:creationId xmlns:a16="http://schemas.microsoft.com/office/drawing/2014/main" id="{62174A58-96A5-4BFC-8C05-02F11368B9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8" name="Picture 22">
                <a:extLst>
                  <a:ext uri="{FF2B5EF4-FFF2-40B4-BE49-F238E27FC236}">
                    <a16:creationId xmlns:a16="http://schemas.microsoft.com/office/drawing/2014/main" id="{854D1BB2-7B84-45DE-810F-311C338326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9" name="Picture 23">
                <a:extLst>
                  <a:ext uri="{FF2B5EF4-FFF2-40B4-BE49-F238E27FC236}">
                    <a16:creationId xmlns:a16="http://schemas.microsoft.com/office/drawing/2014/main" id="{1ED483E5-6587-451A-A657-BB44CA7D23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2" name="Group 56">
              <a:extLst>
                <a:ext uri="{FF2B5EF4-FFF2-40B4-BE49-F238E27FC236}">
                  <a16:creationId xmlns:a16="http://schemas.microsoft.com/office/drawing/2014/main" id="{B64C506D-0BF8-44B6-9D5C-AD7EB095BAC6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290" name="Picture 14">
                <a:extLst>
                  <a:ext uri="{FF2B5EF4-FFF2-40B4-BE49-F238E27FC236}">
                    <a16:creationId xmlns:a16="http://schemas.microsoft.com/office/drawing/2014/main" id="{020B5BD6-89E0-4C6A-BEC9-C449B88CCB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1" name="Picture 15">
                <a:extLst>
                  <a:ext uri="{FF2B5EF4-FFF2-40B4-BE49-F238E27FC236}">
                    <a16:creationId xmlns:a16="http://schemas.microsoft.com/office/drawing/2014/main" id="{DAC7DC87-31DE-4C39-821A-441E94E70F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2" name="Picture 16">
                <a:extLst>
                  <a:ext uri="{FF2B5EF4-FFF2-40B4-BE49-F238E27FC236}">
                    <a16:creationId xmlns:a16="http://schemas.microsoft.com/office/drawing/2014/main" id="{9DFFFEF5-73D5-4C8F-8126-B935BDB6AD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3" name="Picture 17">
                <a:extLst>
                  <a:ext uri="{FF2B5EF4-FFF2-40B4-BE49-F238E27FC236}">
                    <a16:creationId xmlns:a16="http://schemas.microsoft.com/office/drawing/2014/main" id="{D6E58A68-E918-4F3C-8A1E-A777C0DABF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4" name="Picture 18">
                <a:extLst>
                  <a:ext uri="{FF2B5EF4-FFF2-40B4-BE49-F238E27FC236}">
                    <a16:creationId xmlns:a16="http://schemas.microsoft.com/office/drawing/2014/main" id="{D3C7340E-8DE9-4756-B68B-3514F4D57A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5" name="Picture 19">
                <a:extLst>
                  <a:ext uri="{FF2B5EF4-FFF2-40B4-BE49-F238E27FC236}">
                    <a16:creationId xmlns:a16="http://schemas.microsoft.com/office/drawing/2014/main" id="{9FF9D81A-C5DA-4B9A-90CE-B36B810D93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6" name="Picture 20">
                <a:extLst>
                  <a:ext uri="{FF2B5EF4-FFF2-40B4-BE49-F238E27FC236}">
                    <a16:creationId xmlns:a16="http://schemas.microsoft.com/office/drawing/2014/main" id="{0A1794CF-5188-478C-8CAB-317A084832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7" name="Picture 21">
                <a:extLst>
                  <a:ext uri="{FF2B5EF4-FFF2-40B4-BE49-F238E27FC236}">
                    <a16:creationId xmlns:a16="http://schemas.microsoft.com/office/drawing/2014/main" id="{A2BC5FD4-4466-473A-87CD-477829D165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8" name="Picture 22">
                <a:extLst>
                  <a:ext uri="{FF2B5EF4-FFF2-40B4-BE49-F238E27FC236}">
                    <a16:creationId xmlns:a16="http://schemas.microsoft.com/office/drawing/2014/main" id="{4FC86934-4349-446E-B94E-F10BD2657B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9" name="Picture 23">
                <a:extLst>
                  <a:ext uri="{FF2B5EF4-FFF2-40B4-BE49-F238E27FC236}">
                    <a16:creationId xmlns:a16="http://schemas.microsoft.com/office/drawing/2014/main" id="{B7492BE7-9392-40F8-862E-3A89022B77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3" name="Group 56">
              <a:extLst>
                <a:ext uri="{FF2B5EF4-FFF2-40B4-BE49-F238E27FC236}">
                  <a16:creationId xmlns:a16="http://schemas.microsoft.com/office/drawing/2014/main" id="{80E20D3F-242B-4C98-A15B-D0FEA8935B51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280" name="Picture 14">
                <a:extLst>
                  <a:ext uri="{FF2B5EF4-FFF2-40B4-BE49-F238E27FC236}">
                    <a16:creationId xmlns:a16="http://schemas.microsoft.com/office/drawing/2014/main" id="{7569EE92-D730-4675-A832-9561F2C3D1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1" name="Picture 15">
                <a:extLst>
                  <a:ext uri="{FF2B5EF4-FFF2-40B4-BE49-F238E27FC236}">
                    <a16:creationId xmlns:a16="http://schemas.microsoft.com/office/drawing/2014/main" id="{EB57D688-B11D-46B1-A800-55F1B74641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2" name="Picture 16">
                <a:extLst>
                  <a:ext uri="{FF2B5EF4-FFF2-40B4-BE49-F238E27FC236}">
                    <a16:creationId xmlns:a16="http://schemas.microsoft.com/office/drawing/2014/main" id="{CDFBCD00-DB62-4A1E-A609-74454D791E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3" name="Picture 17">
                <a:extLst>
                  <a:ext uri="{FF2B5EF4-FFF2-40B4-BE49-F238E27FC236}">
                    <a16:creationId xmlns:a16="http://schemas.microsoft.com/office/drawing/2014/main" id="{89F8CE2F-A3B4-479A-BE2F-0043509E1D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4" name="Picture 18">
                <a:extLst>
                  <a:ext uri="{FF2B5EF4-FFF2-40B4-BE49-F238E27FC236}">
                    <a16:creationId xmlns:a16="http://schemas.microsoft.com/office/drawing/2014/main" id="{3E07703C-1507-420B-A24A-81EDCC5C1D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5" name="Picture 19">
                <a:extLst>
                  <a:ext uri="{FF2B5EF4-FFF2-40B4-BE49-F238E27FC236}">
                    <a16:creationId xmlns:a16="http://schemas.microsoft.com/office/drawing/2014/main" id="{F84814C6-41D1-4887-8B2D-82D02CFD5F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6" name="Picture 20">
                <a:extLst>
                  <a:ext uri="{FF2B5EF4-FFF2-40B4-BE49-F238E27FC236}">
                    <a16:creationId xmlns:a16="http://schemas.microsoft.com/office/drawing/2014/main" id="{11156BFF-7498-46D1-AC7F-BD2143BFA6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7" name="Picture 21">
                <a:extLst>
                  <a:ext uri="{FF2B5EF4-FFF2-40B4-BE49-F238E27FC236}">
                    <a16:creationId xmlns:a16="http://schemas.microsoft.com/office/drawing/2014/main" id="{16647374-DE89-432A-BEBF-61CE88610D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8" name="Picture 22">
                <a:extLst>
                  <a:ext uri="{FF2B5EF4-FFF2-40B4-BE49-F238E27FC236}">
                    <a16:creationId xmlns:a16="http://schemas.microsoft.com/office/drawing/2014/main" id="{6EB7D464-D965-4408-8A3E-CC39B74B2A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9" name="Picture 23">
                <a:extLst>
                  <a:ext uri="{FF2B5EF4-FFF2-40B4-BE49-F238E27FC236}">
                    <a16:creationId xmlns:a16="http://schemas.microsoft.com/office/drawing/2014/main" id="{005EE4EB-43D7-49B8-9D31-CFA7C4A85E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4" name="Group 56">
              <a:extLst>
                <a:ext uri="{FF2B5EF4-FFF2-40B4-BE49-F238E27FC236}">
                  <a16:creationId xmlns:a16="http://schemas.microsoft.com/office/drawing/2014/main" id="{7EFFB54B-7E37-4FF7-A78A-2C896BFDBE52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270" name="Picture 14">
                <a:extLst>
                  <a:ext uri="{FF2B5EF4-FFF2-40B4-BE49-F238E27FC236}">
                    <a16:creationId xmlns:a16="http://schemas.microsoft.com/office/drawing/2014/main" id="{B4E4454A-A0FC-451C-8199-15C137A11C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1" name="Picture 15">
                <a:extLst>
                  <a:ext uri="{FF2B5EF4-FFF2-40B4-BE49-F238E27FC236}">
                    <a16:creationId xmlns:a16="http://schemas.microsoft.com/office/drawing/2014/main" id="{25B88D01-C449-466E-BCF4-4095E978BF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2" name="Picture 16">
                <a:extLst>
                  <a:ext uri="{FF2B5EF4-FFF2-40B4-BE49-F238E27FC236}">
                    <a16:creationId xmlns:a16="http://schemas.microsoft.com/office/drawing/2014/main" id="{C6DD3299-EF48-468F-A95B-38015CAB2E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3" name="Picture 17">
                <a:extLst>
                  <a:ext uri="{FF2B5EF4-FFF2-40B4-BE49-F238E27FC236}">
                    <a16:creationId xmlns:a16="http://schemas.microsoft.com/office/drawing/2014/main" id="{095D17C7-7618-4519-8EBB-6704A3CB19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4" name="Picture 18">
                <a:extLst>
                  <a:ext uri="{FF2B5EF4-FFF2-40B4-BE49-F238E27FC236}">
                    <a16:creationId xmlns:a16="http://schemas.microsoft.com/office/drawing/2014/main" id="{8E4FB6F2-CAE3-4CE2-AE91-A158DD9C63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5" name="Picture 19">
                <a:extLst>
                  <a:ext uri="{FF2B5EF4-FFF2-40B4-BE49-F238E27FC236}">
                    <a16:creationId xmlns:a16="http://schemas.microsoft.com/office/drawing/2014/main" id="{A01C097E-A93A-40D5-B348-47E1280DCD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6" name="Picture 20">
                <a:extLst>
                  <a:ext uri="{FF2B5EF4-FFF2-40B4-BE49-F238E27FC236}">
                    <a16:creationId xmlns:a16="http://schemas.microsoft.com/office/drawing/2014/main" id="{B4FB9207-7F47-44AB-B730-41D88EA330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7" name="Picture 21">
                <a:extLst>
                  <a:ext uri="{FF2B5EF4-FFF2-40B4-BE49-F238E27FC236}">
                    <a16:creationId xmlns:a16="http://schemas.microsoft.com/office/drawing/2014/main" id="{6D77072D-52DC-486B-A016-BED6D740BC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8" name="Picture 22">
                <a:extLst>
                  <a:ext uri="{FF2B5EF4-FFF2-40B4-BE49-F238E27FC236}">
                    <a16:creationId xmlns:a16="http://schemas.microsoft.com/office/drawing/2014/main" id="{8A14FB86-B790-4207-ACE5-9B774670D0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9" name="Picture 23">
                <a:extLst>
                  <a:ext uri="{FF2B5EF4-FFF2-40B4-BE49-F238E27FC236}">
                    <a16:creationId xmlns:a16="http://schemas.microsoft.com/office/drawing/2014/main" id="{EBFFFA69-113C-439C-84EA-D45DD9EE4C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5" name="Group 56">
              <a:extLst>
                <a:ext uri="{FF2B5EF4-FFF2-40B4-BE49-F238E27FC236}">
                  <a16:creationId xmlns:a16="http://schemas.microsoft.com/office/drawing/2014/main" id="{FDE76BEF-7A5E-4244-A81F-82298DE7400E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260" name="Picture 14">
                <a:extLst>
                  <a:ext uri="{FF2B5EF4-FFF2-40B4-BE49-F238E27FC236}">
                    <a16:creationId xmlns:a16="http://schemas.microsoft.com/office/drawing/2014/main" id="{3914F9D7-08D4-4187-A033-E1373675C6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1" name="Picture 15">
                <a:extLst>
                  <a:ext uri="{FF2B5EF4-FFF2-40B4-BE49-F238E27FC236}">
                    <a16:creationId xmlns:a16="http://schemas.microsoft.com/office/drawing/2014/main" id="{73B67E77-726E-4857-BA2A-36E411A123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2" name="Picture 16">
                <a:extLst>
                  <a:ext uri="{FF2B5EF4-FFF2-40B4-BE49-F238E27FC236}">
                    <a16:creationId xmlns:a16="http://schemas.microsoft.com/office/drawing/2014/main" id="{0CA1A76C-ED4D-43C0-8147-B10B8BA345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3" name="Picture 17">
                <a:extLst>
                  <a:ext uri="{FF2B5EF4-FFF2-40B4-BE49-F238E27FC236}">
                    <a16:creationId xmlns:a16="http://schemas.microsoft.com/office/drawing/2014/main" id="{41975619-4D28-4D11-BA0D-D54B3E7A5B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4" name="Picture 18">
                <a:extLst>
                  <a:ext uri="{FF2B5EF4-FFF2-40B4-BE49-F238E27FC236}">
                    <a16:creationId xmlns:a16="http://schemas.microsoft.com/office/drawing/2014/main" id="{4B128272-918B-4F1B-A71B-608FC61D77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5" name="Picture 19">
                <a:extLst>
                  <a:ext uri="{FF2B5EF4-FFF2-40B4-BE49-F238E27FC236}">
                    <a16:creationId xmlns:a16="http://schemas.microsoft.com/office/drawing/2014/main" id="{3F7703DD-A2A1-4FAD-B7C0-13D97A9FE4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6" name="Picture 20">
                <a:extLst>
                  <a:ext uri="{FF2B5EF4-FFF2-40B4-BE49-F238E27FC236}">
                    <a16:creationId xmlns:a16="http://schemas.microsoft.com/office/drawing/2014/main" id="{3A0508F2-1360-4B31-AE30-75B0A2D33D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7" name="Picture 21">
                <a:extLst>
                  <a:ext uri="{FF2B5EF4-FFF2-40B4-BE49-F238E27FC236}">
                    <a16:creationId xmlns:a16="http://schemas.microsoft.com/office/drawing/2014/main" id="{89106F1C-1B37-49CC-B3B5-852778D068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8" name="Picture 22">
                <a:extLst>
                  <a:ext uri="{FF2B5EF4-FFF2-40B4-BE49-F238E27FC236}">
                    <a16:creationId xmlns:a16="http://schemas.microsoft.com/office/drawing/2014/main" id="{417A5A5A-4E87-4515-9EF3-48F0A19E8B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9" name="Picture 23">
                <a:extLst>
                  <a:ext uri="{FF2B5EF4-FFF2-40B4-BE49-F238E27FC236}">
                    <a16:creationId xmlns:a16="http://schemas.microsoft.com/office/drawing/2014/main" id="{4CD8DB2E-DFAA-4032-B8D7-8C436E16F2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6" name="Group 56">
              <a:extLst>
                <a:ext uri="{FF2B5EF4-FFF2-40B4-BE49-F238E27FC236}">
                  <a16:creationId xmlns:a16="http://schemas.microsoft.com/office/drawing/2014/main" id="{FAAE47F0-C9FB-440C-B426-BCCE310D2879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250" name="Picture 14">
                <a:extLst>
                  <a:ext uri="{FF2B5EF4-FFF2-40B4-BE49-F238E27FC236}">
                    <a16:creationId xmlns:a16="http://schemas.microsoft.com/office/drawing/2014/main" id="{D56D237F-203F-4F55-B135-67D7534F1F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1" name="Picture 15">
                <a:extLst>
                  <a:ext uri="{FF2B5EF4-FFF2-40B4-BE49-F238E27FC236}">
                    <a16:creationId xmlns:a16="http://schemas.microsoft.com/office/drawing/2014/main" id="{A69B2A41-B102-4805-9212-B9FA39448E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2" name="Picture 16">
                <a:extLst>
                  <a:ext uri="{FF2B5EF4-FFF2-40B4-BE49-F238E27FC236}">
                    <a16:creationId xmlns:a16="http://schemas.microsoft.com/office/drawing/2014/main" id="{D0B6F316-116A-4A2E-BA22-4534DADA2E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3" name="Picture 17">
                <a:extLst>
                  <a:ext uri="{FF2B5EF4-FFF2-40B4-BE49-F238E27FC236}">
                    <a16:creationId xmlns:a16="http://schemas.microsoft.com/office/drawing/2014/main" id="{7B78FC61-1E1F-48A4-9B60-6752FD0363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4" name="Picture 18">
                <a:extLst>
                  <a:ext uri="{FF2B5EF4-FFF2-40B4-BE49-F238E27FC236}">
                    <a16:creationId xmlns:a16="http://schemas.microsoft.com/office/drawing/2014/main" id="{CD617AE5-1B71-4262-B785-B25EFF344E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5" name="Picture 19">
                <a:extLst>
                  <a:ext uri="{FF2B5EF4-FFF2-40B4-BE49-F238E27FC236}">
                    <a16:creationId xmlns:a16="http://schemas.microsoft.com/office/drawing/2014/main" id="{63778EE7-3E2E-4A12-9DE3-FE4420B597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6" name="Picture 20">
                <a:extLst>
                  <a:ext uri="{FF2B5EF4-FFF2-40B4-BE49-F238E27FC236}">
                    <a16:creationId xmlns:a16="http://schemas.microsoft.com/office/drawing/2014/main" id="{40389DB6-61BC-4B7F-87A3-6354DDA4EB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7" name="Picture 21">
                <a:extLst>
                  <a:ext uri="{FF2B5EF4-FFF2-40B4-BE49-F238E27FC236}">
                    <a16:creationId xmlns:a16="http://schemas.microsoft.com/office/drawing/2014/main" id="{740300B9-DDFF-4E74-ACF6-E40C874746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8" name="Picture 22">
                <a:extLst>
                  <a:ext uri="{FF2B5EF4-FFF2-40B4-BE49-F238E27FC236}">
                    <a16:creationId xmlns:a16="http://schemas.microsoft.com/office/drawing/2014/main" id="{16CB7FD4-8F0B-48F0-B8BC-3FC956F5C3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9" name="Picture 23">
                <a:extLst>
                  <a:ext uri="{FF2B5EF4-FFF2-40B4-BE49-F238E27FC236}">
                    <a16:creationId xmlns:a16="http://schemas.microsoft.com/office/drawing/2014/main" id="{E1DD74CE-0072-4794-AB8C-9BB996482A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7" name="Group 56">
              <a:extLst>
                <a:ext uri="{FF2B5EF4-FFF2-40B4-BE49-F238E27FC236}">
                  <a16:creationId xmlns:a16="http://schemas.microsoft.com/office/drawing/2014/main" id="{24169333-138D-42D8-9B14-2E5DBF8AD0DD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240" name="Picture 14">
                <a:extLst>
                  <a:ext uri="{FF2B5EF4-FFF2-40B4-BE49-F238E27FC236}">
                    <a16:creationId xmlns:a16="http://schemas.microsoft.com/office/drawing/2014/main" id="{3F68F6E5-6E8B-4C70-BF3D-E0714FC891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1" name="Picture 15">
                <a:extLst>
                  <a:ext uri="{FF2B5EF4-FFF2-40B4-BE49-F238E27FC236}">
                    <a16:creationId xmlns:a16="http://schemas.microsoft.com/office/drawing/2014/main" id="{5D49856F-028B-4A5C-904B-8D579B0511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2" name="Picture 16">
                <a:extLst>
                  <a:ext uri="{FF2B5EF4-FFF2-40B4-BE49-F238E27FC236}">
                    <a16:creationId xmlns:a16="http://schemas.microsoft.com/office/drawing/2014/main" id="{ED2CD93F-E38C-42CF-BD29-4C3B9A8349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3" name="Picture 17">
                <a:extLst>
                  <a:ext uri="{FF2B5EF4-FFF2-40B4-BE49-F238E27FC236}">
                    <a16:creationId xmlns:a16="http://schemas.microsoft.com/office/drawing/2014/main" id="{A3829153-49BD-460B-A6AD-86B929FD7F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4" name="Picture 18">
                <a:extLst>
                  <a:ext uri="{FF2B5EF4-FFF2-40B4-BE49-F238E27FC236}">
                    <a16:creationId xmlns:a16="http://schemas.microsoft.com/office/drawing/2014/main" id="{33C14818-37BC-4648-82E6-A90526C848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5" name="Picture 19">
                <a:extLst>
                  <a:ext uri="{FF2B5EF4-FFF2-40B4-BE49-F238E27FC236}">
                    <a16:creationId xmlns:a16="http://schemas.microsoft.com/office/drawing/2014/main" id="{E5F9788B-B698-4EE0-A400-0D741A1AAC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6" name="Picture 20">
                <a:extLst>
                  <a:ext uri="{FF2B5EF4-FFF2-40B4-BE49-F238E27FC236}">
                    <a16:creationId xmlns:a16="http://schemas.microsoft.com/office/drawing/2014/main" id="{BF95193A-E7D4-49DB-90D8-DA001DB4A1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7" name="Picture 21">
                <a:extLst>
                  <a:ext uri="{FF2B5EF4-FFF2-40B4-BE49-F238E27FC236}">
                    <a16:creationId xmlns:a16="http://schemas.microsoft.com/office/drawing/2014/main" id="{AF7DEF55-ED69-468F-B257-C8EA79F6EC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8" name="Picture 22">
                <a:extLst>
                  <a:ext uri="{FF2B5EF4-FFF2-40B4-BE49-F238E27FC236}">
                    <a16:creationId xmlns:a16="http://schemas.microsoft.com/office/drawing/2014/main" id="{A1601203-5812-442D-95C7-5207DCB654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9" name="Picture 23">
                <a:extLst>
                  <a:ext uri="{FF2B5EF4-FFF2-40B4-BE49-F238E27FC236}">
                    <a16:creationId xmlns:a16="http://schemas.microsoft.com/office/drawing/2014/main" id="{1C08707A-CF84-4628-AA6A-FAE20DFCE3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8" name="Group 56">
              <a:extLst>
                <a:ext uri="{FF2B5EF4-FFF2-40B4-BE49-F238E27FC236}">
                  <a16:creationId xmlns:a16="http://schemas.microsoft.com/office/drawing/2014/main" id="{D9E9A99D-4422-4006-BB1D-AED742E39CB6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230" name="Picture 14">
                <a:extLst>
                  <a:ext uri="{FF2B5EF4-FFF2-40B4-BE49-F238E27FC236}">
                    <a16:creationId xmlns:a16="http://schemas.microsoft.com/office/drawing/2014/main" id="{DFF1BF1D-B7BA-4D0D-85AD-45FA434293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1" name="Picture 15">
                <a:extLst>
                  <a:ext uri="{FF2B5EF4-FFF2-40B4-BE49-F238E27FC236}">
                    <a16:creationId xmlns:a16="http://schemas.microsoft.com/office/drawing/2014/main" id="{74A35881-E91D-4B76-ABF1-7522462572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2" name="Picture 16">
                <a:extLst>
                  <a:ext uri="{FF2B5EF4-FFF2-40B4-BE49-F238E27FC236}">
                    <a16:creationId xmlns:a16="http://schemas.microsoft.com/office/drawing/2014/main" id="{B19BD1D4-4F12-40AC-8D66-9B6B855F7C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3" name="Picture 17">
                <a:extLst>
                  <a:ext uri="{FF2B5EF4-FFF2-40B4-BE49-F238E27FC236}">
                    <a16:creationId xmlns:a16="http://schemas.microsoft.com/office/drawing/2014/main" id="{A3AE63D7-5055-4226-A241-9AC353B63C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4" name="Picture 18">
                <a:extLst>
                  <a:ext uri="{FF2B5EF4-FFF2-40B4-BE49-F238E27FC236}">
                    <a16:creationId xmlns:a16="http://schemas.microsoft.com/office/drawing/2014/main" id="{1DC74AE1-6FE9-4F19-8570-D75FEA5057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5" name="Picture 19">
                <a:extLst>
                  <a:ext uri="{FF2B5EF4-FFF2-40B4-BE49-F238E27FC236}">
                    <a16:creationId xmlns:a16="http://schemas.microsoft.com/office/drawing/2014/main" id="{1E7827D3-B37C-4704-8D38-55295F6F83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6" name="Picture 20">
                <a:extLst>
                  <a:ext uri="{FF2B5EF4-FFF2-40B4-BE49-F238E27FC236}">
                    <a16:creationId xmlns:a16="http://schemas.microsoft.com/office/drawing/2014/main" id="{1E33A3E5-DCC6-46AE-AD36-E5BB99B37E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7" name="Picture 21">
                <a:extLst>
                  <a:ext uri="{FF2B5EF4-FFF2-40B4-BE49-F238E27FC236}">
                    <a16:creationId xmlns:a16="http://schemas.microsoft.com/office/drawing/2014/main" id="{9EB623FF-0ABA-46B4-AC4C-E55600A168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8" name="Picture 22">
                <a:extLst>
                  <a:ext uri="{FF2B5EF4-FFF2-40B4-BE49-F238E27FC236}">
                    <a16:creationId xmlns:a16="http://schemas.microsoft.com/office/drawing/2014/main" id="{757E914A-FC87-4B95-AFD5-D1B5888FD8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9" name="Picture 23">
                <a:extLst>
                  <a:ext uri="{FF2B5EF4-FFF2-40B4-BE49-F238E27FC236}">
                    <a16:creationId xmlns:a16="http://schemas.microsoft.com/office/drawing/2014/main" id="{A9F5810E-01B6-4EBA-9AA1-5C758AC81C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9" name="Group 56">
              <a:extLst>
                <a:ext uri="{FF2B5EF4-FFF2-40B4-BE49-F238E27FC236}">
                  <a16:creationId xmlns:a16="http://schemas.microsoft.com/office/drawing/2014/main" id="{DA0E694B-725A-401D-8AC4-DF882573D54F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220" name="Picture 14">
                <a:extLst>
                  <a:ext uri="{FF2B5EF4-FFF2-40B4-BE49-F238E27FC236}">
                    <a16:creationId xmlns:a16="http://schemas.microsoft.com/office/drawing/2014/main" id="{7343C7D9-3703-4750-ABBA-435ACC6EF3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1" name="Picture 15">
                <a:extLst>
                  <a:ext uri="{FF2B5EF4-FFF2-40B4-BE49-F238E27FC236}">
                    <a16:creationId xmlns:a16="http://schemas.microsoft.com/office/drawing/2014/main" id="{1CDF82CB-6E3B-421F-AE03-7B671E5969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2" name="Picture 16">
                <a:extLst>
                  <a:ext uri="{FF2B5EF4-FFF2-40B4-BE49-F238E27FC236}">
                    <a16:creationId xmlns:a16="http://schemas.microsoft.com/office/drawing/2014/main" id="{307768C6-7901-42C4-B4BC-68C55921F2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3" name="Picture 17">
                <a:extLst>
                  <a:ext uri="{FF2B5EF4-FFF2-40B4-BE49-F238E27FC236}">
                    <a16:creationId xmlns:a16="http://schemas.microsoft.com/office/drawing/2014/main" id="{2D354D19-5DC5-45E2-B2C7-88C5309FB2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4" name="Picture 18">
                <a:extLst>
                  <a:ext uri="{FF2B5EF4-FFF2-40B4-BE49-F238E27FC236}">
                    <a16:creationId xmlns:a16="http://schemas.microsoft.com/office/drawing/2014/main" id="{5608ADF2-5D39-4C8C-8E7D-D27B6E5478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5" name="Picture 19">
                <a:extLst>
                  <a:ext uri="{FF2B5EF4-FFF2-40B4-BE49-F238E27FC236}">
                    <a16:creationId xmlns:a16="http://schemas.microsoft.com/office/drawing/2014/main" id="{3198E844-D7D3-4095-B464-4956C5A0E6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6" name="Picture 20">
                <a:extLst>
                  <a:ext uri="{FF2B5EF4-FFF2-40B4-BE49-F238E27FC236}">
                    <a16:creationId xmlns:a16="http://schemas.microsoft.com/office/drawing/2014/main" id="{BF819243-0203-4F28-B009-C33F787D6B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7" name="Picture 21">
                <a:extLst>
                  <a:ext uri="{FF2B5EF4-FFF2-40B4-BE49-F238E27FC236}">
                    <a16:creationId xmlns:a16="http://schemas.microsoft.com/office/drawing/2014/main" id="{BF4BD93A-25A4-4E3A-BAF1-A77B82E42F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8" name="Picture 22">
                <a:extLst>
                  <a:ext uri="{FF2B5EF4-FFF2-40B4-BE49-F238E27FC236}">
                    <a16:creationId xmlns:a16="http://schemas.microsoft.com/office/drawing/2014/main" id="{24C7F061-EFBC-4201-BE41-5BAFE24E1C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9" name="Picture 23">
                <a:extLst>
                  <a:ext uri="{FF2B5EF4-FFF2-40B4-BE49-F238E27FC236}">
                    <a16:creationId xmlns:a16="http://schemas.microsoft.com/office/drawing/2014/main" id="{6445798D-7952-4C5B-B7AA-396E11E787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pic>
        <p:nvPicPr>
          <p:cNvPr id="442" name="Picture 441">
            <a:extLst>
              <a:ext uri="{FF2B5EF4-FFF2-40B4-BE49-F238E27FC236}">
                <a16:creationId xmlns:a16="http://schemas.microsoft.com/office/drawing/2014/main" id="{68FF70D9-FCAE-4BF1-AC16-C04CBCE5747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158746" y="3321970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1126" name="Group 56">
            <a:extLst>
              <a:ext uri="{FF2B5EF4-FFF2-40B4-BE49-F238E27FC236}">
                <a16:creationId xmlns:a16="http://schemas.microsoft.com/office/drawing/2014/main" id="{D9103574-D353-429C-9191-7B3EE2BE7C4B}"/>
              </a:ext>
            </a:extLst>
          </p:cNvPr>
          <p:cNvGrpSpPr/>
          <p:nvPr/>
        </p:nvGrpSpPr>
        <p:grpSpPr>
          <a:xfrm>
            <a:off x="2375548" y="1527626"/>
            <a:ext cx="1539560" cy="171967"/>
            <a:chOff x="7746380" y="2949426"/>
            <a:chExt cx="2188691" cy="244475"/>
          </a:xfrm>
        </p:grpSpPr>
        <p:pic>
          <p:nvPicPr>
            <p:cNvPr id="1127" name="Picture 14">
              <a:extLst>
                <a:ext uri="{FF2B5EF4-FFF2-40B4-BE49-F238E27FC236}">
                  <a16:creationId xmlns:a16="http://schemas.microsoft.com/office/drawing/2014/main" id="{CDD60405-D761-4305-9F4E-948A65FB68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28" name="Picture 15">
              <a:extLst>
                <a:ext uri="{FF2B5EF4-FFF2-40B4-BE49-F238E27FC236}">
                  <a16:creationId xmlns:a16="http://schemas.microsoft.com/office/drawing/2014/main" id="{8ADA6FF3-A1D1-447D-B2A7-74D9273485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29" name="Picture 16">
              <a:extLst>
                <a:ext uri="{FF2B5EF4-FFF2-40B4-BE49-F238E27FC236}">
                  <a16:creationId xmlns:a16="http://schemas.microsoft.com/office/drawing/2014/main" id="{21AE720A-76BC-46C0-9621-07A5B5B1C0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30" name="Picture 17">
              <a:extLst>
                <a:ext uri="{FF2B5EF4-FFF2-40B4-BE49-F238E27FC236}">
                  <a16:creationId xmlns:a16="http://schemas.microsoft.com/office/drawing/2014/main" id="{DCDEA60B-0054-4F1A-B939-28B08DF2C9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31" name="Picture 18">
              <a:extLst>
                <a:ext uri="{FF2B5EF4-FFF2-40B4-BE49-F238E27FC236}">
                  <a16:creationId xmlns:a16="http://schemas.microsoft.com/office/drawing/2014/main" id="{D8D9FBFD-4AD3-4EBE-AE76-122EF318A6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32" name="Picture 19">
              <a:extLst>
                <a:ext uri="{FF2B5EF4-FFF2-40B4-BE49-F238E27FC236}">
                  <a16:creationId xmlns:a16="http://schemas.microsoft.com/office/drawing/2014/main" id="{468972AD-EB67-4EDD-A0D9-F5E8E32CB2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33" name="Picture 20">
              <a:extLst>
                <a:ext uri="{FF2B5EF4-FFF2-40B4-BE49-F238E27FC236}">
                  <a16:creationId xmlns:a16="http://schemas.microsoft.com/office/drawing/2014/main" id="{247C84FF-5020-4D89-93A8-FD2A06F6C3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34" name="Picture 21">
              <a:extLst>
                <a:ext uri="{FF2B5EF4-FFF2-40B4-BE49-F238E27FC236}">
                  <a16:creationId xmlns:a16="http://schemas.microsoft.com/office/drawing/2014/main" id="{AE849075-6778-4AAD-AFE0-E72E4681C4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35" name="Picture 22">
              <a:extLst>
                <a:ext uri="{FF2B5EF4-FFF2-40B4-BE49-F238E27FC236}">
                  <a16:creationId xmlns:a16="http://schemas.microsoft.com/office/drawing/2014/main" id="{6CDF915C-B124-4B6C-A3C1-3379F681A11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36" name="Picture 23">
              <a:extLst>
                <a:ext uri="{FF2B5EF4-FFF2-40B4-BE49-F238E27FC236}">
                  <a16:creationId xmlns:a16="http://schemas.microsoft.com/office/drawing/2014/main" id="{36F990B0-8D46-42A3-89A9-F6774DE2E2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137" name="Group 56">
            <a:extLst>
              <a:ext uri="{FF2B5EF4-FFF2-40B4-BE49-F238E27FC236}">
                <a16:creationId xmlns:a16="http://schemas.microsoft.com/office/drawing/2014/main" id="{33C5541A-C132-46EE-B0B6-DF2A1B676F1D}"/>
              </a:ext>
            </a:extLst>
          </p:cNvPr>
          <p:cNvGrpSpPr/>
          <p:nvPr/>
        </p:nvGrpSpPr>
        <p:grpSpPr>
          <a:xfrm>
            <a:off x="2375548" y="1971184"/>
            <a:ext cx="1539560" cy="171967"/>
            <a:chOff x="7746380" y="2949426"/>
            <a:chExt cx="2188691" cy="244475"/>
          </a:xfrm>
        </p:grpSpPr>
        <p:pic>
          <p:nvPicPr>
            <p:cNvPr id="1138" name="Picture 14">
              <a:extLst>
                <a:ext uri="{FF2B5EF4-FFF2-40B4-BE49-F238E27FC236}">
                  <a16:creationId xmlns:a16="http://schemas.microsoft.com/office/drawing/2014/main" id="{CD4888A2-AE7F-4D11-9F32-160F18E265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39" name="Picture 15">
              <a:extLst>
                <a:ext uri="{FF2B5EF4-FFF2-40B4-BE49-F238E27FC236}">
                  <a16:creationId xmlns:a16="http://schemas.microsoft.com/office/drawing/2014/main" id="{C7AED471-DEF2-421B-B379-15F046EB0A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40" name="Picture 16">
              <a:extLst>
                <a:ext uri="{FF2B5EF4-FFF2-40B4-BE49-F238E27FC236}">
                  <a16:creationId xmlns:a16="http://schemas.microsoft.com/office/drawing/2014/main" id="{2C25590A-60C8-4CC1-BDD7-BCB96AFC53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41" name="Picture 17">
              <a:extLst>
                <a:ext uri="{FF2B5EF4-FFF2-40B4-BE49-F238E27FC236}">
                  <a16:creationId xmlns:a16="http://schemas.microsoft.com/office/drawing/2014/main" id="{AA81B8B9-B68D-40C5-AFD5-CA189C7D96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42" name="Picture 18">
              <a:extLst>
                <a:ext uri="{FF2B5EF4-FFF2-40B4-BE49-F238E27FC236}">
                  <a16:creationId xmlns:a16="http://schemas.microsoft.com/office/drawing/2014/main" id="{49124546-CBB3-4771-AF16-59E6B38CC6D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43" name="Picture 19">
              <a:extLst>
                <a:ext uri="{FF2B5EF4-FFF2-40B4-BE49-F238E27FC236}">
                  <a16:creationId xmlns:a16="http://schemas.microsoft.com/office/drawing/2014/main" id="{58681097-A4C5-4A49-928F-1515C1EB60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44" name="Picture 20">
              <a:extLst>
                <a:ext uri="{FF2B5EF4-FFF2-40B4-BE49-F238E27FC236}">
                  <a16:creationId xmlns:a16="http://schemas.microsoft.com/office/drawing/2014/main" id="{31D86980-FC89-4CD1-A1AB-CBFE0971193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45" name="Picture 21">
              <a:extLst>
                <a:ext uri="{FF2B5EF4-FFF2-40B4-BE49-F238E27FC236}">
                  <a16:creationId xmlns:a16="http://schemas.microsoft.com/office/drawing/2014/main" id="{9177B58D-F7FA-4139-B749-0C8D850A464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46" name="Picture 22">
              <a:extLst>
                <a:ext uri="{FF2B5EF4-FFF2-40B4-BE49-F238E27FC236}">
                  <a16:creationId xmlns:a16="http://schemas.microsoft.com/office/drawing/2014/main" id="{CD8B342A-53E5-4A5E-94DC-6BF30AAFA6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47" name="Picture 23">
              <a:extLst>
                <a:ext uri="{FF2B5EF4-FFF2-40B4-BE49-F238E27FC236}">
                  <a16:creationId xmlns:a16="http://schemas.microsoft.com/office/drawing/2014/main" id="{D3EDDE11-3BE8-4294-8E6D-0A2CE02ECB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148" name="Group 56">
            <a:extLst>
              <a:ext uri="{FF2B5EF4-FFF2-40B4-BE49-F238E27FC236}">
                <a16:creationId xmlns:a16="http://schemas.microsoft.com/office/drawing/2014/main" id="{E460241F-9F65-402E-9F43-32E8923C11E8}"/>
              </a:ext>
            </a:extLst>
          </p:cNvPr>
          <p:cNvGrpSpPr/>
          <p:nvPr/>
        </p:nvGrpSpPr>
        <p:grpSpPr>
          <a:xfrm>
            <a:off x="2375548" y="2420426"/>
            <a:ext cx="1539560" cy="171967"/>
            <a:chOff x="7746380" y="2949426"/>
            <a:chExt cx="2188691" cy="244475"/>
          </a:xfrm>
        </p:grpSpPr>
        <p:pic>
          <p:nvPicPr>
            <p:cNvPr id="1149" name="Picture 14">
              <a:extLst>
                <a:ext uri="{FF2B5EF4-FFF2-40B4-BE49-F238E27FC236}">
                  <a16:creationId xmlns:a16="http://schemas.microsoft.com/office/drawing/2014/main" id="{7BADCF3C-04FE-413F-857B-A6E25D0A0F0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50" name="Picture 15">
              <a:extLst>
                <a:ext uri="{FF2B5EF4-FFF2-40B4-BE49-F238E27FC236}">
                  <a16:creationId xmlns:a16="http://schemas.microsoft.com/office/drawing/2014/main" id="{8B513664-6622-4E79-BD98-4AA7AAF398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51" name="Picture 16">
              <a:extLst>
                <a:ext uri="{FF2B5EF4-FFF2-40B4-BE49-F238E27FC236}">
                  <a16:creationId xmlns:a16="http://schemas.microsoft.com/office/drawing/2014/main" id="{AE07FB3B-1A30-4EFC-BCD8-1D0599AC695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52" name="Picture 17">
              <a:extLst>
                <a:ext uri="{FF2B5EF4-FFF2-40B4-BE49-F238E27FC236}">
                  <a16:creationId xmlns:a16="http://schemas.microsoft.com/office/drawing/2014/main" id="{86456987-E49A-4886-A183-9A6A6A35D50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53" name="Picture 18">
              <a:extLst>
                <a:ext uri="{FF2B5EF4-FFF2-40B4-BE49-F238E27FC236}">
                  <a16:creationId xmlns:a16="http://schemas.microsoft.com/office/drawing/2014/main" id="{D4628FDB-8A1C-40B3-8924-85A2EF5652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54" name="Picture 19">
              <a:extLst>
                <a:ext uri="{FF2B5EF4-FFF2-40B4-BE49-F238E27FC236}">
                  <a16:creationId xmlns:a16="http://schemas.microsoft.com/office/drawing/2014/main" id="{3DABEBA2-0920-45C6-A26D-13CDE92605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55" name="Picture 20">
              <a:extLst>
                <a:ext uri="{FF2B5EF4-FFF2-40B4-BE49-F238E27FC236}">
                  <a16:creationId xmlns:a16="http://schemas.microsoft.com/office/drawing/2014/main" id="{194F0301-1745-4CD6-812E-86071334D9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56" name="Picture 21">
              <a:extLst>
                <a:ext uri="{FF2B5EF4-FFF2-40B4-BE49-F238E27FC236}">
                  <a16:creationId xmlns:a16="http://schemas.microsoft.com/office/drawing/2014/main" id="{578BE476-DCB7-4C48-9DDE-689B6D93D6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57" name="Picture 22">
              <a:extLst>
                <a:ext uri="{FF2B5EF4-FFF2-40B4-BE49-F238E27FC236}">
                  <a16:creationId xmlns:a16="http://schemas.microsoft.com/office/drawing/2014/main" id="{1381AC51-7CCF-442A-9DBE-F3B3B4FC77A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58" name="Picture 23">
              <a:extLst>
                <a:ext uri="{FF2B5EF4-FFF2-40B4-BE49-F238E27FC236}">
                  <a16:creationId xmlns:a16="http://schemas.microsoft.com/office/drawing/2014/main" id="{59813A62-1971-4E70-95CB-4482DC96B3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159" name="Group 56">
            <a:extLst>
              <a:ext uri="{FF2B5EF4-FFF2-40B4-BE49-F238E27FC236}">
                <a16:creationId xmlns:a16="http://schemas.microsoft.com/office/drawing/2014/main" id="{5CFCE0C5-07C0-4144-BF8F-F12C1FD2EE2F}"/>
              </a:ext>
            </a:extLst>
          </p:cNvPr>
          <p:cNvGrpSpPr/>
          <p:nvPr/>
        </p:nvGrpSpPr>
        <p:grpSpPr>
          <a:xfrm>
            <a:off x="2372322" y="2876720"/>
            <a:ext cx="1539560" cy="171967"/>
            <a:chOff x="7746380" y="2949426"/>
            <a:chExt cx="2188691" cy="244475"/>
          </a:xfrm>
        </p:grpSpPr>
        <p:pic>
          <p:nvPicPr>
            <p:cNvPr id="1160" name="Picture 14">
              <a:extLst>
                <a:ext uri="{FF2B5EF4-FFF2-40B4-BE49-F238E27FC236}">
                  <a16:creationId xmlns:a16="http://schemas.microsoft.com/office/drawing/2014/main" id="{BBA66230-D427-4BD2-AD91-20FA77BBA5F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61" name="Picture 15">
              <a:extLst>
                <a:ext uri="{FF2B5EF4-FFF2-40B4-BE49-F238E27FC236}">
                  <a16:creationId xmlns:a16="http://schemas.microsoft.com/office/drawing/2014/main" id="{6129F32D-738F-4707-A20D-904AAA58F9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62" name="Picture 16">
              <a:extLst>
                <a:ext uri="{FF2B5EF4-FFF2-40B4-BE49-F238E27FC236}">
                  <a16:creationId xmlns:a16="http://schemas.microsoft.com/office/drawing/2014/main" id="{A948E277-09C6-4974-A213-DBAA8799EB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63" name="Picture 17">
              <a:extLst>
                <a:ext uri="{FF2B5EF4-FFF2-40B4-BE49-F238E27FC236}">
                  <a16:creationId xmlns:a16="http://schemas.microsoft.com/office/drawing/2014/main" id="{1D587275-0294-4768-A677-3ED6B21B1A9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64" name="Picture 18">
              <a:extLst>
                <a:ext uri="{FF2B5EF4-FFF2-40B4-BE49-F238E27FC236}">
                  <a16:creationId xmlns:a16="http://schemas.microsoft.com/office/drawing/2014/main" id="{4D7D4245-3712-4964-BCFB-1AA07665DF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65" name="Picture 19">
              <a:extLst>
                <a:ext uri="{FF2B5EF4-FFF2-40B4-BE49-F238E27FC236}">
                  <a16:creationId xmlns:a16="http://schemas.microsoft.com/office/drawing/2014/main" id="{2BA37432-DD02-45EF-8B8F-BA11B5BB98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66" name="Picture 20">
              <a:extLst>
                <a:ext uri="{FF2B5EF4-FFF2-40B4-BE49-F238E27FC236}">
                  <a16:creationId xmlns:a16="http://schemas.microsoft.com/office/drawing/2014/main" id="{682B302D-0E09-48D4-9027-E10E1A0171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67" name="Picture 21">
              <a:extLst>
                <a:ext uri="{FF2B5EF4-FFF2-40B4-BE49-F238E27FC236}">
                  <a16:creationId xmlns:a16="http://schemas.microsoft.com/office/drawing/2014/main" id="{E1F6FE6E-2AF4-4AB5-A2FC-70ED15FF97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68" name="Picture 22">
              <a:extLst>
                <a:ext uri="{FF2B5EF4-FFF2-40B4-BE49-F238E27FC236}">
                  <a16:creationId xmlns:a16="http://schemas.microsoft.com/office/drawing/2014/main" id="{69F2EBA7-FA63-4F67-BCBE-5A6CBBEB04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69" name="Picture 23">
              <a:extLst>
                <a:ext uri="{FF2B5EF4-FFF2-40B4-BE49-F238E27FC236}">
                  <a16:creationId xmlns:a16="http://schemas.microsoft.com/office/drawing/2014/main" id="{930DF779-11A0-4EB1-87F8-E25CFD2D4A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170" name="Group 56">
            <a:extLst>
              <a:ext uri="{FF2B5EF4-FFF2-40B4-BE49-F238E27FC236}">
                <a16:creationId xmlns:a16="http://schemas.microsoft.com/office/drawing/2014/main" id="{F8645920-6D03-4FB5-A0FA-EEF8896981A4}"/>
              </a:ext>
            </a:extLst>
          </p:cNvPr>
          <p:cNvGrpSpPr/>
          <p:nvPr/>
        </p:nvGrpSpPr>
        <p:grpSpPr>
          <a:xfrm>
            <a:off x="2375548" y="3321970"/>
            <a:ext cx="1539560" cy="171967"/>
            <a:chOff x="7746380" y="2949426"/>
            <a:chExt cx="2188691" cy="244475"/>
          </a:xfrm>
        </p:grpSpPr>
        <p:pic>
          <p:nvPicPr>
            <p:cNvPr id="1171" name="Picture 14">
              <a:extLst>
                <a:ext uri="{FF2B5EF4-FFF2-40B4-BE49-F238E27FC236}">
                  <a16:creationId xmlns:a16="http://schemas.microsoft.com/office/drawing/2014/main" id="{42D66D38-5173-4D60-8509-B58624C85C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72" name="Picture 15">
              <a:extLst>
                <a:ext uri="{FF2B5EF4-FFF2-40B4-BE49-F238E27FC236}">
                  <a16:creationId xmlns:a16="http://schemas.microsoft.com/office/drawing/2014/main" id="{C3EDDD42-496D-49C1-9FA7-7D4CFB571D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73" name="Picture 16">
              <a:extLst>
                <a:ext uri="{FF2B5EF4-FFF2-40B4-BE49-F238E27FC236}">
                  <a16:creationId xmlns:a16="http://schemas.microsoft.com/office/drawing/2014/main" id="{7DDBF585-92A3-4470-9E36-69787886833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74" name="Picture 17">
              <a:extLst>
                <a:ext uri="{FF2B5EF4-FFF2-40B4-BE49-F238E27FC236}">
                  <a16:creationId xmlns:a16="http://schemas.microsoft.com/office/drawing/2014/main" id="{358C9272-A725-4FF6-894D-59FA06D7255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75" name="Picture 18">
              <a:extLst>
                <a:ext uri="{FF2B5EF4-FFF2-40B4-BE49-F238E27FC236}">
                  <a16:creationId xmlns:a16="http://schemas.microsoft.com/office/drawing/2014/main" id="{1604A987-DBDE-4997-9B91-F9DFDF6520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76" name="Picture 19">
              <a:extLst>
                <a:ext uri="{FF2B5EF4-FFF2-40B4-BE49-F238E27FC236}">
                  <a16:creationId xmlns:a16="http://schemas.microsoft.com/office/drawing/2014/main" id="{595C1829-AD75-4912-9216-A6C1243FA3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77" name="Picture 20">
              <a:extLst>
                <a:ext uri="{FF2B5EF4-FFF2-40B4-BE49-F238E27FC236}">
                  <a16:creationId xmlns:a16="http://schemas.microsoft.com/office/drawing/2014/main" id="{8FE6DB86-E765-4A3F-A5A9-FF2AC26BB06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78" name="Picture 21">
              <a:extLst>
                <a:ext uri="{FF2B5EF4-FFF2-40B4-BE49-F238E27FC236}">
                  <a16:creationId xmlns:a16="http://schemas.microsoft.com/office/drawing/2014/main" id="{54777515-6FC4-4562-BFC8-4A38F587825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79" name="Picture 22">
              <a:extLst>
                <a:ext uri="{FF2B5EF4-FFF2-40B4-BE49-F238E27FC236}">
                  <a16:creationId xmlns:a16="http://schemas.microsoft.com/office/drawing/2014/main" id="{957314E7-79C0-457E-911D-60DDB66D46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80" name="Picture 23">
              <a:extLst>
                <a:ext uri="{FF2B5EF4-FFF2-40B4-BE49-F238E27FC236}">
                  <a16:creationId xmlns:a16="http://schemas.microsoft.com/office/drawing/2014/main" id="{C53BC693-415E-431F-9424-20C07A99B6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181" name="Group 56">
            <a:extLst>
              <a:ext uri="{FF2B5EF4-FFF2-40B4-BE49-F238E27FC236}">
                <a16:creationId xmlns:a16="http://schemas.microsoft.com/office/drawing/2014/main" id="{EE55ACC8-8960-4729-9070-2D968FABA07E}"/>
              </a:ext>
            </a:extLst>
          </p:cNvPr>
          <p:cNvGrpSpPr/>
          <p:nvPr/>
        </p:nvGrpSpPr>
        <p:grpSpPr>
          <a:xfrm>
            <a:off x="2372143" y="3767220"/>
            <a:ext cx="1539560" cy="171967"/>
            <a:chOff x="7746380" y="2949426"/>
            <a:chExt cx="2188691" cy="244475"/>
          </a:xfrm>
        </p:grpSpPr>
        <p:pic>
          <p:nvPicPr>
            <p:cNvPr id="1182" name="Picture 14">
              <a:extLst>
                <a:ext uri="{FF2B5EF4-FFF2-40B4-BE49-F238E27FC236}">
                  <a16:creationId xmlns:a16="http://schemas.microsoft.com/office/drawing/2014/main" id="{3152886B-3925-4EC3-BB55-669EFCA84F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83" name="Picture 15">
              <a:extLst>
                <a:ext uri="{FF2B5EF4-FFF2-40B4-BE49-F238E27FC236}">
                  <a16:creationId xmlns:a16="http://schemas.microsoft.com/office/drawing/2014/main" id="{18F49BB5-C67F-49FC-9CE5-4A06A7AF1F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84" name="Picture 16">
              <a:extLst>
                <a:ext uri="{FF2B5EF4-FFF2-40B4-BE49-F238E27FC236}">
                  <a16:creationId xmlns:a16="http://schemas.microsoft.com/office/drawing/2014/main" id="{9A2EFCD9-360A-47E7-B495-A200618F0C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85" name="Picture 17">
              <a:extLst>
                <a:ext uri="{FF2B5EF4-FFF2-40B4-BE49-F238E27FC236}">
                  <a16:creationId xmlns:a16="http://schemas.microsoft.com/office/drawing/2014/main" id="{B4505E44-4197-4F47-AEF7-FA948C6B02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86" name="Picture 18">
              <a:extLst>
                <a:ext uri="{FF2B5EF4-FFF2-40B4-BE49-F238E27FC236}">
                  <a16:creationId xmlns:a16="http://schemas.microsoft.com/office/drawing/2014/main" id="{49B41ABF-5585-4684-BF11-4C886E1CEF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87" name="Picture 19">
              <a:extLst>
                <a:ext uri="{FF2B5EF4-FFF2-40B4-BE49-F238E27FC236}">
                  <a16:creationId xmlns:a16="http://schemas.microsoft.com/office/drawing/2014/main" id="{6D2D8C18-AC76-40EA-92E4-A2E7A206250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88" name="Picture 20">
              <a:extLst>
                <a:ext uri="{FF2B5EF4-FFF2-40B4-BE49-F238E27FC236}">
                  <a16:creationId xmlns:a16="http://schemas.microsoft.com/office/drawing/2014/main" id="{594AFAF0-EF2B-4C2B-A957-8886986C20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89" name="Picture 21">
              <a:extLst>
                <a:ext uri="{FF2B5EF4-FFF2-40B4-BE49-F238E27FC236}">
                  <a16:creationId xmlns:a16="http://schemas.microsoft.com/office/drawing/2014/main" id="{72DFF720-BA8F-4755-90D5-19EBAB7E03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90" name="Picture 22">
              <a:extLst>
                <a:ext uri="{FF2B5EF4-FFF2-40B4-BE49-F238E27FC236}">
                  <a16:creationId xmlns:a16="http://schemas.microsoft.com/office/drawing/2014/main" id="{E1D85611-F8FF-4388-B108-4228ED678C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91" name="Picture 23">
              <a:extLst>
                <a:ext uri="{FF2B5EF4-FFF2-40B4-BE49-F238E27FC236}">
                  <a16:creationId xmlns:a16="http://schemas.microsoft.com/office/drawing/2014/main" id="{97D78514-26B9-46F7-901B-C6FA10351E8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192" name="Group 56">
            <a:extLst>
              <a:ext uri="{FF2B5EF4-FFF2-40B4-BE49-F238E27FC236}">
                <a16:creationId xmlns:a16="http://schemas.microsoft.com/office/drawing/2014/main" id="{7482FF12-5A38-4A63-80C6-F06BCD5FD59C}"/>
              </a:ext>
            </a:extLst>
          </p:cNvPr>
          <p:cNvGrpSpPr/>
          <p:nvPr/>
        </p:nvGrpSpPr>
        <p:grpSpPr>
          <a:xfrm>
            <a:off x="2375548" y="4212470"/>
            <a:ext cx="1539560" cy="171967"/>
            <a:chOff x="7746380" y="2949426"/>
            <a:chExt cx="2188691" cy="244475"/>
          </a:xfrm>
        </p:grpSpPr>
        <p:pic>
          <p:nvPicPr>
            <p:cNvPr id="1193" name="Picture 14">
              <a:extLst>
                <a:ext uri="{FF2B5EF4-FFF2-40B4-BE49-F238E27FC236}">
                  <a16:creationId xmlns:a16="http://schemas.microsoft.com/office/drawing/2014/main" id="{F4CE15F1-EF8E-492B-84C2-8121985491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94" name="Picture 15">
              <a:extLst>
                <a:ext uri="{FF2B5EF4-FFF2-40B4-BE49-F238E27FC236}">
                  <a16:creationId xmlns:a16="http://schemas.microsoft.com/office/drawing/2014/main" id="{1266D5F7-DF97-4AAD-B583-486364989E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95" name="Picture 16">
              <a:extLst>
                <a:ext uri="{FF2B5EF4-FFF2-40B4-BE49-F238E27FC236}">
                  <a16:creationId xmlns:a16="http://schemas.microsoft.com/office/drawing/2014/main" id="{80778D19-F5BC-46BA-962B-1CACEE9E7F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96" name="Picture 17">
              <a:extLst>
                <a:ext uri="{FF2B5EF4-FFF2-40B4-BE49-F238E27FC236}">
                  <a16:creationId xmlns:a16="http://schemas.microsoft.com/office/drawing/2014/main" id="{3B6F28CF-1F66-43A9-B755-270B5E571B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97" name="Picture 18">
              <a:extLst>
                <a:ext uri="{FF2B5EF4-FFF2-40B4-BE49-F238E27FC236}">
                  <a16:creationId xmlns:a16="http://schemas.microsoft.com/office/drawing/2014/main" id="{B1096C30-9198-4CE2-AA31-6C57C83CC30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98" name="Picture 19">
              <a:extLst>
                <a:ext uri="{FF2B5EF4-FFF2-40B4-BE49-F238E27FC236}">
                  <a16:creationId xmlns:a16="http://schemas.microsoft.com/office/drawing/2014/main" id="{CFA97813-28C1-4E69-AD1C-CC45EFCF1A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99" name="Picture 20">
              <a:extLst>
                <a:ext uri="{FF2B5EF4-FFF2-40B4-BE49-F238E27FC236}">
                  <a16:creationId xmlns:a16="http://schemas.microsoft.com/office/drawing/2014/main" id="{0FA91D00-7243-4314-89C0-04899BE3A2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00" name="Picture 21">
              <a:extLst>
                <a:ext uri="{FF2B5EF4-FFF2-40B4-BE49-F238E27FC236}">
                  <a16:creationId xmlns:a16="http://schemas.microsoft.com/office/drawing/2014/main" id="{370CDD17-742C-4975-A06D-67B3A0E0259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01" name="Picture 22">
              <a:extLst>
                <a:ext uri="{FF2B5EF4-FFF2-40B4-BE49-F238E27FC236}">
                  <a16:creationId xmlns:a16="http://schemas.microsoft.com/office/drawing/2014/main" id="{13638CC7-4FB9-46F4-B575-66B30A2D8CA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02" name="Picture 23">
              <a:extLst>
                <a:ext uri="{FF2B5EF4-FFF2-40B4-BE49-F238E27FC236}">
                  <a16:creationId xmlns:a16="http://schemas.microsoft.com/office/drawing/2014/main" id="{64BAAC6B-B956-4E6B-9374-2A6BA53477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203" name="Group 56">
            <a:extLst>
              <a:ext uri="{FF2B5EF4-FFF2-40B4-BE49-F238E27FC236}">
                <a16:creationId xmlns:a16="http://schemas.microsoft.com/office/drawing/2014/main" id="{1E7D5498-7FCF-46B8-A67C-904805AE2A46}"/>
              </a:ext>
            </a:extLst>
          </p:cNvPr>
          <p:cNvGrpSpPr/>
          <p:nvPr/>
        </p:nvGrpSpPr>
        <p:grpSpPr>
          <a:xfrm>
            <a:off x="2378665" y="4657720"/>
            <a:ext cx="1539560" cy="171967"/>
            <a:chOff x="7746380" y="2949426"/>
            <a:chExt cx="2188691" cy="244475"/>
          </a:xfrm>
        </p:grpSpPr>
        <p:pic>
          <p:nvPicPr>
            <p:cNvPr id="1204" name="Picture 14">
              <a:extLst>
                <a:ext uri="{FF2B5EF4-FFF2-40B4-BE49-F238E27FC236}">
                  <a16:creationId xmlns:a16="http://schemas.microsoft.com/office/drawing/2014/main" id="{2635AB39-E8B6-4423-ACBF-96DB6C473E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05" name="Picture 15">
              <a:extLst>
                <a:ext uri="{FF2B5EF4-FFF2-40B4-BE49-F238E27FC236}">
                  <a16:creationId xmlns:a16="http://schemas.microsoft.com/office/drawing/2014/main" id="{85EDF2E3-F6BC-4BB4-A824-D3C6BD62CE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06" name="Picture 16">
              <a:extLst>
                <a:ext uri="{FF2B5EF4-FFF2-40B4-BE49-F238E27FC236}">
                  <a16:creationId xmlns:a16="http://schemas.microsoft.com/office/drawing/2014/main" id="{A8D8FDCD-B65D-4965-8606-15946E19BB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07" name="Picture 17">
              <a:extLst>
                <a:ext uri="{FF2B5EF4-FFF2-40B4-BE49-F238E27FC236}">
                  <a16:creationId xmlns:a16="http://schemas.microsoft.com/office/drawing/2014/main" id="{BC205968-78F9-400D-966D-18E3C5D354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08" name="Picture 18">
              <a:extLst>
                <a:ext uri="{FF2B5EF4-FFF2-40B4-BE49-F238E27FC236}">
                  <a16:creationId xmlns:a16="http://schemas.microsoft.com/office/drawing/2014/main" id="{67EBC2FF-9A5A-41C5-A564-BFB6E2E6C2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09" name="Picture 19">
              <a:extLst>
                <a:ext uri="{FF2B5EF4-FFF2-40B4-BE49-F238E27FC236}">
                  <a16:creationId xmlns:a16="http://schemas.microsoft.com/office/drawing/2014/main" id="{CD067366-D261-499F-8EFD-0D596FD259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10" name="Picture 20">
              <a:extLst>
                <a:ext uri="{FF2B5EF4-FFF2-40B4-BE49-F238E27FC236}">
                  <a16:creationId xmlns:a16="http://schemas.microsoft.com/office/drawing/2014/main" id="{983B9CC0-DC00-476B-8D1E-C1889A41105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11" name="Picture 21">
              <a:extLst>
                <a:ext uri="{FF2B5EF4-FFF2-40B4-BE49-F238E27FC236}">
                  <a16:creationId xmlns:a16="http://schemas.microsoft.com/office/drawing/2014/main" id="{56C997FE-84DD-4CE5-87F4-05848898F8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12" name="Picture 22">
              <a:extLst>
                <a:ext uri="{FF2B5EF4-FFF2-40B4-BE49-F238E27FC236}">
                  <a16:creationId xmlns:a16="http://schemas.microsoft.com/office/drawing/2014/main" id="{23AEAB38-4660-449A-A0AA-BF5BA65595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13" name="Picture 23">
              <a:extLst>
                <a:ext uri="{FF2B5EF4-FFF2-40B4-BE49-F238E27FC236}">
                  <a16:creationId xmlns:a16="http://schemas.microsoft.com/office/drawing/2014/main" id="{078FEC20-9B23-462D-8E13-31AE6AF491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214" name="Group 56">
            <a:extLst>
              <a:ext uri="{FF2B5EF4-FFF2-40B4-BE49-F238E27FC236}">
                <a16:creationId xmlns:a16="http://schemas.microsoft.com/office/drawing/2014/main" id="{D2BD84B8-4FE5-4A38-95CC-F1BE2FBCE33B}"/>
              </a:ext>
            </a:extLst>
          </p:cNvPr>
          <p:cNvGrpSpPr/>
          <p:nvPr/>
        </p:nvGrpSpPr>
        <p:grpSpPr>
          <a:xfrm>
            <a:off x="2374277" y="5102970"/>
            <a:ext cx="1539560" cy="171967"/>
            <a:chOff x="7746380" y="2949426"/>
            <a:chExt cx="2188691" cy="244475"/>
          </a:xfrm>
        </p:grpSpPr>
        <p:pic>
          <p:nvPicPr>
            <p:cNvPr id="1215" name="Picture 14">
              <a:extLst>
                <a:ext uri="{FF2B5EF4-FFF2-40B4-BE49-F238E27FC236}">
                  <a16:creationId xmlns:a16="http://schemas.microsoft.com/office/drawing/2014/main" id="{11774C08-AE2A-431C-A17C-94EFE0E253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16" name="Picture 15">
              <a:extLst>
                <a:ext uri="{FF2B5EF4-FFF2-40B4-BE49-F238E27FC236}">
                  <a16:creationId xmlns:a16="http://schemas.microsoft.com/office/drawing/2014/main" id="{7A6C4F29-FD43-4FD6-8B31-FC9ECD344E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17" name="Picture 16">
              <a:extLst>
                <a:ext uri="{FF2B5EF4-FFF2-40B4-BE49-F238E27FC236}">
                  <a16:creationId xmlns:a16="http://schemas.microsoft.com/office/drawing/2014/main" id="{B2BAAE34-D52C-4720-B0F7-C40DAB93AE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18" name="Picture 17">
              <a:extLst>
                <a:ext uri="{FF2B5EF4-FFF2-40B4-BE49-F238E27FC236}">
                  <a16:creationId xmlns:a16="http://schemas.microsoft.com/office/drawing/2014/main" id="{2E8C2DA2-3850-4540-A841-EE0469AD271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19" name="Picture 18">
              <a:extLst>
                <a:ext uri="{FF2B5EF4-FFF2-40B4-BE49-F238E27FC236}">
                  <a16:creationId xmlns:a16="http://schemas.microsoft.com/office/drawing/2014/main" id="{016DAC5E-2C2B-404E-9488-C8A0767B864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20" name="Picture 19">
              <a:extLst>
                <a:ext uri="{FF2B5EF4-FFF2-40B4-BE49-F238E27FC236}">
                  <a16:creationId xmlns:a16="http://schemas.microsoft.com/office/drawing/2014/main" id="{D67FD781-20F9-4FDF-8F8B-607701DC2C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21" name="Picture 20">
              <a:extLst>
                <a:ext uri="{FF2B5EF4-FFF2-40B4-BE49-F238E27FC236}">
                  <a16:creationId xmlns:a16="http://schemas.microsoft.com/office/drawing/2014/main" id="{7A80CB8B-7043-40C6-8D6B-B037810ABC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22" name="Picture 21">
              <a:extLst>
                <a:ext uri="{FF2B5EF4-FFF2-40B4-BE49-F238E27FC236}">
                  <a16:creationId xmlns:a16="http://schemas.microsoft.com/office/drawing/2014/main" id="{77F2648E-9A07-426D-A55D-3691CFC8F3A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23" name="Picture 22">
              <a:extLst>
                <a:ext uri="{FF2B5EF4-FFF2-40B4-BE49-F238E27FC236}">
                  <a16:creationId xmlns:a16="http://schemas.microsoft.com/office/drawing/2014/main" id="{1F52F9C4-635B-4E74-B2A7-DBB89D434B9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24" name="Picture 23">
              <a:extLst>
                <a:ext uri="{FF2B5EF4-FFF2-40B4-BE49-F238E27FC236}">
                  <a16:creationId xmlns:a16="http://schemas.microsoft.com/office/drawing/2014/main" id="{E6563F0A-E819-4EC3-8368-D6614E45F2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225" name="Group 56">
            <a:extLst>
              <a:ext uri="{FF2B5EF4-FFF2-40B4-BE49-F238E27FC236}">
                <a16:creationId xmlns:a16="http://schemas.microsoft.com/office/drawing/2014/main" id="{796D6ED6-AC76-4132-92E3-625514A44D3A}"/>
              </a:ext>
            </a:extLst>
          </p:cNvPr>
          <p:cNvGrpSpPr/>
          <p:nvPr/>
        </p:nvGrpSpPr>
        <p:grpSpPr>
          <a:xfrm>
            <a:off x="2371703" y="5534921"/>
            <a:ext cx="1539560" cy="171967"/>
            <a:chOff x="7746380" y="2949426"/>
            <a:chExt cx="2188691" cy="244475"/>
          </a:xfrm>
        </p:grpSpPr>
        <p:pic>
          <p:nvPicPr>
            <p:cNvPr id="1226" name="Picture 14">
              <a:extLst>
                <a:ext uri="{FF2B5EF4-FFF2-40B4-BE49-F238E27FC236}">
                  <a16:creationId xmlns:a16="http://schemas.microsoft.com/office/drawing/2014/main" id="{485F7C02-4868-43CA-A3E1-D127C8FE1C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27" name="Picture 15">
              <a:extLst>
                <a:ext uri="{FF2B5EF4-FFF2-40B4-BE49-F238E27FC236}">
                  <a16:creationId xmlns:a16="http://schemas.microsoft.com/office/drawing/2014/main" id="{125ED357-477C-48D4-B9A7-0297400444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28" name="Picture 16">
              <a:extLst>
                <a:ext uri="{FF2B5EF4-FFF2-40B4-BE49-F238E27FC236}">
                  <a16:creationId xmlns:a16="http://schemas.microsoft.com/office/drawing/2014/main" id="{16146E5E-9794-4949-95FB-44A70F0944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29" name="Picture 17">
              <a:extLst>
                <a:ext uri="{FF2B5EF4-FFF2-40B4-BE49-F238E27FC236}">
                  <a16:creationId xmlns:a16="http://schemas.microsoft.com/office/drawing/2014/main" id="{50FFB695-7AB9-4E9C-8D6D-5A886BD55C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30" name="Picture 18">
              <a:extLst>
                <a:ext uri="{FF2B5EF4-FFF2-40B4-BE49-F238E27FC236}">
                  <a16:creationId xmlns:a16="http://schemas.microsoft.com/office/drawing/2014/main" id="{55F4FB88-D940-4A40-A37C-12EB6287FC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31" name="Picture 19">
              <a:extLst>
                <a:ext uri="{FF2B5EF4-FFF2-40B4-BE49-F238E27FC236}">
                  <a16:creationId xmlns:a16="http://schemas.microsoft.com/office/drawing/2014/main" id="{B88DF667-DB97-4EEB-B181-6D324285C2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32" name="Picture 20">
              <a:extLst>
                <a:ext uri="{FF2B5EF4-FFF2-40B4-BE49-F238E27FC236}">
                  <a16:creationId xmlns:a16="http://schemas.microsoft.com/office/drawing/2014/main" id="{D1ABD6E5-24A8-4BF0-BDF2-C6BC6D9510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33" name="Picture 21">
              <a:extLst>
                <a:ext uri="{FF2B5EF4-FFF2-40B4-BE49-F238E27FC236}">
                  <a16:creationId xmlns:a16="http://schemas.microsoft.com/office/drawing/2014/main" id="{065FA35B-FC57-4BE3-A5A7-064C4C64DE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34" name="Picture 22">
              <a:extLst>
                <a:ext uri="{FF2B5EF4-FFF2-40B4-BE49-F238E27FC236}">
                  <a16:creationId xmlns:a16="http://schemas.microsoft.com/office/drawing/2014/main" id="{6E77E784-C74C-4CF4-BF0D-5A432508E6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35" name="Picture 23">
              <a:extLst>
                <a:ext uri="{FF2B5EF4-FFF2-40B4-BE49-F238E27FC236}">
                  <a16:creationId xmlns:a16="http://schemas.microsoft.com/office/drawing/2014/main" id="{38463B48-11F5-4920-B796-C42145296F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236" name="Group 1235">
            <a:extLst>
              <a:ext uri="{FF2B5EF4-FFF2-40B4-BE49-F238E27FC236}">
                <a16:creationId xmlns:a16="http://schemas.microsoft.com/office/drawing/2014/main" id="{CFF56A73-D878-42EE-923D-F37B3ABFC86D}"/>
              </a:ext>
            </a:extLst>
          </p:cNvPr>
          <p:cNvGrpSpPr/>
          <p:nvPr/>
        </p:nvGrpSpPr>
        <p:grpSpPr>
          <a:xfrm>
            <a:off x="2371703" y="1527626"/>
            <a:ext cx="1539560" cy="1515856"/>
            <a:chOff x="4975891" y="1527626"/>
            <a:chExt cx="1539560" cy="1515856"/>
          </a:xfrm>
        </p:grpSpPr>
        <p:grpSp>
          <p:nvGrpSpPr>
            <p:cNvPr id="1237" name="Group 56">
              <a:extLst>
                <a:ext uri="{FF2B5EF4-FFF2-40B4-BE49-F238E27FC236}">
                  <a16:creationId xmlns:a16="http://schemas.microsoft.com/office/drawing/2014/main" id="{6F734B74-A293-47A8-9D60-E0BDA410CB52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337" name="Picture 14">
                <a:extLst>
                  <a:ext uri="{FF2B5EF4-FFF2-40B4-BE49-F238E27FC236}">
                    <a16:creationId xmlns:a16="http://schemas.microsoft.com/office/drawing/2014/main" id="{26964C94-E096-41E5-B5B5-DE46509FE1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8" name="Picture 15">
                <a:extLst>
                  <a:ext uri="{FF2B5EF4-FFF2-40B4-BE49-F238E27FC236}">
                    <a16:creationId xmlns:a16="http://schemas.microsoft.com/office/drawing/2014/main" id="{FE8B450B-3C6D-4D99-A46F-EE573ABFC0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9" name="Picture 16">
                <a:extLst>
                  <a:ext uri="{FF2B5EF4-FFF2-40B4-BE49-F238E27FC236}">
                    <a16:creationId xmlns:a16="http://schemas.microsoft.com/office/drawing/2014/main" id="{97EE4190-499F-45CF-A056-32737396AC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0" name="Picture 17">
                <a:extLst>
                  <a:ext uri="{FF2B5EF4-FFF2-40B4-BE49-F238E27FC236}">
                    <a16:creationId xmlns:a16="http://schemas.microsoft.com/office/drawing/2014/main" id="{52302D4B-C840-4C82-B041-06F9750F6D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1" name="Picture 18">
                <a:extLst>
                  <a:ext uri="{FF2B5EF4-FFF2-40B4-BE49-F238E27FC236}">
                    <a16:creationId xmlns:a16="http://schemas.microsoft.com/office/drawing/2014/main" id="{DF48B18D-5B27-4BBA-9E6A-EF4721B7FE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2" name="Picture 19">
                <a:extLst>
                  <a:ext uri="{FF2B5EF4-FFF2-40B4-BE49-F238E27FC236}">
                    <a16:creationId xmlns:a16="http://schemas.microsoft.com/office/drawing/2014/main" id="{681FAA35-AE94-4EE4-9C73-2E32B887A8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3" name="Picture 20">
                <a:extLst>
                  <a:ext uri="{FF2B5EF4-FFF2-40B4-BE49-F238E27FC236}">
                    <a16:creationId xmlns:a16="http://schemas.microsoft.com/office/drawing/2014/main" id="{70F9D851-A6D2-46ED-9CF1-FE12DF8306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4" name="Picture 21">
                <a:extLst>
                  <a:ext uri="{FF2B5EF4-FFF2-40B4-BE49-F238E27FC236}">
                    <a16:creationId xmlns:a16="http://schemas.microsoft.com/office/drawing/2014/main" id="{A394E704-EB0C-4EEE-90C5-510F6A6402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5" name="Picture 22">
                <a:extLst>
                  <a:ext uri="{FF2B5EF4-FFF2-40B4-BE49-F238E27FC236}">
                    <a16:creationId xmlns:a16="http://schemas.microsoft.com/office/drawing/2014/main" id="{39993B83-4DF4-4542-B801-632A773443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6" name="Picture 23">
                <a:extLst>
                  <a:ext uri="{FF2B5EF4-FFF2-40B4-BE49-F238E27FC236}">
                    <a16:creationId xmlns:a16="http://schemas.microsoft.com/office/drawing/2014/main" id="{EBF118F5-E81C-4D55-A242-7263333A77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38" name="Group 56">
              <a:extLst>
                <a:ext uri="{FF2B5EF4-FFF2-40B4-BE49-F238E27FC236}">
                  <a16:creationId xmlns:a16="http://schemas.microsoft.com/office/drawing/2014/main" id="{15744700-5F51-4CB3-894B-C01BE2C50F1A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327" name="Picture 14">
                <a:extLst>
                  <a:ext uri="{FF2B5EF4-FFF2-40B4-BE49-F238E27FC236}">
                    <a16:creationId xmlns:a16="http://schemas.microsoft.com/office/drawing/2014/main" id="{EB1A5D39-D570-41CC-B39F-FCEC411C7E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8" name="Picture 15">
                <a:extLst>
                  <a:ext uri="{FF2B5EF4-FFF2-40B4-BE49-F238E27FC236}">
                    <a16:creationId xmlns:a16="http://schemas.microsoft.com/office/drawing/2014/main" id="{E18ACC68-0FC2-4D7E-B2D0-291F9EBA3D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9" name="Picture 16">
                <a:extLst>
                  <a:ext uri="{FF2B5EF4-FFF2-40B4-BE49-F238E27FC236}">
                    <a16:creationId xmlns:a16="http://schemas.microsoft.com/office/drawing/2014/main" id="{4EF18FCF-0FA2-4541-808A-1766D172A0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0" name="Picture 17">
                <a:extLst>
                  <a:ext uri="{FF2B5EF4-FFF2-40B4-BE49-F238E27FC236}">
                    <a16:creationId xmlns:a16="http://schemas.microsoft.com/office/drawing/2014/main" id="{42F55D9B-6DC3-4F2A-9AA7-706876B509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1" name="Picture 18">
                <a:extLst>
                  <a:ext uri="{FF2B5EF4-FFF2-40B4-BE49-F238E27FC236}">
                    <a16:creationId xmlns:a16="http://schemas.microsoft.com/office/drawing/2014/main" id="{8FADFB0E-1D6D-4F0E-ABAC-B9832ED6B7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2" name="Picture 19">
                <a:extLst>
                  <a:ext uri="{FF2B5EF4-FFF2-40B4-BE49-F238E27FC236}">
                    <a16:creationId xmlns:a16="http://schemas.microsoft.com/office/drawing/2014/main" id="{1F7AABA2-6405-4493-B4D4-3FF23CC966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3" name="Picture 20">
                <a:extLst>
                  <a:ext uri="{FF2B5EF4-FFF2-40B4-BE49-F238E27FC236}">
                    <a16:creationId xmlns:a16="http://schemas.microsoft.com/office/drawing/2014/main" id="{7F8DD8B8-FA26-4716-8CD8-47CF01EC82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4" name="Picture 21">
                <a:extLst>
                  <a:ext uri="{FF2B5EF4-FFF2-40B4-BE49-F238E27FC236}">
                    <a16:creationId xmlns:a16="http://schemas.microsoft.com/office/drawing/2014/main" id="{32E02094-17FF-4F99-A2BC-82125489F2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5" name="Picture 22">
                <a:extLst>
                  <a:ext uri="{FF2B5EF4-FFF2-40B4-BE49-F238E27FC236}">
                    <a16:creationId xmlns:a16="http://schemas.microsoft.com/office/drawing/2014/main" id="{FCFF0748-76C3-43AF-9C2D-BBB5CD3127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6" name="Picture 23">
                <a:extLst>
                  <a:ext uri="{FF2B5EF4-FFF2-40B4-BE49-F238E27FC236}">
                    <a16:creationId xmlns:a16="http://schemas.microsoft.com/office/drawing/2014/main" id="{8FB0049B-4897-4997-B390-3A037648D4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39" name="Group 56">
              <a:extLst>
                <a:ext uri="{FF2B5EF4-FFF2-40B4-BE49-F238E27FC236}">
                  <a16:creationId xmlns:a16="http://schemas.microsoft.com/office/drawing/2014/main" id="{B48D5134-4DBE-4BBC-A894-49474D21414B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317" name="Picture 14">
                <a:extLst>
                  <a:ext uri="{FF2B5EF4-FFF2-40B4-BE49-F238E27FC236}">
                    <a16:creationId xmlns:a16="http://schemas.microsoft.com/office/drawing/2014/main" id="{C980C37F-2453-428D-A20E-11B6576553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8" name="Picture 15">
                <a:extLst>
                  <a:ext uri="{FF2B5EF4-FFF2-40B4-BE49-F238E27FC236}">
                    <a16:creationId xmlns:a16="http://schemas.microsoft.com/office/drawing/2014/main" id="{6B1F3D88-1E26-400C-ADF8-DD47B063E9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9" name="Picture 16">
                <a:extLst>
                  <a:ext uri="{FF2B5EF4-FFF2-40B4-BE49-F238E27FC236}">
                    <a16:creationId xmlns:a16="http://schemas.microsoft.com/office/drawing/2014/main" id="{4340D863-FC2E-4099-8C32-18AB93C3F5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0" name="Picture 17">
                <a:extLst>
                  <a:ext uri="{FF2B5EF4-FFF2-40B4-BE49-F238E27FC236}">
                    <a16:creationId xmlns:a16="http://schemas.microsoft.com/office/drawing/2014/main" id="{9C4272E1-0656-4CCB-8CEA-67C83EA068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1" name="Picture 18">
                <a:extLst>
                  <a:ext uri="{FF2B5EF4-FFF2-40B4-BE49-F238E27FC236}">
                    <a16:creationId xmlns:a16="http://schemas.microsoft.com/office/drawing/2014/main" id="{9B1A4802-22F2-4B29-9287-9A7BBD5817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2" name="Picture 19">
                <a:extLst>
                  <a:ext uri="{FF2B5EF4-FFF2-40B4-BE49-F238E27FC236}">
                    <a16:creationId xmlns:a16="http://schemas.microsoft.com/office/drawing/2014/main" id="{321114B4-F2CF-4F73-97B9-51270E452E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3" name="Picture 20">
                <a:extLst>
                  <a:ext uri="{FF2B5EF4-FFF2-40B4-BE49-F238E27FC236}">
                    <a16:creationId xmlns:a16="http://schemas.microsoft.com/office/drawing/2014/main" id="{5DA81A95-E6DE-48FF-AA6B-2CE2193F2F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4" name="Picture 21">
                <a:extLst>
                  <a:ext uri="{FF2B5EF4-FFF2-40B4-BE49-F238E27FC236}">
                    <a16:creationId xmlns:a16="http://schemas.microsoft.com/office/drawing/2014/main" id="{7359E1AD-B9B7-41C4-9BC7-5F59DE3B8C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5" name="Picture 22">
                <a:extLst>
                  <a:ext uri="{FF2B5EF4-FFF2-40B4-BE49-F238E27FC236}">
                    <a16:creationId xmlns:a16="http://schemas.microsoft.com/office/drawing/2014/main" id="{54A0E2B3-96D1-4A03-97D6-A9C3284762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6" name="Picture 23">
                <a:extLst>
                  <a:ext uri="{FF2B5EF4-FFF2-40B4-BE49-F238E27FC236}">
                    <a16:creationId xmlns:a16="http://schemas.microsoft.com/office/drawing/2014/main" id="{24145C59-2422-4BA2-BD2A-773680CE38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40" name="Group 56">
              <a:extLst>
                <a:ext uri="{FF2B5EF4-FFF2-40B4-BE49-F238E27FC236}">
                  <a16:creationId xmlns:a16="http://schemas.microsoft.com/office/drawing/2014/main" id="{3731A274-915A-4277-B343-906C46406F50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307" name="Picture 14">
                <a:extLst>
                  <a:ext uri="{FF2B5EF4-FFF2-40B4-BE49-F238E27FC236}">
                    <a16:creationId xmlns:a16="http://schemas.microsoft.com/office/drawing/2014/main" id="{40124D5A-472A-470F-B6B3-386BA54BAE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8" name="Picture 15">
                <a:extLst>
                  <a:ext uri="{FF2B5EF4-FFF2-40B4-BE49-F238E27FC236}">
                    <a16:creationId xmlns:a16="http://schemas.microsoft.com/office/drawing/2014/main" id="{1EEE6546-160B-46F8-B3E4-BCB2E34ABD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9" name="Picture 16">
                <a:extLst>
                  <a:ext uri="{FF2B5EF4-FFF2-40B4-BE49-F238E27FC236}">
                    <a16:creationId xmlns:a16="http://schemas.microsoft.com/office/drawing/2014/main" id="{D0D0569B-B2A8-40D1-882F-504EBA4145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0" name="Picture 17">
                <a:extLst>
                  <a:ext uri="{FF2B5EF4-FFF2-40B4-BE49-F238E27FC236}">
                    <a16:creationId xmlns:a16="http://schemas.microsoft.com/office/drawing/2014/main" id="{38F33E1C-1A75-4D75-B599-0B8CC04064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1" name="Picture 18">
                <a:extLst>
                  <a:ext uri="{FF2B5EF4-FFF2-40B4-BE49-F238E27FC236}">
                    <a16:creationId xmlns:a16="http://schemas.microsoft.com/office/drawing/2014/main" id="{B8853700-301A-4B04-A9A9-20E031B558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2" name="Picture 19">
                <a:extLst>
                  <a:ext uri="{FF2B5EF4-FFF2-40B4-BE49-F238E27FC236}">
                    <a16:creationId xmlns:a16="http://schemas.microsoft.com/office/drawing/2014/main" id="{71B71ED2-266B-4829-B057-56A3D6D4B7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3" name="Picture 20">
                <a:extLst>
                  <a:ext uri="{FF2B5EF4-FFF2-40B4-BE49-F238E27FC236}">
                    <a16:creationId xmlns:a16="http://schemas.microsoft.com/office/drawing/2014/main" id="{3B2B6201-CA84-4073-AC5D-FA083DAB11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4" name="Picture 21">
                <a:extLst>
                  <a:ext uri="{FF2B5EF4-FFF2-40B4-BE49-F238E27FC236}">
                    <a16:creationId xmlns:a16="http://schemas.microsoft.com/office/drawing/2014/main" id="{B1E13C79-B8A0-4569-A9F2-846D37458E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5" name="Picture 22">
                <a:extLst>
                  <a:ext uri="{FF2B5EF4-FFF2-40B4-BE49-F238E27FC236}">
                    <a16:creationId xmlns:a16="http://schemas.microsoft.com/office/drawing/2014/main" id="{7875EF26-8E1C-4CEA-8136-FA547AC7A5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6" name="Picture 23">
                <a:extLst>
                  <a:ext uri="{FF2B5EF4-FFF2-40B4-BE49-F238E27FC236}">
                    <a16:creationId xmlns:a16="http://schemas.microsoft.com/office/drawing/2014/main" id="{53EC3E0F-0DF6-46E8-9CDF-5140B45AC0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41" name="Group 56">
              <a:extLst>
                <a:ext uri="{FF2B5EF4-FFF2-40B4-BE49-F238E27FC236}">
                  <a16:creationId xmlns:a16="http://schemas.microsoft.com/office/drawing/2014/main" id="{2E4D3E08-BFF9-441D-83D8-3AE157484584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297" name="Picture 14">
                <a:extLst>
                  <a:ext uri="{FF2B5EF4-FFF2-40B4-BE49-F238E27FC236}">
                    <a16:creationId xmlns:a16="http://schemas.microsoft.com/office/drawing/2014/main" id="{20E83004-8C65-48CB-B37E-790954FB73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8" name="Picture 15">
                <a:extLst>
                  <a:ext uri="{FF2B5EF4-FFF2-40B4-BE49-F238E27FC236}">
                    <a16:creationId xmlns:a16="http://schemas.microsoft.com/office/drawing/2014/main" id="{85ADEA39-A12C-46A4-B0E1-60F3088BC7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9" name="Picture 16">
                <a:extLst>
                  <a:ext uri="{FF2B5EF4-FFF2-40B4-BE49-F238E27FC236}">
                    <a16:creationId xmlns:a16="http://schemas.microsoft.com/office/drawing/2014/main" id="{A6CCBAA0-203C-4E7F-9323-79676F44B2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0" name="Picture 17">
                <a:extLst>
                  <a:ext uri="{FF2B5EF4-FFF2-40B4-BE49-F238E27FC236}">
                    <a16:creationId xmlns:a16="http://schemas.microsoft.com/office/drawing/2014/main" id="{E167E352-7591-483E-BB40-83D550F9FB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1" name="Picture 18">
                <a:extLst>
                  <a:ext uri="{FF2B5EF4-FFF2-40B4-BE49-F238E27FC236}">
                    <a16:creationId xmlns:a16="http://schemas.microsoft.com/office/drawing/2014/main" id="{A25F84AF-AC99-478C-98FA-9943E15E2C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2" name="Picture 19">
                <a:extLst>
                  <a:ext uri="{FF2B5EF4-FFF2-40B4-BE49-F238E27FC236}">
                    <a16:creationId xmlns:a16="http://schemas.microsoft.com/office/drawing/2014/main" id="{F32A75E8-0EFB-4A22-BAE3-C621624701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3" name="Picture 20">
                <a:extLst>
                  <a:ext uri="{FF2B5EF4-FFF2-40B4-BE49-F238E27FC236}">
                    <a16:creationId xmlns:a16="http://schemas.microsoft.com/office/drawing/2014/main" id="{04DDFD85-8050-498E-A21B-455C331452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4" name="Picture 21">
                <a:extLst>
                  <a:ext uri="{FF2B5EF4-FFF2-40B4-BE49-F238E27FC236}">
                    <a16:creationId xmlns:a16="http://schemas.microsoft.com/office/drawing/2014/main" id="{CF139945-2D98-45C4-80D1-CAA2088F55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5" name="Picture 22">
                <a:extLst>
                  <a:ext uri="{FF2B5EF4-FFF2-40B4-BE49-F238E27FC236}">
                    <a16:creationId xmlns:a16="http://schemas.microsoft.com/office/drawing/2014/main" id="{B252A62A-9D5B-46AF-8424-37EED5A10D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6" name="Picture 23">
                <a:extLst>
                  <a:ext uri="{FF2B5EF4-FFF2-40B4-BE49-F238E27FC236}">
                    <a16:creationId xmlns:a16="http://schemas.microsoft.com/office/drawing/2014/main" id="{1E029E5B-BA8E-4E3F-A720-8519D44EA0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42" name="Group 56">
              <a:extLst>
                <a:ext uri="{FF2B5EF4-FFF2-40B4-BE49-F238E27FC236}">
                  <a16:creationId xmlns:a16="http://schemas.microsoft.com/office/drawing/2014/main" id="{6E4B8F71-134A-4DFD-8178-62C250565015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287" name="Picture 14">
                <a:extLst>
                  <a:ext uri="{FF2B5EF4-FFF2-40B4-BE49-F238E27FC236}">
                    <a16:creationId xmlns:a16="http://schemas.microsoft.com/office/drawing/2014/main" id="{AF58B4C8-1FD6-46BD-92D9-40E01DD062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8" name="Picture 15">
                <a:extLst>
                  <a:ext uri="{FF2B5EF4-FFF2-40B4-BE49-F238E27FC236}">
                    <a16:creationId xmlns:a16="http://schemas.microsoft.com/office/drawing/2014/main" id="{EA5DE0DF-00CE-4093-BCAE-DABA6616C8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9" name="Picture 16">
                <a:extLst>
                  <a:ext uri="{FF2B5EF4-FFF2-40B4-BE49-F238E27FC236}">
                    <a16:creationId xmlns:a16="http://schemas.microsoft.com/office/drawing/2014/main" id="{AC424DC3-474B-416A-BDC2-9C0304E508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0" name="Picture 17">
                <a:extLst>
                  <a:ext uri="{FF2B5EF4-FFF2-40B4-BE49-F238E27FC236}">
                    <a16:creationId xmlns:a16="http://schemas.microsoft.com/office/drawing/2014/main" id="{12CA3B60-466B-44F9-B670-E96052A490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1" name="Picture 18">
                <a:extLst>
                  <a:ext uri="{FF2B5EF4-FFF2-40B4-BE49-F238E27FC236}">
                    <a16:creationId xmlns:a16="http://schemas.microsoft.com/office/drawing/2014/main" id="{0595C309-1B9D-4B17-BBAF-90A28B7AD4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2" name="Picture 19">
                <a:extLst>
                  <a:ext uri="{FF2B5EF4-FFF2-40B4-BE49-F238E27FC236}">
                    <a16:creationId xmlns:a16="http://schemas.microsoft.com/office/drawing/2014/main" id="{6D3AD2FF-6183-4B4C-B288-5F5F2F82EE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3" name="Picture 20">
                <a:extLst>
                  <a:ext uri="{FF2B5EF4-FFF2-40B4-BE49-F238E27FC236}">
                    <a16:creationId xmlns:a16="http://schemas.microsoft.com/office/drawing/2014/main" id="{23BBD9F0-03DE-43DC-A721-8BF165C785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4" name="Picture 21">
                <a:extLst>
                  <a:ext uri="{FF2B5EF4-FFF2-40B4-BE49-F238E27FC236}">
                    <a16:creationId xmlns:a16="http://schemas.microsoft.com/office/drawing/2014/main" id="{ED376352-BD92-4BDA-A3E5-324109A807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5" name="Picture 22">
                <a:extLst>
                  <a:ext uri="{FF2B5EF4-FFF2-40B4-BE49-F238E27FC236}">
                    <a16:creationId xmlns:a16="http://schemas.microsoft.com/office/drawing/2014/main" id="{2C56B749-1614-4598-976D-C812A4A17E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6" name="Picture 23">
                <a:extLst>
                  <a:ext uri="{FF2B5EF4-FFF2-40B4-BE49-F238E27FC236}">
                    <a16:creationId xmlns:a16="http://schemas.microsoft.com/office/drawing/2014/main" id="{78EBF31E-BD21-4F9A-8B85-F0A14E9496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43" name="Group 56">
              <a:extLst>
                <a:ext uri="{FF2B5EF4-FFF2-40B4-BE49-F238E27FC236}">
                  <a16:creationId xmlns:a16="http://schemas.microsoft.com/office/drawing/2014/main" id="{6D26D238-7E24-4B98-83BF-10ABD216BB3C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277" name="Picture 14">
                <a:extLst>
                  <a:ext uri="{FF2B5EF4-FFF2-40B4-BE49-F238E27FC236}">
                    <a16:creationId xmlns:a16="http://schemas.microsoft.com/office/drawing/2014/main" id="{258919A6-F3B7-4FDA-ADDF-F2C6E2497E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8" name="Picture 15">
                <a:extLst>
                  <a:ext uri="{FF2B5EF4-FFF2-40B4-BE49-F238E27FC236}">
                    <a16:creationId xmlns:a16="http://schemas.microsoft.com/office/drawing/2014/main" id="{EC456329-0DD4-4570-AE21-B055F0CE2E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9" name="Picture 16">
                <a:extLst>
                  <a:ext uri="{FF2B5EF4-FFF2-40B4-BE49-F238E27FC236}">
                    <a16:creationId xmlns:a16="http://schemas.microsoft.com/office/drawing/2014/main" id="{49A73603-3243-40BF-B869-6270758B7A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0" name="Picture 17">
                <a:extLst>
                  <a:ext uri="{FF2B5EF4-FFF2-40B4-BE49-F238E27FC236}">
                    <a16:creationId xmlns:a16="http://schemas.microsoft.com/office/drawing/2014/main" id="{5BCDFB22-C8CF-46F9-9429-EF49011B22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1" name="Picture 18">
                <a:extLst>
                  <a:ext uri="{FF2B5EF4-FFF2-40B4-BE49-F238E27FC236}">
                    <a16:creationId xmlns:a16="http://schemas.microsoft.com/office/drawing/2014/main" id="{7E49B9FD-4BEC-45D9-AF68-3895E112B6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2" name="Picture 19">
                <a:extLst>
                  <a:ext uri="{FF2B5EF4-FFF2-40B4-BE49-F238E27FC236}">
                    <a16:creationId xmlns:a16="http://schemas.microsoft.com/office/drawing/2014/main" id="{A9D861A4-E45A-41D7-8A73-343B103EED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3" name="Picture 20">
                <a:extLst>
                  <a:ext uri="{FF2B5EF4-FFF2-40B4-BE49-F238E27FC236}">
                    <a16:creationId xmlns:a16="http://schemas.microsoft.com/office/drawing/2014/main" id="{DE7A7A2F-51A7-4E70-AF4F-713B7F9181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4" name="Picture 21">
                <a:extLst>
                  <a:ext uri="{FF2B5EF4-FFF2-40B4-BE49-F238E27FC236}">
                    <a16:creationId xmlns:a16="http://schemas.microsoft.com/office/drawing/2014/main" id="{5F14097A-E6C7-4609-A540-2E7A726D62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5" name="Picture 22">
                <a:extLst>
                  <a:ext uri="{FF2B5EF4-FFF2-40B4-BE49-F238E27FC236}">
                    <a16:creationId xmlns:a16="http://schemas.microsoft.com/office/drawing/2014/main" id="{177EACA0-CA2B-41FB-9EDE-0A7C89708E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6" name="Picture 23">
                <a:extLst>
                  <a:ext uri="{FF2B5EF4-FFF2-40B4-BE49-F238E27FC236}">
                    <a16:creationId xmlns:a16="http://schemas.microsoft.com/office/drawing/2014/main" id="{2533AF46-E56A-4910-9CF8-720F6E30AC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44" name="Group 56">
              <a:extLst>
                <a:ext uri="{FF2B5EF4-FFF2-40B4-BE49-F238E27FC236}">
                  <a16:creationId xmlns:a16="http://schemas.microsoft.com/office/drawing/2014/main" id="{01C6BEF6-8F7D-4808-8479-6461B1DB7610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267" name="Picture 14">
                <a:extLst>
                  <a:ext uri="{FF2B5EF4-FFF2-40B4-BE49-F238E27FC236}">
                    <a16:creationId xmlns:a16="http://schemas.microsoft.com/office/drawing/2014/main" id="{1D092152-0A5E-421F-91AA-EFCBB9E7BD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8" name="Picture 15">
                <a:extLst>
                  <a:ext uri="{FF2B5EF4-FFF2-40B4-BE49-F238E27FC236}">
                    <a16:creationId xmlns:a16="http://schemas.microsoft.com/office/drawing/2014/main" id="{ABE0EC5B-7C40-45F8-89A8-19202E2B00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9" name="Picture 16">
                <a:extLst>
                  <a:ext uri="{FF2B5EF4-FFF2-40B4-BE49-F238E27FC236}">
                    <a16:creationId xmlns:a16="http://schemas.microsoft.com/office/drawing/2014/main" id="{BEA8300A-3E1E-445E-8098-6DC0E9F73A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0" name="Picture 17">
                <a:extLst>
                  <a:ext uri="{FF2B5EF4-FFF2-40B4-BE49-F238E27FC236}">
                    <a16:creationId xmlns:a16="http://schemas.microsoft.com/office/drawing/2014/main" id="{7F8DECA2-D312-4CEB-8EC7-0A4B25B8EA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1" name="Picture 18">
                <a:extLst>
                  <a:ext uri="{FF2B5EF4-FFF2-40B4-BE49-F238E27FC236}">
                    <a16:creationId xmlns:a16="http://schemas.microsoft.com/office/drawing/2014/main" id="{4AC303C7-3C36-4263-9FC2-82E1C7C3C1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2" name="Picture 19">
                <a:extLst>
                  <a:ext uri="{FF2B5EF4-FFF2-40B4-BE49-F238E27FC236}">
                    <a16:creationId xmlns:a16="http://schemas.microsoft.com/office/drawing/2014/main" id="{3ACC7AB0-A387-4CA3-852C-B810C37855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3" name="Picture 20">
                <a:extLst>
                  <a:ext uri="{FF2B5EF4-FFF2-40B4-BE49-F238E27FC236}">
                    <a16:creationId xmlns:a16="http://schemas.microsoft.com/office/drawing/2014/main" id="{2FD6CC50-DB6C-4239-9F46-32B56A6E1D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4" name="Picture 21">
                <a:extLst>
                  <a:ext uri="{FF2B5EF4-FFF2-40B4-BE49-F238E27FC236}">
                    <a16:creationId xmlns:a16="http://schemas.microsoft.com/office/drawing/2014/main" id="{4340CBB0-29DB-4AFF-993B-75475F1CA8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5" name="Picture 22">
                <a:extLst>
                  <a:ext uri="{FF2B5EF4-FFF2-40B4-BE49-F238E27FC236}">
                    <a16:creationId xmlns:a16="http://schemas.microsoft.com/office/drawing/2014/main" id="{478A99A0-C686-4467-B808-077BB42957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6" name="Picture 23">
                <a:extLst>
                  <a:ext uri="{FF2B5EF4-FFF2-40B4-BE49-F238E27FC236}">
                    <a16:creationId xmlns:a16="http://schemas.microsoft.com/office/drawing/2014/main" id="{065824D6-6915-493D-AE61-239F95CDE1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45" name="Group 56">
              <a:extLst>
                <a:ext uri="{FF2B5EF4-FFF2-40B4-BE49-F238E27FC236}">
                  <a16:creationId xmlns:a16="http://schemas.microsoft.com/office/drawing/2014/main" id="{CC459B7E-D635-40CB-9CF7-351E075D6E4D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257" name="Picture 14">
                <a:extLst>
                  <a:ext uri="{FF2B5EF4-FFF2-40B4-BE49-F238E27FC236}">
                    <a16:creationId xmlns:a16="http://schemas.microsoft.com/office/drawing/2014/main" id="{7BACC9D7-CD60-4D29-9307-5B389971DE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8" name="Picture 15">
                <a:extLst>
                  <a:ext uri="{FF2B5EF4-FFF2-40B4-BE49-F238E27FC236}">
                    <a16:creationId xmlns:a16="http://schemas.microsoft.com/office/drawing/2014/main" id="{B5F552D2-96D9-474E-9C1E-251832C63A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9" name="Picture 16">
                <a:extLst>
                  <a:ext uri="{FF2B5EF4-FFF2-40B4-BE49-F238E27FC236}">
                    <a16:creationId xmlns:a16="http://schemas.microsoft.com/office/drawing/2014/main" id="{078BD8D6-6F3D-45E0-8D20-DE4EFF86D2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0" name="Picture 17">
                <a:extLst>
                  <a:ext uri="{FF2B5EF4-FFF2-40B4-BE49-F238E27FC236}">
                    <a16:creationId xmlns:a16="http://schemas.microsoft.com/office/drawing/2014/main" id="{E76D243D-13D5-49C8-B230-6DB7DC9AA2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1" name="Picture 18">
                <a:extLst>
                  <a:ext uri="{FF2B5EF4-FFF2-40B4-BE49-F238E27FC236}">
                    <a16:creationId xmlns:a16="http://schemas.microsoft.com/office/drawing/2014/main" id="{59A51753-058C-4517-8A33-94214C238B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2" name="Picture 19">
                <a:extLst>
                  <a:ext uri="{FF2B5EF4-FFF2-40B4-BE49-F238E27FC236}">
                    <a16:creationId xmlns:a16="http://schemas.microsoft.com/office/drawing/2014/main" id="{EC437387-6252-4935-BF6D-E8EB586A82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3" name="Picture 20">
                <a:extLst>
                  <a:ext uri="{FF2B5EF4-FFF2-40B4-BE49-F238E27FC236}">
                    <a16:creationId xmlns:a16="http://schemas.microsoft.com/office/drawing/2014/main" id="{023966A6-E4F0-4AE5-8FDA-B2E73F7435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4" name="Picture 21">
                <a:extLst>
                  <a:ext uri="{FF2B5EF4-FFF2-40B4-BE49-F238E27FC236}">
                    <a16:creationId xmlns:a16="http://schemas.microsoft.com/office/drawing/2014/main" id="{2741BC25-BACD-45C5-BFC6-E80823DA3F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5" name="Picture 22">
                <a:extLst>
                  <a:ext uri="{FF2B5EF4-FFF2-40B4-BE49-F238E27FC236}">
                    <a16:creationId xmlns:a16="http://schemas.microsoft.com/office/drawing/2014/main" id="{507EB140-3D26-4FB3-ACBB-06A41A7AE7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6" name="Picture 23">
                <a:extLst>
                  <a:ext uri="{FF2B5EF4-FFF2-40B4-BE49-F238E27FC236}">
                    <a16:creationId xmlns:a16="http://schemas.microsoft.com/office/drawing/2014/main" id="{9F3D6F98-F311-4F5D-BC78-1ED8548891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46" name="Group 56">
              <a:extLst>
                <a:ext uri="{FF2B5EF4-FFF2-40B4-BE49-F238E27FC236}">
                  <a16:creationId xmlns:a16="http://schemas.microsoft.com/office/drawing/2014/main" id="{BF66A4D7-C17A-4987-BCF4-54F6B81BA00F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1247" name="Picture 14">
                <a:extLst>
                  <a:ext uri="{FF2B5EF4-FFF2-40B4-BE49-F238E27FC236}">
                    <a16:creationId xmlns:a16="http://schemas.microsoft.com/office/drawing/2014/main" id="{FF13B143-8890-422B-ADD7-95E841B135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8" name="Picture 15">
                <a:extLst>
                  <a:ext uri="{FF2B5EF4-FFF2-40B4-BE49-F238E27FC236}">
                    <a16:creationId xmlns:a16="http://schemas.microsoft.com/office/drawing/2014/main" id="{596775FF-CE7B-4226-BB81-2246B527D1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9" name="Picture 16">
                <a:extLst>
                  <a:ext uri="{FF2B5EF4-FFF2-40B4-BE49-F238E27FC236}">
                    <a16:creationId xmlns:a16="http://schemas.microsoft.com/office/drawing/2014/main" id="{0D1F5F93-12E0-42D4-B3E1-3E3B33FBE6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0" name="Picture 17">
                <a:extLst>
                  <a:ext uri="{FF2B5EF4-FFF2-40B4-BE49-F238E27FC236}">
                    <a16:creationId xmlns:a16="http://schemas.microsoft.com/office/drawing/2014/main" id="{83F6C46B-8797-4A11-B3CD-E31CCAB383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1" name="Picture 18">
                <a:extLst>
                  <a:ext uri="{FF2B5EF4-FFF2-40B4-BE49-F238E27FC236}">
                    <a16:creationId xmlns:a16="http://schemas.microsoft.com/office/drawing/2014/main" id="{323252D8-07A0-4840-B1A5-0D9A824764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2" name="Picture 19">
                <a:extLst>
                  <a:ext uri="{FF2B5EF4-FFF2-40B4-BE49-F238E27FC236}">
                    <a16:creationId xmlns:a16="http://schemas.microsoft.com/office/drawing/2014/main" id="{55D971FE-7B0A-4F2D-A168-BC2C30E03A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3" name="Picture 20">
                <a:extLst>
                  <a:ext uri="{FF2B5EF4-FFF2-40B4-BE49-F238E27FC236}">
                    <a16:creationId xmlns:a16="http://schemas.microsoft.com/office/drawing/2014/main" id="{1B2A8610-B69E-49C3-ADCC-F3B8AA4688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4" name="Picture 21">
                <a:extLst>
                  <a:ext uri="{FF2B5EF4-FFF2-40B4-BE49-F238E27FC236}">
                    <a16:creationId xmlns:a16="http://schemas.microsoft.com/office/drawing/2014/main" id="{A3E5801F-4E09-47B9-B4CF-591284B0DA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5" name="Picture 22">
                <a:extLst>
                  <a:ext uri="{FF2B5EF4-FFF2-40B4-BE49-F238E27FC236}">
                    <a16:creationId xmlns:a16="http://schemas.microsoft.com/office/drawing/2014/main" id="{CA3A50B3-7A78-4E1C-A22B-98BB4B7183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6" name="Picture 23">
                <a:extLst>
                  <a:ext uri="{FF2B5EF4-FFF2-40B4-BE49-F238E27FC236}">
                    <a16:creationId xmlns:a16="http://schemas.microsoft.com/office/drawing/2014/main" id="{1A9E272D-6C85-4373-A7BF-A83B852C95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1347" name="Group 56">
            <a:extLst>
              <a:ext uri="{FF2B5EF4-FFF2-40B4-BE49-F238E27FC236}">
                <a16:creationId xmlns:a16="http://schemas.microsoft.com/office/drawing/2014/main" id="{91606048-C874-4B56-9120-A2F372F22912}"/>
              </a:ext>
            </a:extLst>
          </p:cNvPr>
          <p:cNvGrpSpPr/>
          <p:nvPr/>
        </p:nvGrpSpPr>
        <p:grpSpPr>
          <a:xfrm>
            <a:off x="2372720" y="5535379"/>
            <a:ext cx="1539560" cy="171967"/>
            <a:chOff x="7746380" y="2949426"/>
            <a:chExt cx="2188691" cy="244475"/>
          </a:xfrm>
        </p:grpSpPr>
        <p:pic>
          <p:nvPicPr>
            <p:cNvPr id="1348" name="Picture 14">
              <a:extLst>
                <a:ext uri="{FF2B5EF4-FFF2-40B4-BE49-F238E27FC236}">
                  <a16:creationId xmlns:a16="http://schemas.microsoft.com/office/drawing/2014/main" id="{9B7A2F1E-94E3-4135-9E36-2505266F1F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49" name="Picture 15">
              <a:extLst>
                <a:ext uri="{FF2B5EF4-FFF2-40B4-BE49-F238E27FC236}">
                  <a16:creationId xmlns:a16="http://schemas.microsoft.com/office/drawing/2014/main" id="{CA6DF0C1-3DD6-4079-AA30-45846A0F9F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50" name="Picture 16">
              <a:extLst>
                <a:ext uri="{FF2B5EF4-FFF2-40B4-BE49-F238E27FC236}">
                  <a16:creationId xmlns:a16="http://schemas.microsoft.com/office/drawing/2014/main" id="{38985AA6-1FB6-4BBD-BEA8-3ADC054765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51" name="Picture 17">
              <a:extLst>
                <a:ext uri="{FF2B5EF4-FFF2-40B4-BE49-F238E27FC236}">
                  <a16:creationId xmlns:a16="http://schemas.microsoft.com/office/drawing/2014/main" id="{D452B8DD-BA1B-475D-BE02-A1A5E5B28B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52" name="Picture 18">
              <a:extLst>
                <a:ext uri="{FF2B5EF4-FFF2-40B4-BE49-F238E27FC236}">
                  <a16:creationId xmlns:a16="http://schemas.microsoft.com/office/drawing/2014/main" id="{E5B905BA-1427-41A3-9AFE-EED9EB78D1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53" name="Picture 19">
              <a:extLst>
                <a:ext uri="{FF2B5EF4-FFF2-40B4-BE49-F238E27FC236}">
                  <a16:creationId xmlns:a16="http://schemas.microsoft.com/office/drawing/2014/main" id="{919F6722-CA00-4F21-9ABE-95C31F624C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54" name="Picture 20">
              <a:extLst>
                <a:ext uri="{FF2B5EF4-FFF2-40B4-BE49-F238E27FC236}">
                  <a16:creationId xmlns:a16="http://schemas.microsoft.com/office/drawing/2014/main" id="{846F0348-F233-4031-91EB-5DDFDA8110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55" name="Picture 21">
              <a:extLst>
                <a:ext uri="{FF2B5EF4-FFF2-40B4-BE49-F238E27FC236}">
                  <a16:creationId xmlns:a16="http://schemas.microsoft.com/office/drawing/2014/main" id="{04F9C090-327C-4A63-90C1-E9D05CC7C91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56" name="Picture 22">
              <a:extLst>
                <a:ext uri="{FF2B5EF4-FFF2-40B4-BE49-F238E27FC236}">
                  <a16:creationId xmlns:a16="http://schemas.microsoft.com/office/drawing/2014/main" id="{C8E93FF6-4F3C-425A-B53F-1D0B9AFAD0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57" name="Picture 23">
              <a:extLst>
                <a:ext uri="{FF2B5EF4-FFF2-40B4-BE49-F238E27FC236}">
                  <a16:creationId xmlns:a16="http://schemas.microsoft.com/office/drawing/2014/main" id="{D636C32B-8995-4F5B-9AA9-0ACF7DC9F4C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1358" name="Picture 1357">
            <a:extLst>
              <a:ext uri="{FF2B5EF4-FFF2-40B4-BE49-F238E27FC236}">
                <a16:creationId xmlns:a16="http://schemas.microsoft.com/office/drawing/2014/main" id="{FA45E2DC-8CD4-4E12-B6EB-947F84F2582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812462" y="553759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359" name="Picture 1358">
            <a:extLst>
              <a:ext uri="{FF2B5EF4-FFF2-40B4-BE49-F238E27FC236}">
                <a16:creationId xmlns:a16="http://schemas.microsoft.com/office/drawing/2014/main" id="{C6C547A2-5E13-444D-8E83-C3D1CEFB298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252398" y="5535845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360" name="Picture 1359">
            <a:extLst>
              <a:ext uri="{FF2B5EF4-FFF2-40B4-BE49-F238E27FC236}">
                <a16:creationId xmlns:a16="http://schemas.microsoft.com/office/drawing/2014/main" id="{C0144D3A-B603-4774-940B-87DCB5110D5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698797" y="5535845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361" name="Picture 1360">
            <a:extLst>
              <a:ext uri="{FF2B5EF4-FFF2-40B4-BE49-F238E27FC236}">
                <a16:creationId xmlns:a16="http://schemas.microsoft.com/office/drawing/2014/main" id="{BAC9936D-E7C8-47E0-BEEF-5344B499C96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153274" y="553759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362" name="Picture 1361">
            <a:extLst>
              <a:ext uri="{FF2B5EF4-FFF2-40B4-BE49-F238E27FC236}">
                <a16:creationId xmlns:a16="http://schemas.microsoft.com/office/drawing/2014/main" id="{3397DBAC-C0DA-4BD1-BBC8-F58A76CD0A6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96219" y="5535836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363" name="Picture 1362">
            <a:extLst>
              <a:ext uri="{FF2B5EF4-FFF2-40B4-BE49-F238E27FC236}">
                <a16:creationId xmlns:a16="http://schemas.microsoft.com/office/drawing/2014/main" id="{08FCD172-8B15-4C76-9AA8-8275397DF1C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038233" y="553759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364" name="Picture 1363">
            <a:extLst>
              <a:ext uri="{FF2B5EF4-FFF2-40B4-BE49-F238E27FC236}">
                <a16:creationId xmlns:a16="http://schemas.microsoft.com/office/drawing/2014/main" id="{BAAA8AD9-171D-4BFE-AD67-AF49710D7C8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382189" y="5537740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365" name="Picture 1364">
            <a:extLst>
              <a:ext uri="{FF2B5EF4-FFF2-40B4-BE49-F238E27FC236}">
                <a16:creationId xmlns:a16="http://schemas.microsoft.com/office/drawing/2014/main" id="{705D1F6C-88FC-43FA-BB8E-54541528C49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376134" y="5535845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366" name="Picture 1365">
            <a:extLst>
              <a:ext uri="{FF2B5EF4-FFF2-40B4-BE49-F238E27FC236}">
                <a16:creationId xmlns:a16="http://schemas.microsoft.com/office/drawing/2014/main" id="{21F79BDD-7CEF-40E3-B215-5BA1AE6BF6B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931033" y="5536264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367" name="Picture 1366">
            <a:extLst>
              <a:ext uri="{FF2B5EF4-FFF2-40B4-BE49-F238E27FC236}">
                <a16:creationId xmlns:a16="http://schemas.microsoft.com/office/drawing/2014/main" id="{18DA54F5-1C9F-4569-9C97-840A395A9A0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490979" y="5536574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368" name="Picture 1367">
            <a:extLst>
              <a:ext uri="{FF2B5EF4-FFF2-40B4-BE49-F238E27FC236}">
                <a16:creationId xmlns:a16="http://schemas.microsoft.com/office/drawing/2014/main" id="{9C37FB54-7026-44EA-9646-76137E51B34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374857" y="3323306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369" name="Picture 1368">
            <a:extLst>
              <a:ext uri="{FF2B5EF4-FFF2-40B4-BE49-F238E27FC236}">
                <a16:creationId xmlns:a16="http://schemas.microsoft.com/office/drawing/2014/main" id="{64E4E429-96E5-44A6-995F-B5F213DB099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821256" y="3323306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370" name="Picture 1369">
            <a:extLst>
              <a:ext uri="{FF2B5EF4-FFF2-40B4-BE49-F238E27FC236}">
                <a16:creationId xmlns:a16="http://schemas.microsoft.com/office/drawing/2014/main" id="{39FE2691-CCF2-41F2-A595-35CE14FA57A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267655" y="3323867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371" name="Picture 1370">
            <a:extLst>
              <a:ext uri="{FF2B5EF4-FFF2-40B4-BE49-F238E27FC236}">
                <a16:creationId xmlns:a16="http://schemas.microsoft.com/office/drawing/2014/main" id="{FFE1162C-C4D4-43C6-B227-352C80C586A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712829" y="3326348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1662176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3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237 -0.00023 L 0.00052 -0.00023 " pathEditMode="relative" rAng="0" ptsTypes="AA">
                                      <p:cBhvr>
                                        <p:cTn id="32" dur="1000" spd="-100000" fill="hold"/>
                                        <p:tgtEl>
                                          <p:spTgt spid="13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11" y="0"/>
                                    </p:animMotion>
                                  </p:childTnLst>
                                </p:cTn>
                              </p:par>
                              <p:par>
                                <p:cTn id="3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13 -0.00024 L -0.04727 -0.00024 " pathEditMode="relative" rAng="0" ptsTypes="AA">
                                      <p:cBhvr>
                                        <p:cTn id="34" dur="1000" fill="hold"/>
                                        <p:tgtEl>
                                          <p:spTgt spid="13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357" y="0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13 4.07407E-6 L -0.07201 4.07407E-6 " pathEditMode="relative" rAng="0" ptsTypes="AA">
                                      <p:cBhvr>
                                        <p:cTn id="36" dur="1000" fill="hold"/>
                                        <p:tgtEl>
                                          <p:spTgt spid="13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594" y="0"/>
                                    </p:animMotion>
                                  </p:childTnLst>
                                </p:cTn>
                              </p:par>
                              <p:par>
                                <p:cTn id="3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31 2.59259E-6 L -0.09662 2.59259E-6 " pathEditMode="relative" rAng="0" ptsTypes="AA">
                                      <p:cBhvr>
                                        <p:cTn id="38" dur="1000" fill="hold"/>
                                        <p:tgtEl>
                                          <p:spTgt spid="13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766" y="0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234 -0.00024 L -0.12109 -0.00024 " pathEditMode="relative" rAng="0" ptsTypes="AA">
                                      <p:cBhvr>
                                        <p:cTn id="40" dur="1000" fill="hold"/>
                                        <p:tgtEl>
                                          <p:spTgt spid="13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937" y="0"/>
                                    </p:animMotion>
                                  </p:childTnLst>
                                </p:cTn>
                              </p:par>
                              <p:par>
                                <p:cTn id="41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65 2.59259E-6 L -0.1444 2.59259E-6 " pathEditMode="relative" rAng="0" ptsTypes="AA">
                                      <p:cBhvr>
                                        <p:cTn id="42" dur="1000" fill="hold"/>
                                        <p:tgtEl>
                                          <p:spTgt spid="13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187" y="0"/>
                                    </p:animMotion>
                                  </p:childTnLst>
                                </p:cTn>
                              </p:par>
                              <p:par>
                                <p:cTn id="4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95 -0.00023 L -0.1694 -0.00023 " pathEditMode="relative" rAng="0" ptsTypes="AA">
                                      <p:cBhvr>
                                        <p:cTn id="44" dur="1000" fill="hold"/>
                                        <p:tgtEl>
                                          <p:spTgt spid="13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72" y="0"/>
                                    </p:animMotion>
                                  </p:childTnLst>
                                </p:cTn>
                              </p:par>
                              <p:par>
                                <p:cTn id="4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65 -0.00047 L -0.19232 -0.00047 " pathEditMode="relative" rAng="0" ptsTypes="AA">
                                      <p:cBhvr>
                                        <p:cTn id="46" dur="1000" fill="hold"/>
                                        <p:tgtEl>
                                          <p:spTgt spid="13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583" y="0"/>
                                    </p:animMotion>
                                  </p:childTnLst>
                                </p:cTn>
                              </p:par>
                              <p:par>
                                <p:cTn id="4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04 -0.00047 L -0.21667 -0.00047 " pathEditMode="relative" rAng="0" ptsTypes="AA">
                                      <p:cBhvr>
                                        <p:cTn id="48" dur="1000" fill="hold"/>
                                        <p:tgtEl>
                                          <p:spTgt spid="13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781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000"/>
                            </p:stCondLst>
                            <p:childTnLst>
                              <p:par>
                                <p:cTn id="50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" dur="500"/>
                                        <p:tgtEl>
                                          <p:spTgt spid="13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" dur="500"/>
                                        <p:tgtEl>
                                          <p:spTgt spid="13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" dur="500"/>
                                        <p:tgtEl>
                                          <p:spTgt spid="13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" dur="500"/>
                                        <p:tgtEl>
                                          <p:spTgt spid="13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3" dur="500"/>
                                        <p:tgtEl>
                                          <p:spTgt spid="13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6" dur="500"/>
                                        <p:tgtEl>
                                          <p:spTgt spid="13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9" dur="500"/>
                                        <p:tgtEl>
                                          <p:spTgt spid="13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2" dur="500"/>
                                        <p:tgtEl>
                                          <p:spTgt spid="13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5" dur="500"/>
                                        <p:tgtEl>
                                          <p:spTgt spid="13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8" dur="500"/>
                                        <p:tgtEl>
                                          <p:spTgt spid="13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1500"/>
                            </p:stCondLst>
                            <p:childTnLst>
                              <p:par>
                                <p:cTn id="8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1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39 5.55112E-17 L 0.00013 -0.04282 " pathEditMode="relative" rAng="0" ptsTypes="AA">
                                      <p:cBhvr>
                                        <p:cTn id="91" dur="2000" fill="hold"/>
                                        <p:tgtEl>
                                          <p:spTgt spid="11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2153"/>
                                    </p:animMotion>
                                  </p:childTnLst>
                                </p:cTn>
                              </p:par>
                              <p:par>
                                <p:cTn id="9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26 7.40741E-7 L 0.00026 -0.08657 " pathEditMode="relative" rAng="0" ptsTypes="AA">
                                      <p:cBhvr>
                                        <p:cTn id="93" dur="2000" fill="hold"/>
                                        <p:tgtEl>
                                          <p:spTgt spid="11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4329"/>
                                    </p:animMotion>
                                  </p:childTnLst>
                                </p:cTn>
                              </p:par>
                              <p:par>
                                <p:cTn id="9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39 0.00024 L 0.00039 -0.13171 " pathEditMode="relative" rAng="0" ptsTypes="AA">
                                      <p:cBhvr>
                                        <p:cTn id="95" dur="2000" fill="hold"/>
                                        <p:tgtEl>
                                          <p:spTgt spid="11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597"/>
                                    </p:animMotion>
                                  </p:childTnLst>
                                </p:cTn>
                              </p:par>
                              <p:par>
                                <p:cTn id="9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26 -7.40741E-7 L 0.00026 -0.17477 " pathEditMode="relative" rAng="0" ptsTypes="AA">
                                      <p:cBhvr>
                                        <p:cTn id="97" dur="2000" fill="hold"/>
                                        <p:tgtEl>
                                          <p:spTgt spid="11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8750"/>
                                    </p:animMotion>
                                  </p:childTnLst>
                                </p:cTn>
                              </p:par>
                              <p:par>
                                <p:cTn id="9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65 4.44444E-6 L 0.00039 -0.2176 " pathEditMode="relative" rAng="0" ptsTypes="AA">
                                      <p:cBhvr>
                                        <p:cTn id="99" dur="2000" fill="hold"/>
                                        <p:tgtEl>
                                          <p:spTgt spid="11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-10880"/>
                                    </p:animMotion>
                                  </p:childTnLst>
                                </p:cTn>
                              </p:par>
                              <p:par>
                                <p:cTn id="10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52 -1.85185E-6 L 0.00026 -0.26134 " pathEditMode="relative" rAng="0" ptsTypes="AA">
                                      <p:cBhvr>
                                        <p:cTn id="101" dur="2000" fill="hold"/>
                                        <p:tgtEl>
                                          <p:spTgt spid="11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-13079"/>
                                    </p:animMotion>
                                  </p:childTnLst>
                                </p:cTn>
                              </p:par>
                              <p:par>
                                <p:cTn id="10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26 -0.00047 L -3.125E-6 -0.30394 " pathEditMode="relative" rAng="0" ptsTypes="AA">
                                      <p:cBhvr>
                                        <p:cTn id="103" dur="2000" fill="hold"/>
                                        <p:tgtEl>
                                          <p:spTgt spid="12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" y="-15185"/>
                                    </p:animMotion>
                                  </p:childTnLst>
                                </p:cTn>
                              </p:par>
                              <p:par>
                                <p:cTn id="10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104 -1.48148E-6 L 0.00052 -0.34699 " pathEditMode="relative" rAng="0" ptsTypes="AA">
                                      <p:cBhvr>
                                        <p:cTn id="105" dur="2000" fill="hold"/>
                                        <p:tgtEl>
                                          <p:spTgt spid="12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-17361"/>
                                    </p:animMotion>
                                  </p:childTnLst>
                                </p:cTn>
                              </p:par>
                              <p:par>
                                <p:cTn id="10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4.07407E-6 L 0.00065 -0.3875 " pathEditMode="relative" rAng="0" ptsTypes="AA">
                                      <p:cBhvr>
                                        <p:cTn id="107" dur="2000" fill="hold"/>
                                        <p:tgtEl>
                                          <p:spTgt spid="12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1937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2000"/>
                            </p:stCondLst>
                            <p:childTnLst>
                              <p:par>
                                <p:cTn id="109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0" dur="500"/>
                                        <p:tgtEl>
                                          <p:spTgt spid="11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3" dur="500"/>
                                        <p:tgtEl>
                                          <p:spTgt spid="11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6" dur="500"/>
                                        <p:tgtEl>
                                          <p:spTgt spid="11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9" dur="500"/>
                                        <p:tgtEl>
                                          <p:spTgt spid="11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2" dur="500"/>
                                        <p:tgtEl>
                                          <p:spTgt spid="11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5" dur="500"/>
                                        <p:tgtEl>
                                          <p:spTgt spid="11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8" dur="500"/>
                                        <p:tgtEl>
                                          <p:spTgt spid="12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1" dur="500"/>
                                        <p:tgtEl>
                                          <p:spTgt spid="12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4" dur="500"/>
                                        <p:tgtEl>
                                          <p:spTgt spid="12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7" dur="500"/>
                                        <p:tgtEl>
                                          <p:spTgt spid="11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1" dur="500"/>
                                        <p:tgtEl>
                                          <p:spTgt spid="1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2" fill="hold">
                      <p:stCondLst>
                        <p:cond delay="indefinite"/>
                      </p:stCondLst>
                      <p:childTnLst>
                        <p:par>
                          <p:cTn id="143" fill="hold">
                            <p:stCondLst>
                              <p:cond delay="0"/>
                            </p:stCondLst>
                            <p:childTnLst>
                              <p:par>
                                <p:cTn id="1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6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1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0" fill="hold">
                      <p:stCondLst>
                        <p:cond delay="indefinite"/>
                      </p:stCondLst>
                      <p:childTnLst>
                        <p:par>
                          <p:cTn id="151" fill="hold">
                            <p:stCondLst>
                              <p:cond delay="0"/>
                            </p:stCondLst>
                            <p:childTnLst>
                              <p:par>
                                <p:cTn id="1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13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8" fill="hold">
                      <p:stCondLst>
                        <p:cond delay="indefinite"/>
                      </p:stCondLst>
                      <p:childTnLst>
                        <p:par>
                          <p:cTn id="159" fill="hold">
                            <p:stCondLst>
                              <p:cond delay="0"/>
                            </p:stCondLst>
                            <p:childTnLst>
                              <p:par>
                                <p:cTn id="1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2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5" dur="500"/>
                                        <p:tgtEl>
                                          <p:spTgt spid="13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6" fill="hold">
                      <p:stCondLst>
                        <p:cond delay="indefinite"/>
                      </p:stCondLst>
                      <p:childTnLst>
                        <p:par>
                          <p:cTn id="167" fill="hold">
                            <p:stCondLst>
                              <p:cond delay="0"/>
                            </p:stCondLst>
                            <p:childTnLst>
                              <p:par>
                                <p:cTn id="16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13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4" fill="hold">
                      <p:stCondLst>
                        <p:cond delay="indefinite"/>
                      </p:stCondLst>
                      <p:childTnLst>
                        <p:par>
                          <p:cTn id="175" fill="hold">
                            <p:stCondLst>
                              <p:cond delay="0"/>
                            </p:stCondLst>
                            <p:childTnLst>
                              <p:par>
                                <p:cTn id="17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4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9" grpId="0"/>
      <p:bldP spid="101" grpId="0"/>
      <p:bldP spid="103" grpId="0"/>
      <p:bldP spid="105" grpId="0"/>
      <p:bldP spid="107" grpId="0"/>
      <p:bldP spid="109" grpId="0"/>
      <p:bldP spid="111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5" name="Group 94">
            <a:extLst>
              <a:ext uri="{FF2B5EF4-FFF2-40B4-BE49-F238E27FC236}">
                <a16:creationId xmlns:a16="http://schemas.microsoft.com/office/drawing/2014/main" id="{CC03FFC4-B9C8-427E-82E2-92738F2A575D}"/>
              </a:ext>
            </a:extLst>
          </p:cNvPr>
          <p:cNvGrpSpPr/>
          <p:nvPr/>
        </p:nvGrpSpPr>
        <p:grpSpPr>
          <a:xfrm>
            <a:off x="427567" y="483282"/>
            <a:ext cx="10622029" cy="820709"/>
            <a:chOff x="602299" y="3381318"/>
            <a:chExt cx="4752378" cy="820709"/>
          </a:xfrm>
        </p:grpSpPr>
        <p:sp>
          <p:nvSpPr>
            <p:cNvPr id="96" name="Rectangle: Rounded Corners 95">
              <a:extLst>
                <a:ext uri="{FF2B5EF4-FFF2-40B4-BE49-F238E27FC236}">
                  <a16:creationId xmlns:a16="http://schemas.microsoft.com/office/drawing/2014/main" id="{68F984A1-62FD-4A8A-9B10-33C5713C4FEC}"/>
                </a:ext>
              </a:extLst>
            </p:cNvPr>
            <p:cNvSpPr/>
            <p:nvPr/>
          </p:nvSpPr>
          <p:spPr>
            <a:xfrm>
              <a:off x="602299" y="3381318"/>
              <a:ext cx="4752378" cy="820709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E0CF7F01-AD9C-4B85-9CB4-562A0908CDCF}"/>
                </a:ext>
              </a:extLst>
            </p:cNvPr>
            <p:cNvSpPr txBox="1"/>
            <p:nvPr/>
          </p:nvSpPr>
          <p:spPr>
            <a:xfrm>
              <a:off x="616569" y="3499074"/>
              <a:ext cx="472287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95, 96, 97,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sp>
        <p:nvSpPr>
          <p:cNvPr id="98" name="Rectangle 97">
            <a:extLst>
              <a:ext uri="{FF2B5EF4-FFF2-40B4-BE49-F238E27FC236}">
                <a16:creationId xmlns:a16="http://schemas.microsoft.com/office/drawing/2014/main" id="{A13C0F73-64DC-4A0C-828A-9636AF86E61E}"/>
              </a:ext>
            </a:extLst>
          </p:cNvPr>
          <p:cNvSpPr/>
          <p:nvPr/>
        </p:nvSpPr>
        <p:spPr>
          <a:xfrm>
            <a:off x="2587737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F1E1EEAB-E1D0-41EE-BD47-808B546A9C08}"/>
              </a:ext>
            </a:extLst>
          </p:cNvPr>
          <p:cNvSpPr txBox="1"/>
          <p:nvPr/>
        </p:nvSpPr>
        <p:spPr>
          <a:xfrm>
            <a:off x="2744414" y="604659"/>
            <a:ext cx="80021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98</a:t>
            </a:r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51E74A14-672E-4FF1-8460-4BD64EA1A7AD}"/>
              </a:ext>
            </a:extLst>
          </p:cNvPr>
          <p:cNvSpPr/>
          <p:nvPr/>
        </p:nvSpPr>
        <p:spPr>
          <a:xfrm>
            <a:off x="3785854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910DB449-8A1D-4007-856B-CD2DFD35C93F}"/>
              </a:ext>
            </a:extLst>
          </p:cNvPr>
          <p:cNvSpPr txBox="1"/>
          <p:nvPr/>
        </p:nvSpPr>
        <p:spPr>
          <a:xfrm>
            <a:off x="3942531" y="604659"/>
            <a:ext cx="80021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99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7E4B2C87-C8AC-4BC5-B5C7-232AA6A6DEA0}"/>
              </a:ext>
            </a:extLst>
          </p:cNvPr>
          <p:cNvSpPr/>
          <p:nvPr/>
        </p:nvSpPr>
        <p:spPr>
          <a:xfrm>
            <a:off x="4986146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CC98BBB1-CD07-4310-A0AF-88F2F2D0AA48}"/>
              </a:ext>
            </a:extLst>
          </p:cNvPr>
          <p:cNvSpPr txBox="1"/>
          <p:nvPr/>
        </p:nvSpPr>
        <p:spPr>
          <a:xfrm>
            <a:off x="4982403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100</a:t>
            </a: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A93D63ED-A776-465E-98A3-697C554C5D0B}"/>
              </a:ext>
            </a:extLst>
          </p:cNvPr>
          <p:cNvSpPr/>
          <p:nvPr/>
        </p:nvSpPr>
        <p:spPr>
          <a:xfrm>
            <a:off x="6169023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5F7FF16A-CFA7-4026-92BF-C86A97FA6077}"/>
              </a:ext>
            </a:extLst>
          </p:cNvPr>
          <p:cNvSpPr txBox="1"/>
          <p:nvPr/>
        </p:nvSpPr>
        <p:spPr>
          <a:xfrm>
            <a:off x="6165280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101</a:t>
            </a: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76F2F87C-D923-4C54-8FF8-1D17228B5E09}"/>
              </a:ext>
            </a:extLst>
          </p:cNvPr>
          <p:cNvSpPr/>
          <p:nvPr/>
        </p:nvSpPr>
        <p:spPr>
          <a:xfrm>
            <a:off x="7367140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7A0E740F-3853-446E-AAFA-32BB7874C44F}"/>
              </a:ext>
            </a:extLst>
          </p:cNvPr>
          <p:cNvSpPr txBox="1"/>
          <p:nvPr/>
        </p:nvSpPr>
        <p:spPr>
          <a:xfrm>
            <a:off x="7363397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102</a:t>
            </a:r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07047B2C-61FF-4CEB-979B-19F1B03D6CC7}"/>
              </a:ext>
            </a:extLst>
          </p:cNvPr>
          <p:cNvSpPr/>
          <p:nvPr/>
        </p:nvSpPr>
        <p:spPr>
          <a:xfrm>
            <a:off x="8567432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CDAC0EA7-53AC-43CD-83E2-1E517F8918B7}"/>
              </a:ext>
            </a:extLst>
          </p:cNvPr>
          <p:cNvSpPr txBox="1"/>
          <p:nvPr/>
        </p:nvSpPr>
        <p:spPr>
          <a:xfrm>
            <a:off x="8563689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103</a:t>
            </a:r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3D65CEAF-E277-4785-9426-B57E3E5E2227}"/>
              </a:ext>
            </a:extLst>
          </p:cNvPr>
          <p:cNvSpPr/>
          <p:nvPr/>
        </p:nvSpPr>
        <p:spPr>
          <a:xfrm>
            <a:off x="9748759" y="604659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0DBD1B1C-54DE-4B59-A3CA-8C0E54D4A2B8}"/>
              </a:ext>
            </a:extLst>
          </p:cNvPr>
          <p:cNvSpPr txBox="1"/>
          <p:nvPr/>
        </p:nvSpPr>
        <p:spPr>
          <a:xfrm>
            <a:off x="9745016" y="595720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104</a:t>
            </a:r>
          </a:p>
        </p:txBody>
      </p:sp>
      <p:grpSp>
        <p:nvGrpSpPr>
          <p:cNvPr id="344" name="Group 343">
            <a:extLst>
              <a:ext uri="{FF2B5EF4-FFF2-40B4-BE49-F238E27FC236}">
                <a16:creationId xmlns:a16="http://schemas.microsoft.com/office/drawing/2014/main" id="{9995750B-44D8-48A9-9875-8A913D703074}"/>
              </a:ext>
            </a:extLst>
          </p:cNvPr>
          <p:cNvGrpSpPr/>
          <p:nvPr/>
        </p:nvGrpSpPr>
        <p:grpSpPr>
          <a:xfrm>
            <a:off x="2695428" y="1843308"/>
            <a:ext cx="446399" cy="428686"/>
            <a:chOff x="463698" y="934501"/>
            <a:chExt cx="446399" cy="428686"/>
          </a:xfrm>
        </p:grpSpPr>
        <p:sp>
          <p:nvSpPr>
            <p:cNvPr id="345" name="Oval 344">
              <a:extLst>
                <a:ext uri="{FF2B5EF4-FFF2-40B4-BE49-F238E27FC236}">
                  <a16:creationId xmlns:a16="http://schemas.microsoft.com/office/drawing/2014/main" id="{37F878AE-B734-48FF-B804-4CA14ABBDEA1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46" name="TextBox 345">
              <a:extLst>
                <a:ext uri="{FF2B5EF4-FFF2-40B4-BE49-F238E27FC236}">
                  <a16:creationId xmlns:a16="http://schemas.microsoft.com/office/drawing/2014/main" id="{C666E784-2352-4B34-9317-66A5321FCEE1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347" name="Group 346">
            <a:extLst>
              <a:ext uri="{FF2B5EF4-FFF2-40B4-BE49-F238E27FC236}">
                <a16:creationId xmlns:a16="http://schemas.microsoft.com/office/drawing/2014/main" id="{9A555CEB-D6EB-4200-89AE-B605FC81FB45}"/>
              </a:ext>
            </a:extLst>
          </p:cNvPr>
          <p:cNvGrpSpPr/>
          <p:nvPr/>
        </p:nvGrpSpPr>
        <p:grpSpPr>
          <a:xfrm>
            <a:off x="2693862" y="2296359"/>
            <a:ext cx="446399" cy="428686"/>
            <a:chOff x="457051" y="1380030"/>
            <a:chExt cx="446399" cy="428686"/>
          </a:xfrm>
        </p:grpSpPr>
        <p:sp>
          <p:nvSpPr>
            <p:cNvPr id="348" name="Oval 347">
              <a:extLst>
                <a:ext uri="{FF2B5EF4-FFF2-40B4-BE49-F238E27FC236}">
                  <a16:creationId xmlns:a16="http://schemas.microsoft.com/office/drawing/2014/main" id="{16A053AC-9E74-4FA8-BC6A-611A78CE525F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49" name="TextBox 348">
              <a:extLst>
                <a:ext uri="{FF2B5EF4-FFF2-40B4-BE49-F238E27FC236}">
                  <a16:creationId xmlns:a16="http://schemas.microsoft.com/office/drawing/2014/main" id="{025E9A66-D4F7-4FFD-BAB8-409E09184B13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350" name="Group 349">
            <a:extLst>
              <a:ext uri="{FF2B5EF4-FFF2-40B4-BE49-F238E27FC236}">
                <a16:creationId xmlns:a16="http://schemas.microsoft.com/office/drawing/2014/main" id="{F5E709B0-8CC8-442C-A675-2A49BE77A9FD}"/>
              </a:ext>
            </a:extLst>
          </p:cNvPr>
          <p:cNvGrpSpPr/>
          <p:nvPr/>
        </p:nvGrpSpPr>
        <p:grpSpPr>
          <a:xfrm>
            <a:off x="2696946" y="2739784"/>
            <a:ext cx="446399" cy="428686"/>
            <a:chOff x="460084" y="1832999"/>
            <a:chExt cx="446399" cy="428686"/>
          </a:xfrm>
        </p:grpSpPr>
        <p:sp>
          <p:nvSpPr>
            <p:cNvPr id="351" name="Oval 350">
              <a:extLst>
                <a:ext uri="{FF2B5EF4-FFF2-40B4-BE49-F238E27FC236}">
                  <a16:creationId xmlns:a16="http://schemas.microsoft.com/office/drawing/2014/main" id="{43A19ED7-F33A-4091-8A13-922CD7028389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E9C59937-BF63-4E44-B2F6-0FE4C3BB3FB1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353" name="Group 352">
            <a:extLst>
              <a:ext uri="{FF2B5EF4-FFF2-40B4-BE49-F238E27FC236}">
                <a16:creationId xmlns:a16="http://schemas.microsoft.com/office/drawing/2014/main" id="{F2EC052F-C9E7-4A64-82B6-A10B49AF2293}"/>
              </a:ext>
            </a:extLst>
          </p:cNvPr>
          <p:cNvGrpSpPr/>
          <p:nvPr/>
        </p:nvGrpSpPr>
        <p:grpSpPr>
          <a:xfrm>
            <a:off x="2694691" y="3182573"/>
            <a:ext cx="446399" cy="428686"/>
            <a:chOff x="453437" y="2278528"/>
            <a:chExt cx="446399" cy="428686"/>
          </a:xfrm>
        </p:grpSpPr>
        <p:sp>
          <p:nvSpPr>
            <p:cNvPr id="354" name="Oval 353">
              <a:extLst>
                <a:ext uri="{FF2B5EF4-FFF2-40B4-BE49-F238E27FC236}">
                  <a16:creationId xmlns:a16="http://schemas.microsoft.com/office/drawing/2014/main" id="{370727CF-3DD4-402E-93B3-9531006D3F90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DBED91AC-B9A7-4BBD-A735-6D0C975D09F3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356" name="Group 355">
            <a:extLst>
              <a:ext uri="{FF2B5EF4-FFF2-40B4-BE49-F238E27FC236}">
                <a16:creationId xmlns:a16="http://schemas.microsoft.com/office/drawing/2014/main" id="{318AA499-5EF7-44F6-98E1-15DAC0E20E61}"/>
              </a:ext>
            </a:extLst>
          </p:cNvPr>
          <p:cNvGrpSpPr/>
          <p:nvPr/>
        </p:nvGrpSpPr>
        <p:grpSpPr>
          <a:xfrm>
            <a:off x="2694655" y="3626825"/>
            <a:ext cx="446399" cy="428686"/>
            <a:chOff x="448639" y="2727542"/>
            <a:chExt cx="446399" cy="428686"/>
          </a:xfrm>
        </p:grpSpPr>
        <p:sp>
          <p:nvSpPr>
            <p:cNvPr id="357" name="Oval 356">
              <a:extLst>
                <a:ext uri="{FF2B5EF4-FFF2-40B4-BE49-F238E27FC236}">
                  <a16:creationId xmlns:a16="http://schemas.microsoft.com/office/drawing/2014/main" id="{4F67D2F5-8AB6-4559-A9FE-B82E2F93D552}"/>
                </a:ext>
              </a:extLst>
            </p:cNvPr>
            <p:cNvSpPr/>
            <p:nvPr/>
          </p:nvSpPr>
          <p:spPr>
            <a:xfrm>
              <a:off x="448639" y="2727542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C000E05A-5DC5-430C-B501-647F5180C82A}"/>
                </a:ext>
              </a:extLst>
            </p:cNvPr>
            <p:cNvSpPr txBox="1"/>
            <p:nvPr/>
          </p:nvSpPr>
          <p:spPr>
            <a:xfrm>
              <a:off x="500875" y="2756661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359" name="Group 358">
            <a:extLst>
              <a:ext uri="{FF2B5EF4-FFF2-40B4-BE49-F238E27FC236}">
                <a16:creationId xmlns:a16="http://schemas.microsoft.com/office/drawing/2014/main" id="{8AF3A7FA-170E-439D-B3F8-FA1D35258177}"/>
              </a:ext>
            </a:extLst>
          </p:cNvPr>
          <p:cNvGrpSpPr/>
          <p:nvPr/>
        </p:nvGrpSpPr>
        <p:grpSpPr>
          <a:xfrm>
            <a:off x="2697985" y="4070538"/>
            <a:ext cx="446399" cy="428686"/>
            <a:chOff x="463698" y="934501"/>
            <a:chExt cx="446399" cy="428686"/>
          </a:xfrm>
        </p:grpSpPr>
        <p:sp>
          <p:nvSpPr>
            <p:cNvPr id="360" name="Oval 359">
              <a:extLst>
                <a:ext uri="{FF2B5EF4-FFF2-40B4-BE49-F238E27FC236}">
                  <a16:creationId xmlns:a16="http://schemas.microsoft.com/office/drawing/2014/main" id="{0C96702A-D55F-4F35-9CEA-6E5EAB4D16A7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7823DAC9-D58B-411B-BDF5-7C48A5DC7546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362" name="Group 361">
            <a:extLst>
              <a:ext uri="{FF2B5EF4-FFF2-40B4-BE49-F238E27FC236}">
                <a16:creationId xmlns:a16="http://schemas.microsoft.com/office/drawing/2014/main" id="{95615040-EBBE-4AEB-BB37-2CF800E54981}"/>
              </a:ext>
            </a:extLst>
          </p:cNvPr>
          <p:cNvGrpSpPr/>
          <p:nvPr/>
        </p:nvGrpSpPr>
        <p:grpSpPr>
          <a:xfrm>
            <a:off x="2696419" y="4523589"/>
            <a:ext cx="446399" cy="428686"/>
            <a:chOff x="457051" y="1380030"/>
            <a:chExt cx="446399" cy="428686"/>
          </a:xfrm>
        </p:grpSpPr>
        <p:sp>
          <p:nvSpPr>
            <p:cNvPr id="363" name="Oval 362">
              <a:extLst>
                <a:ext uri="{FF2B5EF4-FFF2-40B4-BE49-F238E27FC236}">
                  <a16:creationId xmlns:a16="http://schemas.microsoft.com/office/drawing/2014/main" id="{05237A97-C540-448E-9E80-A1E1E3473175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64" name="TextBox 363">
              <a:extLst>
                <a:ext uri="{FF2B5EF4-FFF2-40B4-BE49-F238E27FC236}">
                  <a16:creationId xmlns:a16="http://schemas.microsoft.com/office/drawing/2014/main" id="{0BF7CB73-F15E-4E40-BB47-9066B471C287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365" name="Group 364">
            <a:extLst>
              <a:ext uri="{FF2B5EF4-FFF2-40B4-BE49-F238E27FC236}">
                <a16:creationId xmlns:a16="http://schemas.microsoft.com/office/drawing/2014/main" id="{5D9A7130-A55E-4FBB-840E-047DB63C166B}"/>
              </a:ext>
            </a:extLst>
          </p:cNvPr>
          <p:cNvGrpSpPr/>
          <p:nvPr/>
        </p:nvGrpSpPr>
        <p:grpSpPr>
          <a:xfrm>
            <a:off x="2699503" y="4967014"/>
            <a:ext cx="446399" cy="428686"/>
            <a:chOff x="460084" y="1832999"/>
            <a:chExt cx="446399" cy="428686"/>
          </a:xfrm>
        </p:grpSpPr>
        <p:sp>
          <p:nvSpPr>
            <p:cNvPr id="366" name="Oval 365">
              <a:extLst>
                <a:ext uri="{FF2B5EF4-FFF2-40B4-BE49-F238E27FC236}">
                  <a16:creationId xmlns:a16="http://schemas.microsoft.com/office/drawing/2014/main" id="{44AF0FC1-5849-4F8B-A864-69E60BDDAEBC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D8E6F1DA-AFA3-474F-80F2-34CBC6971061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368" name="Group 367">
            <a:extLst>
              <a:ext uri="{FF2B5EF4-FFF2-40B4-BE49-F238E27FC236}">
                <a16:creationId xmlns:a16="http://schemas.microsoft.com/office/drawing/2014/main" id="{40DD676E-1A85-4390-A382-7F62DDEE49A8}"/>
              </a:ext>
            </a:extLst>
          </p:cNvPr>
          <p:cNvGrpSpPr/>
          <p:nvPr/>
        </p:nvGrpSpPr>
        <p:grpSpPr>
          <a:xfrm>
            <a:off x="2697248" y="5409803"/>
            <a:ext cx="446399" cy="428686"/>
            <a:chOff x="453437" y="2278528"/>
            <a:chExt cx="446399" cy="428686"/>
          </a:xfrm>
        </p:grpSpPr>
        <p:sp>
          <p:nvSpPr>
            <p:cNvPr id="369" name="Oval 368">
              <a:extLst>
                <a:ext uri="{FF2B5EF4-FFF2-40B4-BE49-F238E27FC236}">
                  <a16:creationId xmlns:a16="http://schemas.microsoft.com/office/drawing/2014/main" id="{C1775D96-6288-4480-A234-07F92F6ABB58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70" name="TextBox 369">
              <a:extLst>
                <a:ext uri="{FF2B5EF4-FFF2-40B4-BE49-F238E27FC236}">
                  <a16:creationId xmlns:a16="http://schemas.microsoft.com/office/drawing/2014/main" id="{29C1B0D3-CABD-42EF-AD34-E6BD5949A477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371" name="Group 370">
            <a:extLst>
              <a:ext uri="{FF2B5EF4-FFF2-40B4-BE49-F238E27FC236}">
                <a16:creationId xmlns:a16="http://schemas.microsoft.com/office/drawing/2014/main" id="{43FD237A-4659-445B-A3C0-717D67633C93}"/>
              </a:ext>
            </a:extLst>
          </p:cNvPr>
          <p:cNvGrpSpPr/>
          <p:nvPr/>
        </p:nvGrpSpPr>
        <p:grpSpPr>
          <a:xfrm>
            <a:off x="2697212" y="5854055"/>
            <a:ext cx="446399" cy="428686"/>
            <a:chOff x="448639" y="2727542"/>
            <a:chExt cx="446399" cy="428686"/>
          </a:xfrm>
        </p:grpSpPr>
        <p:sp>
          <p:nvSpPr>
            <p:cNvPr id="372" name="Oval 371">
              <a:extLst>
                <a:ext uri="{FF2B5EF4-FFF2-40B4-BE49-F238E27FC236}">
                  <a16:creationId xmlns:a16="http://schemas.microsoft.com/office/drawing/2014/main" id="{2DAF83F0-1CD6-4B7D-BAA7-629EE401A2B1}"/>
                </a:ext>
              </a:extLst>
            </p:cNvPr>
            <p:cNvSpPr/>
            <p:nvPr/>
          </p:nvSpPr>
          <p:spPr>
            <a:xfrm>
              <a:off x="448639" y="2727542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007B9C30-2B4B-4105-B041-412BCFCA11F1}"/>
                </a:ext>
              </a:extLst>
            </p:cNvPr>
            <p:cNvSpPr txBox="1"/>
            <p:nvPr/>
          </p:nvSpPr>
          <p:spPr>
            <a:xfrm>
              <a:off x="500875" y="2756661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BA048E1D-34FA-49A4-929D-EB3A6007985E}"/>
              </a:ext>
            </a:extLst>
          </p:cNvPr>
          <p:cNvGrpSpPr/>
          <p:nvPr/>
        </p:nvGrpSpPr>
        <p:grpSpPr>
          <a:xfrm>
            <a:off x="2671686" y="1837134"/>
            <a:ext cx="492471" cy="428686"/>
            <a:chOff x="1333467" y="934501"/>
            <a:chExt cx="492471" cy="428686"/>
          </a:xfrm>
        </p:grpSpPr>
        <p:sp>
          <p:nvSpPr>
            <p:cNvPr id="375" name="Oval 374">
              <a:extLst>
                <a:ext uri="{FF2B5EF4-FFF2-40B4-BE49-F238E27FC236}">
                  <a16:creationId xmlns:a16="http://schemas.microsoft.com/office/drawing/2014/main" id="{8A81E3AB-8B3E-4034-936F-53C45E4487A6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76" name="TextBox 375">
              <a:extLst>
                <a:ext uri="{FF2B5EF4-FFF2-40B4-BE49-F238E27FC236}">
                  <a16:creationId xmlns:a16="http://schemas.microsoft.com/office/drawing/2014/main" id="{0FA0899B-9379-4A0E-93B4-C9BA9BB031D3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377" name="Group 376">
            <a:extLst>
              <a:ext uri="{FF2B5EF4-FFF2-40B4-BE49-F238E27FC236}">
                <a16:creationId xmlns:a16="http://schemas.microsoft.com/office/drawing/2014/main" id="{DC93AF1C-BE08-4A30-9696-AD8AD4DD6788}"/>
              </a:ext>
            </a:extLst>
          </p:cNvPr>
          <p:cNvGrpSpPr/>
          <p:nvPr/>
        </p:nvGrpSpPr>
        <p:grpSpPr>
          <a:xfrm>
            <a:off x="1783261" y="1835269"/>
            <a:ext cx="492471" cy="428686"/>
            <a:chOff x="1333467" y="934501"/>
            <a:chExt cx="492471" cy="428686"/>
          </a:xfrm>
        </p:grpSpPr>
        <p:sp>
          <p:nvSpPr>
            <p:cNvPr id="378" name="Oval 377">
              <a:extLst>
                <a:ext uri="{FF2B5EF4-FFF2-40B4-BE49-F238E27FC236}">
                  <a16:creationId xmlns:a16="http://schemas.microsoft.com/office/drawing/2014/main" id="{B5F698DF-235B-4F0E-9C52-E178D8FB2A9D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79" name="TextBox 378">
              <a:extLst>
                <a:ext uri="{FF2B5EF4-FFF2-40B4-BE49-F238E27FC236}">
                  <a16:creationId xmlns:a16="http://schemas.microsoft.com/office/drawing/2014/main" id="{DA4E5F5E-1A81-44F5-AEB4-2085294C55BC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380" name="Group 379">
            <a:extLst>
              <a:ext uri="{FF2B5EF4-FFF2-40B4-BE49-F238E27FC236}">
                <a16:creationId xmlns:a16="http://schemas.microsoft.com/office/drawing/2014/main" id="{89E886B4-0855-4984-9A82-E86D85793ACC}"/>
              </a:ext>
            </a:extLst>
          </p:cNvPr>
          <p:cNvGrpSpPr/>
          <p:nvPr/>
        </p:nvGrpSpPr>
        <p:grpSpPr>
          <a:xfrm>
            <a:off x="1777449" y="2284708"/>
            <a:ext cx="492471" cy="428686"/>
            <a:chOff x="1333467" y="934501"/>
            <a:chExt cx="492471" cy="428686"/>
          </a:xfrm>
        </p:grpSpPr>
        <p:sp>
          <p:nvSpPr>
            <p:cNvPr id="381" name="Oval 380">
              <a:extLst>
                <a:ext uri="{FF2B5EF4-FFF2-40B4-BE49-F238E27FC236}">
                  <a16:creationId xmlns:a16="http://schemas.microsoft.com/office/drawing/2014/main" id="{39A273E5-021A-4A8D-8D31-A5D2A1E64CE7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82" name="TextBox 381">
              <a:extLst>
                <a:ext uri="{FF2B5EF4-FFF2-40B4-BE49-F238E27FC236}">
                  <a16:creationId xmlns:a16="http://schemas.microsoft.com/office/drawing/2014/main" id="{5CBC284B-4B80-4ECF-932B-3FEAB06C3F0C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383" name="Group 382">
            <a:extLst>
              <a:ext uri="{FF2B5EF4-FFF2-40B4-BE49-F238E27FC236}">
                <a16:creationId xmlns:a16="http://schemas.microsoft.com/office/drawing/2014/main" id="{E345DA81-1542-4E94-BDB0-41100FDBB0F3}"/>
              </a:ext>
            </a:extLst>
          </p:cNvPr>
          <p:cNvGrpSpPr/>
          <p:nvPr/>
        </p:nvGrpSpPr>
        <p:grpSpPr>
          <a:xfrm>
            <a:off x="1784785" y="2729945"/>
            <a:ext cx="492471" cy="428686"/>
            <a:chOff x="1333467" y="934501"/>
            <a:chExt cx="492471" cy="428686"/>
          </a:xfrm>
        </p:grpSpPr>
        <p:sp>
          <p:nvSpPr>
            <p:cNvPr id="384" name="Oval 383">
              <a:extLst>
                <a:ext uri="{FF2B5EF4-FFF2-40B4-BE49-F238E27FC236}">
                  <a16:creationId xmlns:a16="http://schemas.microsoft.com/office/drawing/2014/main" id="{08DA0DD1-6E32-418F-A3EC-378CA4952D6D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85" name="TextBox 384">
              <a:extLst>
                <a:ext uri="{FF2B5EF4-FFF2-40B4-BE49-F238E27FC236}">
                  <a16:creationId xmlns:a16="http://schemas.microsoft.com/office/drawing/2014/main" id="{5AA7C6FE-74CB-451F-8B63-CF6EB927A530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386" name="Group 385">
            <a:extLst>
              <a:ext uri="{FF2B5EF4-FFF2-40B4-BE49-F238E27FC236}">
                <a16:creationId xmlns:a16="http://schemas.microsoft.com/office/drawing/2014/main" id="{F7FE87F6-5E15-4415-936C-475625C4DF2C}"/>
              </a:ext>
            </a:extLst>
          </p:cNvPr>
          <p:cNvGrpSpPr/>
          <p:nvPr/>
        </p:nvGrpSpPr>
        <p:grpSpPr>
          <a:xfrm>
            <a:off x="1778973" y="3179384"/>
            <a:ext cx="492471" cy="428686"/>
            <a:chOff x="1333467" y="934501"/>
            <a:chExt cx="492471" cy="428686"/>
          </a:xfrm>
        </p:grpSpPr>
        <p:sp>
          <p:nvSpPr>
            <p:cNvPr id="387" name="Oval 386">
              <a:extLst>
                <a:ext uri="{FF2B5EF4-FFF2-40B4-BE49-F238E27FC236}">
                  <a16:creationId xmlns:a16="http://schemas.microsoft.com/office/drawing/2014/main" id="{A7FA280C-E2DD-49B9-8213-A613096C9D37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621F0492-A4CB-4843-AA16-9A5D2B70F644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389" name="Group 388">
            <a:extLst>
              <a:ext uri="{FF2B5EF4-FFF2-40B4-BE49-F238E27FC236}">
                <a16:creationId xmlns:a16="http://schemas.microsoft.com/office/drawing/2014/main" id="{6B040F50-B925-4098-A81D-4B07DA737C5F}"/>
              </a:ext>
            </a:extLst>
          </p:cNvPr>
          <p:cNvGrpSpPr/>
          <p:nvPr/>
        </p:nvGrpSpPr>
        <p:grpSpPr>
          <a:xfrm>
            <a:off x="1781873" y="3625644"/>
            <a:ext cx="492471" cy="428686"/>
            <a:chOff x="1333467" y="934501"/>
            <a:chExt cx="492471" cy="428686"/>
          </a:xfrm>
        </p:grpSpPr>
        <p:sp>
          <p:nvSpPr>
            <p:cNvPr id="390" name="Oval 389">
              <a:extLst>
                <a:ext uri="{FF2B5EF4-FFF2-40B4-BE49-F238E27FC236}">
                  <a16:creationId xmlns:a16="http://schemas.microsoft.com/office/drawing/2014/main" id="{03844F04-BD30-4235-BE95-13868F371A1D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0759C8D3-1CAE-49DF-A74B-CCB1533A31C6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392" name="Group 391">
            <a:extLst>
              <a:ext uri="{FF2B5EF4-FFF2-40B4-BE49-F238E27FC236}">
                <a16:creationId xmlns:a16="http://schemas.microsoft.com/office/drawing/2014/main" id="{BEEDF2A7-DF70-4FD9-A6E2-1D51D5BDF099}"/>
              </a:ext>
            </a:extLst>
          </p:cNvPr>
          <p:cNvGrpSpPr/>
          <p:nvPr/>
        </p:nvGrpSpPr>
        <p:grpSpPr>
          <a:xfrm>
            <a:off x="1776061" y="4075083"/>
            <a:ext cx="492471" cy="428686"/>
            <a:chOff x="1333467" y="934501"/>
            <a:chExt cx="492471" cy="428686"/>
          </a:xfrm>
        </p:grpSpPr>
        <p:sp>
          <p:nvSpPr>
            <p:cNvPr id="393" name="Oval 392">
              <a:extLst>
                <a:ext uri="{FF2B5EF4-FFF2-40B4-BE49-F238E27FC236}">
                  <a16:creationId xmlns:a16="http://schemas.microsoft.com/office/drawing/2014/main" id="{8B2BA738-7796-4604-8F10-75270A50FC25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94" name="TextBox 393">
              <a:extLst>
                <a:ext uri="{FF2B5EF4-FFF2-40B4-BE49-F238E27FC236}">
                  <a16:creationId xmlns:a16="http://schemas.microsoft.com/office/drawing/2014/main" id="{E10A1E88-5357-443E-B697-2D7CFB3C9E23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4818ABC5-A4B6-4225-A097-A37427DC504B}"/>
              </a:ext>
            </a:extLst>
          </p:cNvPr>
          <p:cNvGrpSpPr/>
          <p:nvPr/>
        </p:nvGrpSpPr>
        <p:grpSpPr>
          <a:xfrm>
            <a:off x="1782073" y="4517967"/>
            <a:ext cx="492471" cy="428686"/>
            <a:chOff x="1333467" y="934501"/>
            <a:chExt cx="492471" cy="428686"/>
          </a:xfrm>
        </p:grpSpPr>
        <p:sp>
          <p:nvSpPr>
            <p:cNvPr id="396" name="Oval 395">
              <a:extLst>
                <a:ext uri="{FF2B5EF4-FFF2-40B4-BE49-F238E27FC236}">
                  <a16:creationId xmlns:a16="http://schemas.microsoft.com/office/drawing/2014/main" id="{21AACD95-81B7-429C-91A9-295BBED13D7E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97" name="TextBox 396">
              <a:extLst>
                <a:ext uri="{FF2B5EF4-FFF2-40B4-BE49-F238E27FC236}">
                  <a16:creationId xmlns:a16="http://schemas.microsoft.com/office/drawing/2014/main" id="{69FC4D1F-6F19-421C-B2D7-4C1BC6308671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398" name="Group 397">
            <a:extLst>
              <a:ext uri="{FF2B5EF4-FFF2-40B4-BE49-F238E27FC236}">
                <a16:creationId xmlns:a16="http://schemas.microsoft.com/office/drawing/2014/main" id="{5155C74F-6902-4ECE-8868-DBDB6A0C3778}"/>
              </a:ext>
            </a:extLst>
          </p:cNvPr>
          <p:cNvGrpSpPr/>
          <p:nvPr/>
        </p:nvGrpSpPr>
        <p:grpSpPr>
          <a:xfrm>
            <a:off x="1733438" y="1834012"/>
            <a:ext cx="593466" cy="428686"/>
            <a:chOff x="2176723" y="934501"/>
            <a:chExt cx="593466" cy="428686"/>
          </a:xfrm>
        </p:grpSpPr>
        <p:sp>
          <p:nvSpPr>
            <p:cNvPr id="399" name="Oval 398">
              <a:extLst>
                <a:ext uri="{FF2B5EF4-FFF2-40B4-BE49-F238E27FC236}">
                  <a16:creationId xmlns:a16="http://schemas.microsoft.com/office/drawing/2014/main" id="{BA2E4160-A12E-4CCD-9040-3F0EBECA9F65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C876F8A6-C659-421A-B948-6381EDA20679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401" name="Group 400">
            <a:extLst>
              <a:ext uri="{FF2B5EF4-FFF2-40B4-BE49-F238E27FC236}">
                <a16:creationId xmlns:a16="http://schemas.microsoft.com/office/drawing/2014/main" id="{6617CEF8-76C9-4020-8310-37E45FB27348}"/>
              </a:ext>
            </a:extLst>
          </p:cNvPr>
          <p:cNvGrpSpPr/>
          <p:nvPr/>
        </p:nvGrpSpPr>
        <p:grpSpPr>
          <a:xfrm>
            <a:off x="1780166" y="4967201"/>
            <a:ext cx="492471" cy="428686"/>
            <a:chOff x="1333467" y="934501"/>
            <a:chExt cx="492471" cy="428686"/>
          </a:xfrm>
        </p:grpSpPr>
        <p:sp>
          <p:nvSpPr>
            <p:cNvPr id="402" name="Oval 401">
              <a:extLst>
                <a:ext uri="{FF2B5EF4-FFF2-40B4-BE49-F238E27FC236}">
                  <a16:creationId xmlns:a16="http://schemas.microsoft.com/office/drawing/2014/main" id="{DCFFFAA4-48BA-4A3B-8D49-82C1737C5520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03" name="TextBox 402">
              <a:extLst>
                <a:ext uri="{FF2B5EF4-FFF2-40B4-BE49-F238E27FC236}">
                  <a16:creationId xmlns:a16="http://schemas.microsoft.com/office/drawing/2014/main" id="{5608034D-EEB3-454F-8095-DEE0FF2AD5C2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404" name="Group 403">
            <a:extLst>
              <a:ext uri="{FF2B5EF4-FFF2-40B4-BE49-F238E27FC236}">
                <a16:creationId xmlns:a16="http://schemas.microsoft.com/office/drawing/2014/main" id="{C193D7F3-B10D-4F7F-95CC-C5FC8100CCA4}"/>
              </a:ext>
            </a:extLst>
          </p:cNvPr>
          <p:cNvGrpSpPr/>
          <p:nvPr/>
        </p:nvGrpSpPr>
        <p:grpSpPr>
          <a:xfrm>
            <a:off x="1783597" y="5412643"/>
            <a:ext cx="492471" cy="428686"/>
            <a:chOff x="1333467" y="934501"/>
            <a:chExt cx="492471" cy="428686"/>
          </a:xfrm>
        </p:grpSpPr>
        <p:sp>
          <p:nvSpPr>
            <p:cNvPr id="405" name="Oval 404">
              <a:extLst>
                <a:ext uri="{FF2B5EF4-FFF2-40B4-BE49-F238E27FC236}">
                  <a16:creationId xmlns:a16="http://schemas.microsoft.com/office/drawing/2014/main" id="{C00B8DBD-A1B6-4260-B073-F623C7A904DA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06" name="TextBox 405">
              <a:extLst>
                <a:ext uri="{FF2B5EF4-FFF2-40B4-BE49-F238E27FC236}">
                  <a16:creationId xmlns:a16="http://schemas.microsoft.com/office/drawing/2014/main" id="{8F4A2D33-55A2-44F1-B462-2752078EC8EA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407" name="Group 406">
            <a:extLst>
              <a:ext uri="{FF2B5EF4-FFF2-40B4-BE49-F238E27FC236}">
                <a16:creationId xmlns:a16="http://schemas.microsoft.com/office/drawing/2014/main" id="{8972A619-23CD-43D5-B6A5-ADCB93D9F00A}"/>
              </a:ext>
            </a:extLst>
          </p:cNvPr>
          <p:cNvGrpSpPr/>
          <p:nvPr/>
        </p:nvGrpSpPr>
        <p:grpSpPr>
          <a:xfrm>
            <a:off x="1777785" y="5862082"/>
            <a:ext cx="492471" cy="428686"/>
            <a:chOff x="1333467" y="934501"/>
            <a:chExt cx="492471" cy="428686"/>
          </a:xfrm>
        </p:grpSpPr>
        <p:sp>
          <p:nvSpPr>
            <p:cNvPr id="408" name="Oval 407">
              <a:extLst>
                <a:ext uri="{FF2B5EF4-FFF2-40B4-BE49-F238E27FC236}">
                  <a16:creationId xmlns:a16="http://schemas.microsoft.com/office/drawing/2014/main" id="{EA6B28E0-EB06-43C0-94C0-85BE8CA8098F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09" name="TextBox 408">
              <a:extLst>
                <a:ext uri="{FF2B5EF4-FFF2-40B4-BE49-F238E27FC236}">
                  <a16:creationId xmlns:a16="http://schemas.microsoft.com/office/drawing/2014/main" id="{29C57072-9FC0-4112-BCFE-200CAAD9C9B4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413" name="Group 412">
            <a:extLst>
              <a:ext uri="{FF2B5EF4-FFF2-40B4-BE49-F238E27FC236}">
                <a16:creationId xmlns:a16="http://schemas.microsoft.com/office/drawing/2014/main" id="{3E014C9A-202D-4D96-A932-7AEB6D7E1B27}"/>
              </a:ext>
            </a:extLst>
          </p:cNvPr>
          <p:cNvGrpSpPr/>
          <p:nvPr/>
        </p:nvGrpSpPr>
        <p:grpSpPr>
          <a:xfrm>
            <a:off x="2692908" y="1838266"/>
            <a:ext cx="446399" cy="428686"/>
            <a:chOff x="463698" y="934501"/>
            <a:chExt cx="446399" cy="428686"/>
          </a:xfrm>
        </p:grpSpPr>
        <p:sp>
          <p:nvSpPr>
            <p:cNvPr id="414" name="Oval 413">
              <a:extLst>
                <a:ext uri="{FF2B5EF4-FFF2-40B4-BE49-F238E27FC236}">
                  <a16:creationId xmlns:a16="http://schemas.microsoft.com/office/drawing/2014/main" id="{BFCF4E5F-23E7-4C3A-84EC-321FB9EBF3D5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15" name="TextBox 414">
              <a:extLst>
                <a:ext uri="{FF2B5EF4-FFF2-40B4-BE49-F238E27FC236}">
                  <a16:creationId xmlns:a16="http://schemas.microsoft.com/office/drawing/2014/main" id="{0426FCC0-B52B-417C-B915-C320ACE248C4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416" name="Group 415">
            <a:extLst>
              <a:ext uri="{FF2B5EF4-FFF2-40B4-BE49-F238E27FC236}">
                <a16:creationId xmlns:a16="http://schemas.microsoft.com/office/drawing/2014/main" id="{3E218352-FC9C-4B03-910C-DECE7AB93E69}"/>
              </a:ext>
            </a:extLst>
          </p:cNvPr>
          <p:cNvGrpSpPr/>
          <p:nvPr/>
        </p:nvGrpSpPr>
        <p:grpSpPr>
          <a:xfrm>
            <a:off x="2691342" y="2283457"/>
            <a:ext cx="446399" cy="428686"/>
            <a:chOff x="457051" y="1380030"/>
            <a:chExt cx="446399" cy="428686"/>
          </a:xfrm>
        </p:grpSpPr>
        <p:sp>
          <p:nvSpPr>
            <p:cNvPr id="417" name="Oval 416">
              <a:extLst>
                <a:ext uri="{FF2B5EF4-FFF2-40B4-BE49-F238E27FC236}">
                  <a16:creationId xmlns:a16="http://schemas.microsoft.com/office/drawing/2014/main" id="{F434B69D-3135-4F91-A9F9-876DE6EB2F42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18" name="TextBox 417">
              <a:extLst>
                <a:ext uri="{FF2B5EF4-FFF2-40B4-BE49-F238E27FC236}">
                  <a16:creationId xmlns:a16="http://schemas.microsoft.com/office/drawing/2014/main" id="{88CA65C8-8CF7-4BD3-8AE0-DAC5867E452B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D96AA7FC-31D2-462D-8FBB-C8548B53DED3}"/>
              </a:ext>
            </a:extLst>
          </p:cNvPr>
          <p:cNvGrpSpPr/>
          <p:nvPr/>
        </p:nvGrpSpPr>
        <p:grpSpPr>
          <a:xfrm>
            <a:off x="2694426" y="2734742"/>
            <a:ext cx="446399" cy="428686"/>
            <a:chOff x="460084" y="1832999"/>
            <a:chExt cx="446399" cy="428686"/>
          </a:xfrm>
        </p:grpSpPr>
        <p:sp>
          <p:nvSpPr>
            <p:cNvPr id="420" name="Oval 419">
              <a:extLst>
                <a:ext uri="{FF2B5EF4-FFF2-40B4-BE49-F238E27FC236}">
                  <a16:creationId xmlns:a16="http://schemas.microsoft.com/office/drawing/2014/main" id="{AF8D52DA-25E8-44F7-A0F9-CAD2BB03747D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E5A6A942-00FB-4EC1-B5B6-F16C9C846540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422" name="Group 421">
            <a:extLst>
              <a:ext uri="{FF2B5EF4-FFF2-40B4-BE49-F238E27FC236}">
                <a16:creationId xmlns:a16="http://schemas.microsoft.com/office/drawing/2014/main" id="{65162B0A-436A-4C9E-8635-68BC055E0E04}"/>
              </a:ext>
            </a:extLst>
          </p:cNvPr>
          <p:cNvGrpSpPr/>
          <p:nvPr/>
        </p:nvGrpSpPr>
        <p:grpSpPr>
          <a:xfrm>
            <a:off x="2692171" y="3177531"/>
            <a:ext cx="446399" cy="428686"/>
            <a:chOff x="453437" y="2278528"/>
            <a:chExt cx="446399" cy="428686"/>
          </a:xfrm>
        </p:grpSpPr>
        <p:sp>
          <p:nvSpPr>
            <p:cNvPr id="423" name="Oval 422">
              <a:extLst>
                <a:ext uri="{FF2B5EF4-FFF2-40B4-BE49-F238E27FC236}">
                  <a16:creationId xmlns:a16="http://schemas.microsoft.com/office/drawing/2014/main" id="{CA9F8132-E15C-4DE9-A0A5-5C0BBBA05106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F32ABB6C-9240-4C5C-BE99-D2AC4A66514C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1843351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0833E-6 -3.7037E-6 L -2.70833E-6 -0.06342 " pathEditMode="relative" rAng="0" ptsTypes="AA">
                                      <p:cBhvr>
                                        <p:cTn id="31" dur="2000" fill="hold"/>
                                        <p:tgtEl>
                                          <p:spTgt spid="3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171"/>
                                    </p:animMotion>
                                  </p:childTnLst>
                                </p:cTn>
                              </p:par>
                              <p:par>
                                <p:cTn id="3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2.96296E-6 L -3.125E-6 -0.12801 " pathEditMode="relative" rAng="0" ptsTypes="AA">
                                      <p:cBhvr>
                                        <p:cTn id="33" dur="2000" fill="hold"/>
                                        <p:tgtEl>
                                          <p:spTgt spid="3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412"/>
                                    </p:animMotion>
                                  </p:childTnLst>
                                </p:cTn>
                              </p:par>
                              <p:par>
                                <p:cTn id="3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91667E-6 -3.7037E-7 L -2.91667E-6 -0.19259 " pathEditMode="relative" rAng="0" ptsTypes="AA">
                                      <p:cBhvr>
                                        <p:cTn id="35" dur="2000" fill="hold"/>
                                        <p:tgtEl>
                                          <p:spTgt spid="3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9630"/>
                                    </p:animMotion>
                                  </p:childTnLst>
                                </p:cTn>
                              </p:par>
                              <p:par>
                                <p:cTn id="3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91667E-6 4.81481E-6 L -2.91667E-6 -0.25741 " pathEditMode="relative" rAng="0" ptsTypes="AA">
                                      <p:cBhvr>
                                        <p:cTn id="37" dur="2000" fill="hold"/>
                                        <p:tgtEl>
                                          <p:spTgt spid="3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2870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1.48148E-6 L -3.33333E-6 -0.32801 " pathEditMode="relative" rAng="0" ptsTypes="AA">
                                      <p:cBhvr>
                                        <p:cTn id="39" dur="2000" fill="hold"/>
                                        <p:tgtEl>
                                          <p:spTgt spid="3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6412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-2.22222E-6 L -3.125E-6 -0.39398 " pathEditMode="relative" rAng="0" ptsTypes="AA">
                                      <p:cBhvr>
                                        <p:cTn id="41" dur="2000" fill="hold"/>
                                        <p:tgtEl>
                                          <p:spTgt spid="3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699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4.44444E-6 L -3.54167E-6 -0.45857 " pathEditMode="relative" rAng="0" ptsTypes="AA">
                                      <p:cBhvr>
                                        <p:cTn id="43" dur="2000" fill="hold"/>
                                        <p:tgtEl>
                                          <p:spTgt spid="3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2940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1.11111E-6 L -3.125E-6 -0.51736 " pathEditMode="relative" rAng="0" ptsTypes="AA">
                                      <p:cBhvr>
                                        <p:cTn id="45" dur="2000" fill="hold"/>
                                        <p:tgtEl>
                                          <p:spTgt spid="3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5880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-3.7037E-6 L -3.125E-6 -0.58796 " pathEditMode="relative" rAng="0" ptsTypes="AA">
                                      <p:cBhvr>
                                        <p:cTn id="47" dur="2000" fill="hold"/>
                                        <p:tgtEl>
                                          <p:spTgt spid="3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939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200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3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3" dur="500"/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6" dur="5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9" dur="5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2" dur="5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5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8" dur="500"/>
                                        <p:tgtEl>
                                          <p:spTgt spid="3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1" dur="500"/>
                                        <p:tgtEl>
                                          <p:spTgt spid="3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4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7" dur="500"/>
                                        <p:tgtEl>
                                          <p:spTgt spid="3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0" dur="500"/>
                                        <p:tgtEl>
                                          <p:spTgt spid="3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91667E-6 -4.07407E-6 L -0.0733 0.58704 " pathEditMode="relative" rAng="0" ptsTypes="AA">
                                      <p:cBhvr>
                                        <p:cTn id="85" dur="2000" fill="hold"/>
                                        <p:tgtEl>
                                          <p:spTgt spid="3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20" y="3034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2000"/>
                            </p:stCondLst>
                            <p:childTnLst>
                              <p:par>
                                <p:cTn id="87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8" dur="500"/>
                                        <p:tgtEl>
                                          <p:spTgt spid="3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4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1.85185E-6 L 4.375E-6 -0.06782 " pathEditMode="relative" rAng="0" ptsTypes="AA">
                                      <p:cBhvr>
                                        <p:cTn id="96" dur="2000" fill="hold"/>
                                        <p:tgtEl>
                                          <p:spTgt spid="3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403"/>
                                    </p:animMotion>
                                  </p:childTnLst>
                                </p:cTn>
                              </p:par>
                              <p:par>
                                <p:cTn id="9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1.85185E-6 L 3.54167E-6 -0.13264 " pathEditMode="relative" rAng="0" ptsTypes="AA">
                                      <p:cBhvr>
                                        <p:cTn id="98" dur="2000" fill="hold"/>
                                        <p:tgtEl>
                                          <p:spTgt spid="3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644"/>
                                    </p:animMotion>
                                  </p:childTnLst>
                                </p:cTn>
                              </p:par>
                              <p:par>
                                <p:cTn id="9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2.59259E-6 L 4.16667E-6 -0.19815 " pathEditMode="relative" rAng="0" ptsTypes="AA">
                                      <p:cBhvr>
                                        <p:cTn id="100" dur="2000" fill="hold"/>
                                        <p:tgtEl>
                                          <p:spTgt spid="3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9907"/>
                                    </p:animMotion>
                                  </p:childTnLst>
                                </p:cTn>
                              </p:par>
                              <p:par>
                                <p:cTn id="10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-3.7037E-6 L 3.95833E-6 -0.26319 " pathEditMode="relative" rAng="0" ptsTypes="AA">
                                      <p:cBhvr>
                                        <p:cTn id="102" dur="2000" fill="hold"/>
                                        <p:tgtEl>
                                          <p:spTgt spid="3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3171"/>
                                    </p:animMotion>
                                  </p:childTnLst>
                                </p:cTn>
                              </p:par>
                              <p:par>
                                <p:cTn id="10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-2.96296E-6 L 4.58333E-6 -0.32893 " pathEditMode="relative" rAng="0" ptsTypes="AA">
                                      <p:cBhvr>
                                        <p:cTn id="104" dur="2000" fill="hold"/>
                                        <p:tgtEl>
                                          <p:spTgt spid="3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6458"/>
                                    </p:animMotion>
                                  </p:childTnLst>
                                </p:cTn>
                              </p:par>
                              <p:par>
                                <p:cTn id="10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3.7037E-6 L 3.75E-6 -0.39329 " pathEditMode="relative" rAng="0" ptsTypes="AA">
                                      <p:cBhvr>
                                        <p:cTn id="106" dur="2000" fill="hold"/>
                                        <p:tgtEl>
                                          <p:spTgt spid="3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676"/>
                                    </p:animMotion>
                                  </p:childTnLst>
                                </p:cTn>
                              </p:par>
                              <p:par>
                                <p:cTn id="10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4.44444E-6 L 4.16667E-6 -0.4588 " pathEditMode="relative" rAng="0" ptsTypes="AA">
                                      <p:cBhvr>
                                        <p:cTn id="108" dur="2000" fill="hold"/>
                                        <p:tgtEl>
                                          <p:spTgt spid="4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2940"/>
                                    </p:animMotion>
                                  </p:childTnLst>
                                </p:cTn>
                              </p:par>
                              <p:par>
                                <p:cTn id="10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-1.85185E-6 L 3.54167E-6 -0.52361 " pathEditMode="relative" rAng="0" ptsTypes="AA">
                                      <p:cBhvr>
                                        <p:cTn id="110" dur="2000" fill="hold"/>
                                        <p:tgtEl>
                                          <p:spTgt spid="4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6181"/>
                                    </p:animMotion>
                                  </p:childTnLst>
                                </p:cTn>
                              </p:par>
                              <p:par>
                                <p:cTn id="11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1.11111E-6 L 4.375E-6 -0.58912 " pathEditMode="relative" rAng="0" ptsTypes="AA">
                                      <p:cBhvr>
                                        <p:cTn id="112" dur="2000" fill="hold"/>
                                        <p:tgtEl>
                                          <p:spTgt spid="4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946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3" fill="hold">
                            <p:stCondLst>
                              <p:cond delay="2000"/>
                            </p:stCondLst>
                            <p:childTnLst>
                              <p:par>
                                <p:cTn id="11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3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8" dur="500"/>
                                        <p:tgtEl>
                                          <p:spTgt spid="3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1" dur="500"/>
                                        <p:tgtEl>
                                          <p:spTgt spid="3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4" dur="500"/>
                                        <p:tgtEl>
                                          <p:spTgt spid="3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7" dur="500"/>
                                        <p:tgtEl>
                                          <p:spTgt spid="3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0" dur="500"/>
                                        <p:tgtEl>
                                          <p:spTgt spid="3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3" dur="500"/>
                                        <p:tgtEl>
                                          <p:spTgt spid="3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6" dur="500"/>
                                        <p:tgtEl>
                                          <p:spTgt spid="3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9" dur="500"/>
                                        <p:tgtEl>
                                          <p:spTgt spid="4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2" dur="500"/>
                                        <p:tgtEl>
                                          <p:spTgt spid="4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5" dur="500"/>
                                        <p:tgtEl>
                                          <p:spTgt spid="4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>
                      <p:stCondLst>
                        <p:cond delay="indefinite"/>
                      </p:stCondLst>
                      <p:childTnLst>
                        <p:par>
                          <p:cTn id="148" fill="hold">
                            <p:stCondLst>
                              <p:cond delay="0"/>
                            </p:stCondLst>
                            <p:childTnLst>
                              <p:par>
                                <p:cTn id="149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-1.11111E-6 L -0.07292 -1.11111E-6 " pathEditMode="relative" rAng="0" ptsTypes="AA">
                                      <p:cBhvr>
                                        <p:cTn id="150" dur="2000" fill="hold"/>
                                        <p:tgtEl>
                                          <p:spTgt spid="3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46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>
                      <p:stCondLst>
                        <p:cond delay="indefinite"/>
                      </p:stCondLst>
                      <p:childTnLst>
                        <p:par>
                          <p:cTn id="152" fill="hold">
                            <p:stCondLst>
                              <p:cond delay="0"/>
                            </p:stCondLst>
                            <p:childTnLst>
                              <p:par>
                                <p:cTn id="15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5" dur="500"/>
                                        <p:tgtEl>
                                          <p:spTgt spid="4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6" fill="hold">
                      <p:stCondLst>
                        <p:cond delay="indefinite"/>
                      </p:stCondLst>
                      <p:childTnLst>
                        <p:par>
                          <p:cTn id="157" fill="hold">
                            <p:stCondLst>
                              <p:cond delay="0"/>
                            </p:stCondLst>
                            <p:childTnLst>
                              <p:par>
                                <p:cTn id="15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500"/>
                                        <p:tgtEl>
                                          <p:spTgt spid="4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>
                      <p:stCondLst>
                        <p:cond delay="indefinite"/>
                      </p:stCondLst>
                      <p:childTnLst>
                        <p:par>
                          <p:cTn id="162" fill="hold">
                            <p:stCondLst>
                              <p:cond delay="0"/>
                            </p:stCondLst>
                            <p:childTnLst>
                              <p:par>
                                <p:cTn id="16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5" dur="500"/>
                                        <p:tgtEl>
                                          <p:spTgt spid="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6" fill="hold">
                      <p:stCondLst>
                        <p:cond delay="indefinite"/>
                      </p:stCondLst>
                      <p:childTnLst>
                        <p:par>
                          <p:cTn id="167" fill="hold">
                            <p:stCondLst>
                              <p:cond delay="0"/>
                            </p:stCondLst>
                            <p:childTnLst>
                              <p:par>
                                <p:cTn id="16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" dur="500"/>
                                        <p:tgtEl>
                                          <p:spTgt spid="4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5" name="Group 94">
            <a:extLst>
              <a:ext uri="{FF2B5EF4-FFF2-40B4-BE49-F238E27FC236}">
                <a16:creationId xmlns:a16="http://schemas.microsoft.com/office/drawing/2014/main" id="{CC03FFC4-B9C8-427E-82E2-92738F2A575D}"/>
              </a:ext>
            </a:extLst>
          </p:cNvPr>
          <p:cNvGrpSpPr/>
          <p:nvPr/>
        </p:nvGrpSpPr>
        <p:grpSpPr>
          <a:xfrm>
            <a:off x="427567" y="483282"/>
            <a:ext cx="11303246" cy="820709"/>
            <a:chOff x="602299" y="3381318"/>
            <a:chExt cx="4752378" cy="820709"/>
          </a:xfrm>
        </p:grpSpPr>
        <p:sp>
          <p:nvSpPr>
            <p:cNvPr id="96" name="Rectangle: Rounded Corners 95">
              <a:extLst>
                <a:ext uri="{FF2B5EF4-FFF2-40B4-BE49-F238E27FC236}">
                  <a16:creationId xmlns:a16="http://schemas.microsoft.com/office/drawing/2014/main" id="{68F984A1-62FD-4A8A-9B10-33C5713C4FEC}"/>
                </a:ext>
              </a:extLst>
            </p:cNvPr>
            <p:cNvSpPr/>
            <p:nvPr/>
          </p:nvSpPr>
          <p:spPr>
            <a:xfrm>
              <a:off x="602299" y="3381318"/>
              <a:ext cx="4752378" cy="820709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E0CF7F01-AD9C-4B85-9CB4-562A0908CDCF}"/>
                </a:ext>
              </a:extLst>
            </p:cNvPr>
            <p:cNvSpPr txBox="1"/>
            <p:nvPr/>
          </p:nvSpPr>
          <p:spPr>
            <a:xfrm>
              <a:off x="616569" y="3499074"/>
              <a:ext cx="472287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634, 635, 636,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sp>
        <p:nvSpPr>
          <p:cNvPr id="98" name="Rectangle 97">
            <a:extLst>
              <a:ext uri="{FF2B5EF4-FFF2-40B4-BE49-F238E27FC236}">
                <a16:creationId xmlns:a16="http://schemas.microsoft.com/office/drawing/2014/main" id="{A13C0F73-64DC-4A0C-828A-9636AF86E61E}"/>
              </a:ext>
            </a:extLst>
          </p:cNvPr>
          <p:cNvSpPr/>
          <p:nvPr/>
        </p:nvSpPr>
        <p:spPr>
          <a:xfrm>
            <a:off x="3261506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F1E1EEAB-E1D0-41EE-BD47-808B546A9C08}"/>
              </a:ext>
            </a:extLst>
          </p:cNvPr>
          <p:cNvSpPr txBox="1"/>
          <p:nvPr/>
        </p:nvSpPr>
        <p:spPr>
          <a:xfrm>
            <a:off x="3257763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637</a:t>
            </a:r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51E74A14-672E-4FF1-8460-4BD64EA1A7AD}"/>
              </a:ext>
            </a:extLst>
          </p:cNvPr>
          <p:cNvSpPr/>
          <p:nvPr/>
        </p:nvSpPr>
        <p:spPr>
          <a:xfrm>
            <a:off x="4459623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910DB449-8A1D-4007-856B-CD2DFD35C93F}"/>
              </a:ext>
            </a:extLst>
          </p:cNvPr>
          <p:cNvSpPr txBox="1"/>
          <p:nvPr/>
        </p:nvSpPr>
        <p:spPr>
          <a:xfrm>
            <a:off x="4455880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638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7E4B2C87-C8AC-4BC5-B5C7-232AA6A6DEA0}"/>
              </a:ext>
            </a:extLst>
          </p:cNvPr>
          <p:cNvSpPr/>
          <p:nvPr/>
        </p:nvSpPr>
        <p:spPr>
          <a:xfrm>
            <a:off x="5659915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CC98BBB1-CD07-4310-A0AF-88F2F2D0AA48}"/>
              </a:ext>
            </a:extLst>
          </p:cNvPr>
          <p:cNvSpPr txBox="1"/>
          <p:nvPr/>
        </p:nvSpPr>
        <p:spPr>
          <a:xfrm>
            <a:off x="5656172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639</a:t>
            </a: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A93D63ED-A776-465E-98A3-697C554C5D0B}"/>
              </a:ext>
            </a:extLst>
          </p:cNvPr>
          <p:cNvSpPr/>
          <p:nvPr/>
        </p:nvSpPr>
        <p:spPr>
          <a:xfrm>
            <a:off x="6842792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5F7FF16A-CFA7-4026-92BF-C86A97FA6077}"/>
              </a:ext>
            </a:extLst>
          </p:cNvPr>
          <p:cNvSpPr txBox="1"/>
          <p:nvPr/>
        </p:nvSpPr>
        <p:spPr>
          <a:xfrm>
            <a:off x="6839049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640</a:t>
            </a: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76F2F87C-D923-4C54-8FF8-1D17228B5E09}"/>
              </a:ext>
            </a:extLst>
          </p:cNvPr>
          <p:cNvSpPr/>
          <p:nvPr/>
        </p:nvSpPr>
        <p:spPr>
          <a:xfrm>
            <a:off x="8040909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7A0E740F-3853-446E-AAFA-32BB7874C44F}"/>
              </a:ext>
            </a:extLst>
          </p:cNvPr>
          <p:cNvSpPr txBox="1"/>
          <p:nvPr/>
        </p:nvSpPr>
        <p:spPr>
          <a:xfrm>
            <a:off x="8037166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641</a:t>
            </a:r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07047B2C-61FF-4CEB-979B-19F1B03D6CC7}"/>
              </a:ext>
            </a:extLst>
          </p:cNvPr>
          <p:cNvSpPr/>
          <p:nvPr/>
        </p:nvSpPr>
        <p:spPr>
          <a:xfrm>
            <a:off x="9241201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CDAC0EA7-53AC-43CD-83E2-1E517F8918B7}"/>
              </a:ext>
            </a:extLst>
          </p:cNvPr>
          <p:cNvSpPr txBox="1"/>
          <p:nvPr/>
        </p:nvSpPr>
        <p:spPr>
          <a:xfrm>
            <a:off x="9237458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642</a:t>
            </a:r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3D65CEAF-E277-4785-9426-B57E3E5E2227}"/>
              </a:ext>
            </a:extLst>
          </p:cNvPr>
          <p:cNvSpPr/>
          <p:nvPr/>
        </p:nvSpPr>
        <p:spPr>
          <a:xfrm>
            <a:off x="10422528" y="604659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0DBD1B1C-54DE-4B59-A3CA-8C0E54D4A2B8}"/>
              </a:ext>
            </a:extLst>
          </p:cNvPr>
          <p:cNvSpPr txBox="1"/>
          <p:nvPr/>
        </p:nvSpPr>
        <p:spPr>
          <a:xfrm>
            <a:off x="10418785" y="595720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643</a:t>
            </a:r>
          </a:p>
        </p:txBody>
      </p:sp>
      <p:grpSp>
        <p:nvGrpSpPr>
          <p:cNvPr id="787" name="Group 786">
            <a:extLst>
              <a:ext uri="{FF2B5EF4-FFF2-40B4-BE49-F238E27FC236}">
                <a16:creationId xmlns:a16="http://schemas.microsoft.com/office/drawing/2014/main" id="{089C0559-54E5-40E1-8384-DD7C624380CE}"/>
              </a:ext>
            </a:extLst>
          </p:cNvPr>
          <p:cNvGrpSpPr/>
          <p:nvPr/>
        </p:nvGrpSpPr>
        <p:grpSpPr>
          <a:xfrm>
            <a:off x="2695428" y="1843308"/>
            <a:ext cx="446399" cy="428686"/>
            <a:chOff x="463698" y="934501"/>
            <a:chExt cx="446399" cy="428686"/>
          </a:xfrm>
        </p:grpSpPr>
        <p:sp>
          <p:nvSpPr>
            <p:cNvPr id="788" name="Oval 787">
              <a:extLst>
                <a:ext uri="{FF2B5EF4-FFF2-40B4-BE49-F238E27FC236}">
                  <a16:creationId xmlns:a16="http://schemas.microsoft.com/office/drawing/2014/main" id="{BBB7C5D8-D5B3-4F66-BAA9-F4B2A17F207B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89" name="TextBox 788">
              <a:extLst>
                <a:ext uri="{FF2B5EF4-FFF2-40B4-BE49-F238E27FC236}">
                  <a16:creationId xmlns:a16="http://schemas.microsoft.com/office/drawing/2014/main" id="{6E026597-BAD7-42FA-8F10-BDCDEF6360AF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790" name="Group 789">
            <a:extLst>
              <a:ext uri="{FF2B5EF4-FFF2-40B4-BE49-F238E27FC236}">
                <a16:creationId xmlns:a16="http://schemas.microsoft.com/office/drawing/2014/main" id="{87B5296A-D1D9-4D64-A979-01D5D1FDFF95}"/>
              </a:ext>
            </a:extLst>
          </p:cNvPr>
          <p:cNvGrpSpPr/>
          <p:nvPr/>
        </p:nvGrpSpPr>
        <p:grpSpPr>
          <a:xfrm>
            <a:off x="2693862" y="2296359"/>
            <a:ext cx="446399" cy="428686"/>
            <a:chOff x="457051" y="1380030"/>
            <a:chExt cx="446399" cy="428686"/>
          </a:xfrm>
        </p:grpSpPr>
        <p:sp>
          <p:nvSpPr>
            <p:cNvPr id="791" name="Oval 790">
              <a:extLst>
                <a:ext uri="{FF2B5EF4-FFF2-40B4-BE49-F238E27FC236}">
                  <a16:creationId xmlns:a16="http://schemas.microsoft.com/office/drawing/2014/main" id="{3A6ACC83-FFD6-4672-9CDC-5C319AA09475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92" name="TextBox 791">
              <a:extLst>
                <a:ext uri="{FF2B5EF4-FFF2-40B4-BE49-F238E27FC236}">
                  <a16:creationId xmlns:a16="http://schemas.microsoft.com/office/drawing/2014/main" id="{048AFED6-8CB7-406B-9516-99E1E590ED38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793" name="Group 792">
            <a:extLst>
              <a:ext uri="{FF2B5EF4-FFF2-40B4-BE49-F238E27FC236}">
                <a16:creationId xmlns:a16="http://schemas.microsoft.com/office/drawing/2014/main" id="{743927B9-FBE4-4D0C-BB9F-8171401192C8}"/>
              </a:ext>
            </a:extLst>
          </p:cNvPr>
          <p:cNvGrpSpPr/>
          <p:nvPr/>
        </p:nvGrpSpPr>
        <p:grpSpPr>
          <a:xfrm>
            <a:off x="2696946" y="2739784"/>
            <a:ext cx="446399" cy="428686"/>
            <a:chOff x="460084" y="1832999"/>
            <a:chExt cx="446399" cy="428686"/>
          </a:xfrm>
        </p:grpSpPr>
        <p:sp>
          <p:nvSpPr>
            <p:cNvPr id="794" name="Oval 793">
              <a:extLst>
                <a:ext uri="{FF2B5EF4-FFF2-40B4-BE49-F238E27FC236}">
                  <a16:creationId xmlns:a16="http://schemas.microsoft.com/office/drawing/2014/main" id="{821B3472-55C5-4B0D-AA62-042AF48E0BDE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95" name="TextBox 794">
              <a:extLst>
                <a:ext uri="{FF2B5EF4-FFF2-40B4-BE49-F238E27FC236}">
                  <a16:creationId xmlns:a16="http://schemas.microsoft.com/office/drawing/2014/main" id="{A7DC0768-F7F5-4F88-8A8B-CF73DB3FD9A1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796" name="Group 795">
            <a:extLst>
              <a:ext uri="{FF2B5EF4-FFF2-40B4-BE49-F238E27FC236}">
                <a16:creationId xmlns:a16="http://schemas.microsoft.com/office/drawing/2014/main" id="{544853E9-B9B6-44DC-A7F0-AE5405111706}"/>
              </a:ext>
            </a:extLst>
          </p:cNvPr>
          <p:cNvGrpSpPr/>
          <p:nvPr/>
        </p:nvGrpSpPr>
        <p:grpSpPr>
          <a:xfrm>
            <a:off x="2694691" y="3182573"/>
            <a:ext cx="446399" cy="428686"/>
            <a:chOff x="453437" y="2278528"/>
            <a:chExt cx="446399" cy="428686"/>
          </a:xfrm>
        </p:grpSpPr>
        <p:sp>
          <p:nvSpPr>
            <p:cNvPr id="797" name="Oval 796">
              <a:extLst>
                <a:ext uri="{FF2B5EF4-FFF2-40B4-BE49-F238E27FC236}">
                  <a16:creationId xmlns:a16="http://schemas.microsoft.com/office/drawing/2014/main" id="{D50394EA-B870-4B4D-82B1-981015D4B0FD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98" name="TextBox 797">
              <a:extLst>
                <a:ext uri="{FF2B5EF4-FFF2-40B4-BE49-F238E27FC236}">
                  <a16:creationId xmlns:a16="http://schemas.microsoft.com/office/drawing/2014/main" id="{41866CA3-3B46-4BCC-9CFE-FAA5AB72620D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799" name="Group 798">
            <a:extLst>
              <a:ext uri="{FF2B5EF4-FFF2-40B4-BE49-F238E27FC236}">
                <a16:creationId xmlns:a16="http://schemas.microsoft.com/office/drawing/2014/main" id="{343FDE8D-E4E0-48BC-A1BD-22431BEC2B76}"/>
              </a:ext>
            </a:extLst>
          </p:cNvPr>
          <p:cNvGrpSpPr/>
          <p:nvPr/>
        </p:nvGrpSpPr>
        <p:grpSpPr>
          <a:xfrm>
            <a:off x="2694655" y="3626825"/>
            <a:ext cx="446399" cy="428686"/>
            <a:chOff x="448639" y="2727542"/>
            <a:chExt cx="446399" cy="428686"/>
          </a:xfrm>
        </p:grpSpPr>
        <p:sp>
          <p:nvSpPr>
            <p:cNvPr id="800" name="Oval 799">
              <a:extLst>
                <a:ext uri="{FF2B5EF4-FFF2-40B4-BE49-F238E27FC236}">
                  <a16:creationId xmlns:a16="http://schemas.microsoft.com/office/drawing/2014/main" id="{78EA0665-E4AD-49FD-96CB-B89E44892F52}"/>
                </a:ext>
              </a:extLst>
            </p:cNvPr>
            <p:cNvSpPr/>
            <p:nvPr/>
          </p:nvSpPr>
          <p:spPr>
            <a:xfrm>
              <a:off x="448639" y="2727542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01" name="TextBox 800">
              <a:extLst>
                <a:ext uri="{FF2B5EF4-FFF2-40B4-BE49-F238E27FC236}">
                  <a16:creationId xmlns:a16="http://schemas.microsoft.com/office/drawing/2014/main" id="{505B7ACE-488C-40B1-B1AC-39AD1E154462}"/>
                </a:ext>
              </a:extLst>
            </p:cNvPr>
            <p:cNvSpPr txBox="1"/>
            <p:nvPr/>
          </p:nvSpPr>
          <p:spPr>
            <a:xfrm>
              <a:off x="500875" y="2756661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802" name="Group 801">
            <a:extLst>
              <a:ext uri="{FF2B5EF4-FFF2-40B4-BE49-F238E27FC236}">
                <a16:creationId xmlns:a16="http://schemas.microsoft.com/office/drawing/2014/main" id="{1D3E4A73-EB73-41A6-B6B3-40575FD82464}"/>
              </a:ext>
            </a:extLst>
          </p:cNvPr>
          <p:cNvGrpSpPr/>
          <p:nvPr/>
        </p:nvGrpSpPr>
        <p:grpSpPr>
          <a:xfrm>
            <a:off x="2697985" y="4070538"/>
            <a:ext cx="446399" cy="428686"/>
            <a:chOff x="463698" y="934501"/>
            <a:chExt cx="446399" cy="428686"/>
          </a:xfrm>
        </p:grpSpPr>
        <p:sp>
          <p:nvSpPr>
            <p:cNvPr id="803" name="Oval 802">
              <a:extLst>
                <a:ext uri="{FF2B5EF4-FFF2-40B4-BE49-F238E27FC236}">
                  <a16:creationId xmlns:a16="http://schemas.microsoft.com/office/drawing/2014/main" id="{B1B2B7E0-48BF-4EA8-8E31-8224128CA42B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04" name="TextBox 803">
              <a:extLst>
                <a:ext uri="{FF2B5EF4-FFF2-40B4-BE49-F238E27FC236}">
                  <a16:creationId xmlns:a16="http://schemas.microsoft.com/office/drawing/2014/main" id="{3B68CF8E-A0F4-47C9-9E92-4ACAAEBCB50D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805" name="Group 804">
            <a:extLst>
              <a:ext uri="{FF2B5EF4-FFF2-40B4-BE49-F238E27FC236}">
                <a16:creationId xmlns:a16="http://schemas.microsoft.com/office/drawing/2014/main" id="{8F43693A-902F-4FFF-B803-7796C8EAFD20}"/>
              </a:ext>
            </a:extLst>
          </p:cNvPr>
          <p:cNvGrpSpPr/>
          <p:nvPr/>
        </p:nvGrpSpPr>
        <p:grpSpPr>
          <a:xfrm>
            <a:off x="2696419" y="4523589"/>
            <a:ext cx="446399" cy="428686"/>
            <a:chOff x="457051" y="1380030"/>
            <a:chExt cx="446399" cy="428686"/>
          </a:xfrm>
        </p:grpSpPr>
        <p:sp>
          <p:nvSpPr>
            <p:cNvPr id="806" name="Oval 805">
              <a:extLst>
                <a:ext uri="{FF2B5EF4-FFF2-40B4-BE49-F238E27FC236}">
                  <a16:creationId xmlns:a16="http://schemas.microsoft.com/office/drawing/2014/main" id="{93924FD1-C384-46D1-BA3B-ACC05BD0D200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07" name="TextBox 806">
              <a:extLst>
                <a:ext uri="{FF2B5EF4-FFF2-40B4-BE49-F238E27FC236}">
                  <a16:creationId xmlns:a16="http://schemas.microsoft.com/office/drawing/2014/main" id="{E2C51268-6328-4F64-8ADF-8D68C012E709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808" name="Group 807">
            <a:extLst>
              <a:ext uri="{FF2B5EF4-FFF2-40B4-BE49-F238E27FC236}">
                <a16:creationId xmlns:a16="http://schemas.microsoft.com/office/drawing/2014/main" id="{95C3002E-FC98-4B00-8B16-3AEDD8CDEF03}"/>
              </a:ext>
            </a:extLst>
          </p:cNvPr>
          <p:cNvGrpSpPr/>
          <p:nvPr/>
        </p:nvGrpSpPr>
        <p:grpSpPr>
          <a:xfrm>
            <a:off x="2699503" y="4967014"/>
            <a:ext cx="446399" cy="428686"/>
            <a:chOff x="460084" y="1832999"/>
            <a:chExt cx="446399" cy="428686"/>
          </a:xfrm>
        </p:grpSpPr>
        <p:sp>
          <p:nvSpPr>
            <p:cNvPr id="809" name="Oval 808">
              <a:extLst>
                <a:ext uri="{FF2B5EF4-FFF2-40B4-BE49-F238E27FC236}">
                  <a16:creationId xmlns:a16="http://schemas.microsoft.com/office/drawing/2014/main" id="{80B9573F-2D32-47D6-9E64-B991A64BE049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02BF13B5-11D9-4B51-9BB8-01CA1FEEEB2A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811" name="Group 810">
            <a:extLst>
              <a:ext uri="{FF2B5EF4-FFF2-40B4-BE49-F238E27FC236}">
                <a16:creationId xmlns:a16="http://schemas.microsoft.com/office/drawing/2014/main" id="{0104CCD8-BBC9-4DDF-BD53-C19AE3E48536}"/>
              </a:ext>
            </a:extLst>
          </p:cNvPr>
          <p:cNvGrpSpPr/>
          <p:nvPr/>
        </p:nvGrpSpPr>
        <p:grpSpPr>
          <a:xfrm>
            <a:off x="2697248" y="5409803"/>
            <a:ext cx="446399" cy="428686"/>
            <a:chOff x="453437" y="2278528"/>
            <a:chExt cx="446399" cy="428686"/>
          </a:xfrm>
        </p:grpSpPr>
        <p:sp>
          <p:nvSpPr>
            <p:cNvPr id="812" name="Oval 811">
              <a:extLst>
                <a:ext uri="{FF2B5EF4-FFF2-40B4-BE49-F238E27FC236}">
                  <a16:creationId xmlns:a16="http://schemas.microsoft.com/office/drawing/2014/main" id="{FFED9E3B-150C-45F8-B42D-3616DA35DB77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13" name="TextBox 812">
              <a:extLst>
                <a:ext uri="{FF2B5EF4-FFF2-40B4-BE49-F238E27FC236}">
                  <a16:creationId xmlns:a16="http://schemas.microsoft.com/office/drawing/2014/main" id="{632683BB-083E-4DAE-BD56-FD9B7CD8B0A8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814" name="Group 813">
            <a:extLst>
              <a:ext uri="{FF2B5EF4-FFF2-40B4-BE49-F238E27FC236}">
                <a16:creationId xmlns:a16="http://schemas.microsoft.com/office/drawing/2014/main" id="{2DF0E74F-0D97-4BAD-8662-9AF7551E95E8}"/>
              </a:ext>
            </a:extLst>
          </p:cNvPr>
          <p:cNvGrpSpPr/>
          <p:nvPr/>
        </p:nvGrpSpPr>
        <p:grpSpPr>
          <a:xfrm>
            <a:off x="2697212" y="5854055"/>
            <a:ext cx="446399" cy="428686"/>
            <a:chOff x="448639" y="2727542"/>
            <a:chExt cx="446399" cy="428686"/>
          </a:xfrm>
        </p:grpSpPr>
        <p:sp>
          <p:nvSpPr>
            <p:cNvPr id="815" name="Oval 814">
              <a:extLst>
                <a:ext uri="{FF2B5EF4-FFF2-40B4-BE49-F238E27FC236}">
                  <a16:creationId xmlns:a16="http://schemas.microsoft.com/office/drawing/2014/main" id="{E0342F4B-E7CE-481F-9BA9-227959DFED96}"/>
                </a:ext>
              </a:extLst>
            </p:cNvPr>
            <p:cNvSpPr/>
            <p:nvPr/>
          </p:nvSpPr>
          <p:spPr>
            <a:xfrm>
              <a:off x="448639" y="2727542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16" name="TextBox 815">
              <a:extLst>
                <a:ext uri="{FF2B5EF4-FFF2-40B4-BE49-F238E27FC236}">
                  <a16:creationId xmlns:a16="http://schemas.microsoft.com/office/drawing/2014/main" id="{33C7CE11-23AB-4FE8-A7B9-F37606DF4CDE}"/>
                </a:ext>
              </a:extLst>
            </p:cNvPr>
            <p:cNvSpPr txBox="1"/>
            <p:nvPr/>
          </p:nvSpPr>
          <p:spPr>
            <a:xfrm>
              <a:off x="500875" y="2756661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8E932730-6939-49BA-B0FF-1C33F2E28C25}"/>
              </a:ext>
            </a:extLst>
          </p:cNvPr>
          <p:cNvGrpSpPr/>
          <p:nvPr/>
        </p:nvGrpSpPr>
        <p:grpSpPr>
          <a:xfrm>
            <a:off x="2671686" y="1837134"/>
            <a:ext cx="492471" cy="428686"/>
            <a:chOff x="1333467" y="934501"/>
            <a:chExt cx="492471" cy="428686"/>
          </a:xfrm>
        </p:grpSpPr>
        <p:sp>
          <p:nvSpPr>
            <p:cNvPr id="818" name="Oval 817">
              <a:extLst>
                <a:ext uri="{FF2B5EF4-FFF2-40B4-BE49-F238E27FC236}">
                  <a16:creationId xmlns:a16="http://schemas.microsoft.com/office/drawing/2014/main" id="{D9808A3F-61F1-4E44-938D-02B824C5EC6C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19" name="TextBox 818">
              <a:extLst>
                <a:ext uri="{FF2B5EF4-FFF2-40B4-BE49-F238E27FC236}">
                  <a16:creationId xmlns:a16="http://schemas.microsoft.com/office/drawing/2014/main" id="{10B13085-5DE8-4241-9B33-32E23FC682B4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820" name="Group 819">
            <a:extLst>
              <a:ext uri="{FF2B5EF4-FFF2-40B4-BE49-F238E27FC236}">
                <a16:creationId xmlns:a16="http://schemas.microsoft.com/office/drawing/2014/main" id="{04346656-4A34-43D4-81F3-DE212E476970}"/>
              </a:ext>
            </a:extLst>
          </p:cNvPr>
          <p:cNvGrpSpPr/>
          <p:nvPr/>
        </p:nvGrpSpPr>
        <p:grpSpPr>
          <a:xfrm>
            <a:off x="1774855" y="1831123"/>
            <a:ext cx="492471" cy="428686"/>
            <a:chOff x="1333467" y="934501"/>
            <a:chExt cx="492471" cy="428686"/>
          </a:xfrm>
        </p:grpSpPr>
        <p:sp>
          <p:nvSpPr>
            <p:cNvPr id="821" name="Oval 820">
              <a:extLst>
                <a:ext uri="{FF2B5EF4-FFF2-40B4-BE49-F238E27FC236}">
                  <a16:creationId xmlns:a16="http://schemas.microsoft.com/office/drawing/2014/main" id="{738C51D9-8A39-4B61-9DC4-3C131E323E09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C1C75D01-A147-47CF-B18D-3875144D80EE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823" name="Group 822">
            <a:extLst>
              <a:ext uri="{FF2B5EF4-FFF2-40B4-BE49-F238E27FC236}">
                <a16:creationId xmlns:a16="http://schemas.microsoft.com/office/drawing/2014/main" id="{10A17E1A-0BAB-4B63-8440-7A16A12E0349}"/>
              </a:ext>
            </a:extLst>
          </p:cNvPr>
          <p:cNvGrpSpPr/>
          <p:nvPr/>
        </p:nvGrpSpPr>
        <p:grpSpPr>
          <a:xfrm>
            <a:off x="1769043" y="2280562"/>
            <a:ext cx="492471" cy="428686"/>
            <a:chOff x="1333467" y="934501"/>
            <a:chExt cx="492471" cy="428686"/>
          </a:xfrm>
        </p:grpSpPr>
        <p:sp>
          <p:nvSpPr>
            <p:cNvPr id="824" name="Oval 823">
              <a:extLst>
                <a:ext uri="{FF2B5EF4-FFF2-40B4-BE49-F238E27FC236}">
                  <a16:creationId xmlns:a16="http://schemas.microsoft.com/office/drawing/2014/main" id="{8EA7E11F-7F8B-486B-ADB4-99D9A295260C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25" name="TextBox 824">
              <a:extLst>
                <a:ext uri="{FF2B5EF4-FFF2-40B4-BE49-F238E27FC236}">
                  <a16:creationId xmlns:a16="http://schemas.microsoft.com/office/drawing/2014/main" id="{E282907B-957F-4CE5-838B-156687D85B18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826" name="Group 825">
            <a:extLst>
              <a:ext uri="{FF2B5EF4-FFF2-40B4-BE49-F238E27FC236}">
                <a16:creationId xmlns:a16="http://schemas.microsoft.com/office/drawing/2014/main" id="{943030EA-12D0-4BAF-B4CF-9B53922A5DD2}"/>
              </a:ext>
            </a:extLst>
          </p:cNvPr>
          <p:cNvGrpSpPr/>
          <p:nvPr/>
        </p:nvGrpSpPr>
        <p:grpSpPr>
          <a:xfrm>
            <a:off x="1776379" y="2725799"/>
            <a:ext cx="492471" cy="428686"/>
            <a:chOff x="1333467" y="934501"/>
            <a:chExt cx="492471" cy="428686"/>
          </a:xfrm>
        </p:grpSpPr>
        <p:sp>
          <p:nvSpPr>
            <p:cNvPr id="827" name="Oval 826">
              <a:extLst>
                <a:ext uri="{FF2B5EF4-FFF2-40B4-BE49-F238E27FC236}">
                  <a16:creationId xmlns:a16="http://schemas.microsoft.com/office/drawing/2014/main" id="{BE6212C2-BBEA-4231-895B-A5C5D755D379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F85DD83C-AA55-4971-8A90-9BC3BAB578CC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832" name="Group 831">
            <a:extLst>
              <a:ext uri="{FF2B5EF4-FFF2-40B4-BE49-F238E27FC236}">
                <a16:creationId xmlns:a16="http://schemas.microsoft.com/office/drawing/2014/main" id="{29CCF2DD-51A1-4D24-95F3-2F7F27693089}"/>
              </a:ext>
            </a:extLst>
          </p:cNvPr>
          <p:cNvGrpSpPr/>
          <p:nvPr/>
        </p:nvGrpSpPr>
        <p:grpSpPr>
          <a:xfrm>
            <a:off x="837439" y="1831123"/>
            <a:ext cx="593466" cy="428686"/>
            <a:chOff x="2176723" y="934501"/>
            <a:chExt cx="593466" cy="428686"/>
          </a:xfrm>
        </p:grpSpPr>
        <p:sp>
          <p:nvSpPr>
            <p:cNvPr id="833" name="Oval 832">
              <a:extLst>
                <a:ext uri="{FF2B5EF4-FFF2-40B4-BE49-F238E27FC236}">
                  <a16:creationId xmlns:a16="http://schemas.microsoft.com/office/drawing/2014/main" id="{29E37602-164B-489B-85A6-F8A76085EE26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4" name="TextBox 833">
              <a:extLst>
                <a:ext uri="{FF2B5EF4-FFF2-40B4-BE49-F238E27FC236}">
                  <a16:creationId xmlns:a16="http://schemas.microsoft.com/office/drawing/2014/main" id="{EF6A15C9-3E40-42F0-8976-97AF4522859C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835" name="Group 834">
            <a:extLst>
              <a:ext uri="{FF2B5EF4-FFF2-40B4-BE49-F238E27FC236}">
                <a16:creationId xmlns:a16="http://schemas.microsoft.com/office/drawing/2014/main" id="{BCEFBE4A-D844-4F36-B15E-614C1BE893E6}"/>
              </a:ext>
            </a:extLst>
          </p:cNvPr>
          <p:cNvGrpSpPr/>
          <p:nvPr/>
        </p:nvGrpSpPr>
        <p:grpSpPr>
          <a:xfrm>
            <a:off x="836207" y="2280004"/>
            <a:ext cx="593466" cy="428686"/>
            <a:chOff x="2176723" y="934501"/>
            <a:chExt cx="593466" cy="428686"/>
          </a:xfrm>
        </p:grpSpPr>
        <p:sp>
          <p:nvSpPr>
            <p:cNvPr id="836" name="Oval 835">
              <a:extLst>
                <a:ext uri="{FF2B5EF4-FFF2-40B4-BE49-F238E27FC236}">
                  <a16:creationId xmlns:a16="http://schemas.microsoft.com/office/drawing/2014/main" id="{D1F0E371-C8E8-4E0D-A4B8-9E25D3AFA69D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7" name="TextBox 836">
              <a:extLst>
                <a:ext uri="{FF2B5EF4-FFF2-40B4-BE49-F238E27FC236}">
                  <a16:creationId xmlns:a16="http://schemas.microsoft.com/office/drawing/2014/main" id="{65157AF4-49B9-4080-98AC-E4CB76513EF6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838" name="Group 837">
            <a:extLst>
              <a:ext uri="{FF2B5EF4-FFF2-40B4-BE49-F238E27FC236}">
                <a16:creationId xmlns:a16="http://schemas.microsoft.com/office/drawing/2014/main" id="{346CB866-8338-4FFD-AB76-BF0B8970C209}"/>
              </a:ext>
            </a:extLst>
          </p:cNvPr>
          <p:cNvGrpSpPr/>
          <p:nvPr/>
        </p:nvGrpSpPr>
        <p:grpSpPr>
          <a:xfrm>
            <a:off x="833258" y="2724716"/>
            <a:ext cx="593466" cy="428686"/>
            <a:chOff x="2176723" y="934501"/>
            <a:chExt cx="593466" cy="428686"/>
          </a:xfrm>
        </p:grpSpPr>
        <p:sp>
          <p:nvSpPr>
            <p:cNvPr id="839" name="Oval 838">
              <a:extLst>
                <a:ext uri="{FF2B5EF4-FFF2-40B4-BE49-F238E27FC236}">
                  <a16:creationId xmlns:a16="http://schemas.microsoft.com/office/drawing/2014/main" id="{50B9C3B0-799D-4BBE-9AE3-F96AE8DB8626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40" name="TextBox 839">
              <a:extLst>
                <a:ext uri="{FF2B5EF4-FFF2-40B4-BE49-F238E27FC236}">
                  <a16:creationId xmlns:a16="http://schemas.microsoft.com/office/drawing/2014/main" id="{1FD9792E-8133-4E74-8531-4D6C2F7782B5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841" name="Group 840">
            <a:extLst>
              <a:ext uri="{FF2B5EF4-FFF2-40B4-BE49-F238E27FC236}">
                <a16:creationId xmlns:a16="http://schemas.microsoft.com/office/drawing/2014/main" id="{569CC962-6BC3-491F-BD2A-CEF75F13A221}"/>
              </a:ext>
            </a:extLst>
          </p:cNvPr>
          <p:cNvGrpSpPr/>
          <p:nvPr/>
        </p:nvGrpSpPr>
        <p:grpSpPr>
          <a:xfrm>
            <a:off x="832026" y="3173597"/>
            <a:ext cx="593466" cy="428686"/>
            <a:chOff x="2176723" y="934501"/>
            <a:chExt cx="593466" cy="428686"/>
          </a:xfrm>
        </p:grpSpPr>
        <p:sp>
          <p:nvSpPr>
            <p:cNvPr id="842" name="Oval 841">
              <a:extLst>
                <a:ext uri="{FF2B5EF4-FFF2-40B4-BE49-F238E27FC236}">
                  <a16:creationId xmlns:a16="http://schemas.microsoft.com/office/drawing/2014/main" id="{12E09D75-7AEA-4469-85D8-1C1F1A5D26F1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43" name="TextBox 842">
              <a:extLst>
                <a:ext uri="{FF2B5EF4-FFF2-40B4-BE49-F238E27FC236}">
                  <a16:creationId xmlns:a16="http://schemas.microsoft.com/office/drawing/2014/main" id="{5B014085-6ECF-4439-9624-90EE8959E7AD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844" name="Group 843">
            <a:extLst>
              <a:ext uri="{FF2B5EF4-FFF2-40B4-BE49-F238E27FC236}">
                <a16:creationId xmlns:a16="http://schemas.microsoft.com/office/drawing/2014/main" id="{53C4E7E7-B67B-4AEC-8AE3-BA31C2BB2169}"/>
              </a:ext>
            </a:extLst>
          </p:cNvPr>
          <p:cNvGrpSpPr/>
          <p:nvPr/>
        </p:nvGrpSpPr>
        <p:grpSpPr>
          <a:xfrm>
            <a:off x="831616" y="3618302"/>
            <a:ext cx="593466" cy="428686"/>
            <a:chOff x="2176723" y="934501"/>
            <a:chExt cx="593466" cy="428686"/>
          </a:xfrm>
        </p:grpSpPr>
        <p:sp>
          <p:nvSpPr>
            <p:cNvPr id="845" name="Oval 844">
              <a:extLst>
                <a:ext uri="{FF2B5EF4-FFF2-40B4-BE49-F238E27FC236}">
                  <a16:creationId xmlns:a16="http://schemas.microsoft.com/office/drawing/2014/main" id="{CE2A3CE4-C75C-4474-B2F3-7B48C0CD88F6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46" name="TextBox 845">
              <a:extLst>
                <a:ext uri="{FF2B5EF4-FFF2-40B4-BE49-F238E27FC236}">
                  <a16:creationId xmlns:a16="http://schemas.microsoft.com/office/drawing/2014/main" id="{22AE768E-5638-452C-BF12-3612AEEB3D0D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847" name="Group 846">
            <a:extLst>
              <a:ext uri="{FF2B5EF4-FFF2-40B4-BE49-F238E27FC236}">
                <a16:creationId xmlns:a16="http://schemas.microsoft.com/office/drawing/2014/main" id="{8EA4EF16-47E7-4492-BDAA-0F1756A0CA02}"/>
              </a:ext>
            </a:extLst>
          </p:cNvPr>
          <p:cNvGrpSpPr/>
          <p:nvPr/>
        </p:nvGrpSpPr>
        <p:grpSpPr>
          <a:xfrm>
            <a:off x="833506" y="4066755"/>
            <a:ext cx="593466" cy="428686"/>
            <a:chOff x="2176723" y="934501"/>
            <a:chExt cx="593466" cy="428686"/>
          </a:xfrm>
        </p:grpSpPr>
        <p:sp>
          <p:nvSpPr>
            <p:cNvPr id="848" name="Oval 847">
              <a:extLst>
                <a:ext uri="{FF2B5EF4-FFF2-40B4-BE49-F238E27FC236}">
                  <a16:creationId xmlns:a16="http://schemas.microsoft.com/office/drawing/2014/main" id="{A7C75568-A848-465F-975D-8055642A23A9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49" name="TextBox 848">
              <a:extLst>
                <a:ext uri="{FF2B5EF4-FFF2-40B4-BE49-F238E27FC236}">
                  <a16:creationId xmlns:a16="http://schemas.microsoft.com/office/drawing/2014/main" id="{51CDF4E4-E019-4CB8-8061-0ED1BCE7F742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850" name="Group 849">
            <a:extLst>
              <a:ext uri="{FF2B5EF4-FFF2-40B4-BE49-F238E27FC236}">
                <a16:creationId xmlns:a16="http://schemas.microsoft.com/office/drawing/2014/main" id="{BBEC0BDC-3C70-47F4-B77F-58CC48AE5398}"/>
              </a:ext>
            </a:extLst>
          </p:cNvPr>
          <p:cNvGrpSpPr/>
          <p:nvPr/>
        </p:nvGrpSpPr>
        <p:grpSpPr>
          <a:xfrm>
            <a:off x="2692908" y="1838266"/>
            <a:ext cx="446399" cy="428686"/>
            <a:chOff x="463698" y="934501"/>
            <a:chExt cx="446399" cy="428686"/>
          </a:xfrm>
        </p:grpSpPr>
        <p:sp>
          <p:nvSpPr>
            <p:cNvPr id="851" name="Oval 850">
              <a:extLst>
                <a:ext uri="{FF2B5EF4-FFF2-40B4-BE49-F238E27FC236}">
                  <a16:creationId xmlns:a16="http://schemas.microsoft.com/office/drawing/2014/main" id="{29692E47-6693-440E-8E93-5600B29D1340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52" name="TextBox 851">
              <a:extLst>
                <a:ext uri="{FF2B5EF4-FFF2-40B4-BE49-F238E27FC236}">
                  <a16:creationId xmlns:a16="http://schemas.microsoft.com/office/drawing/2014/main" id="{250BCCD5-3DA4-4FEB-BBC5-FE6056E168D3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853" name="Group 852">
            <a:extLst>
              <a:ext uri="{FF2B5EF4-FFF2-40B4-BE49-F238E27FC236}">
                <a16:creationId xmlns:a16="http://schemas.microsoft.com/office/drawing/2014/main" id="{3F8F3D93-3934-496D-BAEC-15D03F713974}"/>
              </a:ext>
            </a:extLst>
          </p:cNvPr>
          <p:cNvGrpSpPr/>
          <p:nvPr/>
        </p:nvGrpSpPr>
        <p:grpSpPr>
          <a:xfrm>
            <a:off x="2691342" y="2283457"/>
            <a:ext cx="446399" cy="428686"/>
            <a:chOff x="457051" y="1380030"/>
            <a:chExt cx="446399" cy="428686"/>
          </a:xfrm>
        </p:grpSpPr>
        <p:sp>
          <p:nvSpPr>
            <p:cNvPr id="854" name="Oval 853">
              <a:extLst>
                <a:ext uri="{FF2B5EF4-FFF2-40B4-BE49-F238E27FC236}">
                  <a16:creationId xmlns:a16="http://schemas.microsoft.com/office/drawing/2014/main" id="{39A9B95B-9E5A-488E-881C-93AC0C474EE5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55" name="TextBox 854">
              <a:extLst>
                <a:ext uri="{FF2B5EF4-FFF2-40B4-BE49-F238E27FC236}">
                  <a16:creationId xmlns:a16="http://schemas.microsoft.com/office/drawing/2014/main" id="{8F891986-3E20-4AB4-A68C-B266344CE93F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856" name="Group 855">
            <a:extLst>
              <a:ext uri="{FF2B5EF4-FFF2-40B4-BE49-F238E27FC236}">
                <a16:creationId xmlns:a16="http://schemas.microsoft.com/office/drawing/2014/main" id="{09CF4F21-3444-446E-9D07-94E254514088}"/>
              </a:ext>
            </a:extLst>
          </p:cNvPr>
          <p:cNvGrpSpPr/>
          <p:nvPr/>
        </p:nvGrpSpPr>
        <p:grpSpPr>
          <a:xfrm>
            <a:off x="2694426" y="2734742"/>
            <a:ext cx="446399" cy="428686"/>
            <a:chOff x="460084" y="1832999"/>
            <a:chExt cx="446399" cy="428686"/>
          </a:xfrm>
        </p:grpSpPr>
        <p:sp>
          <p:nvSpPr>
            <p:cNvPr id="857" name="Oval 856">
              <a:extLst>
                <a:ext uri="{FF2B5EF4-FFF2-40B4-BE49-F238E27FC236}">
                  <a16:creationId xmlns:a16="http://schemas.microsoft.com/office/drawing/2014/main" id="{9FB91ED5-6191-40AF-9FFE-77627E4A2B80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484F8D89-7F13-4341-B815-C52C8240FD23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4799836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8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8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8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8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8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0833E-6 -3.7037E-6 L -2.70833E-6 -0.06342 " pathEditMode="relative" rAng="0" ptsTypes="AA">
                                      <p:cBhvr>
                                        <p:cTn id="36" dur="2000" fill="hold"/>
                                        <p:tgtEl>
                                          <p:spTgt spid="7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171"/>
                                    </p:animMotion>
                                  </p:childTnLst>
                                </p:cTn>
                              </p:par>
                              <p:par>
                                <p:cTn id="3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2.96296E-6 L -3.125E-6 -0.12801 " pathEditMode="relative" rAng="0" ptsTypes="AA">
                                      <p:cBhvr>
                                        <p:cTn id="38" dur="2000" fill="hold"/>
                                        <p:tgtEl>
                                          <p:spTgt spid="7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412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91667E-6 -3.7037E-7 L -2.91667E-6 -0.19259 " pathEditMode="relative" rAng="0" ptsTypes="AA">
                                      <p:cBhvr>
                                        <p:cTn id="40" dur="2000" fill="hold"/>
                                        <p:tgtEl>
                                          <p:spTgt spid="7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9630"/>
                                    </p:animMotion>
                                  </p:childTnLst>
                                </p:cTn>
                              </p:par>
                              <p:par>
                                <p:cTn id="4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91667E-6 4.81481E-6 L -2.91667E-6 -0.25741 " pathEditMode="relative" rAng="0" ptsTypes="AA">
                                      <p:cBhvr>
                                        <p:cTn id="42" dur="2000" fill="hold"/>
                                        <p:tgtEl>
                                          <p:spTgt spid="7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2870"/>
                                    </p:animMotion>
                                  </p:childTnLst>
                                </p:cTn>
                              </p:par>
                              <p:par>
                                <p:cTn id="4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1.48148E-6 L -3.33333E-6 -0.32801 " pathEditMode="relative" rAng="0" ptsTypes="AA">
                                      <p:cBhvr>
                                        <p:cTn id="44" dur="2000" fill="hold"/>
                                        <p:tgtEl>
                                          <p:spTgt spid="8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6412"/>
                                    </p:animMotion>
                                  </p:childTnLst>
                                </p:cTn>
                              </p:par>
                              <p:par>
                                <p:cTn id="4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-2.22222E-6 L -3.125E-6 -0.39398 " pathEditMode="relative" rAng="0" ptsTypes="AA">
                                      <p:cBhvr>
                                        <p:cTn id="46" dur="2000" fill="hold"/>
                                        <p:tgtEl>
                                          <p:spTgt spid="8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699"/>
                                    </p:animMotion>
                                  </p:childTnLst>
                                </p:cTn>
                              </p:par>
                              <p:par>
                                <p:cTn id="4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4.44444E-6 L -3.54167E-6 -0.45857 " pathEditMode="relative" rAng="0" ptsTypes="AA">
                                      <p:cBhvr>
                                        <p:cTn id="48" dur="2000" fill="hold"/>
                                        <p:tgtEl>
                                          <p:spTgt spid="8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2940"/>
                                    </p:animMotion>
                                  </p:childTnLst>
                                </p:cTn>
                              </p:par>
                              <p:par>
                                <p:cTn id="4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1.11111E-6 L -3.125E-6 -0.51736 " pathEditMode="relative" rAng="0" ptsTypes="AA">
                                      <p:cBhvr>
                                        <p:cTn id="50" dur="2000" fill="hold"/>
                                        <p:tgtEl>
                                          <p:spTgt spid="8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5880"/>
                                    </p:animMotion>
                                  </p:childTnLst>
                                </p:cTn>
                              </p:par>
                              <p:par>
                                <p:cTn id="5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-3.7037E-6 L -3.125E-6 -0.58796 " pathEditMode="relative" rAng="0" ptsTypes="AA">
                                      <p:cBhvr>
                                        <p:cTn id="52" dur="2000" fill="hold"/>
                                        <p:tgtEl>
                                          <p:spTgt spid="8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939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2000"/>
                            </p:stCondLst>
                            <p:childTnLst>
                              <p:par>
                                <p:cTn id="5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8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8" dur="500"/>
                                        <p:tgtEl>
                                          <p:spTgt spid="7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1" dur="500"/>
                                        <p:tgtEl>
                                          <p:spTgt spid="7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4" dur="500"/>
                                        <p:tgtEl>
                                          <p:spTgt spid="7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7" dur="500"/>
                                        <p:tgtEl>
                                          <p:spTgt spid="7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0" dur="500"/>
                                        <p:tgtEl>
                                          <p:spTgt spid="7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3" dur="500"/>
                                        <p:tgtEl>
                                          <p:spTgt spid="8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6" dur="500"/>
                                        <p:tgtEl>
                                          <p:spTgt spid="8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9" dur="500"/>
                                        <p:tgtEl>
                                          <p:spTgt spid="8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2" dur="500"/>
                                        <p:tgtEl>
                                          <p:spTgt spid="8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5" dur="500"/>
                                        <p:tgtEl>
                                          <p:spTgt spid="8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91667E-6 -4.07407E-6 L -0.07383 0.19653 " pathEditMode="relative" rAng="0" ptsTypes="AA">
                                      <p:cBhvr>
                                        <p:cTn id="90" dur="2000" fill="hold"/>
                                        <p:tgtEl>
                                          <p:spTgt spid="8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98" y="981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8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8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8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5" name="Group 94">
            <a:extLst>
              <a:ext uri="{FF2B5EF4-FFF2-40B4-BE49-F238E27FC236}">
                <a16:creationId xmlns:a16="http://schemas.microsoft.com/office/drawing/2014/main" id="{CC03FFC4-B9C8-427E-82E2-92738F2A575D}"/>
              </a:ext>
            </a:extLst>
          </p:cNvPr>
          <p:cNvGrpSpPr/>
          <p:nvPr/>
        </p:nvGrpSpPr>
        <p:grpSpPr>
          <a:xfrm>
            <a:off x="427567" y="483282"/>
            <a:ext cx="11303246" cy="820709"/>
            <a:chOff x="602299" y="3381318"/>
            <a:chExt cx="4752378" cy="820709"/>
          </a:xfrm>
        </p:grpSpPr>
        <p:sp>
          <p:nvSpPr>
            <p:cNvPr id="96" name="Rectangle: Rounded Corners 95">
              <a:extLst>
                <a:ext uri="{FF2B5EF4-FFF2-40B4-BE49-F238E27FC236}">
                  <a16:creationId xmlns:a16="http://schemas.microsoft.com/office/drawing/2014/main" id="{68F984A1-62FD-4A8A-9B10-33C5713C4FEC}"/>
                </a:ext>
              </a:extLst>
            </p:cNvPr>
            <p:cNvSpPr/>
            <p:nvPr/>
          </p:nvSpPr>
          <p:spPr>
            <a:xfrm>
              <a:off x="602299" y="3381318"/>
              <a:ext cx="4752378" cy="820709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E0CF7F01-AD9C-4B85-9CB4-562A0908CDCF}"/>
                </a:ext>
              </a:extLst>
            </p:cNvPr>
            <p:cNvSpPr txBox="1"/>
            <p:nvPr/>
          </p:nvSpPr>
          <p:spPr>
            <a:xfrm>
              <a:off x="616569" y="3499074"/>
              <a:ext cx="472287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805, 806, 807,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sp>
        <p:nvSpPr>
          <p:cNvPr id="98" name="Rectangle 97">
            <a:extLst>
              <a:ext uri="{FF2B5EF4-FFF2-40B4-BE49-F238E27FC236}">
                <a16:creationId xmlns:a16="http://schemas.microsoft.com/office/drawing/2014/main" id="{A13C0F73-64DC-4A0C-828A-9636AF86E61E}"/>
              </a:ext>
            </a:extLst>
          </p:cNvPr>
          <p:cNvSpPr/>
          <p:nvPr/>
        </p:nvSpPr>
        <p:spPr>
          <a:xfrm>
            <a:off x="3261506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F1E1EEAB-E1D0-41EE-BD47-808B546A9C08}"/>
              </a:ext>
            </a:extLst>
          </p:cNvPr>
          <p:cNvSpPr txBox="1"/>
          <p:nvPr/>
        </p:nvSpPr>
        <p:spPr>
          <a:xfrm>
            <a:off x="3257763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808</a:t>
            </a:r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51E74A14-672E-4FF1-8460-4BD64EA1A7AD}"/>
              </a:ext>
            </a:extLst>
          </p:cNvPr>
          <p:cNvSpPr/>
          <p:nvPr/>
        </p:nvSpPr>
        <p:spPr>
          <a:xfrm>
            <a:off x="4459623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910DB449-8A1D-4007-856B-CD2DFD35C93F}"/>
              </a:ext>
            </a:extLst>
          </p:cNvPr>
          <p:cNvSpPr txBox="1"/>
          <p:nvPr/>
        </p:nvSpPr>
        <p:spPr>
          <a:xfrm>
            <a:off x="4455880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809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7E4B2C87-C8AC-4BC5-B5C7-232AA6A6DEA0}"/>
              </a:ext>
            </a:extLst>
          </p:cNvPr>
          <p:cNvSpPr/>
          <p:nvPr/>
        </p:nvSpPr>
        <p:spPr>
          <a:xfrm>
            <a:off x="5659915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CC98BBB1-CD07-4310-A0AF-88F2F2D0AA48}"/>
              </a:ext>
            </a:extLst>
          </p:cNvPr>
          <p:cNvSpPr txBox="1"/>
          <p:nvPr/>
        </p:nvSpPr>
        <p:spPr>
          <a:xfrm>
            <a:off x="5656172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810</a:t>
            </a: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A93D63ED-A776-465E-98A3-697C554C5D0B}"/>
              </a:ext>
            </a:extLst>
          </p:cNvPr>
          <p:cNvSpPr/>
          <p:nvPr/>
        </p:nvSpPr>
        <p:spPr>
          <a:xfrm>
            <a:off x="6842792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5F7FF16A-CFA7-4026-92BF-C86A97FA6077}"/>
              </a:ext>
            </a:extLst>
          </p:cNvPr>
          <p:cNvSpPr txBox="1"/>
          <p:nvPr/>
        </p:nvSpPr>
        <p:spPr>
          <a:xfrm>
            <a:off x="6839049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811</a:t>
            </a: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76F2F87C-D923-4C54-8FF8-1D17228B5E09}"/>
              </a:ext>
            </a:extLst>
          </p:cNvPr>
          <p:cNvSpPr/>
          <p:nvPr/>
        </p:nvSpPr>
        <p:spPr>
          <a:xfrm>
            <a:off x="8040909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7A0E740F-3853-446E-AAFA-32BB7874C44F}"/>
              </a:ext>
            </a:extLst>
          </p:cNvPr>
          <p:cNvSpPr txBox="1"/>
          <p:nvPr/>
        </p:nvSpPr>
        <p:spPr>
          <a:xfrm>
            <a:off x="8037166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812</a:t>
            </a:r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07047B2C-61FF-4CEB-979B-19F1B03D6CC7}"/>
              </a:ext>
            </a:extLst>
          </p:cNvPr>
          <p:cNvSpPr/>
          <p:nvPr/>
        </p:nvSpPr>
        <p:spPr>
          <a:xfrm>
            <a:off x="9241201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CDAC0EA7-53AC-43CD-83E2-1E517F8918B7}"/>
              </a:ext>
            </a:extLst>
          </p:cNvPr>
          <p:cNvSpPr txBox="1"/>
          <p:nvPr/>
        </p:nvSpPr>
        <p:spPr>
          <a:xfrm>
            <a:off x="9237458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813</a:t>
            </a:r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3D65CEAF-E277-4785-9426-B57E3E5E2227}"/>
              </a:ext>
            </a:extLst>
          </p:cNvPr>
          <p:cNvSpPr/>
          <p:nvPr/>
        </p:nvSpPr>
        <p:spPr>
          <a:xfrm>
            <a:off x="10422528" y="604659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0DBD1B1C-54DE-4B59-A3CA-8C0E54D4A2B8}"/>
              </a:ext>
            </a:extLst>
          </p:cNvPr>
          <p:cNvSpPr txBox="1"/>
          <p:nvPr/>
        </p:nvSpPr>
        <p:spPr>
          <a:xfrm>
            <a:off x="10418785" y="595720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814</a:t>
            </a:r>
          </a:p>
        </p:txBody>
      </p:sp>
      <p:grpSp>
        <p:nvGrpSpPr>
          <p:cNvPr id="1006" name="Group 1005">
            <a:extLst>
              <a:ext uri="{FF2B5EF4-FFF2-40B4-BE49-F238E27FC236}">
                <a16:creationId xmlns:a16="http://schemas.microsoft.com/office/drawing/2014/main" id="{F8E22673-20E4-41B7-B728-736C9FBE17B9}"/>
              </a:ext>
            </a:extLst>
          </p:cNvPr>
          <p:cNvGrpSpPr/>
          <p:nvPr/>
        </p:nvGrpSpPr>
        <p:grpSpPr>
          <a:xfrm>
            <a:off x="837439" y="1831123"/>
            <a:ext cx="593466" cy="428686"/>
            <a:chOff x="2176723" y="934501"/>
            <a:chExt cx="593466" cy="428686"/>
          </a:xfrm>
        </p:grpSpPr>
        <p:sp>
          <p:nvSpPr>
            <p:cNvPr id="1007" name="Oval 1006">
              <a:extLst>
                <a:ext uri="{FF2B5EF4-FFF2-40B4-BE49-F238E27FC236}">
                  <a16:creationId xmlns:a16="http://schemas.microsoft.com/office/drawing/2014/main" id="{CFC8B4D2-AD08-4BE3-BE8C-8134261DD7AB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08" name="TextBox 1007">
              <a:extLst>
                <a:ext uri="{FF2B5EF4-FFF2-40B4-BE49-F238E27FC236}">
                  <a16:creationId xmlns:a16="http://schemas.microsoft.com/office/drawing/2014/main" id="{DC7A465F-7B72-43E4-9A6D-EFBF6DA2B239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009" name="Group 1008">
            <a:extLst>
              <a:ext uri="{FF2B5EF4-FFF2-40B4-BE49-F238E27FC236}">
                <a16:creationId xmlns:a16="http://schemas.microsoft.com/office/drawing/2014/main" id="{8E4FEC40-0761-472F-BEC1-30BACA97D6A0}"/>
              </a:ext>
            </a:extLst>
          </p:cNvPr>
          <p:cNvGrpSpPr/>
          <p:nvPr/>
        </p:nvGrpSpPr>
        <p:grpSpPr>
          <a:xfrm>
            <a:off x="836207" y="2280004"/>
            <a:ext cx="593466" cy="428686"/>
            <a:chOff x="2176723" y="934501"/>
            <a:chExt cx="593466" cy="428686"/>
          </a:xfrm>
        </p:grpSpPr>
        <p:sp>
          <p:nvSpPr>
            <p:cNvPr id="1010" name="Oval 1009">
              <a:extLst>
                <a:ext uri="{FF2B5EF4-FFF2-40B4-BE49-F238E27FC236}">
                  <a16:creationId xmlns:a16="http://schemas.microsoft.com/office/drawing/2014/main" id="{B5854909-E29D-452D-AB3C-E772938FE73C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11" name="TextBox 1010">
              <a:extLst>
                <a:ext uri="{FF2B5EF4-FFF2-40B4-BE49-F238E27FC236}">
                  <a16:creationId xmlns:a16="http://schemas.microsoft.com/office/drawing/2014/main" id="{09A1D0DE-8AC2-41CE-86DD-D12588160730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012" name="Group 1011">
            <a:extLst>
              <a:ext uri="{FF2B5EF4-FFF2-40B4-BE49-F238E27FC236}">
                <a16:creationId xmlns:a16="http://schemas.microsoft.com/office/drawing/2014/main" id="{E71B3079-EF2F-4EB1-8055-A33DCB438AFF}"/>
              </a:ext>
            </a:extLst>
          </p:cNvPr>
          <p:cNvGrpSpPr/>
          <p:nvPr/>
        </p:nvGrpSpPr>
        <p:grpSpPr>
          <a:xfrm>
            <a:off x="833258" y="2724716"/>
            <a:ext cx="593466" cy="428686"/>
            <a:chOff x="2176723" y="934501"/>
            <a:chExt cx="593466" cy="428686"/>
          </a:xfrm>
        </p:grpSpPr>
        <p:sp>
          <p:nvSpPr>
            <p:cNvPr id="1013" name="Oval 1012">
              <a:extLst>
                <a:ext uri="{FF2B5EF4-FFF2-40B4-BE49-F238E27FC236}">
                  <a16:creationId xmlns:a16="http://schemas.microsoft.com/office/drawing/2014/main" id="{F822D263-13CB-4139-9633-05AA16A36D92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14" name="TextBox 1013">
              <a:extLst>
                <a:ext uri="{FF2B5EF4-FFF2-40B4-BE49-F238E27FC236}">
                  <a16:creationId xmlns:a16="http://schemas.microsoft.com/office/drawing/2014/main" id="{45C8226B-9916-417F-A3F2-3897BF03ABBD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015" name="Group 1014">
            <a:extLst>
              <a:ext uri="{FF2B5EF4-FFF2-40B4-BE49-F238E27FC236}">
                <a16:creationId xmlns:a16="http://schemas.microsoft.com/office/drawing/2014/main" id="{DE987DC3-D0AF-40A3-AA22-74011657E67D}"/>
              </a:ext>
            </a:extLst>
          </p:cNvPr>
          <p:cNvGrpSpPr/>
          <p:nvPr/>
        </p:nvGrpSpPr>
        <p:grpSpPr>
          <a:xfrm>
            <a:off x="832026" y="3173597"/>
            <a:ext cx="593466" cy="428686"/>
            <a:chOff x="2176723" y="934501"/>
            <a:chExt cx="593466" cy="428686"/>
          </a:xfrm>
        </p:grpSpPr>
        <p:sp>
          <p:nvSpPr>
            <p:cNvPr id="1016" name="Oval 1015">
              <a:extLst>
                <a:ext uri="{FF2B5EF4-FFF2-40B4-BE49-F238E27FC236}">
                  <a16:creationId xmlns:a16="http://schemas.microsoft.com/office/drawing/2014/main" id="{0393F5B8-56D8-4C76-A053-461B97841BA5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17" name="TextBox 1016">
              <a:extLst>
                <a:ext uri="{FF2B5EF4-FFF2-40B4-BE49-F238E27FC236}">
                  <a16:creationId xmlns:a16="http://schemas.microsoft.com/office/drawing/2014/main" id="{B67EFC57-5AA3-4960-8E33-A7E3E270D155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018" name="Group 1017">
            <a:extLst>
              <a:ext uri="{FF2B5EF4-FFF2-40B4-BE49-F238E27FC236}">
                <a16:creationId xmlns:a16="http://schemas.microsoft.com/office/drawing/2014/main" id="{89815DBA-C432-4819-8A80-8007352EE89B}"/>
              </a:ext>
            </a:extLst>
          </p:cNvPr>
          <p:cNvGrpSpPr/>
          <p:nvPr/>
        </p:nvGrpSpPr>
        <p:grpSpPr>
          <a:xfrm>
            <a:off x="831616" y="3618302"/>
            <a:ext cx="593466" cy="428686"/>
            <a:chOff x="2176723" y="934501"/>
            <a:chExt cx="593466" cy="428686"/>
          </a:xfrm>
        </p:grpSpPr>
        <p:sp>
          <p:nvSpPr>
            <p:cNvPr id="1019" name="Oval 1018">
              <a:extLst>
                <a:ext uri="{FF2B5EF4-FFF2-40B4-BE49-F238E27FC236}">
                  <a16:creationId xmlns:a16="http://schemas.microsoft.com/office/drawing/2014/main" id="{DD17A25E-9303-4263-8F95-091127605CBF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6512EFE0-6026-4435-ADE8-C26CC873362E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021" name="Group 1020">
            <a:extLst>
              <a:ext uri="{FF2B5EF4-FFF2-40B4-BE49-F238E27FC236}">
                <a16:creationId xmlns:a16="http://schemas.microsoft.com/office/drawing/2014/main" id="{C4204F30-4C98-4854-B4EC-B4D9F510BA09}"/>
              </a:ext>
            </a:extLst>
          </p:cNvPr>
          <p:cNvGrpSpPr/>
          <p:nvPr/>
        </p:nvGrpSpPr>
        <p:grpSpPr>
          <a:xfrm>
            <a:off x="833506" y="4066755"/>
            <a:ext cx="593466" cy="428686"/>
            <a:chOff x="2176723" y="934501"/>
            <a:chExt cx="593466" cy="428686"/>
          </a:xfrm>
        </p:grpSpPr>
        <p:sp>
          <p:nvSpPr>
            <p:cNvPr id="1022" name="Oval 1021">
              <a:extLst>
                <a:ext uri="{FF2B5EF4-FFF2-40B4-BE49-F238E27FC236}">
                  <a16:creationId xmlns:a16="http://schemas.microsoft.com/office/drawing/2014/main" id="{FF92C86E-B3C3-4508-8EE3-3727AF9514D5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9ADEBE04-96D2-4478-B849-41BC7F707A4D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024" name="Group 1023">
            <a:extLst>
              <a:ext uri="{FF2B5EF4-FFF2-40B4-BE49-F238E27FC236}">
                <a16:creationId xmlns:a16="http://schemas.microsoft.com/office/drawing/2014/main" id="{3715E57A-E265-4A47-971A-1597A2666086}"/>
              </a:ext>
            </a:extLst>
          </p:cNvPr>
          <p:cNvGrpSpPr/>
          <p:nvPr/>
        </p:nvGrpSpPr>
        <p:grpSpPr>
          <a:xfrm>
            <a:off x="832274" y="4515636"/>
            <a:ext cx="593466" cy="428686"/>
            <a:chOff x="2176723" y="934501"/>
            <a:chExt cx="593466" cy="428686"/>
          </a:xfrm>
        </p:grpSpPr>
        <p:sp>
          <p:nvSpPr>
            <p:cNvPr id="1025" name="Oval 1024">
              <a:extLst>
                <a:ext uri="{FF2B5EF4-FFF2-40B4-BE49-F238E27FC236}">
                  <a16:creationId xmlns:a16="http://schemas.microsoft.com/office/drawing/2014/main" id="{73E52E76-F8BA-4795-A91E-C66EABBF4269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26" name="TextBox 1025">
              <a:extLst>
                <a:ext uri="{FF2B5EF4-FFF2-40B4-BE49-F238E27FC236}">
                  <a16:creationId xmlns:a16="http://schemas.microsoft.com/office/drawing/2014/main" id="{1B0AD47E-2FEB-4F9B-B574-27DF5309F76D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027" name="Group 1026">
            <a:extLst>
              <a:ext uri="{FF2B5EF4-FFF2-40B4-BE49-F238E27FC236}">
                <a16:creationId xmlns:a16="http://schemas.microsoft.com/office/drawing/2014/main" id="{1D7B4F26-5A8B-4412-A59E-2BF8C2235166}"/>
              </a:ext>
            </a:extLst>
          </p:cNvPr>
          <p:cNvGrpSpPr/>
          <p:nvPr/>
        </p:nvGrpSpPr>
        <p:grpSpPr>
          <a:xfrm>
            <a:off x="829325" y="4960348"/>
            <a:ext cx="593466" cy="428686"/>
            <a:chOff x="2176723" y="934501"/>
            <a:chExt cx="593466" cy="428686"/>
          </a:xfrm>
        </p:grpSpPr>
        <p:sp>
          <p:nvSpPr>
            <p:cNvPr id="1028" name="Oval 1027">
              <a:extLst>
                <a:ext uri="{FF2B5EF4-FFF2-40B4-BE49-F238E27FC236}">
                  <a16:creationId xmlns:a16="http://schemas.microsoft.com/office/drawing/2014/main" id="{6863B78E-D744-4450-9291-892F937E120E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29" name="TextBox 1028">
              <a:extLst>
                <a:ext uri="{FF2B5EF4-FFF2-40B4-BE49-F238E27FC236}">
                  <a16:creationId xmlns:a16="http://schemas.microsoft.com/office/drawing/2014/main" id="{CB03CAFC-994A-490F-8B15-3DC0C7E119B5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030" name="Group 1029">
            <a:extLst>
              <a:ext uri="{FF2B5EF4-FFF2-40B4-BE49-F238E27FC236}">
                <a16:creationId xmlns:a16="http://schemas.microsoft.com/office/drawing/2014/main" id="{BCA87B02-3295-423E-A3EF-03ABC0971107}"/>
              </a:ext>
            </a:extLst>
          </p:cNvPr>
          <p:cNvGrpSpPr/>
          <p:nvPr/>
        </p:nvGrpSpPr>
        <p:grpSpPr>
          <a:xfrm>
            <a:off x="2695428" y="1843308"/>
            <a:ext cx="446399" cy="428686"/>
            <a:chOff x="463698" y="934501"/>
            <a:chExt cx="446399" cy="428686"/>
          </a:xfrm>
        </p:grpSpPr>
        <p:sp>
          <p:nvSpPr>
            <p:cNvPr id="1031" name="Oval 1030">
              <a:extLst>
                <a:ext uri="{FF2B5EF4-FFF2-40B4-BE49-F238E27FC236}">
                  <a16:creationId xmlns:a16="http://schemas.microsoft.com/office/drawing/2014/main" id="{FE107D03-96D7-4951-BEF1-DC051BF29F49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32" name="TextBox 1031">
              <a:extLst>
                <a:ext uri="{FF2B5EF4-FFF2-40B4-BE49-F238E27FC236}">
                  <a16:creationId xmlns:a16="http://schemas.microsoft.com/office/drawing/2014/main" id="{5F806FD4-588A-4D09-B318-DB5FC522B0B4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33" name="Group 1032">
            <a:extLst>
              <a:ext uri="{FF2B5EF4-FFF2-40B4-BE49-F238E27FC236}">
                <a16:creationId xmlns:a16="http://schemas.microsoft.com/office/drawing/2014/main" id="{7BEA9963-188D-4921-8DE0-55B28180C164}"/>
              </a:ext>
            </a:extLst>
          </p:cNvPr>
          <p:cNvGrpSpPr/>
          <p:nvPr/>
        </p:nvGrpSpPr>
        <p:grpSpPr>
          <a:xfrm>
            <a:off x="2693862" y="2296359"/>
            <a:ext cx="446399" cy="428686"/>
            <a:chOff x="457051" y="1380030"/>
            <a:chExt cx="446399" cy="428686"/>
          </a:xfrm>
        </p:grpSpPr>
        <p:sp>
          <p:nvSpPr>
            <p:cNvPr id="1034" name="Oval 1033">
              <a:extLst>
                <a:ext uri="{FF2B5EF4-FFF2-40B4-BE49-F238E27FC236}">
                  <a16:creationId xmlns:a16="http://schemas.microsoft.com/office/drawing/2014/main" id="{B230E1E5-7CD7-42E5-A81F-2146D292627B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35" name="TextBox 1034">
              <a:extLst>
                <a:ext uri="{FF2B5EF4-FFF2-40B4-BE49-F238E27FC236}">
                  <a16:creationId xmlns:a16="http://schemas.microsoft.com/office/drawing/2014/main" id="{4CF3CA45-975F-4A47-9C2B-715964E98F86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36" name="Group 1035">
            <a:extLst>
              <a:ext uri="{FF2B5EF4-FFF2-40B4-BE49-F238E27FC236}">
                <a16:creationId xmlns:a16="http://schemas.microsoft.com/office/drawing/2014/main" id="{4AA6E415-B0F1-4C04-A699-406FC06543BA}"/>
              </a:ext>
            </a:extLst>
          </p:cNvPr>
          <p:cNvGrpSpPr/>
          <p:nvPr/>
        </p:nvGrpSpPr>
        <p:grpSpPr>
          <a:xfrm>
            <a:off x="2696946" y="2739784"/>
            <a:ext cx="446399" cy="428686"/>
            <a:chOff x="460084" y="1832999"/>
            <a:chExt cx="446399" cy="428686"/>
          </a:xfrm>
        </p:grpSpPr>
        <p:sp>
          <p:nvSpPr>
            <p:cNvPr id="1037" name="Oval 1036">
              <a:extLst>
                <a:ext uri="{FF2B5EF4-FFF2-40B4-BE49-F238E27FC236}">
                  <a16:creationId xmlns:a16="http://schemas.microsoft.com/office/drawing/2014/main" id="{ACD72433-A14B-44B4-A61D-503DA413AE54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38" name="TextBox 1037">
              <a:extLst>
                <a:ext uri="{FF2B5EF4-FFF2-40B4-BE49-F238E27FC236}">
                  <a16:creationId xmlns:a16="http://schemas.microsoft.com/office/drawing/2014/main" id="{3908FD45-F1EF-4E40-982C-0A30AA0A4BA7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39" name="Group 1038">
            <a:extLst>
              <a:ext uri="{FF2B5EF4-FFF2-40B4-BE49-F238E27FC236}">
                <a16:creationId xmlns:a16="http://schemas.microsoft.com/office/drawing/2014/main" id="{887A9081-EF21-4465-AE5A-E16368460641}"/>
              </a:ext>
            </a:extLst>
          </p:cNvPr>
          <p:cNvGrpSpPr/>
          <p:nvPr/>
        </p:nvGrpSpPr>
        <p:grpSpPr>
          <a:xfrm>
            <a:off x="2694691" y="3182573"/>
            <a:ext cx="446399" cy="428686"/>
            <a:chOff x="453437" y="2278528"/>
            <a:chExt cx="446399" cy="428686"/>
          </a:xfrm>
        </p:grpSpPr>
        <p:sp>
          <p:nvSpPr>
            <p:cNvPr id="1040" name="Oval 1039">
              <a:extLst>
                <a:ext uri="{FF2B5EF4-FFF2-40B4-BE49-F238E27FC236}">
                  <a16:creationId xmlns:a16="http://schemas.microsoft.com/office/drawing/2014/main" id="{64F3865E-F9BA-4C18-B1E8-D14390C230B2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41" name="TextBox 1040">
              <a:extLst>
                <a:ext uri="{FF2B5EF4-FFF2-40B4-BE49-F238E27FC236}">
                  <a16:creationId xmlns:a16="http://schemas.microsoft.com/office/drawing/2014/main" id="{E6354CE9-53FB-4762-AB82-63B0E19C990D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42" name="Group 1041">
            <a:extLst>
              <a:ext uri="{FF2B5EF4-FFF2-40B4-BE49-F238E27FC236}">
                <a16:creationId xmlns:a16="http://schemas.microsoft.com/office/drawing/2014/main" id="{7E5767BC-34B1-45F0-BE89-E8330472A523}"/>
              </a:ext>
            </a:extLst>
          </p:cNvPr>
          <p:cNvGrpSpPr/>
          <p:nvPr/>
        </p:nvGrpSpPr>
        <p:grpSpPr>
          <a:xfrm>
            <a:off x="2694655" y="3626825"/>
            <a:ext cx="446399" cy="428686"/>
            <a:chOff x="448639" y="2727542"/>
            <a:chExt cx="446399" cy="428686"/>
          </a:xfrm>
        </p:grpSpPr>
        <p:sp>
          <p:nvSpPr>
            <p:cNvPr id="1043" name="Oval 1042">
              <a:extLst>
                <a:ext uri="{FF2B5EF4-FFF2-40B4-BE49-F238E27FC236}">
                  <a16:creationId xmlns:a16="http://schemas.microsoft.com/office/drawing/2014/main" id="{20A1812B-B3FF-4DD7-AE04-5FB0F071F760}"/>
                </a:ext>
              </a:extLst>
            </p:cNvPr>
            <p:cNvSpPr/>
            <p:nvPr/>
          </p:nvSpPr>
          <p:spPr>
            <a:xfrm>
              <a:off x="448639" y="2727542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44" name="TextBox 1043">
              <a:extLst>
                <a:ext uri="{FF2B5EF4-FFF2-40B4-BE49-F238E27FC236}">
                  <a16:creationId xmlns:a16="http://schemas.microsoft.com/office/drawing/2014/main" id="{E8BE8CE9-D3C0-4997-BCA2-6F85FEED1C65}"/>
                </a:ext>
              </a:extLst>
            </p:cNvPr>
            <p:cNvSpPr txBox="1"/>
            <p:nvPr/>
          </p:nvSpPr>
          <p:spPr>
            <a:xfrm>
              <a:off x="500875" y="2756661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ACFFB583-6D85-40D5-8EB1-F9923CAEB68B}"/>
              </a:ext>
            </a:extLst>
          </p:cNvPr>
          <p:cNvGrpSpPr/>
          <p:nvPr/>
        </p:nvGrpSpPr>
        <p:grpSpPr>
          <a:xfrm>
            <a:off x="2697985" y="4070538"/>
            <a:ext cx="446399" cy="428686"/>
            <a:chOff x="463698" y="934501"/>
            <a:chExt cx="446399" cy="428686"/>
          </a:xfrm>
        </p:grpSpPr>
        <p:sp>
          <p:nvSpPr>
            <p:cNvPr id="1046" name="Oval 1045">
              <a:extLst>
                <a:ext uri="{FF2B5EF4-FFF2-40B4-BE49-F238E27FC236}">
                  <a16:creationId xmlns:a16="http://schemas.microsoft.com/office/drawing/2014/main" id="{2F1AB66A-854E-451C-8D95-C0060EBE2942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47" name="TextBox 1046">
              <a:extLst>
                <a:ext uri="{FF2B5EF4-FFF2-40B4-BE49-F238E27FC236}">
                  <a16:creationId xmlns:a16="http://schemas.microsoft.com/office/drawing/2014/main" id="{1CDCF7D5-A8C0-4617-BB98-F33AF9372891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48" name="Group 1047">
            <a:extLst>
              <a:ext uri="{FF2B5EF4-FFF2-40B4-BE49-F238E27FC236}">
                <a16:creationId xmlns:a16="http://schemas.microsoft.com/office/drawing/2014/main" id="{D3A44497-3743-43EC-960A-CE72FFAEABC9}"/>
              </a:ext>
            </a:extLst>
          </p:cNvPr>
          <p:cNvGrpSpPr/>
          <p:nvPr/>
        </p:nvGrpSpPr>
        <p:grpSpPr>
          <a:xfrm>
            <a:off x="2696419" y="4523589"/>
            <a:ext cx="446399" cy="428686"/>
            <a:chOff x="457051" y="1380030"/>
            <a:chExt cx="446399" cy="428686"/>
          </a:xfrm>
        </p:grpSpPr>
        <p:sp>
          <p:nvSpPr>
            <p:cNvPr id="1049" name="Oval 1048">
              <a:extLst>
                <a:ext uri="{FF2B5EF4-FFF2-40B4-BE49-F238E27FC236}">
                  <a16:creationId xmlns:a16="http://schemas.microsoft.com/office/drawing/2014/main" id="{B7676565-8EF3-4A84-BA64-E76F6A49AE54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50" name="TextBox 1049">
              <a:extLst>
                <a:ext uri="{FF2B5EF4-FFF2-40B4-BE49-F238E27FC236}">
                  <a16:creationId xmlns:a16="http://schemas.microsoft.com/office/drawing/2014/main" id="{16558867-E454-47BF-91A0-4E4022DA2F44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51" name="Group 1050">
            <a:extLst>
              <a:ext uri="{FF2B5EF4-FFF2-40B4-BE49-F238E27FC236}">
                <a16:creationId xmlns:a16="http://schemas.microsoft.com/office/drawing/2014/main" id="{077551F3-8E49-4645-B6A5-315F675921EA}"/>
              </a:ext>
            </a:extLst>
          </p:cNvPr>
          <p:cNvGrpSpPr/>
          <p:nvPr/>
        </p:nvGrpSpPr>
        <p:grpSpPr>
          <a:xfrm>
            <a:off x="2699503" y="4967014"/>
            <a:ext cx="446399" cy="428686"/>
            <a:chOff x="460084" y="1832999"/>
            <a:chExt cx="446399" cy="428686"/>
          </a:xfrm>
        </p:grpSpPr>
        <p:sp>
          <p:nvSpPr>
            <p:cNvPr id="1052" name="Oval 1051">
              <a:extLst>
                <a:ext uri="{FF2B5EF4-FFF2-40B4-BE49-F238E27FC236}">
                  <a16:creationId xmlns:a16="http://schemas.microsoft.com/office/drawing/2014/main" id="{B4CC1553-ADCF-493B-8505-D47D3E7FCEE6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53" name="TextBox 1052">
              <a:extLst>
                <a:ext uri="{FF2B5EF4-FFF2-40B4-BE49-F238E27FC236}">
                  <a16:creationId xmlns:a16="http://schemas.microsoft.com/office/drawing/2014/main" id="{76855AEC-4DEA-4DCF-A613-D53994775494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54" name="Group 1053">
            <a:extLst>
              <a:ext uri="{FF2B5EF4-FFF2-40B4-BE49-F238E27FC236}">
                <a16:creationId xmlns:a16="http://schemas.microsoft.com/office/drawing/2014/main" id="{39DDEC47-01B6-4AD5-9F63-443473BC73F4}"/>
              </a:ext>
            </a:extLst>
          </p:cNvPr>
          <p:cNvGrpSpPr/>
          <p:nvPr/>
        </p:nvGrpSpPr>
        <p:grpSpPr>
          <a:xfrm>
            <a:off x="2697248" y="5409803"/>
            <a:ext cx="446399" cy="428686"/>
            <a:chOff x="453437" y="2278528"/>
            <a:chExt cx="446399" cy="428686"/>
          </a:xfrm>
        </p:grpSpPr>
        <p:sp>
          <p:nvSpPr>
            <p:cNvPr id="1055" name="Oval 1054">
              <a:extLst>
                <a:ext uri="{FF2B5EF4-FFF2-40B4-BE49-F238E27FC236}">
                  <a16:creationId xmlns:a16="http://schemas.microsoft.com/office/drawing/2014/main" id="{AEFBCC1A-D56C-4297-9BA6-805CC2B93ABD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56" name="TextBox 1055">
              <a:extLst>
                <a:ext uri="{FF2B5EF4-FFF2-40B4-BE49-F238E27FC236}">
                  <a16:creationId xmlns:a16="http://schemas.microsoft.com/office/drawing/2014/main" id="{E703F381-D0C8-47AD-8B8C-F585CEB46B75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57" name="Group 1056">
            <a:extLst>
              <a:ext uri="{FF2B5EF4-FFF2-40B4-BE49-F238E27FC236}">
                <a16:creationId xmlns:a16="http://schemas.microsoft.com/office/drawing/2014/main" id="{B5B51CC4-CF96-47CB-B1FB-8596BEC95AA8}"/>
              </a:ext>
            </a:extLst>
          </p:cNvPr>
          <p:cNvGrpSpPr/>
          <p:nvPr/>
        </p:nvGrpSpPr>
        <p:grpSpPr>
          <a:xfrm>
            <a:off x="2697212" y="5854055"/>
            <a:ext cx="446399" cy="428686"/>
            <a:chOff x="448639" y="2727542"/>
            <a:chExt cx="446399" cy="428686"/>
          </a:xfrm>
        </p:grpSpPr>
        <p:sp>
          <p:nvSpPr>
            <p:cNvPr id="1058" name="Oval 1057">
              <a:extLst>
                <a:ext uri="{FF2B5EF4-FFF2-40B4-BE49-F238E27FC236}">
                  <a16:creationId xmlns:a16="http://schemas.microsoft.com/office/drawing/2014/main" id="{F80340F1-9E32-44DA-9AFE-1724C50F04F2}"/>
                </a:ext>
              </a:extLst>
            </p:cNvPr>
            <p:cNvSpPr/>
            <p:nvPr/>
          </p:nvSpPr>
          <p:spPr>
            <a:xfrm>
              <a:off x="448639" y="2727542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59" name="TextBox 1058">
              <a:extLst>
                <a:ext uri="{FF2B5EF4-FFF2-40B4-BE49-F238E27FC236}">
                  <a16:creationId xmlns:a16="http://schemas.microsoft.com/office/drawing/2014/main" id="{66B7960B-F8B0-4527-A224-EC988F153692}"/>
                </a:ext>
              </a:extLst>
            </p:cNvPr>
            <p:cNvSpPr txBox="1"/>
            <p:nvPr/>
          </p:nvSpPr>
          <p:spPr>
            <a:xfrm>
              <a:off x="500875" y="2756661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60" name="Group 1059">
            <a:extLst>
              <a:ext uri="{FF2B5EF4-FFF2-40B4-BE49-F238E27FC236}">
                <a16:creationId xmlns:a16="http://schemas.microsoft.com/office/drawing/2014/main" id="{4AB6B0D7-067D-4BAB-9CDB-9BF558E51232}"/>
              </a:ext>
            </a:extLst>
          </p:cNvPr>
          <p:cNvGrpSpPr/>
          <p:nvPr/>
        </p:nvGrpSpPr>
        <p:grpSpPr>
          <a:xfrm>
            <a:off x="2671686" y="1837134"/>
            <a:ext cx="492471" cy="428686"/>
            <a:chOff x="1333467" y="934501"/>
            <a:chExt cx="492471" cy="428686"/>
          </a:xfrm>
        </p:grpSpPr>
        <p:sp>
          <p:nvSpPr>
            <p:cNvPr id="1061" name="Oval 1060">
              <a:extLst>
                <a:ext uri="{FF2B5EF4-FFF2-40B4-BE49-F238E27FC236}">
                  <a16:creationId xmlns:a16="http://schemas.microsoft.com/office/drawing/2014/main" id="{A0B87DFC-2E29-4684-8D6F-72197338B899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62" name="TextBox 1061">
              <a:extLst>
                <a:ext uri="{FF2B5EF4-FFF2-40B4-BE49-F238E27FC236}">
                  <a16:creationId xmlns:a16="http://schemas.microsoft.com/office/drawing/2014/main" id="{CFAF4DA9-B2E8-4DD3-89EE-321A9D52609D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066" name="Group 1065">
            <a:extLst>
              <a:ext uri="{FF2B5EF4-FFF2-40B4-BE49-F238E27FC236}">
                <a16:creationId xmlns:a16="http://schemas.microsoft.com/office/drawing/2014/main" id="{80F8F9EF-12DB-4779-85AA-1BD2578398FD}"/>
              </a:ext>
            </a:extLst>
          </p:cNvPr>
          <p:cNvGrpSpPr/>
          <p:nvPr/>
        </p:nvGrpSpPr>
        <p:grpSpPr>
          <a:xfrm>
            <a:off x="2692908" y="1838266"/>
            <a:ext cx="446399" cy="428686"/>
            <a:chOff x="463698" y="934501"/>
            <a:chExt cx="446399" cy="428686"/>
          </a:xfrm>
        </p:grpSpPr>
        <p:sp>
          <p:nvSpPr>
            <p:cNvPr id="1067" name="Oval 1066">
              <a:extLst>
                <a:ext uri="{FF2B5EF4-FFF2-40B4-BE49-F238E27FC236}">
                  <a16:creationId xmlns:a16="http://schemas.microsoft.com/office/drawing/2014/main" id="{EC2F64D4-5198-40C8-ACEA-9ABFEDB74F8C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68" name="TextBox 1067">
              <a:extLst>
                <a:ext uri="{FF2B5EF4-FFF2-40B4-BE49-F238E27FC236}">
                  <a16:creationId xmlns:a16="http://schemas.microsoft.com/office/drawing/2014/main" id="{F5CD2F8B-6C4D-4FAF-9AB6-B7052B478C4E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69" name="Group 1068">
            <a:extLst>
              <a:ext uri="{FF2B5EF4-FFF2-40B4-BE49-F238E27FC236}">
                <a16:creationId xmlns:a16="http://schemas.microsoft.com/office/drawing/2014/main" id="{48B52A86-6E39-4393-9B60-6BC0F6A083E7}"/>
              </a:ext>
            </a:extLst>
          </p:cNvPr>
          <p:cNvGrpSpPr/>
          <p:nvPr/>
        </p:nvGrpSpPr>
        <p:grpSpPr>
          <a:xfrm>
            <a:off x="2691342" y="2283457"/>
            <a:ext cx="446399" cy="428686"/>
            <a:chOff x="457051" y="1380030"/>
            <a:chExt cx="446399" cy="428686"/>
          </a:xfrm>
        </p:grpSpPr>
        <p:sp>
          <p:nvSpPr>
            <p:cNvPr id="1070" name="Oval 1069">
              <a:extLst>
                <a:ext uri="{FF2B5EF4-FFF2-40B4-BE49-F238E27FC236}">
                  <a16:creationId xmlns:a16="http://schemas.microsoft.com/office/drawing/2014/main" id="{2ACBA3D3-F4ED-4E77-8505-84BE0CB5CF6D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71" name="TextBox 1070">
              <a:extLst>
                <a:ext uri="{FF2B5EF4-FFF2-40B4-BE49-F238E27FC236}">
                  <a16:creationId xmlns:a16="http://schemas.microsoft.com/office/drawing/2014/main" id="{33E2FD88-CEB8-4863-AAF4-B2C422E8F1F3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72" name="Group 1071">
            <a:extLst>
              <a:ext uri="{FF2B5EF4-FFF2-40B4-BE49-F238E27FC236}">
                <a16:creationId xmlns:a16="http://schemas.microsoft.com/office/drawing/2014/main" id="{41E77F49-D68B-4B66-98AC-EB96774CDAFB}"/>
              </a:ext>
            </a:extLst>
          </p:cNvPr>
          <p:cNvGrpSpPr/>
          <p:nvPr/>
        </p:nvGrpSpPr>
        <p:grpSpPr>
          <a:xfrm>
            <a:off x="2694426" y="2734742"/>
            <a:ext cx="446399" cy="428686"/>
            <a:chOff x="460084" y="1832999"/>
            <a:chExt cx="446399" cy="428686"/>
          </a:xfrm>
        </p:grpSpPr>
        <p:sp>
          <p:nvSpPr>
            <p:cNvPr id="1073" name="Oval 1072">
              <a:extLst>
                <a:ext uri="{FF2B5EF4-FFF2-40B4-BE49-F238E27FC236}">
                  <a16:creationId xmlns:a16="http://schemas.microsoft.com/office/drawing/2014/main" id="{16ED38E2-D433-48DB-8052-F5678D7F5CB6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74" name="TextBox 1073">
              <a:extLst>
                <a:ext uri="{FF2B5EF4-FFF2-40B4-BE49-F238E27FC236}">
                  <a16:creationId xmlns:a16="http://schemas.microsoft.com/office/drawing/2014/main" id="{78A4A519-FF98-49B1-A1B4-7B47B7DC68F0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75" name="Group 1074">
            <a:extLst>
              <a:ext uri="{FF2B5EF4-FFF2-40B4-BE49-F238E27FC236}">
                <a16:creationId xmlns:a16="http://schemas.microsoft.com/office/drawing/2014/main" id="{F355200C-6311-40B5-B6F2-657FEAC31FE2}"/>
              </a:ext>
            </a:extLst>
          </p:cNvPr>
          <p:cNvGrpSpPr/>
          <p:nvPr/>
        </p:nvGrpSpPr>
        <p:grpSpPr>
          <a:xfrm>
            <a:off x="2692171" y="3177531"/>
            <a:ext cx="446399" cy="428686"/>
            <a:chOff x="453437" y="2278528"/>
            <a:chExt cx="446399" cy="428686"/>
          </a:xfrm>
        </p:grpSpPr>
        <p:sp>
          <p:nvSpPr>
            <p:cNvPr id="1076" name="Oval 1075">
              <a:extLst>
                <a:ext uri="{FF2B5EF4-FFF2-40B4-BE49-F238E27FC236}">
                  <a16:creationId xmlns:a16="http://schemas.microsoft.com/office/drawing/2014/main" id="{5E227CBD-9C82-4BBD-8753-BB2111A73927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77" name="TextBox 1076">
              <a:extLst>
                <a:ext uri="{FF2B5EF4-FFF2-40B4-BE49-F238E27FC236}">
                  <a16:creationId xmlns:a16="http://schemas.microsoft.com/office/drawing/2014/main" id="{8EF90289-BE34-4AED-8F01-F3C9B8E0E00F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2938818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0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0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0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0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0833E-6 -3.7037E-6 L -2.70833E-6 -0.06342 " pathEditMode="relative" rAng="0" ptsTypes="AA">
                                      <p:cBhvr>
                                        <p:cTn id="31" dur="2000" fill="hold"/>
                                        <p:tgtEl>
                                          <p:spTgt spid="10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171"/>
                                    </p:animMotion>
                                  </p:childTnLst>
                                </p:cTn>
                              </p:par>
                              <p:par>
                                <p:cTn id="3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2.96296E-6 L -3.125E-6 -0.12801 " pathEditMode="relative" rAng="0" ptsTypes="AA">
                                      <p:cBhvr>
                                        <p:cTn id="33" dur="2000" fill="hold"/>
                                        <p:tgtEl>
                                          <p:spTgt spid="10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412"/>
                                    </p:animMotion>
                                  </p:childTnLst>
                                </p:cTn>
                              </p:par>
                              <p:par>
                                <p:cTn id="3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91667E-6 -3.7037E-7 L -2.91667E-6 -0.19259 " pathEditMode="relative" rAng="0" ptsTypes="AA">
                                      <p:cBhvr>
                                        <p:cTn id="35" dur="2000" fill="hold"/>
                                        <p:tgtEl>
                                          <p:spTgt spid="10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9630"/>
                                    </p:animMotion>
                                  </p:childTnLst>
                                </p:cTn>
                              </p:par>
                              <p:par>
                                <p:cTn id="3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91667E-6 4.81481E-6 L -2.91667E-6 -0.25741 " pathEditMode="relative" rAng="0" ptsTypes="AA">
                                      <p:cBhvr>
                                        <p:cTn id="37" dur="2000" fill="hold"/>
                                        <p:tgtEl>
                                          <p:spTgt spid="10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2870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1.48148E-6 L -3.33333E-6 -0.32801 " pathEditMode="relative" rAng="0" ptsTypes="AA">
                                      <p:cBhvr>
                                        <p:cTn id="39" dur="2000" fill="hold"/>
                                        <p:tgtEl>
                                          <p:spTgt spid="10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6412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-2.22222E-6 L -3.125E-6 -0.39398 " pathEditMode="relative" rAng="0" ptsTypes="AA">
                                      <p:cBhvr>
                                        <p:cTn id="41" dur="2000" fill="hold"/>
                                        <p:tgtEl>
                                          <p:spTgt spid="10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699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4.44444E-6 L -3.54167E-6 -0.45857 " pathEditMode="relative" rAng="0" ptsTypes="AA">
                                      <p:cBhvr>
                                        <p:cTn id="43" dur="2000" fill="hold"/>
                                        <p:tgtEl>
                                          <p:spTgt spid="10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2940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1.11111E-6 L -3.125E-6 -0.51736 " pathEditMode="relative" rAng="0" ptsTypes="AA">
                                      <p:cBhvr>
                                        <p:cTn id="45" dur="2000" fill="hold"/>
                                        <p:tgtEl>
                                          <p:spTgt spid="10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5880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-3.7037E-6 L -3.125E-6 -0.58796 " pathEditMode="relative" rAng="0" ptsTypes="AA">
                                      <p:cBhvr>
                                        <p:cTn id="47" dur="2000" fill="hold"/>
                                        <p:tgtEl>
                                          <p:spTgt spid="10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939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200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0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3" dur="500"/>
                                        <p:tgtEl>
                                          <p:spTgt spid="10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6" dur="500"/>
                                        <p:tgtEl>
                                          <p:spTgt spid="10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9" dur="500"/>
                                        <p:tgtEl>
                                          <p:spTgt spid="10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2" dur="500"/>
                                        <p:tgtEl>
                                          <p:spTgt spid="10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5" dur="500"/>
                                        <p:tgtEl>
                                          <p:spTgt spid="10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8" dur="500"/>
                                        <p:tgtEl>
                                          <p:spTgt spid="10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1" dur="500"/>
                                        <p:tgtEl>
                                          <p:spTgt spid="10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4" dur="500"/>
                                        <p:tgtEl>
                                          <p:spTgt spid="10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7" dur="500"/>
                                        <p:tgtEl>
                                          <p:spTgt spid="10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0" dur="500"/>
                                        <p:tgtEl>
                                          <p:spTgt spid="10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91667E-6 -4.07407E-6 L -0.0733 -4.07407E-6 " pathEditMode="relative" rAng="0" ptsTypes="AA">
                                      <p:cBhvr>
                                        <p:cTn id="85" dur="2000" fill="hold"/>
                                        <p:tgtEl>
                                          <p:spTgt spid="10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72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10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10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10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10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5" name="Group 94">
            <a:extLst>
              <a:ext uri="{FF2B5EF4-FFF2-40B4-BE49-F238E27FC236}">
                <a16:creationId xmlns:a16="http://schemas.microsoft.com/office/drawing/2014/main" id="{CC03FFC4-B9C8-427E-82E2-92738F2A575D}"/>
              </a:ext>
            </a:extLst>
          </p:cNvPr>
          <p:cNvGrpSpPr/>
          <p:nvPr/>
        </p:nvGrpSpPr>
        <p:grpSpPr>
          <a:xfrm>
            <a:off x="427567" y="483282"/>
            <a:ext cx="11303246" cy="820709"/>
            <a:chOff x="602299" y="3381318"/>
            <a:chExt cx="4752378" cy="820709"/>
          </a:xfrm>
        </p:grpSpPr>
        <p:sp>
          <p:nvSpPr>
            <p:cNvPr id="96" name="Rectangle: Rounded Corners 95">
              <a:extLst>
                <a:ext uri="{FF2B5EF4-FFF2-40B4-BE49-F238E27FC236}">
                  <a16:creationId xmlns:a16="http://schemas.microsoft.com/office/drawing/2014/main" id="{68F984A1-62FD-4A8A-9B10-33C5713C4FEC}"/>
                </a:ext>
              </a:extLst>
            </p:cNvPr>
            <p:cNvSpPr/>
            <p:nvPr/>
          </p:nvSpPr>
          <p:spPr>
            <a:xfrm>
              <a:off x="602299" y="3381318"/>
              <a:ext cx="4752378" cy="820709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E0CF7F01-AD9C-4B85-9CB4-562A0908CDCF}"/>
                </a:ext>
              </a:extLst>
            </p:cNvPr>
            <p:cNvSpPr txBox="1"/>
            <p:nvPr/>
          </p:nvSpPr>
          <p:spPr>
            <a:xfrm>
              <a:off x="616569" y="3499074"/>
              <a:ext cx="472287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296, 297, 298,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sp>
        <p:nvSpPr>
          <p:cNvPr id="98" name="Rectangle 97">
            <a:extLst>
              <a:ext uri="{FF2B5EF4-FFF2-40B4-BE49-F238E27FC236}">
                <a16:creationId xmlns:a16="http://schemas.microsoft.com/office/drawing/2014/main" id="{A13C0F73-64DC-4A0C-828A-9636AF86E61E}"/>
              </a:ext>
            </a:extLst>
          </p:cNvPr>
          <p:cNvSpPr/>
          <p:nvPr/>
        </p:nvSpPr>
        <p:spPr>
          <a:xfrm>
            <a:off x="3261506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F1E1EEAB-E1D0-41EE-BD47-808B546A9C08}"/>
              </a:ext>
            </a:extLst>
          </p:cNvPr>
          <p:cNvSpPr txBox="1"/>
          <p:nvPr/>
        </p:nvSpPr>
        <p:spPr>
          <a:xfrm>
            <a:off x="3257763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299</a:t>
            </a:r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51E74A14-672E-4FF1-8460-4BD64EA1A7AD}"/>
              </a:ext>
            </a:extLst>
          </p:cNvPr>
          <p:cNvSpPr/>
          <p:nvPr/>
        </p:nvSpPr>
        <p:spPr>
          <a:xfrm>
            <a:off x="4459623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910DB449-8A1D-4007-856B-CD2DFD35C93F}"/>
              </a:ext>
            </a:extLst>
          </p:cNvPr>
          <p:cNvSpPr txBox="1"/>
          <p:nvPr/>
        </p:nvSpPr>
        <p:spPr>
          <a:xfrm>
            <a:off x="4455880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300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7E4B2C87-C8AC-4BC5-B5C7-232AA6A6DEA0}"/>
              </a:ext>
            </a:extLst>
          </p:cNvPr>
          <p:cNvSpPr/>
          <p:nvPr/>
        </p:nvSpPr>
        <p:spPr>
          <a:xfrm>
            <a:off x="5659915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CC98BBB1-CD07-4310-A0AF-88F2F2D0AA48}"/>
              </a:ext>
            </a:extLst>
          </p:cNvPr>
          <p:cNvSpPr txBox="1"/>
          <p:nvPr/>
        </p:nvSpPr>
        <p:spPr>
          <a:xfrm>
            <a:off x="5656172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301</a:t>
            </a: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A93D63ED-A776-465E-98A3-697C554C5D0B}"/>
              </a:ext>
            </a:extLst>
          </p:cNvPr>
          <p:cNvSpPr/>
          <p:nvPr/>
        </p:nvSpPr>
        <p:spPr>
          <a:xfrm>
            <a:off x="6842792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5F7FF16A-CFA7-4026-92BF-C86A97FA6077}"/>
              </a:ext>
            </a:extLst>
          </p:cNvPr>
          <p:cNvSpPr txBox="1"/>
          <p:nvPr/>
        </p:nvSpPr>
        <p:spPr>
          <a:xfrm>
            <a:off x="6839049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302</a:t>
            </a: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76F2F87C-D923-4C54-8FF8-1D17228B5E09}"/>
              </a:ext>
            </a:extLst>
          </p:cNvPr>
          <p:cNvSpPr/>
          <p:nvPr/>
        </p:nvSpPr>
        <p:spPr>
          <a:xfrm>
            <a:off x="8040909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7A0E740F-3853-446E-AAFA-32BB7874C44F}"/>
              </a:ext>
            </a:extLst>
          </p:cNvPr>
          <p:cNvSpPr txBox="1"/>
          <p:nvPr/>
        </p:nvSpPr>
        <p:spPr>
          <a:xfrm>
            <a:off x="8037166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303</a:t>
            </a:r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07047B2C-61FF-4CEB-979B-19F1B03D6CC7}"/>
              </a:ext>
            </a:extLst>
          </p:cNvPr>
          <p:cNvSpPr/>
          <p:nvPr/>
        </p:nvSpPr>
        <p:spPr>
          <a:xfrm>
            <a:off x="9241201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CDAC0EA7-53AC-43CD-83E2-1E517F8918B7}"/>
              </a:ext>
            </a:extLst>
          </p:cNvPr>
          <p:cNvSpPr txBox="1"/>
          <p:nvPr/>
        </p:nvSpPr>
        <p:spPr>
          <a:xfrm>
            <a:off x="9237458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304</a:t>
            </a:r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3D65CEAF-E277-4785-9426-B57E3E5E2227}"/>
              </a:ext>
            </a:extLst>
          </p:cNvPr>
          <p:cNvSpPr/>
          <p:nvPr/>
        </p:nvSpPr>
        <p:spPr>
          <a:xfrm>
            <a:off x="10422528" y="604659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0DBD1B1C-54DE-4B59-A3CA-8C0E54D4A2B8}"/>
              </a:ext>
            </a:extLst>
          </p:cNvPr>
          <p:cNvSpPr txBox="1"/>
          <p:nvPr/>
        </p:nvSpPr>
        <p:spPr>
          <a:xfrm>
            <a:off x="10418785" y="595720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305</a:t>
            </a:r>
          </a:p>
        </p:txBody>
      </p:sp>
      <p:grpSp>
        <p:nvGrpSpPr>
          <p:cNvPr id="533" name="Group 532">
            <a:extLst>
              <a:ext uri="{FF2B5EF4-FFF2-40B4-BE49-F238E27FC236}">
                <a16:creationId xmlns:a16="http://schemas.microsoft.com/office/drawing/2014/main" id="{E7BFC6CC-EC3B-4180-8A0F-94BAE47F408B}"/>
              </a:ext>
            </a:extLst>
          </p:cNvPr>
          <p:cNvGrpSpPr/>
          <p:nvPr/>
        </p:nvGrpSpPr>
        <p:grpSpPr>
          <a:xfrm>
            <a:off x="2695428" y="1843308"/>
            <a:ext cx="446399" cy="428686"/>
            <a:chOff x="463698" y="934501"/>
            <a:chExt cx="446399" cy="428686"/>
          </a:xfrm>
        </p:grpSpPr>
        <p:sp>
          <p:nvSpPr>
            <p:cNvPr id="534" name="Oval 533">
              <a:extLst>
                <a:ext uri="{FF2B5EF4-FFF2-40B4-BE49-F238E27FC236}">
                  <a16:creationId xmlns:a16="http://schemas.microsoft.com/office/drawing/2014/main" id="{57F80C4A-189C-4F4D-8D96-0EFE68657C15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35" name="TextBox 534">
              <a:extLst>
                <a:ext uri="{FF2B5EF4-FFF2-40B4-BE49-F238E27FC236}">
                  <a16:creationId xmlns:a16="http://schemas.microsoft.com/office/drawing/2014/main" id="{FB5CB207-D500-46B5-A069-BCB8BD24DDE9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536" name="Group 535">
            <a:extLst>
              <a:ext uri="{FF2B5EF4-FFF2-40B4-BE49-F238E27FC236}">
                <a16:creationId xmlns:a16="http://schemas.microsoft.com/office/drawing/2014/main" id="{A9FEA75B-9DD1-4DE0-850B-3224BCD92B7B}"/>
              </a:ext>
            </a:extLst>
          </p:cNvPr>
          <p:cNvGrpSpPr/>
          <p:nvPr/>
        </p:nvGrpSpPr>
        <p:grpSpPr>
          <a:xfrm>
            <a:off x="2693862" y="2296359"/>
            <a:ext cx="446399" cy="428686"/>
            <a:chOff x="457051" y="1380030"/>
            <a:chExt cx="446399" cy="428686"/>
          </a:xfrm>
        </p:grpSpPr>
        <p:sp>
          <p:nvSpPr>
            <p:cNvPr id="537" name="Oval 536">
              <a:extLst>
                <a:ext uri="{FF2B5EF4-FFF2-40B4-BE49-F238E27FC236}">
                  <a16:creationId xmlns:a16="http://schemas.microsoft.com/office/drawing/2014/main" id="{60EBC4B0-C5D0-401B-A13C-1F5294AE56AC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A8B5F1B3-B9A4-4A37-AC26-20B4F144A43B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539" name="Group 538">
            <a:extLst>
              <a:ext uri="{FF2B5EF4-FFF2-40B4-BE49-F238E27FC236}">
                <a16:creationId xmlns:a16="http://schemas.microsoft.com/office/drawing/2014/main" id="{452E4866-8C95-4C70-8067-C4E1053C13F0}"/>
              </a:ext>
            </a:extLst>
          </p:cNvPr>
          <p:cNvGrpSpPr/>
          <p:nvPr/>
        </p:nvGrpSpPr>
        <p:grpSpPr>
          <a:xfrm>
            <a:off x="2696946" y="2739784"/>
            <a:ext cx="446399" cy="428686"/>
            <a:chOff x="460084" y="1832999"/>
            <a:chExt cx="446399" cy="428686"/>
          </a:xfrm>
        </p:grpSpPr>
        <p:sp>
          <p:nvSpPr>
            <p:cNvPr id="540" name="Oval 539">
              <a:extLst>
                <a:ext uri="{FF2B5EF4-FFF2-40B4-BE49-F238E27FC236}">
                  <a16:creationId xmlns:a16="http://schemas.microsoft.com/office/drawing/2014/main" id="{D870026E-1165-4F45-A76E-4397F6257C2C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41" name="TextBox 540">
              <a:extLst>
                <a:ext uri="{FF2B5EF4-FFF2-40B4-BE49-F238E27FC236}">
                  <a16:creationId xmlns:a16="http://schemas.microsoft.com/office/drawing/2014/main" id="{853C0682-8DDB-47B4-AA39-D303660F25A8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542" name="Group 541">
            <a:extLst>
              <a:ext uri="{FF2B5EF4-FFF2-40B4-BE49-F238E27FC236}">
                <a16:creationId xmlns:a16="http://schemas.microsoft.com/office/drawing/2014/main" id="{43DE2B8D-3417-4538-B928-1AC78B5A5952}"/>
              </a:ext>
            </a:extLst>
          </p:cNvPr>
          <p:cNvGrpSpPr/>
          <p:nvPr/>
        </p:nvGrpSpPr>
        <p:grpSpPr>
          <a:xfrm>
            <a:off x="2694691" y="3182573"/>
            <a:ext cx="446399" cy="428686"/>
            <a:chOff x="453437" y="2278528"/>
            <a:chExt cx="446399" cy="428686"/>
          </a:xfrm>
        </p:grpSpPr>
        <p:sp>
          <p:nvSpPr>
            <p:cNvPr id="543" name="Oval 542">
              <a:extLst>
                <a:ext uri="{FF2B5EF4-FFF2-40B4-BE49-F238E27FC236}">
                  <a16:creationId xmlns:a16="http://schemas.microsoft.com/office/drawing/2014/main" id="{94542879-2AAA-4022-B9FE-43E20C0F4356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44" name="TextBox 543">
              <a:extLst>
                <a:ext uri="{FF2B5EF4-FFF2-40B4-BE49-F238E27FC236}">
                  <a16:creationId xmlns:a16="http://schemas.microsoft.com/office/drawing/2014/main" id="{327BA2D9-5339-4C36-B02A-9A7779838A4E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545" name="Group 544">
            <a:extLst>
              <a:ext uri="{FF2B5EF4-FFF2-40B4-BE49-F238E27FC236}">
                <a16:creationId xmlns:a16="http://schemas.microsoft.com/office/drawing/2014/main" id="{835026AF-F05B-4D2C-9A9D-8310E01937C8}"/>
              </a:ext>
            </a:extLst>
          </p:cNvPr>
          <p:cNvGrpSpPr/>
          <p:nvPr/>
        </p:nvGrpSpPr>
        <p:grpSpPr>
          <a:xfrm>
            <a:off x="2694655" y="3626825"/>
            <a:ext cx="446399" cy="428686"/>
            <a:chOff x="448639" y="2727542"/>
            <a:chExt cx="446399" cy="428686"/>
          </a:xfrm>
        </p:grpSpPr>
        <p:sp>
          <p:nvSpPr>
            <p:cNvPr id="546" name="Oval 545">
              <a:extLst>
                <a:ext uri="{FF2B5EF4-FFF2-40B4-BE49-F238E27FC236}">
                  <a16:creationId xmlns:a16="http://schemas.microsoft.com/office/drawing/2014/main" id="{42C7DE4A-CAB7-4FA5-A5DE-EA5BFD987EA9}"/>
                </a:ext>
              </a:extLst>
            </p:cNvPr>
            <p:cNvSpPr/>
            <p:nvPr/>
          </p:nvSpPr>
          <p:spPr>
            <a:xfrm>
              <a:off x="448639" y="2727542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0FBECCD9-82C6-4CCC-A5D6-78BE08FD385A}"/>
                </a:ext>
              </a:extLst>
            </p:cNvPr>
            <p:cNvSpPr txBox="1"/>
            <p:nvPr/>
          </p:nvSpPr>
          <p:spPr>
            <a:xfrm>
              <a:off x="500875" y="2756661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548" name="Group 547">
            <a:extLst>
              <a:ext uri="{FF2B5EF4-FFF2-40B4-BE49-F238E27FC236}">
                <a16:creationId xmlns:a16="http://schemas.microsoft.com/office/drawing/2014/main" id="{D44C307D-0354-4C55-BD39-82BBF2A0BAAB}"/>
              </a:ext>
            </a:extLst>
          </p:cNvPr>
          <p:cNvGrpSpPr/>
          <p:nvPr/>
        </p:nvGrpSpPr>
        <p:grpSpPr>
          <a:xfrm>
            <a:off x="2697985" y="4070538"/>
            <a:ext cx="446399" cy="428686"/>
            <a:chOff x="463698" y="934501"/>
            <a:chExt cx="446399" cy="428686"/>
          </a:xfrm>
        </p:grpSpPr>
        <p:sp>
          <p:nvSpPr>
            <p:cNvPr id="549" name="Oval 548">
              <a:extLst>
                <a:ext uri="{FF2B5EF4-FFF2-40B4-BE49-F238E27FC236}">
                  <a16:creationId xmlns:a16="http://schemas.microsoft.com/office/drawing/2014/main" id="{6C579468-D1AC-48A8-97BA-2D9E57A990FF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50" name="TextBox 549">
              <a:extLst>
                <a:ext uri="{FF2B5EF4-FFF2-40B4-BE49-F238E27FC236}">
                  <a16:creationId xmlns:a16="http://schemas.microsoft.com/office/drawing/2014/main" id="{D1F90A89-A0B5-4A2A-A88F-7710B45B8311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551" name="Group 550">
            <a:extLst>
              <a:ext uri="{FF2B5EF4-FFF2-40B4-BE49-F238E27FC236}">
                <a16:creationId xmlns:a16="http://schemas.microsoft.com/office/drawing/2014/main" id="{C7058C58-DD9C-4456-A342-C34AC3FF7774}"/>
              </a:ext>
            </a:extLst>
          </p:cNvPr>
          <p:cNvGrpSpPr/>
          <p:nvPr/>
        </p:nvGrpSpPr>
        <p:grpSpPr>
          <a:xfrm>
            <a:off x="2696419" y="4523589"/>
            <a:ext cx="446399" cy="428686"/>
            <a:chOff x="457051" y="1380030"/>
            <a:chExt cx="446399" cy="428686"/>
          </a:xfrm>
        </p:grpSpPr>
        <p:sp>
          <p:nvSpPr>
            <p:cNvPr id="552" name="Oval 551">
              <a:extLst>
                <a:ext uri="{FF2B5EF4-FFF2-40B4-BE49-F238E27FC236}">
                  <a16:creationId xmlns:a16="http://schemas.microsoft.com/office/drawing/2014/main" id="{EE135EBC-18DE-4376-8410-4C205FBEB55A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9F599D18-2A31-4C36-9A90-652E98E4F198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11DB5CE9-C031-4562-8BB0-D24D3D58E926}"/>
              </a:ext>
            </a:extLst>
          </p:cNvPr>
          <p:cNvGrpSpPr/>
          <p:nvPr/>
        </p:nvGrpSpPr>
        <p:grpSpPr>
          <a:xfrm>
            <a:off x="2699503" y="4967014"/>
            <a:ext cx="446399" cy="428686"/>
            <a:chOff x="460084" y="1832999"/>
            <a:chExt cx="446399" cy="428686"/>
          </a:xfrm>
        </p:grpSpPr>
        <p:sp>
          <p:nvSpPr>
            <p:cNvPr id="555" name="Oval 554">
              <a:extLst>
                <a:ext uri="{FF2B5EF4-FFF2-40B4-BE49-F238E27FC236}">
                  <a16:creationId xmlns:a16="http://schemas.microsoft.com/office/drawing/2014/main" id="{55CCE5BC-E4B9-400A-B830-800B4CC56FD5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56" name="TextBox 555">
              <a:extLst>
                <a:ext uri="{FF2B5EF4-FFF2-40B4-BE49-F238E27FC236}">
                  <a16:creationId xmlns:a16="http://schemas.microsoft.com/office/drawing/2014/main" id="{CD932A99-9CBC-4FAB-B21E-686EC9993E62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557" name="Group 556">
            <a:extLst>
              <a:ext uri="{FF2B5EF4-FFF2-40B4-BE49-F238E27FC236}">
                <a16:creationId xmlns:a16="http://schemas.microsoft.com/office/drawing/2014/main" id="{AFA2A1E3-F765-47B4-B34D-C596E252C1B8}"/>
              </a:ext>
            </a:extLst>
          </p:cNvPr>
          <p:cNvGrpSpPr/>
          <p:nvPr/>
        </p:nvGrpSpPr>
        <p:grpSpPr>
          <a:xfrm>
            <a:off x="2697248" y="5409803"/>
            <a:ext cx="446399" cy="428686"/>
            <a:chOff x="453437" y="2278528"/>
            <a:chExt cx="446399" cy="428686"/>
          </a:xfrm>
        </p:grpSpPr>
        <p:sp>
          <p:nvSpPr>
            <p:cNvPr id="558" name="Oval 557">
              <a:extLst>
                <a:ext uri="{FF2B5EF4-FFF2-40B4-BE49-F238E27FC236}">
                  <a16:creationId xmlns:a16="http://schemas.microsoft.com/office/drawing/2014/main" id="{66E059D8-0231-4160-A39F-BD542D228C94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59" name="TextBox 558">
              <a:extLst>
                <a:ext uri="{FF2B5EF4-FFF2-40B4-BE49-F238E27FC236}">
                  <a16:creationId xmlns:a16="http://schemas.microsoft.com/office/drawing/2014/main" id="{C049B0BF-4741-451B-B30E-EEB5943C16ED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560" name="Group 559">
            <a:extLst>
              <a:ext uri="{FF2B5EF4-FFF2-40B4-BE49-F238E27FC236}">
                <a16:creationId xmlns:a16="http://schemas.microsoft.com/office/drawing/2014/main" id="{58EDE2FE-4779-4A79-87CD-81D182CEFBFD}"/>
              </a:ext>
            </a:extLst>
          </p:cNvPr>
          <p:cNvGrpSpPr/>
          <p:nvPr/>
        </p:nvGrpSpPr>
        <p:grpSpPr>
          <a:xfrm>
            <a:off x="2697212" y="5854055"/>
            <a:ext cx="446399" cy="428686"/>
            <a:chOff x="448639" y="2727542"/>
            <a:chExt cx="446399" cy="428686"/>
          </a:xfrm>
        </p:grpSpPr>
        <p:sp>
          <p:nvSpPr>
            <p:cNvPr id="561" name="Oval 560">
              <a:extLst>
                <a:ext uri="{FF2B5EF4-FFF2-40B4-BE49-F238E27FC236}">
                  <a16:creationId xmlns:a16="http://schemas.microsoft.com/office/drawing/2014/main" id="{3A979D64-8F1C-4564-A5F7-E4582E093B16}"/>
                </a:ext>
              </a:extLst>
            </p:cNvPr>
            <p:cNvSpPr/>
            <p:nvPr/>
          </p:nvSpPr>
          <p:spPr>
            <a:xfrm>
              <a:off x="448639" y="2727542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E1AE4762-09EF-4D92-A348-60EC069201AB}"/>
                </a:ext>
              </a:extLst>
            </p:cNvPr>
            <p:cNvSpPr txBox="1"/>
            <p:nvPr/>
          </p:nvSpPr>
          <p:spPr>
            <a:xfrm>
              <a:off x="500875" y="2756661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563" name="Group 562">
            <a:extLst>
              <a:ext uri="{FF2B5EF4-FFF2-40B4-BE49-F238E27FC236}">
                <a16:creationId xmlns:a16="http://schemas.microsoft.com/office/drawing/2014/main" id="{C8B3BF24-B2C6-4C17-8CD7-EA5A204959FA}"/>
              </a:ext>
            </a:extLst>
          </p:cNvPr>
          <p:cNvGrpSpPr/>
          <p:nvPr/>
        </p:nvGrpSpPr>
        <p:grpSpPr>
          <a:xfrm>
            <a:off x="2671686" y="1837134"/>
            <a:ext cx="492471" cy="428686"/>
            <a:chOff x="1333467" y="934501"/>
            <a:chExt cx="492471" cy="428686"/>
          </a:xfrm>
        </p:grpSpPr>
        <p:sp>
          <p:nvSpPr>
            <p:cNvPr id="564" name="Oval 563">
              <a:extLst>
                <a:ext uri="{FF2B5EF4-FFF2-40B4-BE49-F238E27FC236}">
                  <a16:creationId xmlns:a16="http://schemas.microsoft.com/office/drawing/2014/main" id="{58D39229-352C-4539-82D1-E404A6CC8EA1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65" name="TextBox 564">
              <a:extLst>
                <a:ext uri="{FF2B5EF4-FFF2-40B4-BE49-F238E27FC236}">
                  <a16:creationId xmlns:a16="http://schemas.microsoft.com/office/drawing/2014/main" id="{71AA7078-7693-49BE-BF93-2F68F438DE9A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566" name="Group 565">
            <a:extLst>
              <a:ext uri="{FF2B5EF4-FFF2-40B4-BE49-F238E27FC236}">
                <a16:creationId xmlns:a16="http://schemas.microsoft.com/office/drawing/2014/main" id="{275810EF-8AA1-43CC-A89E-6802248E7551}"/>
              </a:ext>
            </a:extLst>
          </p:cNvPr>
          <p:cNvGrpSpPr/>
          <p:nvPr/>
        </p:nvGrpSpPr>
        <p:grpSpPr>
          <a:xfrm>
            <a:off x="1783261" y="1835269"/>
            <a:ext cx="492471" cy="428686"/>
            <a:chOff x="1333467" y="934501"/>
            <a:chExt cx="492471" cy="428686"/>
          </a:xfrm>
        </p:grpSpPr>
        <p:sp>
          <p:nvSpPr>
            <p:cNvPr id="567" name="Oval 566">
              <a:extLst>
                <a:ext uri="{FF2B5EF4-FFF2-40B4-BE49-F238E27FC236}">
                  <a16:creationId xmlns:a16="http://schemas.microsoft.com/office/drawing/2014/main" id="{BCF45CA6-2B3D-4CEB-B6E1-585BA99C0A18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68" name="TextBox 567">
              <a:extLst>
                <a:ext uri="{FF2B5EF4-FFF2-40B4-BE49-F238E27FC236}">
                  <a16:creationId xmlns:a16="http://schemas.microsoft.com/office/drawing/2014/main" id="{06E1AB0C-5BAE-45B7-9E11-00CDB28141EE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569" name="Group 568">
            <a:extLst>
              <a:ext uri="{FF2B5EF4-FFF2-40B4-BE49-F238E27FC236}">
                <a16:creationId xmlns:a16="http://schemas.microsoft.com/office/drawing/2014/main" id="{81A3A8BF-E2B6-451B-8732-01F9F5D9CF32}"/>
              </a:ext>
            </a:extLst>
          </p:cNvPr>
          <p:cNvGrpSpPr/>
          <p:nvPr/>
        </p:nvGrpSpPr>
        <p:grpSpPr>
          <a:xfrm>
            <a:off x="1777449" y="2284708"/>
            <a:ext cx="492471" cy="428686"/>
            <a:chOff x="1333467" y="934501"/>
            <a:chExt cx="492471" cy="428686"/>
          </a:xfrm>
        </p:grpSpPr>
        <p:sp>
          <p:nvSpPr>
            <p:cNvPr id="570" name="Oval 569">
              <a:extLst>
                <a:ext uri="{FF2B5EF4-FFF2-40B4-BE49-F238E27FC236}">
                  <a16:creationId xmlns:a16="http://schemas.microsoft.com/office/drawing/2014/main" id="{76CDCF72-D098-4E46-BCF9-4ACBEF1C4216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71" name="TextBox 570">
              <a:extLst>
                <a:ext uri="{FF2B5EF4-FFF2-40B4-BE49-F238E27FC236}">
                  <a16:creationId xmlns:a16="http://schemas.microsoft.com/office/drawing/2014/main" id="{3FA60A14-3588-4C6E-9A76-2E3E386CDC28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572" name="Group 571">
            <a:extLst>
              <a:ext uri="{FF2B5EF4-FFF2-40B4-BE49-F238E27FC236}">
                <a16:creationId xmlns:a16="http://schemas.microsoft.com/office/drawing/2014/main" id="{EE73E665-C7F4-4B77-8744-8AA8CB322234}"/>
              </a:ext>
            </a:extLst>
          </p:cNvPr>
          <p:cNvGrpSpPr/>
          <p:nvPr/>
        </p:nvGrpSpPr>
        <p:grpSpPr>
          <a:xfrm>
            <a:off x="1784785" y="2729945"/>
            <a:ext cx="492471" cy="428686"/>
            <a:chOff x="1333467" y="934501"/>
            <a:chExt cx="492471" cy="428686"/>
          </a:xfrm>
        </p:grpSpPr>
        <p:sp>
          <p:nvSpPr>
            <p:cNvPr id="573" name="Oval 572">
              <a:extLst>
                <a:ext uri="{FF2B5EF4-FFF2-40B4-BE49-F238E27FC236}">
                  <a16:creationId xmlns:a16="http://schemas.microsoft.com/office/drawing/2014/main" id="{E4BE82F6-71D6-48C4-AB12-70963D68DB81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74" name="TextBox 573">
              <a:extLst>
                <a:ext uri="{FF2B5EF4-FFF2-40B4-BE49-F238E27FC236}">
                  <a16:creationId xmlns:a16="http://schemas.microsoft.com/office/drawing/2014/main" id="{94CE6356-C1A7-4CA7-B3AD-777F5DE089F9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24050A41-2120-4692-BBE5-4BE935E6E141}"/>
              </a:ext>
            </a:extLst>
          </p:cNvPr>
          <p:cNvGrpSpPr/>
          <p:nvPr/>
        </p:nvGrpSpPr>
        <p:grpSpPr>
          <a:xfrm>
            <a:off x="1778973" y="3179384"/>
            <a:ext cx="492471" cy="428686"/>
            <a:chOff x="1333467" y="934501"/>
            <a:chExt cx="492471" cy="428686"/>
          </a:xfrm>
        </p:grpSpPr>
        <p:sp>
          <p:nvSpPr>
            <p:cNvPr id="576" name="Oval 575">
              <a:extLst>
                <a:ext uri="{FF2B5EF4-FFF2-40B4-BE49-F238E27FC236}">
                  <a16:creationId xmlns:a16="http://schemas.microsoft.com/office/drawing/2014/main" id="{A6BDCD6A-D253-497A-8AB7-D41D2850D505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77" name="TextBox 576">
              <a:extLst>
                <a:ext uri="{FF2B5EF4-FFF2-40B4-BE49-F238E27FC236}">
                  <a16:creationId xmlns:a16="http://schemas.microsoft.com/office/drawing/2014/main" id="{BC1158CD-02A8-4F71-85C7-A6F32270FC18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578" name="Group 577">
            <a:extLst>
              <a:ext uri="{FF2B5EF4-FFF2-40B4-BE49-F238E27FC236}">
                <a16:creationId xmlns:a16="http://schemas.microsoft.com/office/drawing/2014/main" id="{40411E78-1DFC-4DFF-A683-38158EAC666A}"/>
              </a:ext>
            </a:extLst>
          </p:cNvPr>
          <p:cNvGrpSpPr/>
          <p:nvPr/>
        </p:nvGrpSpPr>
        <p:grpSpPr>
          <a:xfrm>
            <a:off x="1781873" y="3625644"/>
            <a:ext cx="492471" cy="428686"/>
            <a:chOff x="1333467" y="934501"/>
            <a:chExt cx="492471" cy="428686"/>
          </a:xfrm>
        </p:grpSpPr>
        <p:sp>
          <p:nvSpPr>
            <p:cNvPr id="579" name="Oval 578">
              <a:extLst>
                <a:ext uri="{FF2B5EF4-FFF2-40B4-BE49-F238E27FC236}">
                  <a16:creationId xmlns:a16="http://schemas.microsoft.com/office/drawing/2014/main" id="{95A46DEE-008F-4AB8-B218-31EAA84B071A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80" name="TextBox 579">
              <a:extLst>
                <a:ext uri="{FF2B5EF4-FFF2-40B4-BE49-F238E27FC236}">
                  <a16:creationId xmlns:a16="http://schemas.microsoft.com/office/drawing/2014/main" id="{C861569C-9E81-49AD-8ED4-4D95A9A41CC7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581" name="Group 580">
            <a:extLst>
              <a:ext uri="{FF2B5EF4-FFF2-40B4-BE49-F238E27FC236}">
                <a16:creationId xmlns:a16="http://schemas.microsoft.com/office/drawing/2014/main" id="{42400AE4-BC7F-4B37-A38B-C248BD18EF40}"/>
              </a:ext>
            </a:extLst>
          </p:cNvPr>
          <p:cNvGrpSpPr/>
          <p:nvPr/>
        </p:nvGrpSpPr>
        <p:grpSpPr>
          <a:xfrm>
            <a:off x="1776061" y="4075083"/>
            <a:ext cx="492471" cy="428686"/>
            <a:chOff x="1333467" y="934501"/>
            <a:chExt cx="492471" cy="428686"/>
          </a:xfrm>
        </p:grpSpPr>
        <p:sp>
          <p:nvSpPr>
            <p:cNvPr id="582" name="Oval 581">
              <a:extLst>
                <a:ext uri="{FF2B5EF4-FFF2-40B4-BE49-F238E27FC236}">
                  <a16:creationId xmlns:a16="http://schemas.microsoft.com/office/drawing/2014/main" id="{5D82A781-CC57-4395-9DA1-DD53ACCCD9B1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83" name="TextBox 582">
              <a:extLst>
                <a:ext uri="{FF2B5EF4-FFF2-40B4-BE49-F238E27FC236}">
                  <a16:creationId xmlns:a16="http://schemas.microsoft.com/office/drawing/2014/main" id="{4AA152A6-4361-4887-BC59-B7F00F9846AC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584" name="Group 583">
            <a:extLst>
              <a:ext uri="{FF2B5EF4-FFF2-40B4-BE49-F238E27FC236}">
                <a16:creationId xmlns:a16="http://schemas.microsoft.com/office/drawing/2014/main" id="{7F33DECD-6781-4730-AB13-211D288D7988}"/>
              </a:ext>
            </a:extLst>
          </p:cNvPr>
          <p:cNvGrpSpPr/>
          <p:nvPr/>
        </p:nvGrpSpPr>
        <p:grpSpPr>
          <a:xfrm>
            <a:off x="1782073" y="4517967"/>
            <a:ext cx="492471" cy="428686"/>
            <a:chOff x="1333467" y="934501"/>
            <a:chExt cx="492471" cy="428686"/>
          </a:xfrm>
        </p:grpSpPr>
        <p:sp>
          <p:nvSpPr>
            <p:cNvPr id="585" name="Oval 584">
              <a:extLst>
                <a:ext uri="{FF2B5EF4-FFF2-40B4-BE49-F238E27FC236}">
                  <a16:creationId xmlns:a16="http://schemas.microsoft.com/office/drawing/2014/main" id="{A825868E-C02B-42AB-838A-B225AA2FA052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86" name="TextBox 585">
              <a:extLst>
                <a:ext uri="{FF2B5EF4-FFF2-40B4-BE49-F238E27FC236}">
                  <a16:creationId xmlns:a16="http://schemas.microsoft.com/office/drawing/2014/main" id="{54A32CD1-7083-45AA-B3D2-556F621258F4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587" name="Group 586">
            <a:extLst>
              <a:ext uri="{FF2B5EF4-FFF2-40B4-BE49-F238E27FC236}">
                <a16:creationId xmlns:a16="http://schemas.microsoft.com/office/drawing/2014/main" id="{81E67421-22B9-4B30-BD7B-863A34D2A44B}"/>
              </a:ext>
            </a:extLst>
          </p:cNvPr>
          <p:cNvGrpSpPr/>
          <p:nvPr/>
        </p:nvGrpSpPr>
        <p:grpSpPr>
          <a:xfrm>
            <a:off x="1733438" y="1834012"/>
            <a:ext cx="593466" cy="428686"/>
            <a:chOff x="2176723" y="934501"/>
            <a:chExt cx="593466" cy="428686"/>
          </a:xfrm>
        </p:grpSpPr>
        <p:sp>
          <p:nvSpPr>
            <p:cNvPr id="588" name="Oval 587">
              <a:extLst>
                <a:ext uri="{FF2B5EF4-FFF2-40B4-BE49-F238E27FC236}">
                  <a16:creationId xmlns:a16="http://schemas.microsoft.com/office/drawing/2014/main" id="{09577B1D-4008-448A-9BC2-8AED432C3213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89" name="TextBox 588">
              <a:extLst>
                <a:ext uri="{FF2B5EF4-FFF2-40B4-BE49-F238E27FC236}">
                  <a16:creationId xmlns:a16="http://schemas.microsoft.com/office/drawing/2014/main" id="{1CB89F45-ECD8-45FB-B695-791F35D702EA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590" name="Group 589">
            <a:extLst>
              <a:ext uri="{FF2B5EF4-FFF2-40B4-BE49-F238E27FC236}">
                <a16:creationId xmlns:a16="http://schemas.microsoft.com/office/drawing/2014/main" id="{3DE648A1-8188-44D2-9178-768C6014EBDA}"/>
              </a:ext>
            </a:extLst>
          </p:cNvPr>
          <p:cNvGrpSpPr/>
          <p:nvPr/>
        </p:nvGrpSpPr>
        <p:grpSpPr>
          <a:xfrm>
            <a:off x="1780166" y="4967201"/>
            <a:ext cx="492471" cy="428686"/>
            <a:chOff x="1333467" y="934501"/>
            <a:chExt cx="492471" cy="428686"/>
          </a:xfrm>
        </p:grpSpPr>
        <p:sp>
          <p:nvSpPr>
            <p:cNvPr id="591" name="Oval 590">
              <a:extLst>
                <a:ext uri="{FF2B5EF4-FFF2-40B4-BE49-F238E27FC236}">
                  <a16:creationId xmlns:a16="http://schemas.microsoft.com/office/drawing/2014/main" id="{75D44803-6200-4010-B1D6-B30582F24019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92" name="TextBox 591">
              <a:extLst>
                <a:ext uri="{FF2B5EF4-FFF2-40B4-BE49-F238E27FC236}">
                  <a16:creationId xmlns:a16="http://schemas.microsoft.com/office/drawing/2014/main" id="{7EC63A19-76D4-48DD-8D83-2CAFB313EE48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593" name="Group 592">
            <a:extLst>
              <a:ext uri="{FF2B5EF4-FFF2-40B4-BE49-F238E27FC236}">
                <a16:creationId xmlns:a16="http://schemas.microsoft.com/office/drawing/2014/main" id="{14F731D1-17A2-4CEF-918A-4812C0DDA546}"/>
              </a:ext>
            </a:extLst>
          </p:cNvPr>
          <p:cNvGrpSpPr/>
          <p:nvPr/>
        </p:nvGrpSpPr>
        <p:grpSpPr>
          <a:xfrm>
            <a:off x="1783597" y="5412643"/>
            <a:ext cx="492471" cy="428686"/>
            <a:chOff x="1333467" y="934501"/>
            <a:chExt cx="492471" cy="428686"/>
          </a:xfrm>
        </p:grpSpPr>
        <p:sp>
          <p:nvSpPr>
            <p:cNvPr id="594" name="Oval 593">
              <a:extLst>
                <a:ext uri="{FF2B5EF4-FFF2-40B4-BE49-F238E27FC236}">
                  <a16:creationId xmlns:a16="http://schemas.microsoft.com/office/drawing/2014/main" id="{010C9C60-14FE-4A3F-9244-00D923069812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95" name="TextBox 594">
              <a:extLst>
                <a:ext uri="{FF2B5EF4-FFF2-40B4-BE49-F238E27FC236}">
                  <a16:creationId xmlns:a16="http://schemas.microsoft.com/office/drawing/2014/main" id="{82DA0D4F-1DFA-4EA7-85D9-C77B5CF184B8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596" name="Group 595">
            <a:extLst>
              <a:ext uri="{FF2B5EF4-FFF2-40B4-BE49-F238E27FC236}">
                <a16:creationId xmlns:a16="http://schemas.microsoft.com/office/drawing/2014/main" id="{2E8538C5-EBA9-49B0-BCE1-5ED7C49B957F}"/>
              </a:ext>
            </a:extLst>
          </p:cNvPr>
          <p:cNvGrpSpPr/>
          <p:nvPr/>
        </p:nvGrpSpPr>
        <p:grpSpPr>
          <a:xfrm>
            <a:off x="1777785" y="5862082"/>
            <a:ext cx="492471" cy="428686"/>
            <a:chOff x="1333467" y="934501"/>
            <a:chExt cx="492471" cy="428686"/>
          </a:xfrm>
        </p:grpSpPr>
        <p:sp>
          <p:nvSpPr>
            <p:cNvPr id="597" name="Oval 596">
              <a:extLst>
                <a:ext uri="{FF2B5EF4-FFF2-40B4-BE49-F238E27FC236}">
                  <a16:creationId xmlns:a16="http://schemas.microsoft.com/office/drawing/2014/main" id="{3A82A6B9-1C57-4994-801F-1E26D93AD334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98" name="TextBox 597">
              <a:extLst>
                <a:ext uri="{FF2B5EF4-FFF2-40B4-BE49-F238E27FC236}">
                  <a16:creationId xmlns:a16="http://schemas.microsoft.com/office/drawing/2014/main" id="{3CC48F1B-1E0F-42E1-B111-41CE8813C00E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599" name="Group 598">
            <a:extLst>
              <a:ext uri="{FF2B5EF4-FFF2-40B4-BE49-F238E27FC236}">
                <a16:creationId xmlns:a16="http://schemas.microsoft.com/office/drawing/2014/main" id="{780B15C7-2C38-42F8-A521-BA84938DDCD9}"/>
              </a:ext>
            </a:extLst>
          </p:cNvPr>
          <p:cNvGrpSpPr/>
          <p:nvPr/>
        </p:nvGrpSpPr>
        <p:grpSpPr>
          <a:xfrm>
            <a:off x="837439" y="1831123"/>
            <a:ext cx="593466" cy="428686"/>
            <a:chOff x="2176723" y="934501"/>
            <a:chExt cx="593466" cy="428686"/>
          </a:xfrm>
        </p:grpSpPr>
        <p:sp>
          <p:nvSpPr>
            <p:cNvPr id="600" name="Oval 599">
              <a:extLst>
                <a:ext uri="{FF2B5EF4-FFF2-40B4-BE49-F238E27FC236}">
                  <a16:creationId xmlns:a16="http://schemas.microsoft.com/office/drawing/2014/main" id="{C807317E-C90D-4C10-8DED-3C0B45DA3DFC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01" name="TextBox 600">
              <a:extLst>
                <a:ext uri="{FF2B5EF4-FFF2-40B4-BE49-F238E27FC236}">
                  <a16:creationId xmlns:a16="http://schemas.microsoft.com/office/drawing/2014/main" id="{7BEA687B-6D2A-434A-9381-3E6B5AA8613D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602" name="Group 601">
            <a:extLst>
              <a:ext uri="{FF2B5EF4-FFF2-40B4-BE49-F238E27FC236}">
                <a16:creationId xmlns:a16="http://schemas.microsoft.com/office/drawing/2014/main" id="{2DE9EF65-9CC1-40AB-B26F-4720FC17949B}"/>
              </a:ext>
            </a:extLst>
          </p:cNvPr>
          <p:cNvGrpSpPr/>
          <p:nvPr/>
        </p:nvGrpSpPr>
        <p:grpSpPr>
          <a:xfrm>
            <a:off x="836207" y="2280004"/>
            <a:ext cx="593466" cy="428686"/>
            <a:chOff x="2176723" y="934501"/>
            <a:chExt cx="593466" cy="428686"/>
          </a:xfrm>
        </p:grpSpPr>
        <p:sp>
          <p:nvSpPr>
            <p:cNvPr id="603" name="Oval 602">
              <a:extLst>
                <a:ext uri="{FF2B5EF4-FFF2-40B4-BE49-F238E27FC236}">
                  <a16:creationId xmlns:a16="http://schemas.microsoft.com/office/drawing/2014/main" id="{9086044D-BA6E-43E7-B02E-05E4E71C81F9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04" name="TextBox 603">
              <a:extLst>
                <a:ext uri="{FF2B5EF4-FFF2-40B4-BE49-F238E27FC236}">
                  <a16:creationId xmlns:a16="http://schemas.microsoft.com/office/drawing/2014/main" id="{8E9250C4-3FA3-4602-AC97-B713E11864E3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608" name="Group 607">
            <a:extLst>
              <a:ext uri="{FF2B5EF4-FFF2-40B4-BE49-F238E27FC236}">
                <a16:creationId xmlns:a16="http://schemas.microsoft.com/office/drawing/2014/main" id="{350868CD-E4D4-45DA-B755-1C0A8BD3DD85}"/>
              </a:ext>
            </a:extLst>
          </p:cNvPr>
          <p:cNvGrpSpPr/>
          <p:nvPr/>
        </p:nvGrpSpPr>
        <p:grpSpPr>
          <a:xfrm>
            <a:off x="2692908" y="1838266"/>
            <a:ext cx="446399" cy="428686"/>
            <a:chOff x="463698" y="934501"/>
            <a:chExt cx="446399" cy="428686"/>
          </a:xfrm>
        </p:grpSpPr>
        <p:sp>
          <p:nvSpPr>
            <p:cNvPr id="609" name="Oval 608">
              <a:extLst>
                <a:ext uri="{FF2B5EF4-FFF2-40B4-BE49-F238E27FC236}">
                  <a16:creationId xmlns:a16="http://schemas.microsoft.com/office/drawing/2014/main" id="{89C9F97E-DFCC-4C93-95C4-FA889A30DB03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10" name="TextBox 609">
              <a:extLst>
                <a:ext uri="{FF2B5EF4-FFF2-40B4-BE49-F238E27FC236}">
                  <a16:creationId xmlns:a16="http://schemas.microsoft.com/office/drawing/2014/main" id="{55C13723-F902-4E04-8FD1-15F283ED624D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611" name="Group 610">
            <a:extLst>
              <a:ext uri="{FF2B5EF4-FFF2-40B4-BE49-F238E27FC236}">
                <a16:creationId xmlns:a16="http://schemas.microsoft.com/office/drawing/2014/main" id="{8DD59EEA-F3F4-496A-BEC0-36660B409423}"/>
              </a:ext>
            </a:extLst>
          </p:cNvPr>
          <p:cNvGrpSpPr/>
          <p:nvPr/>
        </p:nvGrpSpPr>
        <p:grpSpPr>
          <a:xfrm>
            <a:off x="2691342" y="2283457"/>
            <a:ext cx="446399" cy="428686"/>
            <a:chOff x="457051" y="1380030"/>
            <a:chExt cx="446399" cy="428686"/>
          </a:xfrm>
        </p:grpSpPr>
        <p:sp>
          <p:nvSpPr>
            <p:cNvPr id="612" name="Oval 611">
              <a:extLst>
                <a:ext uri="{FF2B5EF4-FFF2-40B4-BE49-F238E27FC236}">
                  <a16:creationId xmlns:a16="http://schemas.microsoft.com/office/drawing/2014/main" id="{0B98B3EA-9D55-4A24-9833-EFC89826A301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13" name="TextBox 612">
              <a:extLst>
                <a:ext uri="{FF2B5EF4-FFF2-40B4-BE49-F238E27FC236}">
                  <a16:creationId xmlns:a16="http://schemas.microsoft.com/office/drawing/2014/main" id="{B960C97C-2ACD-496B-B830-99DE08921ABF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614" name="Group 613">
            <a:extLst>
              <a:ext uri="{FF2B5EF4-FFF2-40B4-BE49-F238E27FC236}">
                <a16:creationId xmlns:a16="http://schemas.microsoft.com/office/drawing/2014/main" id="{FFF475E2-39FB-415B-A582-8283C0BEDE0A}"/>
              </a:ext>
            </a:extLst>
          </p:cNvPr>
          <p:cNvGrpSpPr/>
          <p:nvPr/>
        </p:nvGrpSpPr>
        <p:grpSpPr>
          <a:xfrm>
            <a:off x="2694426" y="2734742"/>
            <a:ext cx="446399" cy="428686"/>
            <a:chOff x="460084" y="1832999"/>
            <a:chExt cx="446399" cy="428686"/>
          </a:xfrm>
        </p:grpSpPr>
        <p:sp>
          <p:nvSpPr>
            <p:cNvPr id="615" name="Oval 614">
              <a:extLst>
                <a:ext uri="{FF2B5EF4-FFF2-40B4-BE49-F238E27FC236}">
                  <a16:creationId xmlns:a16="http://schemas.microsoft.com/office/drawing/2014/main" id="{C24AB9C0-564A-49A9-A1E8-581C44AA212C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16" name="TextBox 615">
              <a:extLst>
                <a:ext uri="{FF2B5EF4-FFF2-40B4-BE49-F238E27FC236}">
                  <a16:creationId xmlns:a16="http://schemas.microsoft.com/office/drawing/2014/main" id="{9145803A-E081-404E-AB74-AD7872E6046A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617" name="Group 616">
            <a:extLst>
              <a:ext uri="{FF2B5EF4-FFF2-40B4-BE49-F238E27FC236}">
                <a16:creationId xmlns:a16="http://schemas.microsoft.com/office/drawing/2014/main" id="{88FC85AC-FA9E-4FF7-AE0E-8949847E7D39}"/>
              </a:ext>
            </a:extLst>
          </p:cNvPr>
          <p:cNvGrpSpPr/>
          <p:nvPr/>
        </p:nvGrpSpPr>
        <p:grpSpPr>
          <a:xfrm>
            <a:off x="2692171" y="3177531"/>
            <a:ext cx="446399" cy="428686"/>
            <a:chOff x="453437" y="2278528"/>
            <a:chExt cx="446399" cy="428686"/>
          </a:xfrm>
        </p:grpSpPr>
        <p:sp>
          <p:nvSpPr>
            <p:cNvPr id="618" name="Oval 617">
              <a:extLst>
                <a:ext uri="{FF2B5EF4-FFF2-40B4-BE49-F238E27FC236}">
                  <a16:creationId xmlns:a16="http://schemas.microsoft.com/office/drawing/2014/main" id="{EF323279-6DF8-41DD-8181-803456C9EBF1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19" name="TextBox 618">
              <a:extLst>
                <a:ext uri="{FF2B5EF4-FFF2-40B4-BE49-F238E27FC236}">
                  <a16:creationId xmlns:a16="http://schemas.microsoft.com/office/drawing/2014/main" id="{66C8D296-6054-4027-AE1C-D2054D53003D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620" name="Group 619">
            <a:extLst>
              <a:ext uri="{FF2B5EF4-FFF2-40B4-BE49-F238E27FC236}">
                <a16:creationId xmlns:a16="http://schemas.microsoft.com/office/drawing/2014/main" id="{6E659863-A2C8-4AF3-A9C4-540C44D9CC1A}"/>
              </a:ext>
            </a:extLst>
          </p:cNvPr>
          <p:cNvGrpSpPr/>
          <p:nvPr/>
        </p:nvGrpSpPr>
        <p:grpSpPr>
          <a:xfrm>
            <a:off x="2692135" y="3621783"/>
            <a:ext cx="446399" cy="428686"/>
            <a:chOff x="448639" y="2727542"/>
            <a:chExt cx="446399" cy="428686"/>
          </a:xfrm>
        </p:grpSpPr>
        <p:sp>
          <p:nvSpPr>
            <p:cNvPr id="621" name="Oval 620">
              <a:extLst>
                <a:ext uri="{FF2B5EF4-FFF2-40B4-BE49-F238E27FC236}">
                  <a16:creationId xmlns:a16="http://schemas.microsoft.com/office/drawing/2014/main" id="{887C04CE-C4BA-4B64-B638-71D0DD3F44D3}"/>
                </a:ext>
              </a:extLst>
            </p:cNvPr>
            <p:cNvSpPr/>
            <p:nvPr/>
          </p:nvSpPr>
          <p:spPr>
            <a:xfrm>
              <a:off x="448639" y="2727542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22" name="TextBox 621">
              <a:extLst>
                <a:ext uri="{FF2B5EF4-FFF2-40B4-BE49-F238E27FC236}">
                  <a16:creationId xmlns:a16="http://schemas.microsoft.com/office/drawing/2014/main" id="{9C0B7352-502D-4988-AB84-8ADE8EB46DAE}"/>
                </a:ext>
              </a:extLst>
            </p:cNvPr>
            <p:cNvSpPr txBox="1"/>
            <p:nvPr/>
          </p:nvSpPr>
          <p:spPr>
            <a:xfrm>
              <a:off x="500875" y="2756661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4401527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5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0833E-6 -3.7037E-6 L -2.70833E-6 -0.06342 " pathEditMode="relative" rAng="0" ptsTypes="AA">
                                      <p:cBhvr>
                                        <p:cTn id="26" dur="2000" fill="hold"/>
                                        <p:tgtEl>
                                          <p:spTgt spid="5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171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2.96296E-6 L -3.125E-6 -0.12801 " pathEditMode="relative" rAng="0" ptsTypes="AA">
                                      <p:cBhvr>
                                        <p:cTn id="28" dur="2000" fill="hold"/>
                                        <p:tgtEl>
                                          <p:spTgt spid="5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412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91667E-6 -3.7037E-7 L -2.91667E-6 -0.19259 " pathEditMode="relative" rAng="0" ptsTypes="AA">
                                      <p:cBhvr>
                                        <p:cTn id="30" dur="2000" fill="hold"/>
                                        <p:tgtEl>
                                          <p:spTgt spid="5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9630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91667E-6 4.81481E-6 L -2.91667E-6 -0.25741 " pathEditMode="relative" rAng="0" ptsTypes="AA">
                                      <p:cBhvr>
                                        <p:cTn id="32" dur="2000" fill="hold"/>
                                        <p:tgtEl>
                                          <p:spTgt spid="5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2870"/>
                                    </p:animMotion>
                                  </p:childTnLst>
                                </p:cTn>
                              </p:par>
                              <p:par>
                                <p:cTn id="3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1.48148E-6 L -3.33333E-6 -0.32801 " pathEditMode="relative" rAng="0" ptsTypes="AA">
                                      <p:cBhvr>
                                        <p:cTn id="34" dur="2000" fill="hold"/>
                                        <p:tgtEl>
                                          <p:spTgt spid="5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6412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-2.22222E-6 L -3.125E-6 -0.39398 " pathEditMode="relative" rAng="0" ptsTypes="AA">
                                      <p:cBhvr>
                                        <p:cTn id="36" dur="2000" fill="hold"/>
                                        <p:tgtEl>
                                          <p:spTgt spid="5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699"/>
                                    </p:animMotion>
                                  </p:childTnLst>
                                </p:cTn>
                              </p:par>
                              <p:par>
                                <p:cTn id="3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4.44444E-6 L -3.54167E-6 -0.45857 " pathEditMode="relative" rAng="0" ptsTypes="AA">
                                      <p:cBhvr>
                                        <p:cTn id="38" dur="2000" fill="hold"/>
                                        <p:tgtEl>
                                          <p:spTgt spid="5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2940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1.11111E-6 L -3.125E-6 -0.51736 " pathEditMode="relative" rAng="0" ptsTypes="AA">
                                      <p:cBhvr>
                                        <p:cTn id="40" dur="2000" fill="hold"/>
                                        <p:tgtEl>
                                          <p:spTgt spid="5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5880"/>
                                    </p:animMotion>
                                  </p:childTnLst>
                                </p:cTn>
                              </p:par>
                              <p:par>
                                <p:cTn id="4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-3.7037E-6 L -3.125E-6 -0.58796 " pathEditMode="relative" rAng="0" ptsTypes="AA">
                                      <p:cBhvr>
                                        <p:cTn id="42" dur="2000" fill="hold"/>
                                        <p:tgtEl>
                                          <p:spTgt spid="5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939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2000"/>
                            </p:stCondLst>
                            <p:childTnLst>
                              <p:par>
                                <p:cTn id="4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5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" dur="500"/>
                                        <p:tgtEl>
                                          <p:spTgt spid="5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" dur="500"/>
                                        <p:tgtEl>
                                          <p:spTgt spid="5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" dur="500"/>
                                        <p:tgtEl>
                                          <p:spTgt spid="5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" dur="500"/>
                                        <p:tgtEl>
                                          <p:spTgt spid="5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" dur="500"/>
                                        <p:tgtEl>
                                          <p:spTgt spid="5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3" dur="500"/>
                                        <p:tgtEl>
                                          <p:spTgt spid="5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6" dur="500"/>
                                        <p:tgtEl>
                                          <p:spTgt spid="5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9" dur="500"/>
                                        <p:tgtEl>
                                          <p:spTgt spid="5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2" dur="500"/>
                                        <p:tgtEl>
                                          <p:spTgt spid="5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5" dur="500"/>
                                        <p:tgtEl>
                                          <p:spTgt spid="5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91667E-6 -4.07407E-6 L -0.07331 0.58704 " pathEditMode="relative" rAng="0" ptsTypes="AA">
                                      <p:cBhvr>
                                        <p:cTn id="80" dur="2000" fill="hold"/>
                                        <p:tgtEl>
                                          <p:spTgt spid="5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594" y="3034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2000"/>
                            </p:stCondLst>
                            <p:childTnLst>
                              <p:par>
                                <p:cTn id="82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3" dur="500"/>
                                        <p:tgtEl>
                                          <p:spTgt spid="5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5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1.85185E-6 L 4.375E-6 -0.06782 " pathEditMode="relative" rAng="0" ptsTypes="AA">
                                      <p:cBhvr>
                                        <p:cTn id="91" dur="2000" fill="hold"/>
                                        <p:tgtEl>
                                          <p:spTgt spid="5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403"/>
                                    </p:animMotion>
                                  </p:childTnLst>
                                </p:cTn>
                              </p:par>
                              <p:par>
                                <p:cTn id="9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1.85185E-6 L 3.54167E-6 -0.13264 " pathEditMode="relative" rAng="0" ptsTypes="AA">
                                      <p:cBhvr>
                                        <p:cTn id="93" dur="2000" fill="hold"/>
                                        <p:tgtEl>
                                          <p:spTgt spid="5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644"/>
                                    </p:animMotion>
                                  </p:childTnLst>
                                </p:cTn>
                              </p:par>
                              <p:par>
                                <p:cTn id="9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2.59259E-6 L 4.16667E-6 -0.19815 " pathEditMode="relative" rAng="0" ptsTypes="AA">
                                      <p:cBhvr>
                                        <p:cTn id="95" dur="2000" fill="hold"/>
                                        <p:tgtEl>
                                          <p:spTgt spid="5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9907"/>
                                    </p:animMotion>
                                  </p:childTnLst>
                                </p:cTn>
                              </p:par>
                              <p:par>
                                <p:cTn id="9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-3.7037E-6 L 3.95833E-6 -0.26319 " pathEditMode="relative" rAng="0" ptsTypes="AA">
                                      <p:cBhvr>
                                        <p:cTn id="97" dur="2000" fill="hold"/>
                                        <p:tgtEl>
                                          <p:spTgt spid="5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3171"/>
                                    </p:animMotion>
                                  </p:childTnLst>
                                </p:cTn>
                              </p:par>
                              <p:par>
                                <p:cTn id="9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-2.96296E-6 L 4.58333E-6 -0.32893 " pathEditMode="relative" rAng="0" ptsTypes="AA">
                                      <p:cBhvr>
                                        <p:cTn id="99" dur="2000" fill="hold"/>
                                        <p:tgtEl>
                                          <p:spTgt spid="5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6458"/>
                                    </p:animMotion>
                                  </p:childTnLst>
                                </p:cTn>
                              </p:par>
                              <p:par>
                                <p:cTn id="10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3.7037E-6 L 3.75E-6 -0.39329 " pathEditMode="relative" rAng="0" ptsTypes="AA">
                                      <p:cBhvr>
                                        <p:cTn id="101" dur="2000" fill="hold"/>
                                        <p:tgtEl>
                                          <p:spTgt spid="5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676"/>
                                    </p:animMotion>
                                  </p:childTnLst>
                                </p:cTn>
                              </p:par>
                              <p:par>
                                <p:cTn id="10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4.44444E-6 L 4.16667E-6 -0.4588 " pathEditMode="relative" rAng="0" ptsTypes="AA">
                                      <p:cBhvr>
                                        <p:cTn id="103" dur="2000" fill="hold"/>
                                        <p:tgtEl>
                                          <p:spTgt spid="5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2940"/>
                                    </p:animMotion>
                                  </p:childTnLst>
                                </p:cTn>
                              </p:par>
                              <p:par>
                                <p:cTn id="10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-1.85185E-6 L 3.54167E-6 -0.52361 " pathEditMode="relative" rAng="0" ptsTypes="AA">
                                      <p:cBhvr>
                                        <p:cTn id="105" dur="2000" fill="hold"/>
                                        <p:tgtEl>
                                          <p:spTgt spid="5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6181"/>
                                    </p:animMotion>
                                  </p:childTnLst>
                                </p:cTn>
                              </p:par>
                              <p:par>
                                <p:cTn id="10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1.11111E-6 L 4.375E-6 -0.58912 " pathEditMode="relative" rAng="0" ptsTypes="AA">
                                      <p:cBhvr>
                                        <p:cTn id="107" dur="2000" fill="hold"/>
                                        <p:tgtEl>
                                          <p:spTgt spid="5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946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2000"/>
                            </p:stCondLst>
                            <p:childTnLst>
                              <p:par>
                                <p:cTn id="10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5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3" dur="500"/>
                                        <p:tgtEl>
                                          <p:spTgt spid="5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6" dur="500"/>
                                        <p:tgtEl>
                                          <p:spTgt spid="5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9" dur="500"/>
                                        <p:tgtEl>
                                          <p:spTgt spid="5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2" dur="500"/>
                                        <p:tgtEl>
                                          <p:spTgt spid="5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5" dur="500"/>
                                        <p:tgtEl>
                                          <p:spTgt spid="5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8" dur="500"/>
                                        <p:tgtEl>
                                          <p:spTgt spid="5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1" dur="500"/>
                                        <p:tgtEl>
                                          <p:spTgt spid="5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4" dur="500"/>
                                        <p:tgtEl>
                                          <p:spTgt spid="5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7" dur="500"/>
                                        <p:tgtEl>
                                          <p:spTgt spid="5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0" dur="500"/>
                                        <p:tgtEl>
                                          <p:spTgt spid="5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2" fill="hold">
                      <p:stCondLst>
                        <p:cond delay="indefinite"/>
                      </p:stCondLst>
                      <p:childTnLst>
                        <p:par>
                          <p:cTn id="143" fill="hold">
                            <p:stCondLst>
                              <p:cond delay="0"/>
                            </p:stCondLst>
                            <p:childTnLst>
                              <p:par>
                                <p:cTn id="144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-1.11111E-6 L -0.07448 0.12986 " pathEditMode="relative" rAng="0" ptsTypes="AA">
                                      <p:cBhvr>
                                        <p:cTn id="145" dur="2000" fill="hold"/>
                                        <p:tgtEl>
                                          <p:spTgt spid="5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724" y="648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6" fill="hold">
                      <p:stCondLst>
                        <p:cond delay="indefinite"/>
                      </p:stCondLst>
                      <p:childTnLst>
                        <p:par>
                          <p:cTn id="147" fill="hold">
                            <p:stCondLst>
                              <p:cond delay="0"/>
                            </p:stCondLst>
                            <p:childTnLst>
                              <p:par>
                                <p:cTn id="14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500"/>
                                        <p:tgtEl>
                                          <p:spTgt spid="6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>
                      <p:stCondLst>
                        <p:cond delay="indefinite"/>
                      </p:stCondLst>
                      <p:childTnLst>
                        <p:par>
                          <p:cTn id="152" fill="hold">
                            <p:stCondLst>
                              <p:cond delay="0"/>
                            </p:stCondLst>
                            <p:childTnLst>
                              <p:par>
                                <p:cTn id="15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5" dur="500"/>
                                        <p:tgtEl>
                                          <p:spTgt spid="6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6" fill="hold">
                      <p:stCondLst>
                        <p:cond delay="indefinite"/>
                      </p:stCondLst>
                      <p:childTnLst>
                        <p:par>
                          <p:cTn id="157" fill="hold">
                            <p:stCondLst>
                              <p:cond delay="0"/>
                            </p:stCondLst>
                            <p:childTnLst>
                              <p:par>
                                <p:cTn id="15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500"/>
                                        <p:tgtEl>
                                          <p:spTgt spid="6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>
                      <p:stCondLst>
                        <p:cond delay="indefinite"/>
                      </p:stCondLst>
                      <p:childTnLst>
                        <p:par>
                          <p:cTn id="162" fill="hold">
                            <p:stCondLst>
                              <p:cond delay="0"/>
                            </p:stCondLst>
                            <p:childTnLst>
                              <p:par>
                                <p:cTn id="16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5" dur="500"/>
                                        <p:tgtEl>
                                          <p:spTgt spid="6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6" fill="hold">
                      <p:stCondLst>
                        <p:cond delay="indefinite"/>
                      </p:stCondLst>
                      <p:childTnLst>
                        <p:par>
                          <p:cTn id="167" fill="hold">
                            <p:stCondLst>
                              <p:cond delay="0"/>
                            </p:stCondLst>
                            <p:childTnLst>
                              <p:par>
                                <p:cTn id="16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" dur="500"/>
                                        <p:tgtEl>
                                          <p:spTgt spid="6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5" name="Group 94">
            <a:extLst>
              <a:ext uri="{FF2B5EF4-FFF2-40B4-BE49-F238E27FC236}">
                <a16:creationId xmlns:a16="http://schemas.microsoft.com/office/drawing/2014/main" id="{CC03FFC4-B9C8-427E-82E2-92738F2A575D}"/>
              </a:ext>
            </a:extLst>
          </p:cNvPr>
          <p:cNvGrpSpPr/>
          <p:nvPr/>
        </p:nvGrpSpPr>
        <p:grpSpPr>
          <a:xfrm>
            <a:off x="427567" y="483282"/>
            <a:ext cx="10622029" cy="820709"/>
            <a:chOff x="602299" y="3381318"/>
            <a:chExt cx="4752378" cy="820709"/>
          </a:xfrm>
        </p:grpSpPr>
        <p:sp>
          <p:nvSpPr>
            <p:cNvPr id="96" name="Rectangle: Rounded Corners 95">
              <a:extLst>
                <a:ext uri="{FF2B5EF4-FFF2-40B4-BE49-F238E27FC236}">
                  <a16:creationId xmlns:a16="http://schemas.microsoft.com/office/drawing/2014/main" id="{68F984A1-62FD-4A8A-9B10-33C5713C4FEC}"/>
                </a:ext>
              </a:extLst>
            </p:cNvPr>
            <p:cNvSpPr/>
            <p:nvPr/>
          </p:nvSpPr>
          <p:spPr>
            <a:xfrm>
              <a:off x="602299" y="3381318"/>
              <a:ext cx="4752378" cy="820709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E0CF7F01-AD9C-4B85-9CB4-562A0908CDCF}"/>
                </a:ext>
              </a:extLst>
            </p:cNvPr>
            <p:cNvSpPr txBox="1"/>
            <p:nvPr/>
          </p:nvSpPr>
          <p:spPr>
            <a:xfrm>
              <a:off x="616569" y="3499074"/>
              <a:ext cx="472287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93, 94, 95,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sp>
        <p:nvSpPr>
          <p:cNvPr id="98" name="Rectangle 97">
            <a:extLst>
              <a:ext uri="{FF2B5EF4-FFF2-40B4-BE49-F238E27FC236}">
                <a16:creationId xmlns:a16="http://schemas.microsoft.com/office/drawing/2014/main" id="{A13C0F73-64DC-4A0C-828A-9636AF86E61E}"/>
              </a:ext>
            </a:extLst>
          </p:cNvPr>
          <p:cNvSpPr/>
          <p:nvPr/>
        </p:nvSpPr>
        <p:spPr>
          <a:xfrm>
            <a:off x="2587737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F1E1EEAB-E1D0-41EE-BD47-808B546A9C08}"/>
              </a:ext>
            </a:extLst>
          </p:cNvPr>
          <p:cNvSpPr txBox="1"/>
          <p:nvPr/>
        </p:nvSpPr>
        <p:spPr>
          <a:xfrm>
            <a:off x="2744414" y="604659"/>
            <a:ext cx="80021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96</a:t>
            </a:r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51E74A14-672E-4FF1-8460-4BD64EA1A7AD}"/>
              </a:ext>
            </a:extLst>
          </p:cNvPr>
          <p:cNvSpPr/>
          <p:nvPr/>
        </p:nvSpPr>
        <p:spPr>
          <a:xfrm>
            <a:off x="3785854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910DB449-8A1D-4007-856B-CD2DFD35C93F}"/>
              </a:ext>
            </a:extLst>
          </p:cNvPr>
          <p:cNvSpPr txBox="1"/>
          <p:nvPr/>
        </p:nvSpPr>
        <p:spPr>
          <a:xfrm>
            <a:off x="3942531" y="604659"/>
            <a:ext cx="80021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97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7E4B2C87-C8AC-4BC5-B5C7-232AA6A6DEA0}"/>
              </a:ext>
            </a:extLst>
          </p:cNvPr>
          <p:cNvSpPr/>
          <p:nvPr/>
        </p:nvSpPr>
        <p:spPr>
          <a:xfrm>
            <a:off x="4986146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CC98BBB1-CD07-4310-A0AF-88F2F2D0AA48}"/>
              </a:ext>
            </a:extLst>
          </p:cNvPr>
          <p:cNvSpPr txBox="1"/>
          <p:nvPr/>
        </p:nvSpPr>
        <p:spPr>
          <a:xfrm>
            <a:off x="5121461" y="604659"/>
            <a:ext cx="88030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98</a:t>
            </a: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A93D63ED-A776-465E-98A3-697C554C5D0B}"/>
              </a:ext>
            </a:extLst>
          </p:cNvPr>
          <p:cNvSpPr/>
          <p:nvPr/>
        </p:nvSpPr>
        <p:spPr>
          <a:xfrm>
            <a:off x="6169023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5F7FF16A-CFA7-4026-92BF-C86A97FA6077}"/>
              </a:ext>
            </a:extLst>
          </p:cNvPr>
          <p:cNvSpPr txBox="1"/>
          <p:nvPr/>
        </p:nvSpPr>
        <p:spPr>
          <a:xfrm>
            <a:off x="6288112" y="600142"/>
            <a:ext cx="80021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99</a:t>
            </a: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76F2F87C-D923-4C54-8FF8-1D17228B5E09}"/>
              </a:ext>
            </a:extLst>
          </p:cNvPr>
          <p:cNvSpPr/>
          <p:nvPr/>
        </p:nvSpPr>
        <p:spPr>
          <a:xfrm>
            <a:off x="7367140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7A0E740F-3853-446E-AAFA-32BB7874C44F}"/>
              </a:ext>
            </a:extLst>
          </p:cNvPr>
          <p:cNvSpPr txBox="1"/>
          <p:nvPr/>
        </p:nvSpPr>
        <p:spPr>
          <a:xfrm>
            <a:off x="7363397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100</a:t>
            </a:r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07047B2C-61FF-4CEB-979B-19F1B03D6CC7}"/>
              </a:ext>
            </a:extLst>
          </p:cNvPr>
          <p:cNvSpPr/>
          <p:nvPr/>
        </p:nvSpPr>
        <p:spPr>
          <a:xfrm>
            <a:off x="8567432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CDAC0EA7-53AC-43CD-83E2-1E517F8918B7}"/>
              </a:ext>
            </a:extLst>
          </p:cNvPr>
          <p:cNvSpPr txBox="1"/>
          <p:nvPr/>
        </p:nvSpPr>
        <p:spPr>
          <a:xfrm>
            <a:off x="8563689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101</a:t>
            </a:r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3D65CEAF-E277-4785-9426-B57E3E5E2227}"/>
              </a:ext>
            </a:extLst>
          </p:cNvPr>
          <p:cNvSpPr/>
          <p:nvPr/>
        </p:nvSpPr>
        <p:spPr>
          <a:xfrm>
            <a:off x="9748759" y="604659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0DBD1B1C-54DE-4B59-A3CA-8C0E54D4A2B8}"/>
              </a:ext>
            </a:extLst>
          </p:cNvPr>
          <p:cNvSpPr txBox="1"/>
          <p:nvPr/>
        </p:nvSpPr>
        <p:spPr>
          <a:xfrm>
            <a:off x="9745016" y="595720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102</a:t>
            </a:r>
          </a:p>
        </p:txBody>
      </p:sp>
      <p:grpSp>
        <p:nvGrpSpPr>
          <p:cNvPr id="344" name="Group 343">
            <a:extLst>
              <a:ext uri="{FF2B5EF4-FFF2-40B4-BE49-F238E27FC236}">
                <a16:creationId xmlns:a16="http://schemas.microsoft.com/office/drawing/2014/main" id="{E2D2ABCC-D1AE-4FF5-B1E7-2B4C9C3181A3}"/>
              </a:ext>
            </a:extLst>
          </p:cNvPr>
          <p:cNvGrpSpPr/>
          <p:nvPr/>
        </p:nvGrpSpPr>
        <p:grpSpPr>
          <a:xfrm>
            <a:off x="427567" y="2127798"/>
            <a:ext cx="11303246" cy="820709"/>
            <a:chOff x="602299" y="3381318"/>
            <a:chExt cx="4752378" cy="820709"/>
          </a:xfrm>
        </p:grpSpPr>
        <p:sp>
          <p:nvSpPr>
            <p:cNvPr id="345" name="Rectangle: Rounded Corners 344">
              <a:extLst>
                <a:ext uri="{FF2B5EF4-FFF2-40B4-BE49-F238E27FC236}">
                  <a16:creationId xmlns:a16="http://schemas.microsoft.com/office/drawing/2014/main" id="{5841DE62-E249-49A2-966B-3444652FFDA5}"/>
                </a:ext>
              </a:extLst>
            </p:cNvPr>
            <p:cNvSpPr/>
            <p:nvPr/>
          </p:nvSpPr>
          <p:spPr>
            <a:xfrm>
              <a:off x="602299" y="3381318"/>
              <a:ext cx="4752378" cy="820709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46" name="TextBox 345">
              <a:extLst>
                <a:ext uri="{FF2B5EF4-FFF2-40B4-BE49-F238E27FC236}">
                  <a16:creationId xmlns:a16="http://schemas.microsoft.com/office/drawing/2014/main" id="{CF7B1748-54E5-487C-BB16-618FED34673E}"/>
                </a:ext>
              </a:extLst>
            </p:cNvPr>
            <p:cNvSpPr txBox="1"/>
            <p:nvPr/>
          </p:nvSpPr>
          <p:spPr>
            <a:xfrm>
              <a:off x="616569" y="3499074"/>
              <a:ext cx="472287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267, 268, 269,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sp>
        <p:nvSpPr>
          <p:cNvPr id="347" name="Rectangle 346">
            <a:extLst>
              <a:ext uri="{FF2B5EF4-FFF2-40B4-BE49-F238E27FC236}">
                <a16:creationId xmlns:a16="http://schemas.microsoft.com/office/drawing/2014/main" id="{6A17700C-EFA5-4445-A819-E1B8F5FF8572}"/>
              </a:ext>
            </a:extLst>
          </p:cNvPr>
          <p:cNvSpPr/>
          <p:nvPr/>
        </p:nvSpPr>
        <p:spPr>
          <a:xfrm>
            <a:off x="3261506" y="2258114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48" name="TextBox 347">
            <a:extLst>
              <a:ext uri="{FF2B5EF4-FFF2-40B4-BE49-F238E27FC236}">
                <a16:creationId xmlns:a16="http://schemas.microsoft.com/office/drawing/2014/main" id="{E59F34B7-308F-4904-A78C-800F3BCC81E1}"/>
              </a:ext>
            </a:extLst>
          </p:cNvPr>
          <p:cNvSpPr txBox="1"/>
          <p:nvPr/>
        </p:nvSpPr>
        <p:spPr>
          <a:xfrm>
            <a:off x="3257763" y="2249175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270</a:t>
            </a:r>
          </a:p>
        </p:txBody>
      </p:sp>
      <p:sp>
        <p:nvSpPr>
          <p:cNvPr id="349" name="Rectangle 348">
            <a:extLst>
              <a:ext uri="{FF2B5EF4-FFF2-40B4-BE49-F238E27FC236}">
                <a16:creationId xmlns:a16="http://schemas.microsoft.com/office/drawing/2014/main" id="{422A4C78-BA08-4690-91A8-472A34DC493D}"/>
              </a:ext>
            </a:extLst>
          </p:cNvPr>
          <p:cNvSpPr/>
          <p:nvPr/>
        </p:nvSpPr>
        <p:spPr>
          <a:xfrm>
            <a:off x="4459623" y="2258114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50" name="TextBox 349">
            <a:extLst>
              <a:ext uri="{FF2B5EF4-FFF2-40B4-BE49-F238E27FC236}">
                <a16:creationId xmlns:a16="http://schemas.microsoft.com/office/drawing/2014/main" id="{67824F24-E78B-4EFB-B4C9-3523FE0ED098}"/>
              </a:ext>
            </a:extLst>
          </p:cNvPr>
          <p:cNvSpPr txBox="1"/>
          <p:nvPr/>
        </p:nvSpPr>
        <p:spPr>
          <a:xfrm>
            <a:off x="4455880" y="2249175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271</a:t>
            </a:r>
          </a:p>
        </p:txBody>
      </p:sp>
      <p:sp>
        <p:nvSpPr>
          <p:cNvPr id="351" name="Rectangle 350">
            <a:extLst>
              <a:ext uri="{FF2B5EF4-FFF2-40B4-BE49-F238E27FC236}">
                <a16:creationId xmlns:a16="http://schemas.microsoft.com/office/drawing/2014/main" id="{2C6D4034-9E75-4428-B2A6-81087601AC60}"/>
              </a:ext>
            </a:extLst>
          </p:cNvPr>
          <p:cNvSpPr/>
          <p:nvPr/>
        </p:nvSpPr>
        <p:spPr>
          <a:xfrm>
            <a:off x="5659915" y="2258114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52" name="TextBox 351">
            <a:extLst>
              <a:ext uri="{FF2B5EF4-FFF2-40B4-BE49-F238E27FC236}">
                <a16:creationId xmlns:a16="http://schemas.microsoft.com/office/drawing/2014/main" id="{E49E2CC5-9FF7-461A-8C43-FB86FE24D0C7}"/>
              </a:ext>
            </a:extLst>
          </p:cNvPr>
          <p:cNvSpPr txBox="1"/>
          <p:nvPr/>
        </p:nvSpPr>
        <p:spPr>
          <a:xfrm>
            <a:off x="5656172" y="2249175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272</a:t>
            </a:r>
          </a:p>
        </p:txBody>
      </p:sp>
      <p:sp>
        <p:nvSpPr>
          <p:cNvPr id="353" name="Rectangle 352">
            <a:extLst>
              <a:ext uri="{FF2B5EF4-FFF2-40B4-BE49-F238E27FC236}">
                <a16:creationId xmlns:a16="http://schemas.microsoft.com/office/drawing/2014/main" id="{E2741555-04E9-4778-BDAC-E0E3E08A4543}"/>
              </a:ext>
            </a:extLst>
          </p:cNvPr>
          <p:cNvSpPr/>
          <p:nvPr/>
        </p:nvSpPr>
        <p:spPr>
          <a:xfrm>
            <a:off x="6842792" y="2253597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54" name="TextBox 353">
            <a:extLst>
              <a:ext uri="{FF2B5EF4-FFF2-40B4-BE49-F238E27FC236}">
                <a16:creationId xmlns:a16="http://schemas.microsoft.com/office/drawing/2014/main" id="{E9359ECC-0BC3-4D2E-B8BF-DE786FE381D3}"/>
              </a:ext>
            </a:extLst>
          </p:cNvPr>
          <p:cNvSpPr txBox="1"/>
          <p:nvPr/>
        </p:nvSpPr>
        <p:spPr>
          <a:xfrm>
            <a:off x="6839049" y="2244658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273</a:t>
            </a:r>
          </a:p>
        </p:txBody>
      </p:sp>
      <p:sp>
        <p:nvSpPr>
          <p:cNvPr id="355" name="Rectangle 354">
            <a:extLst>
              <a:ext uri="{FF2B5EF4-FFF2-40B4-BE49-F238E27FC236}">
                <a16:creationId xmlns:a16="http://schemas.microsoft.com/office/drawing/2014/main" id="{5A0BA44B-F0E9-45A3-A272-38845187D407}"/>
              </a:ext>
            </a:extLst>
          </p:cNvPr>
          <p:cNvSpPr/>
          <p:nvPr/>
        </p:nvSpPr>
        <p:spPr>
          <a:xfrm>
            <a:off x="8040909" y="2253597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56" name="TextBox 355">
            <a:extLst>
              <a:ext uri="{FF2B5EF4-FFF2-40B4-BE49-F238E27FC236}">
                <a16:creationId xmlns:a16="http://schemas.microsoft.com/office/drawing/2014/main" id="{42ED998B-44DF-4C22-AF1C-54791DEEA531}"/>
              </a:ext>
            </a:extLst>
          </p:cNvPr>
          <p:cNvSpPr txBox="1"/>
          <p:nvPr/>
        </p:nvSpPr>
        <p:spPr>
          <a:xfrm>
            <a:off x="8037166" y="2244658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274</a:t>
            </a:r>
          </a:p>
        </p:txBody>
      </p:sp>
      <p:sp>
        <p:nvSpPr>
          <p:cNvPr id="357" name="Rectangle 356">
            <a:extLst>
              <a:ext uri="{FF2B5EF4-FFF2-40B4-BE49-F238E27FC236}">
                <a16:creationId xmlns:a16="http://schemas.microsoft.com/office/drawing/2014/main" id="{52E3A2F9-683A-4BB9-9F60-59E55020EEB3}"/>
              </a:ext>
            </a:extLst>
          </p:cNvPr>
          <p:cNvSpPr/>
          <p:nvPr/>
        </p:nvSpPr>
        <p:spPr>
          <a:xfrm>
            <a:off x="9241201" y="2253597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58" name="TextBox 357">
            <a:extLst>
              <a:ext uri="{FF2B5EF4-FFF2-40B4-BE49-F238E27FC236}">
                <a16:creationId xmlns:a16="http://schemas.microsoft.com/office/drawing/2014/main" id="{F6F9D6FF-C879-4A02-B11C-EFB647CDC4D1}"/>
              </a:ext>
            </a:extLst>
          </p:cNvPr>
          <p:cNvSpPr txBox="1"/>
          <p:nvPr/>
        </p:nvSpPr>
        <p:spPr>
          <a:xfrm>
            <a:off x="9237458" y="2244658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275</a:t>
            </a:r>
          </a:p>
        </p:txBody>
      </p:sp>
      <p:sp>
        <p:nvSpPr>
          <p:cNvPr id="359" name="Rectangle 358">
            <a:extLst>
              <a:ext uri="{FF2B5EF4-FFF2-40B4-BE49-F238E27FC236}">
                <a16:creationId xmlns:a16="http://schemas.microsoft.com/office/drawing/2014/main" id="{CF311981-3309-4788-8BD1-8A0C6351DF3D}"/>
              </a:ext>
            </a:extLst>
          </p:cNvPr>
          <p:cNvSpPr/>
          <p:nvPr/>
        </p:nvSpPr>
        <p:spPr>
          <a:xfrm>
            <a:off x="10422528" y="2249175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60" name="TextBox 359">
            <a:extLst>
              <a:ext uri="{FF2B5EF4-FFF2-40B4-BE49-F238E27FC236}">
                <a16:creationId xmlns:a16="http://schemas.microsoft.com/office/drawing/2014/main" id="{2A739EAD-A76E-4704-AEE2-ED0F8026F492}"/>
              </a:ext>
            </a:extLst>
          </p:cNvPr>
          <p:cNvSpPr txBox="1"/>
          <p:nvPr/>
        </p:nvSpPr>
        <p:spPr>
          <a:xfrm>
            <a:off x="10418785" y="2240236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276</a:t>
            </a:r>
          </a:p>
        </p:txBody>
      </p:sp>
      <p:grpSp>
        <p:nvGrpSpPr>
          <p:cNvPr id="361" name="Group 360">
            <a:extLst>
              <a:ext uri="{FF2B5EF4-FFF2-40B4-BE49-F238E27FC236}">
                <a16:creationId xmlns:a16="http://schemas.microsoft.com/office/drawing/2014/main" id="{C58DDD32-B1CC-4640-A5F9-9F3A68C37EBA}"/>
              </a:ext>
            </a:extLst>
          </p:cNvPr>
          <p:cNvGrpSpPr/>
          <p:nvPr/>
        </p:nvGrpSpPr>
        <p:grpSpPr>
          <a:xfrm>
            <a:off x="427567" y="3817022"/>
            <a:ext cx="11303246" cy="820709"/>
            <a:chOff x="602299" y="3381318"/>
            <a:chExt cx="4752378" cy="820709"/>
          </a:xfrm>
        </p:grpSpPr>
        <p:sp>
          <p:nvSpPr>
            <p:cNvPr id="362" name="Rectangle: Rounded Corners 361">
              <a:extLst>
                <a:ext uri="{FF2B5EF4-FFF2-40B4-BE49-F238E27FC236}">
                  <a16:creationId xmlns:a16="http://schemas.microsoft.com/office/drawing/2014/main" id="{963B8BD6-BD78-41DE-B734-AD4F323EC0E0}"/>
                </a:ext>
              </a:extLst>
            </p:cNvPr>
            <p:cNvSpPr/>
            <p:nvPr/>
          </p:nvSpPr>
          <p:spPr>
            <a:xfrm>
              <a:off x="602299" y="3381318"/>
              <a:ext cx="4752378" cy="820709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2BDD92E9-2FD3-41C3-91BF-135E0C1E5745}"/>
                </a:ext>
              </a:extLst>
            </p:cNvPr>
            <p:cNvSpPr txBox="1"/>
            <p:nvPr/>
          </p:nvSpPr>
          <p:spPr>
            <a:xfrm>
              <a:off x="616569" y="3499074"/>
              <a:ext cx="472287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605, 606, 607,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sp>
        <p:nvSpPr>
          <p:cNvPr id="364" name="Rectangle 363">
            <a:extLst>
              <a:ext uri="{FF2B5EF4-FFF2-40B4-BE49-F238E27FC236}">
                <a16:creationId xmlns:a16="http://schemas.microsoft.com/office/drawing/2014/main" id="{306C99DD-19B1-4FDA-A974-648D5B2021D3}"/>
              </a:ext>
            </a:extLst>
          </p:cNvPr>
          <p:cNvSpPr/>
          <p:nvPr/>
        </p:nvSpPr>
        <p:spPr>
          <a:xfrm>
            <a:off x="3261506" y="394733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65" name="TextBox 364">
            <a:extLst>
              <a:ext uri="{FF2B5EF4-FFF2-40B4-BE49-F238E27FC236}">
                <a16:creationId xmlns:a16="http://schemas.microsoft.com/office/drawing/2014/main" id="{D5E30B87-E85E-4BBB-960D-9A81E5E91F42}"/>
              </a:ext>
            </a:extLst>
          </p:cNvPr>
          <p:cNvSpPr txBox="1"/>
          <p:nvPr/>
        </p:nvSpPr>
        <p:spPr>
          <a:xfrm>
            <a:off x="3257763" y="393839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608</a:t>
            </a:r>
          </a:p>
        </p:txBody>
      </p:sp>
      <p:sp>
        <p:nvSpPr>
          <p:cNvPr id="366" name="Rectangle 365">
            <a:extLst>
              <a:ext uri="{FF2B5EF4-FFF2-40B4-BE49-F238E27FC236}">
                <a16:creationId xmlns:a16="http://schemas.microsoft.com/office/drawing/2014/main" id="{E0B2D505-BCE9-42E1-957A-BA2220612A6D}"/>
              </a:ext>
            </a:extLst>
          </p:cNvPr>
          <p:cNvSpPr/>
          <p:nvPr/>
        </p:nvSpPr>
        <p:spPr>
          <a:xfrm>
            <a:off x="4459623" y="394733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67" name="TextBox 366">
            <a:extLst>
              <a:ext uri="{FF2B5EF4-FFF2-40B4-BE49-F238E27FC236}">
                <a16:creationId xmlns:a16="http://schemas.microsoft.com/office/drawing/2014/main" id="{FB4E7A26-AB0A-4DAF-A9DB-8F72116EFF0C}"/>
              </a:ext>
            </a:extLst>
          </p:cNvPr>
          <p:cNvSpPr txBox="1"/>
          <p:nvPr/>
        </p:nvSpPr>
        <p:spPr>
          <a:xfrm>
            <a:off x="4455880" y="393839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609</a:t>
            </a:r>
          </a:p>
        </p:txBody>
      </p:sp>
      <p:sp>
        <p:nvSpPr>
          <p:cNvPr id="368" name="Rectangle 367">
            <a:extLst>
              <a:ext uri="{FF2B5EF4-FFF2-40B4-BE49-F238E27FC236}">
                <a16:creationId xmlns:a16="http://schemas.microsoft.com/office/drawing/2014/main" id="{55959D25-E885-40CF-8233-29BC5DE65666}"/>
              </a:ext>
            </a:extLst>
          </p:cNvPr>
          <p:cNvSpPr/>
          <p:nvPr/>
        </p:nvSpPr>
        <p:spPr>
          <a:xfrm>
            <a:off x="5659915" y="394733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69" name="TextBox 368">
            <a:extLst>
              <a:ext uri="{FF2B5EF4-FFF2-40B4-BE49-F238E27FC236}">
                <a16:creationId xmlns:a16="http://schemas.microsoft.com/office/drawing/2014/main" id="{2A807C00-BEB1-4D73-8CB0-ED09DCB9C225}"/>
              </a:ext>
            </a:extLst>
          </p:cNvPr>
          <p:cNvSpPr txBox="1"/>
          <p:nvPr/>
        </p:nvSpPr>
        <p:spPr>
          <a:xfrm>
            <a:off x="5656172" y="393839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610</a:t>
            </a:r>
          </a:p>
        </p:txBody>
      </p:sp>
      <p:sp>
        <p:nvSpPr>
          <p:cNvPr id="370" name="Rectangle 369">
            <a:extLst>
              <a:ext uri="{FF2B5EF4-FFF2-40B4-BE49-F238E27FC236}">
                <a16:creationId xmlns:a16="http://schemas.microsoft.com/office/drawing/2014/main" id="{E67DFC2F-E050-4F1C-9A58-1097C4D9462D}"/>
              </a:ext>
            </a:extLst>
          </p:cNvPr>
          <p:cNvSpPr/>
          <p:nvPr/>
        </p:nvSpPr>
        <p:spPr>
          <a:xfrm>
            <a:off x="6842792" y="394282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1" name="TextBox 370">
            <a:extLst>
              <a:ext uri="{FF2B5EF4-FFF2-40B4-BE49-F238E27FC236}">
                <a16:creationId xmlns:a16="http://schemas.microsoft.com/office/drawing/2014/main" id="{9B619F4E-2C5C-47B0-B069-43F5BE480EC1}"/>
              </a:ext>
            </a:extLst>
          </p:cNvPr>
          <p:cNvSpPr txBox="1"/>
          <p:nvPr/>
        </p:nvSpPr>
        <p:spPr>
          <a:xfrm>
            <a:off x="6839049" y="393388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611</a:t>
            </a:r>
          </a:p>
        </p:txBody>
      </p:sp>
      <p:sp>
        <p:nvSpPr>
          <p:cNvPr id="372" name="Rectangle 371">
            <a:extLst>
              <a:ext uri="{FF2B5EF4-FFF2-40B4-BE49-F238E27FC236}">
                <a16:creationId xmlns:a16="http://schemas.microsoft.com/office/drawing/2014/main" id="{6783CE2C-301D-4A7C-8D15-C25E016F2259}"/>
              </a:ext>
            </a:extLst>
          </p:cNvPr>
          <p:cNvSpPr/>
          <p:nvPr/>
        </p:nvSpPr>
        <p:spPr>
          <a:xfrm>
            <a:off x="8040909" y="394282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3" name="TextBox 372">
            <a:extLst>
              <a:ext uri="{FF2B5EF4-FFF2-40B4-BE49-F238E27FC236}">
                <a16:creationId xmlns:a16="http://schemas.microsoft.com/office/drawing/2014/main" id="{E872B783-50FE-401A-911A-9D801A849F86}"/>
              </a:ext>
            </a:extLst>
          </p:cNvPr>
          <p:cNvSpPr txBox="1"/>
          <p:nvPr/>
        </p:nvSpPr>
        <p:spPr>
          <a:xfrm>
            <a:off x="8037166" y="393388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612</a:t>
            </a:r>
          </a:p>
        </p:txBody>
      </p:sp>
      <p:sp>
        <p:nvSpPr>
          <p:cNvPr id="374" name="Rectangle 373">
            <a:extLst>
              <a:ext uri="{FF2B5EF4-FFF2-40B4-BE49-F238E27FC236}">
                <a16:creationId xmlns:a16="http://schemas.microsoft.com/office/drawing/2014/main" id="{C854C616-A459-4150-A35E-5C5509D39873}"/>
              </a:ext>
            </a:extLst>
          </p:cNvPr>
          <p:cNvSpPr/>
          <p:nvPr/>
        </p:nvSpPr>
        <p:spPr>
          <a:xfrm>
            <a:off x="9241201" y="394282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5" name="TextBox 374">
            <a:extLst>
              <a:ext uri="{FF2B5EF4-FFF2-40B4-BE49-F238E27FC236}">
                <a16:creationId xmlns:a16="http://schemas.microsoft.com/office/drawing/2014/main" id="{1E2E1425-11A5-43C0-9427-81EAAAD9E741}"/>
              </a:ext>
            </a:extLst>
          </p:cNvPr>
          <p:cNvSpPr txBox="1"/>
          <p:nvPr/>
        </p:nvSpPr>
        <p:spPr>
          <a:xfrm>
            <a:off x="9237458" y="393388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613</a:t>
            </a:r>
          </a:p>
        </p:txBody>
      </p:sp>
      <p:sp>
        <p:nvSpPr>
          <p:cNvPr id="376" name="Rectangle 375">
            <a:extLst>
              <a:ext uri="{FF2B5EF4-FFF2-40B4-BE49-F238E27FC236}">
                <a16:creationId xmlns:a16="http://schemas.microsoft.com/office/drawing/2014/main" id="{3B6549AB-BEBB-43A9-9645-2D1F1114CA0F}"/>
              </a:ext>
            </a:extLst>
          </p:cNvPr>
          <p:cNvSpPr/>
          <p:nvPr/>
        </p:nvSpPr>
        <p:spPr>
          <a:xfrm>
            <a:off x="10422528" y="3938399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7" name="TextBox 376">
            <a:extLst>
              <a:ext uri="{FF2B5EF4-FFF2-40B4-BE49-F238E27FC236}">
                <a16:creationId xmlns:a16="http://schemas.microsoft.com/office/drawing/2014/main" id="{D2412702-E84F-43AD-906D-4D49042B9B15}"/>
              </a:ext>
            </a:extLst>
          </p:cNvPr>
          <p:cNvSpPr txBox="1"/>
          <p:nvPr/>
        </p:nvSpPr>
        <p:spPr>
          <a:xfrm>
            <a:off x="10418785" y="3929460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614</a:t>
            </a:r>
          </a:p>
        </p:txBody>
      </p:sp>
      <p:grpSp>
        <p:nvGrpSpPr>
          <p:cNvPr id="378" name="Group 377">
            <a:extLst>
              <a:ext uri="{FF2B5EF4-FFF2-40B4-BE49-F238E27FC236}">
                <a16:creationId xmlns:a16="http://schemas.microsoft.com/office/drawing/2014/main" id="{7ADF6CAE-BA16-47A4-8D73-16359C410AAD}"/>
              </a:ext>
            </a:extLst>
          </p:cNvPr>
          <p:cNvGrpSpPr/>
          <p:nvPr/>
        </p:nvGrpSpPr>
        <p:grpSpPr>
          <a:xfrm>
            <a:off x="427567" y="5441811"/>
            <a:ext cx="11303246" cy="820709"/>
            <a:chOff x="602299" y="3381318"/>
            <a:chExt cx="4752378" cy="820709"/>
          </a:xfrm>
        </p:grpSpPr>
        <p:sp>
          <p:nvSpPr>
            <p:cNvPr id="379" name="Rectangle: Rounded Corners 378">
              <a:extLst>
                <a:ext uri="{FF2B5EF4-FFF2-40B4-BE49-F238E27FC236}">
                  <a16:creationId xmlns:a16="http://schemas.microsoft.com/office/drawing/2014/main" id="{0F0B42F5-8640-4933-8E5B-F428A41414F7}"/>
                </a:ext>
              </a:extLst>
            </p:cNvPr>
            <p:cNvSpPr/>
            <p:nvPr/>
          </p:nvSpPr>
          <p:spPr>
            <a:xfrm>
              <a:off x="602299" y="3381318"/>
              <a:ext cx="4752378" cy="820709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80" name="TextBox 379">
              <a:extLst>
                <a:ext uri="{FF2B5EF4-FFF2-40B4-BE49-F238E27FC236}">
                  <a16:creationId xmlns:a16="http://schemas.microsoft.com/office/drawing/2014/main" id="{360478C7-8964-42CB-92C9-05E2734188C7}"/>
                </a:ext>
              </a:extLst>
            </p:cNvPr>
            <p:cNvSpPr txBox="1"/>
            <p:nvPr/>
          </p:nvSpPr>
          <p:spPr>
            <a:xfrm>
              <a:off x="616569" y="3499074"/>
              <a:ext cx="472287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395, 396, 397,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sp>
        <p:nvSpPr>
          <p:cNvPr id="381" name="Rectangle 380">
            <a:extLst>
              <a:ext uri="{FF2B5EF4-FFF2-40B4-BE49-F238E27FC236}">
                <a16:creationId xmlns:a16="http://schemas.microsoft.com/office/drawing/2014/main" id="{4DA4AB3E-08D7-4D85-B168-0851097FAAD3}"/>
              </a:ext>
            </a:extLst>
          </p:cNvPr>
          <p:cNvSpPr/>
          <p:nvPr/>
        </p:nvSpPr>
        <p:spPr>
          <a:xfrm>
            <a:off x="3261506" y="5572127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82" name="TextBox 381">
            <a:extLst>
              <a:ext uri="{FF2B5EF4-FFF2-40B4-BE49-F238E27FC236}">
                <a16:creationId xmlns:a16="http://schemas.microsoft.com/office/drawing/2014/main" id="{1A7B0E61-35BB-4730-8C38-B2A70A7CD1E8}"/>
              </a:ext>
            </a:extLst>
          </p:cNvPr>
          <p:cNvSpPr txBox="1"/>
          <p:nvPr/>
        </p:nvSpPr>
        <p:spPr>
          <a:xfrm>
            <a:off x="3257763" y="5563188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398</a:t>
            </a:r>
          </a:p>
        </p:txBody>
      </p:sp>
      <p:sp>
        <p:nvSpPr>
          <p:cNvPr id="383" name="Rectangle 382">
            <a:extLst>
              <a:ext uri="{FF2B5EF4-FFF2-40B4-BE49-F238E27FC236}">
                <a16:creationId xmlns:a16="http://schemas.microsoft.com/office/drawing/2014/main" id="{58A345B7-1367-4870-A22A-7ABF6C1317EB}"/>
              </a:ext>
            </a:extLst>
          </p:cNvPr>
          <p:cNvSpPr/>
          <p:nvPr/>
        </p:nvSpPr>
        <p:spPr>
          <a:xfrm>
            <a:off x="4459623" y="5572127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84" name="TextBox 383">
            <a:extLst>
              <a:ext uri="{FF2B5EF4-FFF2-40B4-BE49-F238E27FC236}">
                <a16:creationId xmlns:a16="http://schemas.microsoft.com/office/drawing/2014/main" id="{462EA974-D763-430B-904B-971124561EF5}"/>
              </a:ext>
            </a:extLst>
          </p:cNvPr>
          <p:cNvSpPr txBox="1"/>
          <p:nvPr/>
        </p:nvSpPr>
        <p:spPr>
          <a:xfrm>
            <a:off x="4455880" y="5563188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399</a:t>
            </a:r>
          </a:p>
        </p:txBody>
      </p:sp>
      <p:sp>
        <p:nvSpPr>
          <p:cNvPr id="385" name="Rectangle 384">
            <a:extLst>
              <a:ext uri="{FF2B5EF4-FFF2-40B4-BE49-F238E27FC236}">
                <a16:creationId xmlns:a16="http://schemas.microsoft.com/office/drawing/2014/main" id="{138AF45A-CA0E-4856-A3A8-FDCAA61C3202}"/>
              </a:ext>
            </a:extLst>
          </p:cNvPr>
          <p:cNvSpPr/>
          <p:nvPr/>
        </p:nvSpPr>
        <p:spPr>
          <a:xfrm>
            <a:off x="5659915" y="5572127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86" name="TextBox 385">
            <a:extLst>
              <a:ext uri="{FF2B5EF4-FFF2-40B4-BE49-F238E27FC236}">
                <a16:creationId xmlns:a16="http://schemas.microsoft.com/office/drawing/2014/main" id="{AABD39C4-2E27-4BB2-85FE-1B2E21B8B868}"/>
              </a:ext>
            </a:extLst>
          </p:cNvPr>
          <p:cNvSpPr txBox="1"/>
          <p:nvPr/>
        </p:nvSpPr>
        <p:spPr>
          <a:xfrm>
            <a:off x="5656172" y="5563188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400</a:t>
            </a:r>
          </a:p>
        </p:txBody>
      </p:sp>
      <p:sp>
        <p:nvSpPr>
          <p:cNvPr id="387" name="Rectangle 386">
            <a:extLst>
              <a:ext uri="{FF2B5EF4-FFF2-40B4-BE49-F238E27FC236}">
                <a16:creationId xmlns:a16="http://schemas.microsoft.com/office/drawing/2014/main" id="{037F17F1-DA5F-4E44-A2DD-2E721614560F}"/>
              </a:ext>
            </a:extLst>
          </p:cNvPr>
          <p:cNvSpPr/>
          <p:nvPr/>
        </p:nvSpPr>
        <p:spPr>
          <a:xfrm>
            <a:off x="6842792" y="5567610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88" name="TextBox 387">
            <a:extLst>
              <a:ext uri="{FF2B5EF4-FFF2-40B4-BE49-F238E27FC236}">
                <a16:creationId xmlns:a16="http://schemas.microsoft.com/office/drawing/2014/main" id="{C961537E-031C-4778-B4FA-207C0583316E}"/>
              </a:ext>
            </a:extLst>
          </p:cNvPr>
          <p:cNvSpPr txBox="1"/>
          <p:nvPr/>
        </p:nvSpPr>
        <p:spPr>
          <a:xfrm>
            <a:off x="6839049" y="5558671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401</a:t>
            </a:r>
          </a:p>
        </p:txBody>
      </p:sp>
      <p:sp>
        <p:nvSpPr>
          <p:cNvPr id="389" name="Rectangle 388">
            <a:extLst>
              <a:ext uri="{FF2B5EF4-FFF2-40B4-BE49-F238E27FC236}">
                <a16:creationId xmlns:a16="http://schemas.microsoft.com/office/drawing/2014/main" id="{1F2B71C6-E9DF-4F5B-9DE5-D36B7E6555B0}"/>
              </a:ext>
            </a:extLst>
          </p:cNvPr>
          <p:cNvSpPr/>
          <p:nvPr/>
        </p:nvSpPr>
        <p:spPr>
          <a:xfrm>
            <a:off x="8040909" y="5567610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90" name="TextBox 389">
            <a:extLst>
              <a:ext uri="{FF2B5EF4-FFF2-40B4-BE49-F238E27FC236}">
                <a16:creationId xmlns:a16="http://schemas.microsoft.com/office/drawing/2014/main" id="{70DEF3DA-6076-407A-9649-13A3A41EB66B}"/>
              </a:ext>
            </a:extLst>
          </p:cNvPr>
          <p:cNvSpPr txBox="1"/>
          <p:nvPr/>
        </p:nvSpPr>
        <p:spPr>
          <a:xfrm>
            <a:off x="8037166" y="5558671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402</a:t>
            </a:r>
          </a:p>
        </p:txBody>
      </p:sp>
      <p:sp>
        <p:nvSpPr>
          <p:cNvPr id="391" name="Rectangle 390">
            <a:extLst>
              <a:ext uri="{FF2B5EF4-FFF2-40B4-BE49-F238E27FC236}">
                <a16:creationId xmlns:a16="http://schemas.microsoft.com/office/drawing/2014/main" id="{41BE053F-631F-4785-9140-E3D8BFA39776}"/>
              </a:ext>
            </a:extLst>
          </p:cNvPr>
          <p:cNvSpPr/>
          <p:nvPr/>
        </p:nvSpPr>
        <p:spPr>
          <a:xfrm>
            <a:off x="9241201" y="5567610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92" name="TextBox 391">
            <a:extLst>
              <a:ext uri="{FF2B5EF4-FFF2-40B4-BE49-F238E27FC236}">
                <a16:creationId xmlns:a16="http://schemas.microsoft.com/office/drawing/2014/main" id="{5A2563E6-58A6-4DD9-B9DD-448C2E62D5E9}"/>
              </a:ext>
            </a:extLst>
          </p:cNvPr>
          <p:cNvSpPr txBox="1"/>
          <p:nvPr/>
        </p:nvSpPr>
        <p:spPr>
          <a:xfrm>
            <a:off x="9237458" y="5558671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403</a:t>
            </a:r>
          </a:p>
        </p:txBody>
      </p:sp>
      <p:sp>
        <p:nvSpPr>
          <p:cNvPr id="393" name="Rectangle 392">
            <a:extLst>
              <a:ext uri="{FF2B5EF4-FFF2-40B4-BE49-F238E27FC236}">
                <a16:creationId xmlns:a16="http://schemas.microsoft.com/office/drawing/2014/main" id="{E7AC030F-B2F1-4590-8DB4-2EFADD3DA823}"/>
              </a:ext>
            </a:extLst>
          </p:cNvPr>
          <p:cNvSpPr/>
          <p:nvPr/>
        </p:nvSpPr>
        <p:spPr>
          <a:xfrm>
            <a:off x="10422528" y="556318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94" name="TextBox 393">
            <a:extLst>
              <a:ext uri="{FF2B5EF4-FFF2-40B4-BE49-F238E27FC236}">
                <a16:creationId xmlns:a16="http://schemas.microsoft.com/office/drawing/2014/main" id="{DFBBE18C-FC6A-485E-BD9B-DE31D994D42F}"/>
              </a:ext>
            </a:extLst>
          </p:cNvPr>
          <p:cNvSpPr txBox="1"/>
          <p:nvPr/>
        </p:nvSpPr>
        <p:spPr>
          <a:xfrm>
            <a:off x="10418785" y="555424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404</a:t>
            </a:r>
          </a:p>
        </p:txBody>
      </p:sp>
    </p:spTree>
    <p:extLst>
      <p:ext uri="{BB962C8B-B14F-4D97-AF65-F5344CB8AC3E}">
        <p14:creationId xmlns:p14="http://schemas.microsoft.com/office/powerpoint/2010/main" val="18298833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3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3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3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3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3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3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3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3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3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3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>
                      <p:stCondLst>
                        <p:cond delay="indefinite"/>
                      </p:stCondLst>
                      <p:childTnLst>
                        <p:par>
                          <p:cTn id="129" fill="hold">
                            <p:stCondLst>
                              <p:cond delay="0"/>
                            </p:stCondLst>
                            <p:childTnLst>
                              <p:par>
                                <p:cTn id="1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3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3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>
                      <p:stCondLst>
                        <p:cond delay="indefinite"/>
                      </p:stCondLst>
                      <p:childTnLst>
                        <p:par>
                          <p:cTn id="139" fill="hold">
                            <p:stCondLst>
                              <p:cond delay="0"/>
                            </p:stCondLst>
                            <p:childTnLst>
                              <p:par>
                                <p:cTn id="1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3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9" grpId="0"/>
      <p:bldP spid="101" grpId="0"/>
      <p:bldP spid="103" grpId="0"/>
      <p:bldP spid="105" grpId="0"/>
      <p:bldP spid="107" grpId="0"/>
      <p:bldP spid="109" grpId="0"/>
      <p:bldP spid="111" grpId="0"/>
      <p:bldP spid="348" grpId="0"/>
      <p:bldP spid="350" grpId="0"/>
      <p:bldP spid="352" grpId="0"/>
      <p:bldP spid="354" grpId="0"/>
      <p:bldP spid="356" grpId="0"/>
      <p:bldP spid="358" grpId="0"/>
      <p:bldP spid="360" grpId="0"/>
      <p:bldP spid="365" grpId="0"/>
      <p:bldP spid="367" grpId="0"/>
      <p:bldP spid="369" grpId="0"/>
      <p:bldP spid="371" grpId="0"/>
      <p:bldP spid="373" grpId="0"/>
      <p:bldP spid="375" grpId="0"/>
      <p:bldP spid="377" grpId="0"/>
      <p:bldP spid="382" grpId="0"/>
      <p:bldP spid="384" grpId="0"/>
      <p:bldP spid="386" grpId="0"/>
      <p:bldP spid="388" grpId="0"/>
      <p:bldP spid="390" grpId="0"/>
      <p:bldP spid="392" grpId="0"/>
      <p:bldP spid="394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B5D01B-6681-40DE-A332-810D807F6E6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>
                <a:hlinkClick r:id="rId2"/>
              </a:rPr>
              <a:t>2 Add a single-digit number to a three-digit number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1F73F89-930E-439C-8B5A-AB4D6B004AB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46435060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7" name="Group 86">
            <a:extLst>
              <a:ext uri="{FF2B5EF4-FFF2-40B4-BE49-F238E27FC236}">
                <a16:creationId xmlns:a16="http://schemas.microsoft.com/office/drawing/2014/main" id="{8BD7DFC1-BED6-44EF-9B5A-30ACF347515B}"/>
              </a:ext>
            </a:extLst>
          </p:cNvPr>
          <p:cNvGrpSpPr/>
          <p:nvPr/>
        </p:nvGrpSpPr>
        <p:grpSpPr>
          <a:xfrm>
            <a:off x="692492" y="315009"/>
            <a:ext cx="3205276" cy="817087"/>
            <a:chOff x="255525" y="372323"/>
            <a:chExt cx="2758874" cy="1134018"/>
          </a:xfrm>
        </p:grpSpPr>
        <p:sp>
          <p:nvSpPr>
            <p:cNvPr id="88" name="Rectangle: Rounded Corners 87">
              <a:extLst>
                <a:ext uri="{FF2B5EF4-FFF2-40B4-BE49-F238E27FC236}">
                  <a16:creationId xmlns:a16="http://schemas.microsoft.com/office/drawing/2014/main" id="{64E94187-C6B3-4ADD-BD81-E8921B16AD8D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BAF01E26-094B-4F50-959C-843924005C9B}"/>
                </a:ext>
              </a:extLst>
            </p:cNvPr>
            <p:cNvSpPr txBox="1"/>
            <p:nvPr/>
          </p:nvSpPr>
          <p:spPr>
            <a:xfrm>
              <a:off x="308455" y="485388"/>
              <a:ext cx="1777975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479 + 4 = </a:t>
              </a:r>
            </a:p>
          </p:txBody>
        </p:sp>
      </p:grpSp>
      <p:sp>
        <p:nvSpPr>
          <p:cNvPr id="102" name="Rectangle 101">
            <a:extLst>
              <a:ext uri="{FF2B5EF4-FFF2-40B4-BE49-F238E27FC236}">
                <a16:creationId xmlns:a16="http://schemas.microsoft.com/office/drawing/2014/main" id="{E6B4FD50-B435-4C7D-AB20-B6FF8770816B}"/>
              </a:ext>
            </a:extLst>
          </p:cNvPr>
          <p:cNvSpPr/>
          <p:nvPr/>
        </p:nvSpPr>
        <p:spPr>
          <a:xfrm>
            <a:off x="2656136" y="440907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71543888-409C-4B57-9016-4D531F232CB1}"/>
              </a:ext>
            </a:extLst>
          </p:cNvPr>
          <p:cNvSpPr txBox="1"/>
          <p:nvPr/>
        </p:nvSpPr>
        <p:spPr>
          <a:xfrm>
            <a:off x="2652393" y="431968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483</a:t>
            </a:r>
          </a:p>
        </p:txBody>
      </p:sp>
      <p:grpSp>
        <p:nvGrpSpPr>
          <p:cNvPr id="104" name="Group 103">
            <a:extLst>
              <a:ext uri="{FF2B5EF4-FFF2-40B4-BE49-F238E27FC236}">
                <a16:creationId xmlns:a16="http://schemas.microsoft.com/office/drawing/2014/main" id="{16662F27-1722-4158-885D-D9B2F1467752}"/>
              </a:ext>
            </a:extLst>
          </p:cNvPr>
          <p:cNvGrpSpPr/>
          <p:nvPr/>
        </p:nvGrpSpPr>
        <p:grpSpPr>
          <a:xfrm>
            <a:off x="6274430" y="308050"/>
            <a:ext cx="3205276" cy="817087"/>
            <a:chOff x="255525" y="372323"/>
            <a:chExt cx="2758874" cy="1134018"/>
          </a:xfrm>
        </p:grpSpPr>
        <p:sp>
          <p:nvSpPr>
            <p:cNvPr id="105" name="Rectangle: Rounded Corners 104">
              <a:extLst>
                <a:ext uri="{FF2B5EF4-FFF2-40B4-BE49-F238E27FC236}">
                  <a16:creationId xmlns:a16="http://schemas.microsoft.com/office/drawing/2014/main" id="{677CABF3-22D4-41D8-873C-17E1B04CBF6B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241C2E87-9C29-474A-B7E8-05527F01EA20}"/>
                </a:ext>
              </a:extLst>
            </p:cNvPr>
            <p:cNvSpPr txBox="1"/>
            <p:nvPr/>
          </p:nvSpPr>
          <p:spPr>
            <a:xfrm>
              <a:off x="308455" y="485388"/>
              <a:ext cx="1718066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328 + 6 = </a:t>
              </a:r>
            </a:p>
          </p:txBody>
        </p:sp>
      </p:grpSp>
      <p:sp>
        <p:nvSpPr>
          <p:cNvPr id="107" name="Rectangle 106">
            <a:extLst>
              <a:ext uri="{FF2B5EF4-FFF2-40B4-BE49-F238E27FC236}">
                <a16:creationId xmlns:a16="http://schemas.microsoft.com/office/drawing/2014/main" id="{71414CD7-E422-4570-8804-61490B62E265}"/>
              </a:ext>
            </a:extLst>
          </p:cNvPr>
          <p:cNvSpPr/>
          <p:nvPr/>
        </p:nvSpPr>
        <p:spPr>
          <a:xfrm>
            <a:off x="8238074" y="43394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647F00C1-FC47-40DA-97DB-097FEADD740C}"/>
              </a:ext>
            </a:extLst>
          </p:cNvPr>
          <p:cNvSpPr txBox="1"/>
          <p:nvPr/>
        </p:nvSpPr>
        <p:spPr>
          <a:xfrm>
            <a:off x="8234331" y="42500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334</a:t>
            </a:r>
          </a:p>
        </p:txBody>
      </p:sp>
      <p:grpSp>
        <p:nvGrpSpPr>
          <p:cNvPr id="71" name="Group 70">
            <a:extLst>
              <a:ext uri="{FF2B5EF4-FFF2-40B4-BE49-F238E27FC236}">
                <a16:creationId xmlns:a16="http://schemas.microsoft.com/office/drawing/2014/main" id="{28310B97-4C4B-482F-9CF8-7CD6DB6C74F5}"/>
              </a:ext>
            </a:extLst>
          </p:cNvPr>
          <p:cNvGrpSpPr/>
          <p:nvPr/>
        </p:nvGrpSpPr>
        <p:grpSpPr>
          <a:xfrm>
            <a:off x="1055080" y="1817971"/>
            <a:ext cx="574196" cy="492950"/>
            <a:chOff x="3754064" y="928777"/>
            <a:chExt cx="574196" cy="492950"/>
          </a:xfrm>
        </p:grpSpPr>
        <p:cxnSp>
          <p:nvCxnSpPr>
            <p:cNvPr id="83" name="Straight Connector 82">
              <a:extLst>
                <a:ext uri="{FF2B5EF4-FFF2-40B4-BE49-F238E27FC236}">
                  <a16:creationId xmlns:a16="http://schemas.microsoft.com/office/drawing/2014/main" id="{361E953C-6A91-4627-B3EB-6475FF281AAF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8437C7A0-632B-4AB9-8687-DAC89AD3A0D3}"/>
                </a:ext>
              </a:extLst>
            </p:cNvPr>
            <p:cNvSpPr txBox="1"/>
            <p:nvPr/>
          </p:nvSpPr>
          <p:spPr>
            <a:xfrm>
              <a:off x="3754064" y="1021617"/>
              <a:ext cx="57419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479</a:t>
              </a:r>
            </a:p>
          </p:txBody>
        </p:sp>
      </p:grpSp>
      <p:grpSp>
        <p:nvGrpSpPr>
          <p:cNvPr id="91" name="Group 90">
            <a:extLst>
              <a:ext uri="{FF2B5EF4-FFF2-40B4-BE49-F238E27FC236}">
                <a16:creationId xmlns:a16="http://schemas.microsoft.com/office/drawing/2014/main" id="{85291125-19A1-45CE-A305-29FD02F05DD5}"/>
              </a:ext>
            </a:extLst>
          </p:cNvPr>
          <p:cNvGrpSpPr/>
          <p:nvPr/>
        </p:nvGrpSpPr>
        <p:grpSpPr>
          <a:xfrm>
            <a:off x="1960525" y="1815218"/>
            <a:ext cx="574196" cy="494964"/>
            <a:chOff x="6884883" y="926763"/>
            <a:chExt cx="574196" cy="494964"/>
          </a:xfrm>
        </p:grpSpPr>
        <p:cxnSp>
          <p:nvCxnSpPr>
            <p:cNvPr id="92" name="Straight Connector 91">
              <a:extLst>
                <a:ext uri="{FF2B5EF4-FFF2-40B4-BE49-F238E27FC236}">
                  <a16:creationId xmlns:a16="http://schemas.microsoft.com/office/drawing/2014/main" id="{16D040B4-395B-4057-8E0F-893017919204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3" name="Group 92">
              <a:extLst>
                <a:ext uri="{FF2B5EF4-FFF2-40B4-BE49-F238E27FC236}">
                  <a16:creationId xmlns:a16="http://schemas.microsoft.com/office/drawing/2014/main" id="{56F68908-06A8-4FFE-9A58-9F2D77083392}"/>
                </a:ext>
              </a:extLst>
            </p:cNvPr>
            <p:cNvGrpSpPr/>
            <p:nvPr/>
          </p:nvGrpSpPr>
          <p:grpSpPr>
            <a:xfrm>
              <a:off x="6884883" y="928608"/>
              <a:ext cx="574196" cy="493119"/>
              <a:chOff x="6884883" y="928608"/>
              <a:chExt cx="574196" cy="493119"/>
            </a:xfrm>
          </p:grpSpPr>
          <p:sp>
            <p:nvSpPr>
              <p:cNvPr id="94" name="TextBox 93">
                <a:extLst>
                  <a:ext uri="{FF2B5EF4-FFF2-40B4-BE49-F238E27FC236}">
                    <a16:creationId xmlns:a16="http://schemas.microsoft.com/office/drawing/2014/main" id="{15DAB517-1208-4349-9F18-7354683CA918}"/>
                  </a:ext>
                </a:extLst>
              </p:cNvPr>
              <p:cNvSpPr txBox="1"/>
              <p:nvPr/>
            </p:nvSpPr>
            <p:spPr>
              <a:xfrm>
                <a:off x="6884883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480</a:t>
                </a:r>
              </a:p>
            </p:txBody>
          </p:sp>
          <p:cxnSp>
            <p:nvCxnSpPr>
              <p:cNvPr id="95" name="Straight Connector 94">
                <a:extLst>
                  <a:ext uri="{FF2B5EF4-FFF2-40B4-BE49-F238E27FC236}">
                    <a16:creationId xmlns:a16="http://schemas.microsoft.com/office/drawing/2014/main" id="{1262B788-5CEB-4579-8D41-95497C77338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99" name="Group 91">
            <a:extLst>
              <a:ext uri="{FF2B5EF4-FFF2-40B4-BE49-F238E27FC236}">
                <a16:creationId xmlns:a16="http://schemas.microsoft.com/office/drawing/2014/main" id="{23EBD5A6-8D04-4D09-9D97-51693465253F}"/>
              </a:ext>
            </a:extLst>
          </p:cNvPr>
          <p:cNvGrpSpPr/>
          <p:nvPr/>
        </p:nvGrpSpPr>
        <p:grpSpPr>
          <a:xfrm>
            <a:off x="1332444" y="1319346"/>
            <a:ext cx="893612" cy="479154"/>
            <a:chOff x="7395283" y="5821043"/>
            <a:chExt cx="205894" cy="512761"/>
          </a:xfrm>
        </p:grpSpPr>
        <p:sp>
          <p:nvSpPr>
            <p:cNvPr id="100" name="Freeform 11">
              <a:extLst>
                <a:ext uri="{FF2B5EF4-FFF2-40B4-BE49-F238E27FC236}">
                  <a16:creationId xmlns:a16="http://schemas.microsoft.com/office/drawing/2014/main" id="{50D0A939-42ED-4B56-BAD0-17D188FCA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5283" y="6128679"/>
              <a:ext cx="205894" cy="205125"/>
            </a:xfrm>
            <a:custGeom>
              <a:avLst/>
              <a:gdLst>
                <a:gd name="T0" fmla="*/ 35727 w 720"/>
                <a:gd name="T1" fmla="*/ 20 h 540"/>
                <a:gd name="T2" fmla="*/ 17868 w 720"/>
                <a:gd name="T3" fmla="*/ 0 h 540"/>
                <a:gd name="T4" fmla="*/ 0 w 720"/>
                <a:gd name="T5" fmla="*/ 20 h 540"/>
                <a:gd name="T6" fmla="*/ 0 60000 65536"/>
                <a:gd name="T7" fmla="*/ 0 60000 65536"/>
                <a:gd name="T8" fmla="*/ 0 60000 65536"/>
                <a:gd name="T9" fmla="*/ 0 w 720"/>
                <a:gd name="T10" fmla="*/ 0 h 540"/>
                <a:gd name="T11" fmla="*/ 720 w 720"/>
                <a:gd name="T12" fmla="*/ 540 h 5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20" h="540">
                  <a:moveTo>
                    <a:pt x="720" y="540"/>
                  </a:moveTo>
                  <a:cubicBezTo>
                    <a:pt x="600" y="270"/>
                    <a:pt x="480" y="0"/>
                    <a:pt x="360" y="0"/>
                  </a:cubicBezTo>
                  <a:cubicBezTo>
                    <a:pt x="240" y="0"/>
                    <a:pt x="60" y="450"/>
                    <a:pt x="0" y="540"/>
                  </a:cubicBezTo>
                </a:path>
              </a:pathLst>
            </a:custGeom>
            <a:noFill/>
            <a:ln w="19050" cmpd="sng">
              <a:solidFill>
                <a:srgbClr val="002060"/>
              </a:solidFill>
              <a:round/>
              <a:headEnd type="arrow" w="med" len="med"/>
              <a:tailEnd type="none" w="med" len="med"/>
            </a:ln>
          </p:spPr>
          <p:txBody>
            <a:bodyPr/>
            <a:lstStyle/>
            <a:p>
              <a:endParaRPr lang="en-GB" sz="1682" dirty="0"/>
            </a:p>
          </p:txBody>
        </p:sp>
        <p:sp>
          <p:nvSpPr>
            <p:cNvPr id="101" name="Rectangle 100">
              <a:extLst>
                <a:ext uri="{FF2B5EF4-FFF2-40B4-BE49-F238E27FC236}">
                  <a16:creationId xmlns:a16="http://schemas.microsoft.com/office/drawing/2014/main" id="{403B2047-9DE5-4051-8D19-644906C54F67}"/>
                </a:ext>
              </a:extLst>
            </p:cNvPr>
            <p:cNvSpPr/>
            <p:nvPr/>
          </p:nvSpPr>
          <p:spPr>
            <a:xfrm>
              <a:off x="7450017" y="5821043"/>
              <a:ext cx="117918" cy="39523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b="1" dirty="0">
                  <a:solidFill>
                    <a:srgbClr val="002060"/>
                  </a:solidFill>
                </a:rPr>
                <a:t>+1</a:t>
              </a:r>
            </a:p>
          </p:txBody>
        </p:sp>
      </p:grpSp>
      <p:grpSp>
        <p:nvGrpSpPr>
          <p:cNvPr id="119" name="Group 91">
            <a:extLst>
              <a:ext uri="{FF2B5EF4-FFF2-40B4-BE49-F238E27FC236}">
                <a16:creationId xmlns:a16="http://schemas.microsoft.com/office/drawing/2014/main" id="{8E3965ED-E1F6-49F8-963E-C3A63523B610}"/>
              </a:ext>
            </a:extLst>
          </p:cNvPr>
          <p:cNvGrpSpPr/>
          <p:nvPr/>
        </p:nvGrpSpPr>
        <p:grpSpPr>
          <a:xfrm>
            <a:off x="2228956" y="1314915"/>
            <a:ext cx="889897" cy="479154"/>
            <a:chOff x="7395283" y="5821043"/>
            <a:chExt cx="205894" cy="512761"/>
          </a:xfrm>
        </p:grpSpPr>
        <p:sp>
          <p:nvSpPr>
            <p:cNvPr id="120" name="Freeform 11">
              <a:extLst>
                <a:ext uri="{FF2B5EF4-FFF2-40B4-BE49-F238E27FC236}">
                  <a16:creationId xmlns:a16="http://schemas.microsoft.com/office/drawing/2014/main" id="{7865F0C8-1313-459F-B883-155730CF8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5283" y="6128679"/>
              <a:ext cx="205894" cy="205125"/>
            </a:xfrm>
            <a:custGeom>
              <a:avLst/>
              <a:gdLst>
                <a:gd name="T0" fmla="*/ 35727 w 720"/>
                <a:gd name="T1" fmla="*/ 20 h 540"/>
                <a:gd name="T2" fmla="*/ 17868 w 720"/>
                <a:gd name="T3" fmla="*/ 0 h 540"/>
                <a:gd name="T4" fmla="*/ 0 w 720"/>
                <a:gd name="T5" fmla="*/ 20 h 540"/>
                <a:gd name="T6" fmla="*/ 0 60000 65536"/>
                <a:gd name="T7" fmla="*/ 0 60000 65536"/>
                <a:gd name="T8" fmla="*/ 0 60000 65536"/>
                <a:gd name="T9" fmla="*/ 0 w 720"/>
                <a:gd name="T10" fmla="*/ 0 h 540"/>
                <a:gd name="T11" fmla="*/ 720 w 720"/>
                <a:gd name="T12" fmla="*/ 540 h 5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20" h="540">
                  <a:moveTo>
                    <a:pt x="720" y="540"/>
                  </a:moveTo>
                  <a:cubicBezTo>
                    <a:pt x="600" y="270"/>
                    <a:pt x="480" y="0"/>
                    <a:pt x="360" y="0"/>
                  </a:cubicBezTo>
                  <a:cubicBezTo>
                    <a:pt x="240" y="0"/>
                    <a:pt x="60" y="450"/>
                    <a:pt x="0" y="540"/>
                  </a:cubicBezTo>
                </a:path>
              </a:pathLst>
            </a:custGeom>
            <a:noFill/>
            <a:ln w="19050" cmpd="sng">
              <a:solidFill>
                <a:srgbClr val="002060"/>
              </a:solidFill>
              <a:round/>
              <a:headEnd type="arrow" w="med" len="med"/>
              <a:tailEnd type="none" w="med" len="med"/>
            </a:ln>
          </p:spPr>
          <p:txBody>
            <a:bodyPr/>
            <a:lstStyle/>
            <a:p>
              <a:endParaRPr lang="en-GB" sz="1682" dirty="0"/>
            </a:p>
          </p:txBody>
        </p:sp>
        <p:sp>
          <p:nvSpPr>
            <p:cNvPr id="121" name="Rectangle 120">
              <a:extLst>
                <a:ext uri="{FF2B5EF4-FFF2-40B4-BE49-F238E27FC236}">
                  <a16:creationId xmlns:a16="http://schemas.microsoft.com/office/drawing/2014/main" id="{E56A0E76-1F51-44DF-9641-B2D68D178006}"/>
                </a:ext>
              </a:extLst>
            </p:cNvPr>
            <p:cNvSpPr/>
            <p:nvPr/>
          </p:nvSpPr>
          <p:spPr>
            <a:xfrm>
              <a:off x="7450017" y="5821043"/>
              <a:ext cx="117918" cy="39523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b="1" dirty="0">
                  <a:solidFill>
                    <a:srgbClr val="002060"/>
                  </a:solidFill>
                </a:rPr>
                <a:t>+3</a:t>
              </a:r>
            </a:p>
          </p:txBody>
        </p:sp>
      </p:grpSp>
      <p:grpSp>
        <p:nvGrpSpPr>
          <p:cNvPr id="122" name="Group 121">
            <a:extLst>
              <a:ext uri="{FF2B5EF4-FFF2-40B4-BE49-F238E27FC236}">
                <a16:creationId xmlns:a16="http://schemas.microsoft.com/office/drawing/2014/main" id="{CB3CB150-1945-4CC1-A990-AE9AAE3C3E96}"/>
              </a:ext>
            </a:extLst>
          </p:cNvPr>
          <p:cNvGrpSpPr/>
          <p:nvPr/>
        </p:nvGrpSpPr>
        <p:grpSpPr>
          <a:xfrm>
            <a:off x="2846082" y="1812836"/>
            <a:ext cx="574196" cy="494964"/>
            <a:chOff x="6879341" y="926763"/>
            <a:chExt cx="574196" cy="494964"/>
          </a:xfrm>
        </p:grpSpPr>
        <p:cxnSp>
          <p:nvCxnSpPr>
            <p:cNvPr id="123" name="Straight Connector 122">
              <a:extLst>
                <a:ext uri="{FF2B5EF4-FFF2-40B4-BE49-F238E27FC236}">
                  <a16:creationId xmlns:a16="http://schemas.microsoft.com/office/drawing/2014/main" id="{68093EE3-8648-4694-A3D1-5C2A0F43ECAB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24" name="Group 123">
              <a:extLst>
                <a:ext uri="{FF2B5EF4-FFF2-40B4-BE49-F238E27FC236}">
                  <a16:creationId xmlns:a16="http://schemas.microsoft.com/office/drawing/2014/main" id="{A9FFB539-3F52-44AD-AC3E-6260BD63E707}"/>
                </a:ext>
              </a:extLst>
            </p:cNvPr>
            <p:cNvGrpSpPr/>
            <p:nvPr/>
          </p:nvGrpSpPr>
          <p:grpSpPr>
            <a:xfrm>
              <a:off x="6879341" y="928608"/>
              <a:ext cx="574196" cy="493119"/>
              <a:chOff x="6879341" y="928608"/>
              <a:chExt cx="574196" cy="493119"/>
            </a:xfrm>
          </p:grpSpPr>
          <p:sp>
            <p:nvSpPr>
              <p:cNvPr id="125" name="TextBox 124">
                <a:extLst>
                  <a:ext uri="{FF2B5EF4-FFF2-40B4-BE49-F238E27FC236}">
                    <a16:creationId xmlns:a16="http://schemas.microsoft.com/office/drawing/2014/main" id="{49537E74-6AC7-467E-82BC-448C15E3F25D}"/>
                  </a:ext>
                </a:extLst>
              </p:cNvPr>
              <p:cNvSpPr txBox="1"/>
              <p:nvPr/>
            </p:nvSpPr>
            <p:spPr>
              <a:xfrm>
                <a:off x="6879341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483</a:t>
                </a:r>
              </a:p>
            </p:txBody>
          </p:sp>
          <p:cxnSp>
            <p:nvCxnSpPr>
              <p:cNvPr id="126" name="Straight Connector 125">
                <a:extLst>
                  <a:ext uri="{FF2B5EF4-FFF2-40B4-BE49-F238E27FC236}">
                    <a16:creationId xmlns:a16="http://schemas.microsoft.com/office/drawing/2014/main" id="{B29302B0-49FD-4051-8311-9D71F92D20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27" name="Straight Connector 126">
            <a:extLst>
              <a:ext uri="{FF2B5EF4-FFF2-40B4-BE49-F238E27FC236}">
                <a16:creationId xmlns:a16="http://schemas.microsoft.com/office/drawing/2014/main" id="{C2E13B4A-A2A8-4321-AFEC-034C7BE3BE53}"/>
              </a:ext>
            </a:extLst>
          </p:cNvPr>
          <p:cNvCxnSpPr>
            <a:cxnSpLocks/>
          </p:cNvCxnSpPr>
          <p:nvPr/>
        </p:nvCxnSpPr>
        <p:spPr>
          <a:xfrm>
            <a:off x="999913" y="1831015"/>
            <a:ext cx="2873623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8" name="Oval 127">
            <a:extLst>
              <a:ext uri="{FF2B5EF4-FFF2-40B4-BE49-F238E27FC236}">
                <a16:creationId xmlns:a16="http://schemas.microsoft.com/office/drawing/2014/main" id="{EBFF594E-FEAC-47BB-A494-AF0A0BBF33B3}"/>
              </a:ext>
            </a:extLst>
          </p:cNvPr>
          <p:cNvSpPr/>
          <p:nvPr/>
        </p:nvSpPr>
        <p:spPr>
          <a:xfrm>
            <a:off x="1266428" y="1665447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29" name="Group 128">
            <a:extLst>
              <a:ext uri="{FF2B5EF4-FFF2-40B4-BE49-F238E27FC236}">
                <a16:creationId xmlns:a16="http://schemas.microsoft.com/office/drawing/2014/main" id="{3C1AB91C-FEB6-4798-A988-229D2C0AA7B6}"/>
              </a:ext>
            </a:extLst>
          </p:cNvPr>
          <p:cNvGrpSpPr/>
          <p:nvPr/>
        </p:nvGrpSpPr>
        <p:grpSpPr>
          <a:xfrm>
            <a:off x="6405739" y="1812776"/>
            <a:ext cx="574196" cy="492950"/>
            <a:chOff x="3754064" y="928777"/>
            <a:chExt cx="574196" cy="492950"/>
          </a:xfrm>
        </p:grpSpPr>
        <p:cxnSp>
          <p:nvCxnSpPr>
            <p:cNvPr id="130" name="Straight Connector 129">
              <a:extLst>
                <a:ext uri="{FF2B5EF4-FFF2-40B4-BE49-F238E27FC236}">
                  <a16:creationId xmlns:a16="http://schemas.microsoft.com/office/drawing/2014/main" id="{7166E1E8-20A9-41F7-8AD7-D68EFE92FFEC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B2BE97B2-8EBA-413D-84A1-36DEF6B2842E}"/>
                </a:ext>
              </a:extLst>
            </p:cNvPr>
            <p:cNvSpPr txBox="1"/>
            <p:nvPr/>
          </p:nvSpPr>
          <p:spPr>
            <a:xfrm>
              <a:off x="3754064" y="1021617"/>
              <a:ext cx="57419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328</a:t>
              </a:r>
            </a:p>
          </p:txBody>
        </p:sp>
      </p:grpSp>
      <p:grpSp>
        <p:nvGrpSpPr>
          <p:cNvPr id="132" name="Group 131">
            <a:extLst>
              <a:ext uri="{FF2B5EF4-FFF2-40B4-BE49-F238E27FC236}">
                <a16:creationId xmlns:a16="http://schemas.microsoft.com/office/drawing/2014/main" id="{330C3A8D-C21E-47A7-8C71-A974DFDCD5F4}"/>
              </a:ext>
            </a:extLst>
          </p:cNvPr>
          <p:cNvGrpSpPr/>
          <p:nvPr/>
        </p:nvGrpSpPr>
        <p:grpSpPr>
          <a:xfrm>
            <a:off x="7305642" y="1810023"/>
            <a:ext cx="574196" cy="494964"/>
            <a:chOff x="6879341" y="926763"/>
            <a:chExt cx="574196" cy="494964"/>
          </a:xfrm>
        </p:grpSpPr>
        <p:cxnSp>
          <p:nvCxnSpPr>
            <p:cNvPr id="133" name="Straight Connector 132">
              <a:extLst>
                <a:ext uri="{FF2B5EF4-FFF2-40B4-BE49-F238E27FC236}">
                  <a16:creationId xmlns:a16="http://schemas.microsoft.com/office/drawing/2014/main" id="{FA6C361F-A944-47B8-9B39-88AAB5F83ABC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0DF54213-82F6-4906-861C-58370DB3CC89}"/>
                </a:ext>
              </a:extLst>
            </p:cNvPr>
            <p:cNvGrpSpPr/>
            <p:nvPr/>
          </p:nvGrpSpPr>
          <p:grpSpPr>
            <a:xfrm>
              <a:off x="6879341" y="928608"/>
              <a:ext cx="574196" cy="493119"/>
              <a:chOff x="6879341" y="928608"/>
              <a:chExt cx="574196" cy="493119"/>
            </a:xfrm>
          </p:grpSpPr>
          <p:sp>
            <p:nvSpPr>
              <p:cNvPr id="135" name="TextBox 134">
                <a:extLst>
                  <a:ext uri="{FF2B5EF4-FFF2-40B4-BE49-F238E27FC236}">
                    <a16:creationId xmlns:a16="http://schemas.microsoft.com/office/drawing/2014/main" id="{6533A04C-52E8-477A-9E15-E80D9A818957}"/>
                  </a:ext>
                </a:extLst>
              </p:cNvPr>
              <p:cNvSpPr txBox="1"/>
              <p:nvPr/>
            </p:nvSpPr>
            <p:spPr>
              <a:xfrm>
                <a:off x="6879341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330</a:t>
                </a:r>
              </a:p>
            </p:txBody>
          </p:sp>
          <p:cxnSp>
            <p:nvCxnSpPr>
              <p:cNvPr id="136" name="Straight Connector 135">
                <a:extLst>
                  <a:ext uri="{FF2B5EF4-FFF2-40B4-BE49-F238E27FC236}">
                    <a16:creationId xmlns:a16="http://schemas.microsoft.com/office/drawing/2014/main" id="{B964CB41-9A2B-43EA-99D6-D210F382720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37" name="Group 91">
            <a:extLst>
              <a:ext uri="{FF2B5EF4-FFF2-40B4-BE49-F238E27FC236}">
                <a16:creationId xmlns:a16="http://schemas.microsoft.com/office/drawing/2014/main" id="{D03850B4-7D67-4EB6-A14A-B831291C0880}"/>
              </a:ext>
            </a:extLst>
          </p:cNvPr>
          <p:cNvGrpSpPr/>
          <p:nvPr/>
        </p:nvGrpSpPr>
        <p:grpSpPr>
          <a:xfrm>
            <a:off x="6683103" y="1314151"/>
            <a:ext cx="893612" cy="479154"/>
            <a:chOff x="7395283" y="5821043"/>
            <a:chExt cx="205894" cy="512761"/>
          </a:xfrm>
        </p:grpSpPr>
        <p:sp>
          <p:nvSpPr>
            <p:cNvPr id="138" name="Freeform 11">
              <a:extLst>
                <a:ext uri="{FF2B5EF4-FFF2-40B4-BE49-F238E27FC236}">
                  <a16:creationId xmlns:a16="http://schemas.microsoft.com/office/drawing/2014/main" id="{833215F1-860D-4468-8412-CA5D8D74E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5283" y="6128679"/>
              <a:ext cx="205894" cy="205125"/>
            </a:xfrm>
            <a:custGeom>
              <a:avLst/>
              <a:gdLst>
                <a:gd name="T0" fmla="*/ 35727 w 720"/>
                <a:gd name="T1" fmla="*/ 20 h 540"/>
                <a:gd name="T2" fmla="*/ 17868 w 720"/>
                <a:gd name="T3" fmla="*/ 0 h 540"/>
                <a:gd name="T4" fmla="*/ 0 w 720"/>
                <a:gd name="T5" fmla="*/ 20 h 540"/>
                <a:gd name="T6" fmla="*/ 0 60000 65536"/>
                <a:gd name="T7" fmla="*/ 0 60000 65536"/>
                <a:gd name="T8" fmla="*/ 0 60000 65536"/>
                <a:gd name="T9" fmla="*/ 0 w 720"/>
                <a:gd name="T10" fmla="*/ 0 h 540"/>
                <a:gd name="T11" fmla="*/ 720 w 720"/>
                <a:gd name="T12" fmla="*/ 540 h 5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20" h="540">
                  <a:moveTo>
                    <a:pt x="720" y="540"/>
                  </a:moveTo>
                  <a:cubicBezTo>
                    <a:pt x="600" y="270"/>
                    <a:pt x="480" y="0"/>
                    <a:pt x="360" y="0"/>
                  </a:cubicBezTo>
                  <a:cubicBezTo>
                    <a:pt x="240" y="0"/>
                    <a:pt x="60" y="450"/>
                    <a:pt x="0" y="540"/>
                  </a:cubicBezTo>
                </a:path>
              </a:pathLst>
            </a:custGeom>
            <a:noFill/>
            <a:ln w="19050" cmpd="sng">
              <a:solidFill>
                <a:srgbClr val="002060"/>
              </a:solidFill>
              <a:round/>
              <a:headEnd type="arrow" w="med" len="med"/>
              <a:tailEnd type="none" w="med" len="med"/>
            </a:ln>
          </p:spPr>
          <p:txBody>
            <a:bodyPr/>
            <a:lstStyle/>
            <a:p>
              <a:endParaRPr lang="en-GB" sz="1682" dirty="0"/>
            </a:p>
          </p:txBody>
        </p:sp>
        <p:sp>
          <p:nvSpPr>
            <p:cNvPr id="139" name="Rectangle 138">
              <a:extLst>
                <a:ext uri="{FF2B5EF4-FFF2-40B4-BE49-F238E27FC236}">
                  <a16:creationId xmlns:a16="http://schemas.microsoft.com/office/drawing/2014/main" id="{D9486A7D-D59A-446F-8FAE-0B50EED76898}"/>
                </a:ext>
              </a:extLst>
            </p:cNvPr>
            <p:cNvSpPr/>
            <p:nvPr/>
          </p:nvSpPr>
          <p:spPr>
            <a:xfrm>
              <a:off x="7450017" y="5821043"/>
              <a:ext cx="117918" cy="39523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b="1" dirty="0">
                  <a:solidFill>
                    <a:srgbClr val="002060"/>
                  </a:solidFill>
                </a:rPr>
                <a:t>+2</a:t>
              </a:r>
            </a:p>
          </p:txBody>
        </p:sp>
      </p:grpSp>
      <p:grpSp>
        <p:nvGrpSpPr>
          <p:cNvPr id="140" name="Group 91">
            <a:extLst>
              <a:ext uri="{FF2B5EF4-FFF2-40B4-BE49-F238E27FC236}">
                <a16:creationId xmlns:a16="http://schemas.microsoft.com/office/drawing/2014/main" id="{8F5A3004-A07F-444C-8338-746404776CF3}"/>
              </a:ext>
            </a:extLst>
          </p:cNvPr>
          <p:cNvGrpSpPr/>
          <p:nvPr/>
        </p:nvGrpSpPr>
        <p:grpSpPr>
          <a:xfrm>
            <a:off x="7579615" y="1309720"/>
            <a:ext cx="889897" cy="479154"/>
            <a:chOff x="7395283" y="5821043"/>
            <a:chExt cx="205894" cy="512761"/>
          </a:xfrm>
        </p:grpSpPr>
        <p:sp>
          <p:nvSpPr>
            <p:cNvPr id="141" name="Freeform 11">
              <a:extLst>
                <a:ext uri="{FF2B5EF4-FFF2-40B4-BE49-F238E27FC236}">
                  <a16:creationId xmlns:a16="http://schemas.microsoft.com/office/drawing/2014/main" id="{B36F7938-14A3-4299-8C6A-1101913E5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5283" y="6128679"/>
              <a:ext cx="205894" cy="205125"/>
            </a:xfrm>
            <a:custGeom>
              <a:avLst/>
              <a:gdLst>
                <a:gd name="T0" fmla="*/ 35727 w 720"/>
                <a:gd name="T1" fmla="*/ 20 h 540"/>
                <a:gd name="T2" fmla="*/ 17868 w 720"/>
                <a:gd name="T3" fmla="*/ 0 h 540"/>
                <a:gd name="T4" fmla="*/ 0 w 720"/>
                <a:gd name="T5" fmla="*/ 20 h 540"/>
                <a:gd name="T6" fmla="*/ 0 60000 65536"/>
                <a:gd name="T7" fmla="*/ 0 60000 65536"/>
                <a:gd name="T8" fmla="*/ 0 60000 65536"/>
                <a:gd name="T9" fmla="*/ 0 w 720"/>
                <a:gd name="T10" fmla="*/ 0 h 540"/>
                <a:gd name="T11" fmla="*/ 720 w 720"/>
                <a:gd name="T12" fmla="*/ 540 h 5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20" h="540">
                  <a:moveTo>
                    <a:pt x="720" y="540"/>
                  </a:moveTo>
                  <a:cubicBezTo>
                    <a:pt x="600" y="270"/>
                    <a:pt x="480" y="0"/>
                    <a:pt x="360" y="0"/>
                  </a:cubicBezTo>
                  <a:cubicBezTo>
                    <a:pt x="240" y="0"/>
                    <a:pt x="60" y="450"/>
                    <a:pt x="0" y="540"/>
                  </a:cubicBezTo>
                </a:path>
              </a:pathLst>
            </a:custGeom>
            <a:noFill/>
            <a:ln w="19050" cmpd="sng">
              <a:solidFill>
                <a:srgbClr val="002060"/>
              </a:solidFill>
              <a:round/>
              <a:headEnd type="arrow" w="med" len="med"/>
              <a:tailEnd type="none" w="med" len="med"/>
            </a:ln>
          </p:spPr>
          <p:txBody>
            <a:bodyPr/>
            <a:lstStyle/>
            <a:p>
              <a:endParaRPr lang="en-GB" sz="1682" dirty="0"/>
            </a:p>
          </p:txBody>
        </p:sp>
        <p:sp>
          <p:nvSpPr>
            <p:cNvPr id="142" name="Rectangle 141">
              <a:extLst>
                <a:ext uri="{FF2B5EF4-FFF2-40B4-BE49-F238E27FC236}">
                  <a16:creationId xmlns:a16="http://schemas.microsoft.com/office/drawing/2014/main" id="{2B5D9841-51AB-4852-A69E-15876A4134AA}"/>
                </a:ext>
              </a:extLst>
            </p:cNvPr>
            <p:cNvSpPr/>
            <p:nvPr/>
          </p:nvSpPr>
          <p:spPr>
            <a:xfrm>
              <a:off x="7450017" y="5821043"/>
              <a:ext cx="117918" cy="39523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b="1" dirty="0">
                  <a:solidFill>
                    <a:srgbClr val="002060"/>
                  </a:solidFill>
                </a:rPr>
                <a:t>+4</a:t>
              </a:r>
            </a:p>
          </p:txBody>
        </p:sp>
      </p:grpSp>
      <p:grpSp>
        <p:nvGrpSpPr>
          <p:cNvPr id="143" name="Group 142">
            <a:extLst>
              <a:ext uri="{FF2B5EF4-FFF2-40B4-BE49-F238E27FC236}">
                <a16:creationId xmlns:a16="http://schemas.microsoft.com/office/drawing/2014/main" id="{EB589437-1828-4D79-ACD5-B35CC775FE32}"/>
              </a:ext>
            </a:extLst>
          </p:cNvPr>
          <p:cNvGrpSpPr/>
          <p:nvPr/>
        </p:nvGrpSpPr>
        <p:grpSpPr>
          <a:xfrm>
            <a:off x="8196741" y="1807641"/>
            <a:ext cx="574196" cy="494964"/>
            <a:chOff x="6879341" y="926763"/>
            <a:chExt cx="574196" cy="494964"/>
          </a:xfrm>
        </p:grpSpPr>
        <p:cxnSp>
          <p:nvCxnSpPr>
            <p:cNvPr id="144" name="Straight Connector 143">
              <a:extLst>
                <a:ext uri="{FF2B5EF4-FFF2-40B4-BE49-F238E27FC236}">
                  <a16:creationId xmlns:a16="http://schemas.microsoft.com/office/drawing/2014/main" id="{EFADCE68-F05F-4203-A4C7-C753E2B0A482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1152E83F-5F3D-445D-822E-3CA0EB675BD6}"/>
                </a:ext>
              </a:extLst>
            </p:cNvPr>
            <p:cNvGrpSpPr/>
            <p:nvPr/>
          </p:nvGrpSpPr>
          <p:grpSpPr>
            <a:xfrm>
              <a:off x="6879341" y="928608"/>
              <a:ext cx="574196" cy="493119"/>
              <a:chOff x="6879341" y="928608"/>
              <a:chExt cx="574196" cy="493119"/>
            </a:xfrm>
          </p:grpSpPr>
          <p:sp>
            <p:nvSpPr>
              <p:cNvPr id="146" name="TextBox 145">
                <a:extLst>
                  <a:ext uri="{FF2B5EF4-FFF2-40B4-BE49-F238E27FC236}">
                    <a16:creationId xmlns:a16="http://schemas.microsoft.com/office/drawing/2014/main" id="{3D5C7782-0755-4241-88A3-33AD563CB1B0}"/>
                  </a:ext>
                </a:extLst>
              </p:cNvPr>
              <p:cNvSpPr txBox="1"/>
              <p:nvPr/>
            </p:nvSpPr>
            <p:spPr>
              <a:xfrm>
                <a:off x="6879341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334</a:t>
                </a:r>
              </a:p>
            </p:txBody>
          </p:sp>
          <p:cxnSp>
            <p:nvCxnSpPr>
              <p:cNvPr id="147" name="Straight Connector 146">
                <a:extLst>
                  <a:ext uri="{FF2B5EF4-FFF2-40B4-BE49-F238E27FC236}">
                    <a16:creationId xmlns:a16="http://schemas.microsoft.com/office/drawing/2014/main" id="{D984CF23-F11E-4175-9E6C-FBF3EE92AD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48" name="Straight Connector 147">
            <a:extLst>
              <a:ext uri="{FF2B5EF4-FFF2-40B4-BE49-F238E27FC236}">
                <a16:creationId xmlns:a16="http://schemas.microsoft.com/office/drawing/2014/main" id="{ECF990A3-2CF4-44B4-870C-3C514DEC47E5}"/>
              </a:ext>
            </a:extLst>
          </p:cNvPr>
          <p:cNvCxnSpPr>
            <a:cxnSpLocks/>
          </p:cNvCxnSpPr>
          <p:nvPr/>
        </p:nvCxnSpPr>
        <p:spPr>
          <a:xfrm>
            <a:off x="6350572" y="1825820"/>
            <a:ext cx="2873623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9" name="Oval 148">
            <a:extLst>
              <a:ext uri="{FF2B5EF4-FFF2-40B4-BE49-F238E27FC236}">
                <a16:creationId xmlns:a16="http://schemas.microsoft.com/office/drawing/2014/main" id="{C8711B85-77C2-4693-9271-EA75683C301A}"/>
              </a:ext>
            </a:extLst>
          </p:cNvPr>
          <p:cNvSpPr/>
          <p:nvPr/>
        </p:nvSpPr>
        <p:spPr>
          <a:xfrm>
            <a:off x="6617087" y="1660252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71" name="Group 170">
            <a:extLst>
              <a:ext uri="{FF2B5EF4-FFF2-40B4-BE49-F238E27FC236}">
                <a16:creationId xmlns:a16="http://schemas.microsoft.com/office/drawing/2014/main" id="{BCDE2A4E-28F9-4BAE-BC81-7D3778E84F7C}"/>
              </a:ext>
            </a:extLst>
          </p:cNvPr>
          <p:cNvGrpSpPr/>
          <p:nvPr/>
        </p:nvGrpSpPr>
        <p:grpSpPr>
          <a:xfrm>
            <a:off x="692492" y="2565028"/>
            <a:ext cx="3205276" cy="817087"/>
            <a:chOff x="255525" y="372323"/>
            <a:chExt cx="2758874" cy="1134018"/>
          </a:xfrm>
        </p:grpSpPr>
        <p:sp>
          <p:nvSpPr>
            <p:cNvPr id="172" name="Rectangle: Rounded Corners 171">
              <a:extLst>
                <a:ext uri="{FF2B5EF4-FFF2-40B4-BE49-F238E27FC236}">
                  <a16:creationId xmlns:a16="http://schemas.microsoft.com/office/drawing/2014/main" id="{DE3FF377-77ED-4ECF-B49A-A395ED2C175E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71F6AF0B-3231-471E-82C3-107FAA4261F9}"/>
                </a:ext>
              </a:extLst>
            </p:cNvPr>
            <p:cNvSpPr txBox="1"/>
            <p:nvPr/>
          </p:nvSpPr>
          <p:spPr>
            <a:xfrm>
              <a:off x="308455" y="485388"/>
              <a:ext cx="1718066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695 + 9 = </a:t>
              </a:r>
            </a:p>
          </p:txBody>
        </p:sp>
      </p:grpSp>
      <p:sp>
        <p:nvSpPr>
          <p:cNvPr id="174" name="Rectangle 173">
            <a:extLst>
              <a:ext uri="{FF2B5EF4-FFF2-40B4-BE49-F238E27FC236}">
                <a16:creationId xmlns:a16="http://schemas.microsoft.com/office/drawing/2014/main" id="{EBB69AC3-6848-4F6E-8169-4094DEDFE85B}"/>
              </a:ext>
            </a:extLst>
          </p:cNvPr>
          <p:cNvSpPr/>
          <p:nvPr/>
        </p:nvSpPr>
        <p:spPr>
          <a:xfrm>
            <a:off x="2656136" y="2690926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5B896264-63DA-4818-930F-5CB816A334B0}"/>
              </a:ext>
            </a:extLst>
          </p:cNvPr>
          <p:cNvSpPr txBox="1"/>
          <p:nvPr/>
        </p:nvSpPr>
        <p:spPr>
          <a:xfrm>
            <a:off x="2652393" y="2681987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704</a:t>
            </a:r>
          </a:p>
        </p:txBody>
      </p:sp>
      <p:grpSp>
        <p:nvGrpSpPr>
          <p:cNvPr id="176" name="Group 175">
            <a:extLst>
              <a:ext uri="{FF2B5EF4-FFF2-40B4-BE49-F238E27FC236}">
                <a16:creationId xmlns:a16="http://schemas.microsoft.com/office/drawing/2014/main" id="{5297F490-60A0-4863-8303-000096AE77AC}"/>
              </a:ext>
            </a:extLst>
          </p:cNvPr>
          <p:cNvGrpSpPr/>
          <p:nvPr/>
        </p:nvGrpSpPr>
        <p:grpSpPr>
          <a:xfrm>
            <a:off x="6274430" y="2558069"/>
            <a:ext cx="3205276" cy="817087"/>
            <a:chOff x="255525" y="372323"/>
            <a:chExt cx="2758874" cy="1134018"/>
          </a:xfrm>
        </p:grpSpPr>
        <p:sp>
          <p:nvSpPr>
            <p:cNvPr id="177" name="Rectangle: Rounded Corners 176">
              <a:extLst>
                <a:ext uri="{FF2B5EF4-FFF2-40B4-BE49-F238E27FC236}">
                  <a16:creationId xmlns:a16="http://schemas.microsoft.com/office/drawing/2014/main" id="{4765846A-60B6-49FD-9F57-1D17EAE932BD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6A89E790-1952-4CFB-BD83-700F8A6AE8DF}"/>
                </a:ext>
              </a:extLst>
            </p:cNvPr>
            <p:cNvSpPr txBox="1"/>
            <p:nvPr/>
          </p:nvSpPr>
          <p:spPr>
            <a:xfrm>
              <a:off x="308455" y="485388"/>
              <a:ext cx="1718066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294 + 8 = </a:t>
              </a:r>
            </a:p>
          </p:txBody>
        </p:sp>
      </p:grpSp>
      <p:sp>
        <p:nvSpPr>
          <p:cNvPr id="179" name="Rectangle 178">
            <a:extLst>
              <a:ext uri="{FF2B5EF4-FFF2-40B4-BE49-F238E27FC236}">
                <a16:creationId xmlns:a16="http://schemas.microsoft.com/office/drawing/2014/main" id="{BE76216D-3F7C-4AD7-9054-6E8B66F730A6}"/>
              </a:ext>
            </a:extLst>
          </p:cNvPr>
          <p:cNvSpPr/>
          <p:nvPr/>
        </p:nvSpPr>
        <p:spPr>
          <a:xfrm>
            <a:off x="8238074" y="2683967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0" name="TextBox 179">
            <a:extLst>
              <a:ext uri="{FF2B5EF4-FFF2-40B4-BE49-F238E27FC236}">
                <a16:creationId xmlns:a16="http://schemas.microsoft.com/office/drawing/2014/main" id="{DEC43FDE-75E2-427A-9414-677188B26B4A}"/>
              </a:ext>
            </a:extLst>
          </p:cNvPr>
          <p:cNvSpPr txBox="1"/>
          <p:nvPr/>
        </p:nvSpPr>
        <p:spPr>
          <a:xfrm>
            <a:off x="8234331" y="2675028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302</a:t>
            </a:r>
          </a:p>
        </p:txBody>
      </p:sp>
      <p:grpSp>
        <p:nvGrpSpPr>
          <p:cNvPr id="181" name="Group 180">
            <a:extLst>
              <a:ext uri="{FF2B5EF4-FFF2-40B4-BE49-F238E27FC236}">
                <a16:creationId xmlns:a16="http://schemas.microsoft.com/office/drawing/2014/main" id="{9FACB134-41D0-4D42-8FE7-79FF4788CF7D}"/>
              </a:ext>
            </a:extLst>
          </p:cNvPr>
          <p:cNvGrpSpPr/>
          <p:nvPr/>
        </p:nvGrpSpPr>
        <p:grpSpPr>
          <a:xfrm>
            <a:off x="1055080" y="4053476"/>
            <a:ext cx="574196" cy="492950"/>
            <a:chOff x="3754064" y="928777"/>
            <a:chExt cx="574196" cy="492950"/>
          </a:xfrm>
        </p:grpSpPr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B7636CAD-FF0A-4E14-A201-510B62A09990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8009D4F2-81AC-4338-9048-5736D88ABB18}"/>
                </a:ext>
              </a:extLst>
            </p:cNvPr>
            <p:cNvSpPr txBox="1"/>
            <p:nvPr/>
          </p:nvSpPr>
          <p:spPr>
            <a:xfrm>
              <a:off x="3754064" y="1021617"/>
              <a:ext cx="57419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695</a:t>
              </a:r>
            </a:p>
          </p:txBody>
        </p:sp>
      </p:grpSp>
      <p:grpSp>
        <p:nvGrpSpPr>
          <p:cNvPr id="184" name="Group 183">
            <a:extLst>
              <a:ext uri="{FF2B5EF4-FFF2-40B4-BE49-F238E27FC236}">
                <a16:creationId xmlns:a16="http://schemas.microsoft.com/office/drawing/2014/main" id="{96F27794-1FDA-4D90-9E7A-B9CAB2B0BAA8}"/>
              </a:ext>
            </a:extLst>
          </p:cNvPr>
          <p:cNvGrpSpPr/>
          <p:nvPr/>
        </p:nvGrpSpPr>
        <p:grpSpPr>
          <a:xfrm>
            <a:off x="1960525" y="4050723"/>
            <a:ext cx="574196" cy="494964"/>
            <a:chOff x="6884883" y="926763"/>
            <a:chExt cx="574196" cy="494964"/>
          </a:xfrm>
        </p:grpSpPr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30F9F611-9A26-42BF-9B69-1E507D6B755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C9E5746D-FB38-4706-B2D1-499B9B586560}"/>
                </a:ext>
              </a:extLst>
            </p:cNvPr>
            <p:cNvGrpSpPr/>
            <p:nvPr/>
          </p:nvGrpSpPr>
          <p:grpSpPr>
            <a:xfrm>
              <a:off x="6884883" y="928608"/>
              <a:ext cx="574196" cy="493119"/>
              <a:chOff x="6884883" y="928608"/>
              <a:chExt cx="574196" cy="493119"/>
            </a:xfrm>
          </p:grpSpPr>
          <p:sp>
            <p:nvSpPr>
              <p:cNvPr id="187" name="TextBox 186">
                <a:extLst>
                  <a:ext uri="{FF2B5EF4-FFF2-40B4-BE49-F238E27FC236}">
                    <a16:creationId xmlns:a16="http://schemas.microsoft.com/office/drawing/2014/main" id="{6AE5F6D2-63FB-4554-BECD-72A01B40B773}"/>
                  </a:ext>
                </a:extLst>
              </p:cNvPr>
              <p:cNvSpPr txBox="1"/>
              <p:nvPr/>
            </p:nvSpPr>
            <p:spPr>
              <a:xfrm>
                <a:off x="6884883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700</a:t>
                </a:r>
              </a:p>
            </p:txBody>
          </p:sp>
          <p:cxnSp>
            <p:nvCxnSpPr>
              <p:cNvPr id="188" name="Straight Connector 187">
                <a:extLst>
                  <a:ext uri="{FF2B5EF4-FFF2-40B4-BE49-F238E27FC236}">
                    <a16:creationId xmlns:a16="http://schemas.microsoft.com/office/drawing/2014/main" id="{FE809CA0-F411-4544-9ACE-D33F38B704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89" name="Group 91">
            <a:extLst>
              <a:ext uri="{FF2B5EF4-FFF2-40B4-BE49-F238E27FC236}">
                <a16:creationId xmlns:a16="http://schemas.microsoft.com/office/drawing/2014/main" id="{C3625542-9012-4683-A53E-BEA5F9678EC5}"/>
              </a:ext>
            </a:extLst>
          </p:cNvPr>
          <p:cNvGrpSpPr/>
          <p:nvPr/>
        </p:nvGrpSpPr>
        <p:grpSpPr>
          <a:xfrm>
            <a:off x="1332444" y="3554851"/>
            <a:ext cx="893612" cy="479154"/>
            <a:chOff x="7395283" y="5821043"/>
            <a:chExt cx="205894" cy="512761"/>
          </a:xfrm>
        </p:grpSpPr>
        <p:sp>
          <p:nvSpPr>
            <p:cNvPr id="190" name="Freeform 11">
              <a:extLst>
                <a:ext uri="{FF2B5EF4-FFF2-40B4-BE49-F238E27FC236}">
                  <a16:creationId xmlns:a16="http://schemas.microsoft.com/office/drawing/2014/main" id="{A91BF815-3EFF-4D10-8E7E-DFC1AF1CC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5283" y="6128679"/>
              <a:ext cx="205894" cy="205125"/>
            </a:xfrm>
            <a:custGeom>
              <a:avLst/>
              <a:gdLst>
                <a:gd name="T0" fmla="*/ 35727 w 720"/>
                <a:gd name="T1" fmla="*/ 20 h 540"/>
                <a:gd name="T2" fmla="*/ 17868 w 720"/>
                <a:gd name="T3" fmla="*/ 0 h 540"/>
                <a:gd name="T4" fmla="*/ 0 w 720"/>
                <a:gd name="T5" fmla="*/ 20 h 540"/>
                <a:gd name="T6" fmla="*/ 0 60000 65536"/>
                <a:gd name="T7" fmla="*/ 0 60000 65536"/>
                <a:gd name="T8" fmla="*/ 0 60000 65536"/>
                <a:gd name="T9" fmla="*/ 0 w 720"/>
                <a:gd name="T10" fmla="*/ 0 h 540"/>
                <a:gd name="T11" fmla="*/ 720 w 720"/>
                <a:gd name="T12" fmla="*/ 540 h 5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20" h="540">
                  <a:moveTo>
                    <a:pt x="720" y="540"/>
                  </a:moveTo>
                  <a:cubicBezTo>
                    <a:pt x="600" y="270"/>
                    <a:pt x="480" y="0"/>
                    <a:pt x="360" y="0"/>
                  </a:cubicBezTo>
                  <a:cubicBezTo>
                    <a:pt x="240" y="0"/>
                    <a:pt x="60" y="450"/>
                    <a:pt x="0" y="540"/>
                  </a:cubicBezTo>
                </a:path>
              </a:pathLst>
            </a:custGeom>
            <a:noFill/>
            <a:ln w="19050" cmpd="sng">
              <a:solidFill>
                <a:srgbClr val="002060"/>
              </a:solidFill>
              <a:round/>
              <a:headEnd type="arrow" w="med" len="med"/>
              <a:tailEnd type="none" w="med" len="med"/>
            </a:ln>
          </p:spPr>
          <p:txBody>
            <a:bodyPr/>
            <a:lstStyle/>
            <a:p>
              <a:endParaRPr lang="en-GB" sz="1682" dirty="0"/>
            </a:p>
          </p:txBody>
        </p:sp>
        <p:sp>
          <p:nvSpPr>
            <p:cNvPr id="191" name="Rectangle 190">
              <a:extLst>
                <a:ext uri="{FF2B5EF4-FFF2-40B4-BE49-F238E27FC236}">
                  <a16:creationId xmlns:a16="http://schemas.microsoft.com/office/drawing/2014/main" id="{90EA6DF8-5659-467D-9A60-C8F6940EADB1}"/>
                </a:ext>
              </a:extLst>
            </p:cNvPr>
            <p:cNvSpPr/>
            <p:nvPr/>
          </p:nvSpPr>
          <p:spPr>
            <a:xfrm>
              <a:off x="7450017" y="5821043"/>
              <a:ext cx="117918" cy="39523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b="1" dirty="0">
                  <a:solidFill>
                    <a:srgbClr val="002060"/>
                  </a:solidFill>
                </a:rPr>
                <a:t>+5</a:t>
              </a:r>
            </a:p>
          </p:txBody>
        </p:sp>
      </p:grpSp>
      <p:grpSp>
        <p:nvGrpSpPr>
          <p:cNvPr id="192" name="Group 91">
            <a:extLst>
              <a:ext uri="{FF2B5EF4-FFF2-40B4-BE49-F238E27FC236}">
                <a16:creationId xmlns:a16="http://schemas.microsoft.com/office/drawing/2014/main" id="{D4537C82-C913-4A31-8E17-E65B7DE27483}"/>
              </a:ext>
            </a:extLst>
          </p:cNvPr>
          <p:cNvGrpSpPr/>
          <p:nvPr/>
        </p:nvGrpSpPr>
        <p:grpSpPr>
          <a:xfrm>
            <a:off x="2228956" y="3550420"/>
            <a:ext cx="889897" cy="479154"/>
            <a:chOff x="7395283" y="5821043"/>
            <a:chExt cx="205894" cy="512761"/>
          </a:xfrm>
        </p:grpSpPr>
        <p:sp>
          <p:nvSpPr>
            <p:cNvPr id="193" name="Freeform 11">
              <a:extLst>
                <a:ext uri="{FF2B5EF4-FFF2-40B4-BE49-F238E27FC236}">
                  <a16:creationId xmlns:a16="http://schemas.microsoft.com/office/drawing/2014/main" id="{9B60C1BE-E438-4C30-BC12-5C1334EF4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5283" y="6128679"/>
              <a:ext cx="205894" cy="205125"/>
            </a:xfrm>
            <a:custGeom>
              <a:avLst/>
              <a:gdLst>
                <a:gd name="T0" fmla="*/ 35727 w 720"/>
                <a:gd name="T1" fmla="*/ 20 h 540"/>
                <a:gd name="T2" fmla="*/ 17868 w 720"/>
                <a:gd name="T3" fmla="*/ 0 h 540"/>
                <a:gd name="T4" fmla="*/ 0 w 720"/>
                <a:gd name="T5" fmla="*/ 20 h 540"/>
                <a:gd name="T6" fmla="*/ 0 60000 65536"/>
                <a:gd name="T7" fmla="*/ 0 60000 65536"/>
                <a:gd name="T8" fmla="*/ 0 60000 65536"/>
                <a:gd name="T9" fmla="*/ 0 w 720"/>
                <a:gd name="T10" fmla="*/ 0 h 540"/>
                <a:gd name="T11" fmla="*/ 720 w 720"/>
                <a:gd name="T12" fmla="*/ 540 h 5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20" h="540">
                  <a:moveTo>
                    <a:pt x="720" y="540"/>
                  </a:moveTo>
                  <a:cubicBezTo>
                    <a:pt x="600" y="270"/>
                    <a:pt x="480" y="0"/>
                    <a:pt x="360" y="0"/>
                  </a:cubicBezTo>
                  <a:cubicBezTo>
                    <a:pt x="240" y="0"/>
                    <a:pt x="60" y="450"/>
                    <a:pt x="0" y="540"/>
                  </a:cubicBezTo>
                </a:path>
              </a:pathLst>
            </a:custGeom>
            <a:noFill/>
            <a:ln w="19050" cmpd="sng">
              <a:solidFill>
                <a:srgbClr val="002060"/>
              </a:solidFill>
              <a:round/>
              <a:headEnd type="arrow" w="med" len="med"/>
              <a:tailEnd type="none" w="med" len="med"/>
            </a:ln>
          </p:spPr>
          <p:txBody>
            <a:bodyPr/>
            <a:lstStyle/>
            <a:p>
              <a:endParaRPr lang="en-GB" sz="1682" dirty="0"/>
            </a:p>
          </p:txBody>
        </p:sp>
        <p:sp>
          <p:nvSpPr>
            <p:cNvPr id="194" name="Rectangle 193">
              <a:extLst>
                <a:ext uri="{FF2B5EF4-FFF2-40B4-BE49-F238E27FC236}">
                  <a16:creationId xmlns:a16="http://schemas.microsoft.com/office/drawing/2014/main" id="{F7F6F27F-45C4-45D1-AD7E-6306B001FC72}"/>
                </a:ext>
              </a:extLst>
            </p:cNvPr>
            <p:cNvSpPr/>
            <p:nvPr/>
          </p:nvSpPr>
          <p:spPr>
            <a:xfrm>
              <a:off x="7450017" y="5821043"/>
              <a:ext cx="117918" cy="39523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b="1" dirty="0">
                  <a:solidFill>
                    <a:srgbClr val="002060"/>
                  </a:solidFill>
                </a:rPr>
                <a:t>+4</a:t>
              </a:r>
            </a:p>
          </p:txBody>
        </p:sp>
      </p:grpSp>
      <p:grpSp>
        <p:nvGrpSpPr>
          <p:cNvPr id="195" name="Group 194">
            <a:extLst>
              <a:ext uri="{FF2B5EF4-FFF2-40B4-BE49-F238E27FC236}">
                <a16:creationId xmlns:a16="http://schemas.microsoft.com/office/drawing/2014/main" id="{240F0F60-4129-461F-A880-7B63FB687451}"/>
              </a:ext>
            </a:extLst>
          </p:cNvPr>
          <p:cNvGrpSpPr/>
          <p:nvPr/>
        </p:nvGrpSpPr>
        <p:grpSpPr>
          <a:xfrm>
            <a:off x="2846082" y="4048341"/>
            <a:ext cx="574196" cy="494964"/>
            <a:chOff x="6879341" y="926763"/>
            <a:chExt cx="574196" cy="494964"/>
          </a:xfrm>
        </p:grpSpPr>
        <p:cxnSp>
          <p:nvCxnSpPr>
            <p:cNvPr id="196" name="Straight Connector 195">
              <a:extLst>
                <a:ext uri="{FF2B5EF4-FFF2-40B4-BE49-F238E27FC236}">
                  <a16:creationId xmlns:a16="http://schemas.microsoft.com/office/drawing/2014/main" id="{078762A3-100C-4C65-8A2B-6EDDF7487A3C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7" name="Group 196">
              <a:extLst>
                <a:ext uri="{FF2B5EF4-FFF2-40B4-BE49-F238E27FC236}">
                  <a16:creationId xmlns:a16="http://schemas.microsoft.com/office/drawing/2014/main" id="{6A386CCD-7E5A-4AE9-92D5-CCD48BC180A6}"/>
                </a:ext>
              </a:extLst>
            </p:cNvPr>
            <p:cNvGrpSpPr/>
            <p:nvPr/>
          </p:nvGrpSpPr>
          <p:grpSpPr>
            <a:xfrm>
              <a:off x="6879341" y="928608"/>
              <a:ext cx="574196" cy="493119"/>
              <a:chOff x="6879341" y="928608"/>
              <a:chExt cx="574196" cy="493119"/>
            </a:xfrm>
          </p:grpSpPr>
          <p:sp>
            <p:nvSpPr>
              <p:cNvPr id="198" name="TextBox 197">
                <a:extLst>
                  <a:ext uri="{FF2B5EF4-FFF2-40B4-BE49-F238E27FC236}">
                    <a16:creationId xmlns:a16="http://schemas.microsoft.com/office/drawing/2014/main" id="{2F363003-F45A-4B16-9D2E-C473D20BF32A}"/>
                  </a:ext>
                </a:extLst>
              </p:cNvPr>
              <p:cNvSpPr txBox="1"/>
              <p:nvPr/>
            </p:nvSpPr>
            <p:spPr>
              <a:xfrm>
                <a:off x="6879341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704</a:t>
                </a:r>
              </a:p>
            </p:txBody>
          </p:sp>
          <p:cxnSp>
            <p:nvCxnSpPr>
              <p:cNvPr id="199" name="Straight Connector 198">
                <a:extLst>
                  <a:ext uri="{FF2B5EF4-FFF2-40B4-BE49-F238E27FC236}">
                    <a16:creationId xmlns:a16="http://schemas.microsoft.com/office/drawing/2014/main" id="{8D193797-F7F8-489A-BCA6-846D84C8F06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200" name="Straight Connector 199">
            <a:extLst>
              <a:ext uri="{FF2B5EF4-FFF2-40B4-BE49-F238E27FC236}">
                <a16:creationId xmlns:a16="http://schemas.microsoft.com/office/drawing/2014/main" id="{9FD05F71-E045-4E66-8412-9D78A29BF316}"/>
              </a:ext>
            </a:extLst>
          </p:cNvPr>
          <p:cNvCxnSpPr>
            <a:cxnSpLocks/>
          </p:cNvCxnSpPr>
          <p:nvPr/>
        </p:nvCxnSpPr>
        <p:spPr>
          <a:xfrm>
            <a:off x="999913" y="4066520"/>
            <a:ext cx="2873623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1" name="Oval 200">
            <a:extLst>
              <a:ext uri="{FF2B5EF4-FFF2-40B4-BE49-F238E27FC236}">
                <a16:creationId xmlns:a16="http://schemas.microsoft.com/office/drawing/2014/main" id="{DF206FF6-5958-4860-AE20-B3FCB1BA3F0F}"/>
              </a:ext>
            </a:extLst>
          </p:cNvPr>
          <p:cNvSpPr/>
          <p:nvPr/>
        </p:nvSpPr>
        <p:spPr>
          <a:xfrm>
            <a:off x="1266428" y="3900952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02" name="Group 201">
            <a:extLst>
              <a:ext uri="{FF2B5EF4-FFF2-40B4-BE49-F238E27FC236}">
                <a16:creationId xmlns:a16="http://schemas.microsoft.com/office/drawing/2014/main" id="{A57156CA-74FF-4B95-A2AA-9E94BAF74F5B}"/>
              </a:ext>
            </a:extLst>
          </p:cNvPr>
          <p:cNvGrpSpPr/>
          <p:nvPr/>
        </p:nvGrpSpPr>
        <p:grpSpPr>
          <a:xfrm>
            <a:off x="6405739" y="4047805"/>
            <a:ext cx="574196" cy="492950"/>
            <a:chOff x="3754064" y="928777"/>
            <a:chExt cx="574196" cy="492950"/>
          </a:xfrm>
        </p:grpSpPr>
        <p:cxnSp>
          <p:nvCxnSpPr>
            <p:cNvPr id="203" name="Straight Connector 202">
              <a:extLst>
                <a:ext uri="{FF2B5EF4-FFF2-40B4-BE49-F238E27FC236}">
                  <a16:creationId xmlns:a16="http://schemas.microsoft.com/office/drawing/2014/main" id="{F2EDAB77-371C-47C3-955B-EE8370256CEA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B245BCA5-D1B1-4122-88E0-2CFED7348A5E}"/>
                </a:ext>
              </a:extLst>
            </p:cNvPr>
            <p:cNvSpPr txBox="1"/>
            <p:nvPr/>
          </p:nvSpPr>
          <p:spPr>
            <a:xfrm>
              <a:off x="3754064" y="1021617"/>
              <a:ext cx="57419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294</a:t>
              </a:r>
            </a:p>
          </p:txBody>
        </p:sp>
      </p:grpSp>
      <p:grpSp>
        <p:nvGrpSpPr>
          <p:cNvPr id="205" name="Group 204">
            <a:extLst>
              <a:ext uri="{FF2B5EF4-FFF2-40B4-BE49-F238E27FC236}">
                <a16:creationId xmlns:a16="http://schemas.microsoft.com/office/drawing/2014/main" id="{57E09A6E-F412-40CE-8C02-915CDF78A146}"/>
              </a:ext>
            </a:extLst>
          </p:cNvPr>
          <p:cNvGrpSpPr/>
          <p:nvPr/>
        </p:nvGrpSpPr>
        <p:grpSpPr>
          <a:xfrm>
            <a:off x="7305642" y="4045052"/>
            <a:ext cx="574196" cy="494964"/>
            <a:chOff x="6879341" y="926763"/>
            <a:chExt cx="574196" cy="494964"/>
          </a:xfrm>
        </p:grpSpPr>
        <p:cxnSp>
          <p:nvCxnSpPr>
            <p:cNvPr id="206" name="Straight Connector 205">
              <a:extLst>
                <a:ext uri="{FF2B5EF4-FFF2-40B4-BE49-F238E27FC236}">
                  <a16:creationId xmlns:a16="http://schemas.microsoft.com/office/drawing/2014/main" id="{5DD73914-B3C8-48C2-A674-37B8933EF0C3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07" name="Group 206">
              <a:extLst>
                <a:ext uri="{FF2B5EF4-FFF2-40B4-BE49-F238E27FC236}">
                  <a16:creationId xmlns:a16="http://schemas.microsoft.com/office/drawing/2014/main" id="{4BC054F1-C144-4AA4-A5D4-E9BE124920AD}"/>
                </a:ext>
              </a:extLst>
            </p:cNvPr>
            <p:cNvGrpSpPr/>
            <p:nvPr/>
          </p:nvGrpSpPr>
          <p:grpSpPr>
            <a:xfrm>
              <a:off x="6879341" y="928608"/>
              <a:ext cx="574196" cy="493119"/>
              <a:chOff x="6879341" y="928608"/>
              <a:chExt cx="574196" cy="493119"/>
            </a:xfrm>
          </p:grpSpPr>
          <p:sp>
            <p:nvSpPr>
              <p:cNvPr id="208" name="TextBox 207">
                <a:extLst>
                  <a:ext uri="{FF2B5EF4-FFF2-40B4-BE49-F238E27FC236}">
                    <a16:creationId xmlns:a16="http://schemas.microsoft.com/office/drawing/2014/main" id="{63B07A55-9FC1-4176-9C26-F0E7C92CBDE5}"/>
                  </a:ext>
                </a:extLst>
              </p:cNvPr>
              <p:cNvSpPr txBox="1"/>
              <p:nvPr/>
            </p:nvSpPr>
            <p:spPr>
              <a:xfrm>
                <a:off x="6879341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300</a:t>
                </a:r>
              </a:p>
            </p:txBody>
          </p:sp>
          <p:cxnSp>
            <p:nvCxnSpPr>
              <p:cNvPr id="209" name="Straight Connector 208">
                <a:extLst>
                  <a:ext uri="{FF2B5EF4-FFF2-40B4-BE49-F238E27FC236}">
                    <a16:creationId xmlns:a16="http://schemas.microsoft.com/office/drawing/2014/main" id="{1F798045-539E-4244-AB0F-98E6D8573C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10" name="Group 91">
            <a:extLst>
              <a:ext uri="{FF2B5EF4-FFF2-40B4-BE49-F238E27FC236}">
                <a16:creationId xmlns:a16="http://schemas.microsoft.com/office/drawing/2014/main" id="{8E8B8D3A-90A4-4CBC-BAD2-0B8FC3D96A0A}"/>
              </a:ext>
            </a:extLst>
          </p:cNvPr>
          <p:cNvGrpSpPr/>
          <p:nvPr/>
        </p:nvGrpSpPr>
        <p:grpSpPr>
          <a:xfrm>
            <a:off x="6683103" y="3549180"/>
            <a:ext cx="893612" cy="479154"/>
            <a:chOff x="7395283" y="5821043"/>
            <a:chExt cx="205894" cy="512761"/>
          </a:xfrm>
        </p:grpSpPr>
        <p:sp>
          <p:nvSpPr>
            <p:cNvPr id="211" name="Freeform 11">
              <a:extLst>
                <a:ext uri="{FF2B5EF4-FFF2-40B4-BE49-F238E27FC236}">
                  <a16:creationId xmlns:a16="http://schemas.microsoft.com/office/drawing/2014/main" id="{B670BA66-ED1E-477D-A777-77167DCB2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5283" y="6128679"/>
              <a:ext cx="205894" cy="205125"/>
            </a:xfrm>
            <a:custGeom>
              <a:avLst/>
              <a:gdLst>
                <a:gd name="T0" fmla="*/ 35727 w 720"/>
                <a:gd name="T1" fmla="*/ 20 h 540"/>
                <a:gd name="T2" fmla="*/ 17868 w 720"/>
                <a:gd name="T3" fmla="*/ 0 h 540"/>
                <a:gd name="T4" fmla="*/ 0 w 720"/>
                <a:gd name="T5" fmla="*/ 20 h 540"/>
                <a:gd name="T6" fmla="*/ 0 60000 65536"/>
                <a:gd name="T7" fmla="*/ 0 60000 65536"/>
                <a:gd name="T8" fmla="*/ 0 60000 65536"/>
                <a:gd name="T9" fmla="*/ 0 w 720"/>
                <a:gd name="T10" fmla="*/ 0 h 540"/>
                <a:gd name="T11" fmla="*/ 720 w 720"/>
                <a:gd name="T12" fmla="*/ 540 h 5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20" h="540">
                  <a:moveTo>
                    <a:pt x="720" y="540"/>
                  </a:moveTo>
                  <a:cubicBezTo>
                    <a:pt x="600" y="270"/>
                    <a:pt x="480" y="0"/>
                    <a:pt x="360" y="0"/>
                  </a:cubicBezTo>
                  <a:cubicBezTo>
                    <a:pt x="240" y="0"/>
                    <a:pt x="60" y="450"/>
                    <a:pt x="0" y="540"/>
                  </a:cubicBezTo>
                </a:path>
              </a:pathLst>
            </a:custGeom>
            <a:noFill/>
            <a:ln w="19050" cmpd="sng">
              <a:solidFill>
                <a:srgbClr val="002060"/>
              </a:solidFill>
              <a:round/>
              <a:headEnd type="arrow" w="med" len="med"/>
              <a:tailEnd type="none" w="med" len="med"/>
            </a:ln>
          </p:spPr>
          <p:txBody>
            <a:bodyPr/>
            <a:lstStyle/>
            <a:p>
              <a:endParaRPr lang="en-GB" sz="1682" dirty="0"/>
            </a:p>
          </p:txBody>
        </p:sp>
        <p:sp>
          <p:nvSpPr>
            <p:cNvPr id="212" name="Rectangle 211">
              <a:extLst>
                <a:ext uri="{FF2B5EF4-FFF2-40B4-BE49-F238E27FC236}">
                  <a16:creationId xmlns:a16="http://schemas.microsoft.com/office/drawing/2014/main" id="{CCA60E4B-F0EE-4345-B1C6-225E16386A88}"/>
                </a:ext>
              </a:extLst>
            </p:cNvPr>
            <p:cNvSpPr/>
            <p:nvPr/>
          </p:nvSpPr>
          <p:spPr>
            <a:xfrm>
              <a:off x="7450017" y="5821043"/>
              <a:ext cx="117918" cy="39523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b="1" dirty="0">
                  <a:solidFill>
                    <a:srgbClr val="002060"/>
                  </a:solidFill>
                </a:rPr>
                <a:t>+6</a:t>
              </a:r>
            </a:p>
          </p:txBody>
        </p:sp>
      </p:grpSp>
      <p:grpSp>
        <p:nvGrpSpPr>
          <p:cNvPr id="213" name="Group 91">
            <a:extLst>
              <a:ext uri="{FF2B5EF4-FFF2-40B4-BE49-F238E27FC236}">
                <a16:creationId xmlns:a16="http://schemas.microsoft.com/office/drawing/2014/main" id="{61A5F668-B977-4E5B-9D59-AE900FC51004}"/>
              </a:ext>
            </a:extLst>
          </p:cNvPr>
          <p:cNvGrpSpPr/>
          <p:nvPr/>
        </p:nvGrpSpPr>
        <p:grpSpPr>
          <a:xfrm>
            <a:off x="7579615" y="3544749"/>
            <a:ext cx="889897" cy="479154"/>
            <a:chOff x="7395283" y="5821043"/>
            <a:chExt cx="205894" cy="512761"/>
          </a:xfrm>
        </p:grpSpPr>
        <p:sp>
          <p:nvSpPr>
            <p:cNvPr id="214" name="Freeform 11">
              <a:extLst>
                <a:ext uri="{FF2B5EF4-FFF2-40B4-BE49-F238E27FC236}">
                  <a16:creationId xmlns:a16="http://schemas.microsoft.com/office/drawing/2014/main" id="{81B2D88F-A8D6-42CF-BEC3-EFBB6F4C3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5283" y="6128679"/>
              <a:ext cx="205894" cy="205125"/>
            </a:xfrm>
            <a:custGeom>
              <a:avLst/>
              <a:gdLst>
                <a:gd name="T0" fmla="*/ 35727 w 720"/>
                <a:gd name="T1" fmla="*/ 20 h 540"/>
                <a:gd name="T2" fmla="*/ 17868 w 720"/>
                <a:gd name="T3" fmla="*/ 0 h 540"/>
                <a:gd name="T4" fmla="*/ 0 w 720"/>
                <a:gd name="T5" fmla="*/ 20 h 540"/>
                <a:gd name="T6" fmla="*/ 0 60000 65536"/>
                <a:gd name="T7" fmla="*/ 0 60000 65536"/>
                <a:gd name="T8" fmla="*/ 0 60000 65536"/>
                <a:gd name="T9" fmla="*/ 0 w 720"/>
                <a:gd name="T10" fmla="*/ 0 h 540"/>
                <a:gd name="T11" fmla="*/ 720 w 720"/>
                <a:gd name="T12" fmla="*/ 540 h 5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20" h="540">
                  <a:moveTo>
                    <a:pt x="720" y="540"/>
                  </a:moveTo>
                  <a:cubicBezTo>
                    <a:pt x="600" y="270"/>
                    <a:pt x="480" y="0"/>
                    <a:pt x="360" y="0"/>
                  </a:cubicBezTo>
                  <a:cubicBezTo>
                    <a:pt x="240" y="0"/>
                    <a:pt x="60" y="450"/>
                    <a:pt x="0" y="540"/>
                  </a:cubicBezTo>
                </a:path>
              </a:pathLst>
            </a:custGeom>
            <a:noFill/>
            <a:ln w="19050" cmpd="sng">
              <a:solidFill>
                <a:srgbClr val="002060"/>
              </a:solidFill>
              <a:round/>
              <a:headEnd type="arrow" w="med" len="med"/>
              <a:tailEnd type="none" w="med" len="med"/>
            </a:ln>
          </p:spPr>
          <p:txBody>
            <a:bodyPr/>
            <a:lstStyle/>
            <a:p>
              <a:endParaRPr lang="en-GB" sz="1682" dirty="0"/>
            </a:p>
          </p:txBody>
        </p:sp>
        <p:sp>
          <p:nvSpPr>
            <p:cNvPr id="215" name="Rectangle 214">
              <a:extLst>
                <a:ext uri="{FF2B5EF4-FFF2-40B4-BE49-F238E27FC236}">
                  <a16:creationId xmlns:a16="http://schemas.microsoft.com/office/drawing/2014/main" id="{C64B07D1-DC44-4843-A120-62B6F6074BA0}"/>
                </a:ext>
              </a:extLst>
            </p:cNvPr>
            <p:cNvSpPr/>
            <p:nvPr/>
          </p:nvSpPr>
          <p:spPr>
            <a:xfrm>
              <a:off x="7450017" y="5821043"/>
              <a:ext cx="117918" cy="39523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b="1" dirty="0">
                  <a:solidFill>
                    <a:srgbClr val="002060"/>
                  </a:solidFill>
                </a:rPr>
                <a:t>+2</a:t>
              </a:r>
            </a:p>
          </p:txBody>
        </p:sp>
      </p:grp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7B3A8CD4-3ECA-49D1-80C3-7367293A002A}"/>
              </a:ext>
            </a:extLst>
          </p:cNvPr>
          <p:cNvGrpSpPr/>
          <p:nvPr/>
        </p:nvGrpSpPr>
        <p:grpSpPr>
          <a:xfrm>
            <a:off x="8196741" y="4042670"/>
            <a:ext cx="574196" cy="494964"/>
            <a:chOff x="6879341" y="926763"/>
            <a:chExt cx="574196" cy="494964"/>
          </a:xfrm>
        </p:grpSpPr>
        <p:cxnSp>
          <p:nvCxnSpPr>
            <p:cNvPr id="217" name="Straight Connector 216">
              <a:extLst>
                <a:ext uri="{FF2B5EF4-FFF2-40B4-BE49-F238E27FC236}">
                  <a16:creationId xmlns:a16="http://schemas.microsoft.com/office/drawing/2014/main" id="{4F289682-850C-472A-97DC-DB7441989553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18" name="Group 217">
              <a:extLst>
                <a:ext uri="{FF2B5EF4-FFF2-40B4-BE49-F238E27FC236}">
                  <a16:creationId xmlns:a16="http://schemas.microsoft.com/office/drawing/2014/main" id="{23DCFB70-CA93-42D1-87EA-03DE237B1C0E}"/>
                </a:ext>
              </a:extLst>
            </p:cNvPr>
            <p:cNvGrpSpPr/>
            <p:nvPr/>
          </p:nvGrpSpPr>
          <p:grpSpPr>
            <a:xfrm>
              <a:off x="6879341" y="928608"/>
              <a:ext cx="574196" cy="493119"/>
              <a:chOff x="6879341" y="928608"/>
              <a:chExt cx="574196" cy="493119"/>
            </a:xfrm>
          </p:grpSpPr>
          <p:sp>
            <p:nvSpPr>
              <p:cNvPr id="219" name="TextBox 218">
                <a:extLst>
                  <a:ext uri="{FF2B5EF4-FFF2-40B4-BE49-F238E27FC236}">
                    <a16:creationId xmlns:a16="http://schemas.microsoft.com/office/drawing/2014/main" id="{31FB323C-7701-4A79-9F7E-4E9CE9CFF1B8}"/>
                  </a:ext>
                </a:extLst>
              </p:cNvPr>
              <p:cNvSpPr txBox="1"/>
              <p:nvPr/>
            </p:nvSpPr>
            <p:spPr>
              <a:xfrm>
                <a:off x="6879341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302</a:t>
                </a:r>
              </a:p>
            </p:txBody>
          </p:sp>
          <p:cxnSp>
            <p:nvCxnSpPr>
              <p:cNvPr id="220" name="Straight Connector 219">
                <a:extLst>
                  <a:ext uri="{FF2B5EF4-FFF2-40B4-BE49-F238E27FC236}">
                    <a16:creationId xmlns:a16="http://schemas.microsoft.com/office/drawing/2014/main" id="{3D671D84-A626-4398-A5E6-B50D5C201D6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221" name="Straight Connector 220">
            <a:extLst>
              <a:ext uri="{FF2B5EF4-FFF2-40B4-BE49-F238E27FC236}">
                <a16:creationId xmlns:a16="http://schemas.microsoft.com/office/drawing/2014/main" id="{ADD2EDB2-8390-486B-B52B-8D32705C1964}"/>
              </a:ext>
            </a:extLst>
          </p:cNvPr>
          <p:cNvCxnSpPr>
            <a:cxnSpLocks/>
          </p:cNvCxnSpPr>
          <p:nvPr/>
        </p:nvCxnSpPr>
        <p:spPr>
          <a:xfrm>
            <a:off x="6350572" y="4060849"/>
            <a:ext cx="2873623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2" name="Oval 221">
            <a:extLst>
              <a:ext uri="{FF2B5EF4-FFF2-40B4-BE49-F238E27FC236}">
                <a16:creationId xmlns:a16="http://schemas.microsoft.com/office/drawing/2014/main" id="{FB4D0CF7-CAA1-45FD-95E7-0E4731251CB9}"/>
              </a:ext>
            </a:extLst>
          </p:cNvPr>
          <p:cNvSpPr/>
          <p:nvPr/>
        </p:nvSpPr>
        <p:spPr>
          <a:xfrm>
            <a:off x="6617087" y="3895281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0371206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2.22222E-6 L 0.01927 -0.03797 C 0.0233 -0.0463 0.02929 -0.0507 0.0358 -0.0507 C 0.04296 -0.0507 0.04882 -0.0463 0.05286 -0.03797 L 0.07252 2.22222E-6 " pathEditMode="relative" rAng="0" ptsTypes="AAAAA">
                                      <p:cBhvr>
                                        <p:cTn id="14" dur="1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4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7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2 2.22222E-6 L 0.09179 -0.03704 C 0.09596 -0.04537 0.10221 -0.04977 0.10846 -0.04977 C 0.11588 -0.04977 0.12174 -0.04537 0.12578 -0.03704 L 0.14583 2.22222E-6 " pathEditMode="relative" rAng="0" ptsTypes="AAAAA">
                                      <p:cBhvr>
                                        <p:cTn id="30" dur="1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000"/>
                            </p:stCondLst>
                            <p:childTnLst>
                              <p:par>
                                <p:cTn id="32" presetID="17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5E-6 -3.33333E-6 L 0.01927 -0.03796 C 0.0233 -0.04629 0.02929 -0.05069 0.0358 -0.05069 C 0.04297 -0.05069 0.04883 -0.04629 0.05286 -0.03796 L 0.07252 -3.33333E-6 " pathEditMode="relative" rAng="0" ptsTypes="AAAAA">
                                      <p:cBhvr>
                                        <p:cTn id="59" dur="10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4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000"/>
                            </p:stCondLst>
                            <p:childTnLst>
                              <p:par>
                                <p:cTn id="61" presetID="17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2 -3.33333E-6 L 0.09179 -0.03703 C 0.09596 -0.04537 0.10221 -0.04977 0.10846 -0.04977 C 0.11588 -0.04977 0.12174 -0.04537 0.12578 -0.03703 L 0.14583 -3.33333E-6 " pathEditMode="relative" rAng="0" ptsTypes="AAAAA">
                                      <p:cBhvr>
                                        <p:cTn id="75" dur="10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1000"/>
                            </p:stCondLst>
                            <p:childTnLst>
                              <p:par>
                                <p:cTn id="77" presetID="17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-3.7037E-6 L 0.01927 -0.03796 C 0.0233 -0.04629 0.02929 -0.05069 0.0358 -0.05069 C 0.04296 -0.05069 0.04882 -0.04629 0.05286 -0.03796 L 0.07252 -3.7037E-6 " pathEditMode="relative" rAng="0" ptsTypes="AAAAA">
                                      <p:cBhvr>
                                        <p:cTn id="104" dur="10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4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" fill="hold">
                            <p:stCondLst>
                              <p:cond delay="1000"/>
                            </p:stCondLst>
                            <p:childTnLst>
                              <p:par>
                                <p:cTn id="106" presetID="17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5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5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5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" dur="5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2 -3.7037E-6 L 0.09179 -0.03703 C 0.09596 -0.04537 0.10221 -0.04976 0.10846 -0.04976 C 0.11588 -0.04976 0.12174 -0.04537 0.12578 -0.03703 L 0.14583 -3.7037E-6 " pathEditMode="relative" rAng="0" ptsTypes="AAAAA">
                                      <p:cBhvr>
                                        <p:cTn id="120" dur="10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2" presetID="17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4" dur="5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5" dur="5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" dur="5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5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>
                      <p:stCondLst>
                        <p:cond delay="indefinite"/>
                      </p:stCondLst>
                      <p:childTnLst>
                        <p:par>
                          <p:cTn id="129" fill="hold">
                            <p:stCondLst>
                              <p:cond delay="0"/>
                            </p:stCondLst>
                            <p:childTnLst>
                              <p:par>
                                <p:cTn id="1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>
                      <p:stCondLst>
                        <p:cond delay="indefinite"/>
                      </p:stCondLst>
                      <p:childTnLst>
                        <p:par>
                          <p:cTn id="139" fill="hold">
                            <p:stCondLst>
                              <p:cond delay="0"/>
                            </p:stCondLst>
                            <p:childTnLst>
                              <p:par>
                                <p:cTn id="1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6" fill="hold">
                      <p:stCondLst>
                        <p:cond delay="indefinite"/>
                      </p:stCondLst>
                      <p:childTnLst>
                        <p:par>
                          <p:cTn id="147" fill="hold">
                            <p:stCondLst>
                              <p:cond delay="0"/>
                            </p:stCondLst>
                            <p:childTnLst>
                              <p:par>
                                <p:cTn id="148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5E-6 7.40741E-7 L 0.01927 -0.03796 C 0.0233 -0.0463 0.02929 -0.0507 0.0358 -0.0507 C 0.04297 -0.0507 0.04883 -0.0463 0.05286 -0.03796 L 0.07252 7.40741E-7 " pathEditMode="relative" rAng="0" ptsTypes="AAAAA">
                                      <p:cBhvr>
                                        <p:cTn id="149" dur="1000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4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0" fill="hold">
                            <p:stCondLst>
                              <p:cond delay="1000"/>
                            </p:stCondLst>
                            <p:childTnLst>
                              <p:par>
                                <p:cTn id="151" presetID="17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3" dur="5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4" dur="5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5" dur="5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6" dur="5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7" fill="hold">
                      <p:stCondLst>
                        <p:cond delay="indefinite"/>
                      </p:stCondLst>
                      <p:childTnLst>
                        <p:par>
                          <p:cTn id="158" fill="hold">
                            <p:stCondLst>
                              <p:cond delay="0"/>
                            </p:stCondLst>
                            <p:childTnLst>
                              <p:par>
                                <p:cTn id="15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1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2" fill="hold">
                      <p:stCondLst>
                        <p:cond delay="indefinite"/>
                      </p:stCondLst>
                      <p:childTnLst>
                        <p:par>
                          <p:cTn id="163" fill="hold">
                            <p:stCondLst>
                              <p:cond delay="0"/>
                            </p:stCondLst>
                            <p:childTnLst>
                              <p:par>
                                <p:cTn id="164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2 7.40741E-7 L 0.09179 -0.03704 C 0.09596 -0.04537 0.10221 -0.04977 0.10846 -0.04977 C 0.11588 -0.04977 0.12174 -0.04537 0.12578 -0.03704 L 0.14583 7.40741E-7 " pathEditMode="relative" rAng="0" ptsTypes="AAAAA">
                                      <p:cBhvr>
                                        <p:cTn id="165" dur="1000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6" fill="hold">
                            <p:stCondLst>
                              <p:cond delay="1000"/>
                            </p:stCondLst>
                            <p:childTnLst>
                              <p:par>
                                <p:cTn id="167" presetID="17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9" dur="5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5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1" dur="5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2" dur="5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3" fill="hold">
                      <p:stCondLst>
                        <p:cond delay="indefinite"/>
                      </p:stCondLst>
                      <p:childTnLst>
                        <p:par>
                          <p:cTn id="174" fill="hold">
                            <p:stCondLst>
                              <p:cond delay="0"/>
                            </p:stCondLst>
                            <p:childTnLst>
                              <p:par>
                                <p:cTn id="17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7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8" fill="hold">
                      <p:stCondLst>
                        <p:cond delay="indefinite"/>
                      </p:stCondLst>
                      <p:childTnLst>
                        <p:par>
                          <p:cTn id="179" fill="hold">
                            <p:stCondLst>
                              <p:cond delay="0"/>
                            </p:stCondLst>
                            <p:childTnLst>
                              <p:par>
                                <p:cTn id="18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2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" grpId="0"/>
      <p:bldP spid="108" grpId="0"/>
      <p:bldP spid="128" grpId="0" animBg="1"/>
      <p:bldP spid="128" grpId="1" animBg="1"/>
      <p:bldP spid="128" grpId="2" animBg="1"/>
      <p:bldP spid="149" grpId="0" animBg="1"/>
      <p:bldP spid="149" grpId="1" animBg="1"/>
      <p:bldP spid="149" grpId="2" animBg="1"/>
      <p:bldP spid="175" grpId="0"/>
      <p:bldP spid="180" grpId="0"/>
      <p:bldP spid="201" grpId="0" animBg="1"/>
      <p:bldP spid="201" grpId="1" animBg="1"/>
      <p:bldP spid="201" grpId="2" animBg="1"/>
      <p:bldP spid="222" grpId="0" animBg="1"/>
      <p:bldP spid="222" grpId="1" animBg="1"/>
      <p:bldP spid="222" grpId="2" animBg="1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7" name="Group 86">
            <a:extLst>
              <a:ext uri="{FF2B5EF4-FFF2-40B4-BE49-F238E27FC236}">
                <a16:creationId xmlns:a16="http://schemas.microsoft.com/office/drawing/2014/main" id="{8BD7DFC1-BED6-44EF-9B5A-30ACF347515B}"/>
              </a:ext>
            </a:extLst>
          </p:cNvPr>
          <p:cNvGrpSpPr/>
          <p:nvPr/>
        </p:nvGrpSpPr>
        <p:grpSpPr>
          <a:xfrm>
            <a:off x="692492" y="315009"/>
            <a:ext cx="3205276" cy="817087"/>
            <a:chOff x="255525" y="372323"/>
            <a:chExt cx="2758874" cy="1134018"/>
          </a:xfrm>
        </p:grpSpPr>
        <p:sp>
          <p:nvSpPr>
            <p:cNvPr id="88" name="Rectangle: Rounded Corners 87">
              <a:extLst>
                <a:ext uri="{FF2B5EF4-FFF2-40B4-BE49-F238E27FC236}">
                  <a16:creationId xmlns:a16="http://schemas.microsoft.com/office/drawing/2014/main" id="{64E94187-C6B3-4ADD-BD81-E8921B16AD8D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BAF01E26-094B-4F50-959C-843924005C9B}"/>
                </a:ext>
              </a:extLst>
            </p:cNvPr>
            <p:cNvSpPr txBox="1"/>
            <p:nvPr/>
          </p:nvSpPr>
          <p:spPr>
            <a:xfrm>
              <a:off x="308455" y="485388"/>
              <a:ext cx="1777975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479 + 4 = </a:t>
              </a:r>
            </a:p>
          </p:txBody>
        </p:sp>
      </p:grpSp>
      <p:sp>
        <p:nvSpPr>
          <p:cNvPr id="102" name="Rectangle 101">
            <a:extLst>
              <a:ext uri="{FF2B5EF4-FFF2-40B4-BE49-F238E27FC236}">
                <a16:creationId xmlns:a16="http://schemas.microsoft.com/office/drawing/2014/main" id="{E6B4FD50-B435-4C7D-AB20-B6FF8770816B}"/>
              </a:ext>
            </a:extLst>
          </p:cNvPr>
          <p:cNvSpPr/>
          <p:nvPr/>
        </p:nvSpPr>
        <p:spPr>
          <a:xfrm>
            <a:off x="2656136" y="440907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71543888-409C-4B57-9016-4D531F232CB1}"/>
              </a:ext>
            </a:extLst>
          </p:cNvPr>
          <p:cNvSpPr txBox="1"/>
          <p:nvPr/>
        </p:nvSpPr>
        <p:spPr>
          <a:xfrm>
            <a:off x="2652393" y="431968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483</a:t>
            </a:r>
          </a:p>
        </p:txBody>
      </p:sp>
      <p:grpSp>
        <p:nvGrpSpPr>
          <p:cNvPr id="151" name="Group 150">
            <a:extLst>
              <a:ext uri="{FF2B5EF4-FFF2-40B4-BE49-F238E27FC236}">
                <a16:creationId xmlns:a16="http://schemas.microsoft.com/office/drawing/2014/main" id="{167CDF2E-BA93-47BF-8AE4-53066CE5DB25}"/>
              </a:ext>
            </a:extLst>
          </p:cNvPr>
          <p:cNvGrpSpPr/>
          <p:nvPr/>
        </p:nvGrpSpPr>
        <p:grpSpPr>
          <a:xfrm>
            <a:off x="582787" y="1511824"/>
            <a:ext cx="1539560" cy="1515856"/>
            <a:chOff x="4975891" y="1527626"/>
            <a:chExt cx="1539560" cy="1515856"/>
          </a:xfrm>
        </p:grpSpPr>
        <p:grpSp>
          <p:nvGrpSpPr>
            <p:cNvPr id="152" name="Group 56">
              <a:extLst>
                <a:ext uri="{FF2B5EF4-FFF2-40B4-BE49-F238E27FC236}">
                  <a16:creationId xmlns:a16="http://schemas.microsoft.com/office/drawing/2014/main" id="{4A3C2689-101E-4BC9-BD8D-F2D6A4384B67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304" name="Picture 14">
                <a:extLst>
                  <a:ext uri="{FF2B5EF4-FFF2-40B4-BE49-F238E27FC236}">
                    <a16:creationId xmlns:a16="http://schemas.microsoft.com/office/drawing/2014/main" id="{D5D60388-684D-4777-9870-426AA8FB5E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5" name="Picture 15">
                <a:extLst>
                  <a:ext uri="{FF2B5EF4-FFF2-40B4-BE49-F238E27FC236}">
                    <a16:creationId xmlns:a16="http://schemas.microsoft.com/office/drawing/2014/main" id="{4B1B4F10-88D6-419D-9632-5C4F736D5E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6" name="Picture 16">
                <a:extLst>
                  <a:ext uri="{FF2B5EF4-FFF2-40B4-BE49-F238E27FC236}">
                    <a16:creationId xmlns:a16="http://schemas.microsoft.com/office/drawing/2014/main" id="{97E3F6A7-5683-471E-B46E-F58FEED3F7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7" name="Picture 17">
                <a:extLst>
                  <a:ext uri="{FF2B5EF4-FFF2-40B4-BE49-F238E27FC236}">
                    <a16:creationId xmlns:a16="http://schemas.microsoft.com/office/drawing/2014/main" id="{DAFAAFAE-6F67-489C-99EF-80A302D9BA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8" name="Picture 18">
                <a:extLst>
                  <a:ext uri="{FF2B5EF4-FFF2-40B4-BE49-F238E27FC236}">
                    <a16:creationId xmlns:a16="http://schemas.microsoft.com/office/drawing/2014/main" id="{0F6208C9-8D82-4364-A189-30C924265D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9" name="Picture 19">
                <a:extLst>
                  <a:ext uri="{FF2B5EF4-FFF2-40B4-BE49-F238E27FC236}">
                    <a16:creationId xmlns:a16="http://schemas.microsoft.com/office/drawing/2014/main" id="{322653E4-5D5F-4CC1-A16F-12552E2976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0" name="Picture 20">
                <a:extLst>
                  <a:ext uri="{FF2B5EF4-FFF2-40B4-BE49-F238E27FC236}">
                    <a16:creationId xmlns:a16="http://schemas.microsoft.com/office/drawing/2014/main" id="{7647A099-3B1F-4BE3-B12C-5CCA8F08BC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1" name="Picture 21">
                <a:extLst>
                  <a:ext uri="{FF2B5EF4-FFF2-40B4-BE49-F238E27FC236}">
                    <a16:creationId xmlns:a16="http://schemas.microsoft.com/office/drawing/2014/main" id="{2B999D68-01F0-411A-9883-9CB7F6775A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2" name="Picture 22">
                <a:extLst>
                  <a:ext uri="{FF2B5EF4-FFF2-40B4-BE49-F238E27FC236}">
                    <a16:creationId xmlns:a16="http://schemas.microsoft.com/office/drawing/2014/main" id="{4565C84E-3DEC-4282-9D8B-F2FA25B372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3" name="Picture 23">
                <a:extLst>
                  <a:ext uri="{FF2B5EF4-FFF2-40B4-BE49-F238E27FC236}">
                    <a16:creationId xmlns:a16="http://schemas.microsoft.com/office/drawing/2014/main" id="{48642C3A-7150-400F-960B-5AA3E3F3B7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53" name="Group 56">
              <a:extLst>
                <a:ext uri="{FF2B5EF4-FFF2-40B4-BE49-F238E27FC236}">
                  <a16:creationId xmlns:a16="http://schemas.microsoft.com/office/drawing/2014/main" id="{395E649F-F345-49F1-984B-EADB9A86DCC9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294" name="Picture 14">
                <a:extLst>
                  <a:ext uri="{FF2B5EF4-FFF2-40B4-BE49-F238E27FC236}">
                    <a16:creationId xmlns:a16="http://schemas.microsoft.com/office/drawing/2014/main" id="{86B46784-94D7-4A68-A994-C23C982497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5" name="Picture 15">
                <a:extLst>
                  <a:ext uri="{FF2B5EF4-FFF2-40B4-BE49-F238E27FC236}">
                    <a16:creationId xmlns:a16="http://schemas.microsoft.com/office/drawing/2014/main" id="{D78A31B9-B987-48F2-A9CF-945C7D3A99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6" name="Picture 16">
                <a:extLst>
                  <a:ext uri="{FF2B5EF4-FFF2-40B4-BE49-F238E27FC236}">
                    <a16:creationId xmlns:a16="http://schemas.microsoft.com/office/drawing/2014/main" id="{E5364DDA-C546-44F1-9A28-59FCDAB160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7" name="Picture 17">
                <a:extLst>
                  <a:ext uri="{FF2B5EF4-FFF2-40B4-BE49-F238E27FC236}">
                    <a16:creationId xmlns:a16="http://schemas.microsoft.com/office/drawing/2014/main" id="{E0B2014C-1B55-4209-9094-18C282124B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8" name="Picture 18">
                <a:extLst>
                  <a:ext uri="{FF2B5EF4-FFF2-40B4-BE49-F238E27FC236}">
                    <a16:creationId xmlns:a16="http://schemas.microsoft.com/office/drawing/2014/main" id="{A44E66F4-5B21-49EF-BD2A-CC64EE7FF5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9" name="Picture 19">
                <a:extLst>
                  <a:ext uri="{FF2B5EF4-FFF2-40B4-BE49-F238E27FC236}">
                    <a16:creationId xmlns:a16="http://schemas.microsoft.com/office/drawing/2014/main" id="{7B1C3139-274F-4E2D-A92F-AD066A7DFC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0" name="Picture 20">
                <a:extLst>
                  <a:ext uri="{FF2B5EF4-FFF2-40B4-BE49-F238E27FC236}">
                    <a16:creationId xmlns:a16="http://schemas.microsoft.com/office/drawing/2014/main" id="{FD1AEBFF-5BBC-4EDC-830A-556D15055F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1" name="Picture 21">
                <a:extLst>
                  <a:ext uri="{FF2B5EF4-FFF2-40B4-BE49-F238E27FC236}">
                    <a16:creationId xmlns:a16="http://schemas.microsoft.com/office/drawing/2014/main" id="{7344C492-2857-4528-B1AD-1C5EC32A67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2" name="Picture 22">
                <a:extLst>
                  <a:ext uri="{FF2B5EF4-FFF2-40B4-BE49-F238E27FC236}">
                    <a16:creationId xmlns:a16="http://schemas.microsoft.com/office/drawing/2014/main" id="{A3D25A37-5910-4625-A94A-1B646C0A1A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3" name="Picture 23">
                <a:extLst>
                  <a:ext uri="{FF2B5EF4-FFF2-40B4-BE49-F238E27FC236}">
                    <a16:creationId xmlns:a16="http://schemas.microsoft.com/office/drawing/2014/main" id="{0902B30A-CAF5-4F5F-AAF4-CAD152A2C4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54" name="Group 56">
              <a:extLst>
                <a:ext uri="{FF2B5EF4-FFF2-40B4-BE49-F238E27FC236}">
                  <a16:creationId xmlns:a16="http://schemas.microsoft.com/office/drawing/2014/main" id="{4E92627D-99F2-4832-A697-F239317875CC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284" name="Picture 14">
                <a:extLst>
                  <a:ext uri="{FF2B5EF4-FFF2-40B4-BE49-F238E27FC236}">
                    <a16:creationId xmlns:a16="http://schemas.microsoft.com/office/drawing/2014/main" id="{CA24F843-A0F5-4571-B624-7F092A8128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5" name="Picture 15">
                <a:extLst>
                  <a:ext uri="{FF2B5EF4-FFF2-40B4-BE49-F238E27FC236}">
                    <a16:creationId xmlns:a16="http://schemas.microsoft.com/office/drawing/2014/main" id="{9768CBCA-4BF0-4328-9647-E8C0CFF351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6" name="Picture 16">
                <a:extLst>
                  <a:ext uri="{FF2B5EF4-FFF2-40B4-BE49-F238E27FC236}">
                    <a16:creationId xmlns:a16="http://schemas.microsoft.com/office/drawing/2014/main" id="{D102C47D-ABA0-4E76-9D34-FF36DF9261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7" name="Picture 17">
                <a:extLst>
                  <a:ext uri="{FF2B5EF4-FFF2-40B4-BE49-F238E27FC236}">
                    <a16:creationId xmlns:a16="http://schemas.microsoft.com/office/drawing/2014/main" id="{4527B3AF-A24A-4E93-B46B-69B457F045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8" name="Picture 18">
                <a:extLst>
                  <a:ext uri="{FF2B5EF4-FFF2-40B4-BE49-F238E27FC236}">
                    <a16:creationId xmlns:a16="http://schemas.microsoft.com/office/drawing/2014/main" id="{5B8433B4-E08C-4981-B453-A83A5E3DAF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9" name="Picture 19">
                <a:extLst>
                  <a:ext uri="{FF2B5EF4-FFF2-40B4-BE49-F238E27FC236}">
                    <a16:creationId xmlns:a16="http://schemas.microsoft.com/office/drawing/2014/main" id="{1CC47CB8-F329-4786-BC9E-2497895F57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0" name="Picture 20">
                <a:extLst>
                  <a:ext uri="{FF2B5EF4-FFF2-40B4-BE49-F238E27FC236}">
                    <a16:creationId xmlns:a16="http://schemas.microsoft.com/office/drawing/2014/main" id="{A05B7D76-7619-4512-9BCA-E6838A7200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1" name="Picture 21">
                <a:extLst>
                  <a:ext uri="{FF2B5EF4-FFF2-40B4-BE49-F238E27FC236}">
                    <a16:creationId xmlns:a16="http://schemas.microsoft.com/office/drawing/2014/main" id="{F0FD80CF-21B3-433B-98B0-DC9939D5AD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2" name="Picture 22">
                <a:extLst>
                  <a:ext uri="{FF2B5EF4-FFF2-40B4-BE49-F238E27FC236}">
                    <a16:creationId xmlns:a16="http://schemas.microsoft.com/office/drawing/2014/main" id="{A2F588E5-A986-4C9D-9DAA-8E7A7E02B2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3" name="Picture 23">
                <a:extLst>
                  <a:ext uri="{FF2B5EF4-FFF2-40B4-BE49-F238E27FC236}">
                    <a16:creationId xmlns:a16="http://schemas.microsoft.com/office/drawing/2014/main" id="{54694E48-FE7D-4F02-997B-86C66C0E40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55" name="Group 56">
              <a:extLst>
                <a:ext uri="{FF2B5EF4-FFF2-40B4-BE49-F238E27FC236}">
                  <a16:creationId xmlns:a16="http://schemas.microsoft.com/office/drawing/2014/main" id="{6401A887-E4A8-4ED6-A356-9C8F6DBA37DA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274" name="Picture 14">
                <a:extLst>
                  <a:ext uri="{FF2B5EF4-FFF2-40B4-BE49-F238E27FC236}">
                    <a16:creationId xmlns:a16="http://schemas.microsoft.com/office/drawing/2014/main" id="{03CC9809-FCEE-4901-A88F-849EEF62C7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5" name="Picture 15">
                <a:extLst>
                  <a:ext uri="{FF2B5EF4-FFF2-40B4-BE49-F238E27FC236}">
                    <a16:creationId xmlns:a16="http://schemas.microsoft.com/office/drawing/2014/main" id="{596B0418-6590-4491-A8C4-86FA77983B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6" name="Picture 16">
                <a:extLst>
                  <a:ext uri="{FF2B5EF4-FFF2-40B4-BE49-F238E27FC236}">
                    <a16:creationId xmlns:a16="http://schemas.microsoft.com/office/drawing/2014/main" id="{7132B501-AE78-4244-8FB0-6CA117A228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7" name="Picture 17">
                <a:extLst>
                  <a:ext uri="{FF2B5EF4-FFF2-40B4-BE49-F238E27FC236}">
                    <a16:creationId xmlns:a16="http://schemas.microsoft.com/office/drawing/2014/main" id="{B7BAB794-90A4-4E8F-8084-590BB5DEEC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8" name="Picture 18">
                <a:extLst>
                  <a:ext uri="{FF2B5EF4-FFF2-40B4-BE49-F238E27FC236}">
                    <a16:creationId xmlns:a16="http://schemas.microsoft.com/office/drawing/2014/main" id="{410A939E-2D58-4F07-932E-875F017F14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9" name="Picture 19">
                <a:extLst>
                  <a:ext uri="{FF2B5EF4-FFF2-40B4-BE49-F238E27FC236}">
                    <a16:creationId xmlns:a16="http://schemas.microsoft.com/office/drawing/2014/main" id="{3BE72476-E451-4F43-8C82-A1A3D15870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0" name="Picture 20">
                <a:extLst>
                  <a:ext uri="{FF2B5EF4-FFF2-40B4-BE49-F238E27FC236}">
                    <a16:creationId xmlns:a16="http://schemas.microsoft.com/office/drawing/2014/main" id="{C43069EF-8411-40F3-BB64-EF6D36544E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1" name="Picture 21">
                <a:extLst>
                  <a:ext uri="{FF2B5EF4-FFF2-40B4-BE49-F238E27FC236}">
                    <a16:creationId xmlns:a16="http://schemas.microsoft.com/office/drawing/2014/main" id="{04A21D0F-6ACF-47E8-8F3F-A4885A2753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2" name="Picture 22">
                <a:extLst>
                  <a:ext uri="{FF2B5EF4-FFF2-40B4-BE49-F238E27FC236}">
                    <a16:creationId xmlns:a16="http://schemas.microsoft.com/office/drawing/2014/main" id="{F9ED6B96-79AE-4EB6-B8F4-B43716C133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3" name="Picture 23">
                <a:extLst>
                  <a:ext uri="{FF2B5EF4-FFF2-40B4-BE49-F238E27FC236}">
                    <a16:creationId xmlns:a16="http://schemas.microsoft.com/office/drawing/2014/main" id="{D27AEEE6-BE4E-4630-931E-BC76FC9400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56" name="Group 56">
              <a:extLst>
                <a:ext uri="{FF2B5EF4-FFF2-40B4-BE49-F238E27FC236}">
                  <a16:creationId xmlns:a16="http://schemas.microsoft.com/office/drawing/2014/main" id="{C6B842B2-AC55-4C9A-9682-2EB2280048DE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264" name="Picture 14">
                <a:extLst>
                  <a:ext uri="{FF2B5EF4-FFF2-40B4-BE49-F238E27FC236}">
                    <a16:creationId xmlns:a16="http://schemas.microsoft.com/office/drawing/2014/main" id="{67DC1F76-3B7E-4558-B798-E99FD500B3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5" name="Picture 15">
                <a:extLst>
                  <a:ext uri="{FF2B5EF4-FFF2-40B4-BE49-F238E27FC236}">
                    <a16:creationId xmlns:a16="http://schemas.microsoft.com/office/drawing/2014/main" id="{23E69768-7548-42E8-B221-7F19CE8185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6" name="Picture 16">
                <a:extLst>
                  <a:ext uri="{FF2B5EF4-FFF2-40B4-BE49-F238E27FC236}">
                    <a16:creationId xmlns:a16="http://schemas.microsoft.com/office/drawing/2014/main" id="{524C3FAA-08F4-436C-9DC2-CFA7A46EC7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7" name="Picture 17">
                <a:extLst>
                  <a:ext uri="{FF2B5EF4-FFF2-40B4-BE49-F238E27FC236}">
                    <a16:creationId xmlns:a16="http://schemas.microsoft.com/office/drawing/2014/main" id="{39895733-BDFC-4C5E-82A5-B84B489C6D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8" name="Picture 18">
                <a:extLst>
                  <a:ext uri="{FF2B5EF4-FFF2-40B4-BE49-F238E27FC236}">
                    <a16:creationId xmlns:a16="http://schemas.microsoft.com/office/drawing/2014/main" id="{C0B2C1FD-0EA2-494B-81DB-4BAAD84177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9" name="Picture 19">
                <a:extLst>
                  <a:ext uri="{FF2B5EF4-FFF2-40B4-BE49-F238E27FC236}">
                    <a16:creationId xmlns:a16="http://schemas.microsoft.com/office/drawing/2014/main" id="{DB7FC19A-E853-4256-9F47-34AB009E41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0" name="Picture 20">
                <a:extLst>
                  <a:ext uri="{FF2B5EF4-FFF2-40B4-BE49-F238E27FC236}">
                    <a16:creationId xmlns:a16="http://schemas.microsoft.com/office/drawing/2014/main" id="{F19B1D63-D4D6-40F3-867D-02C2F53C61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1" name="Picture 21">
                <a:extLst>
                  <a:ext uri="{FF2B5EF4-FFF2-40B4-BE49-F238E27FC236}">
                    <a16:creationId xmlns:a16="http://schemas.microsoft.com/office/drawing/2014/main" id="{44F909B0-84A2-4866-AA6E-913B8C0F82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2" name="Picture 22">
                <a:extLst>
                  <a:ext uri="{FF2B5EF4-FFF2-40B4-BE49-F238E27FC236}">
                    <a16:creationId xmlns:a16="http://schemas.microsoft.com/office/drawing/2014/main" id="{35C59E1D-7761-481B-A664-20864BB467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3" name="Picture 23">
                <a:extLst>
                  <a:ext uri="{FF2B5EF4-FFF2-40B4-BE49-F238E27FC236}">
                    <a16:creationId xmlns:a16="http://schemas.microsoft.com/office/drawing/2014/main" id="{9B269CF8-99CB-42B8-AB2A-65AD73E01C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57" name="Group 56">
              <a:extLst>
                <a:ext uri="{FF2B5EF4-FFF2-40B4-BE49-F238E27FC236}">
                  <a16:creationId xmlns:a16="http://schemas.microsoft.com/office/drawing/2014/main" id="{6B95B674-F389-4FDA-8728-EA915DF79B5C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254" name="Picture 14">
                <a:extLst>
                  <a:ext uri="{FF2B5EF4-FFF2-40B4-BE49-F238E27FC236}">
                    <a16:creationId xmlns:a16="http://schemas.microsoft.com/office/drawing/2014/main" id="{BA361632-8C54-4E17-A53E-11D25A3896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5" name="Picture 15">
                <a:extLst>
                  <a:ext uri="{FF2B5EF4-FFF2-40B4-BE49-F238E27FC236}">
                    <a16:creationId xmlns:a16="http://schemas.microsoft.com/office/drawing/2014/main" id="{00CE4BA3-CE0A-4E84-B687-BD78413251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6" name="Picture 16">
                <a:extLst>
                  <a:ext uri="{FF2B5EF4-FFF2-40B4-BE49-F238E27FC236}">
                    <a16:creationId xmlns:a16="http://schemas.microsoft.com/office/drawing/2014/main" id="{C11AD6DA-9938-4BF7-BA2C-63DCAF8759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7" name="Picture 17">
                <a:extLst>
                  <a:ext uri="{FF2B5EF4-FFF2-40B4-BE49-F238E27FC236}">
                    <a16:creationId xmlns:a16="http://schemas.microsoft.com/office/drawing/2014/main" id="{BFD480EE-704D-4769-9A83-FC64814FE7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8" name="Picture 18">
                <a:extLst>
                  <a:ext uri="{FF2B5EF4-FFF2-40B4-BE49-F238E27FC236}">
                    <a16:creationId xmlns:a16="http://schemas.microsoft.com/office/drawing/2014/main" id="{D182304B-70C4-46D7-A76D-DC12A43AAB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9" name="Picture 19">
                <a:extLst>
                  <a:ext uri="{FF2B5EF4-FFF2-40B4-BE49-F238E27FC236}">
                    <a16:creationId xmlns:a16="http://schemas.microsoft.com/office/drawing/2014/main" id="{ECDF473D-E0C8-49B3-B9B7-B74B1DBFC6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0" name="Picture 20">
                <a:extLst>
                  <a:ext uri="{FF2B5EF4-FFF2-40B4-BE49-F238E27FC236}">
                    <a16:creationId xmlns:a16="http://schemas.microsoft.com/office/drawing/2014/main" id="{B2F4607B-1921-45AC-8882-F1E020ADF4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1" name="Picture 21">
                <a:extLst>
                  <a:ext uri="{FF2B5EF4-FFF2-40B4-BE49-F238E27FC236}">
                    <a16:creationId xmlns:a16="http://schemas.microsoft.com/office/drawing/2014/main" id="{4E4DE1BC-5BE6-487E-814F-492057F279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2" name="Picture 22">
                <a:extLst>
                  <a:ext uri="{FF2B5EF4-FFF2-40B4-BE49-F238E27FC236}">
                    <a16:creationId xmlns:a16="http://schemas.microsoft.com/office/drawing/2014/main" id="{E3BF9C73-BB59-4228-BA79-3E27DDBF91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3" name="Picture 23">
                <a:extLst>
                  <a:ext uri="{FF2B5EF4-FFF2-40B4-BE49-F238E27FC236}">
                    <a16:creationId xmlns:a16="http://schemas.microsoft.com/office/drawing/2014/main" id="{BE0243AD-57D2-4DE6-8F76-000CBB0ABB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58" name="Group 56">
              <a:extLst>
                <a:ext uri="{FF2B5EF4-FFF2-40B4-BE49-F238E27FC236}">
                  <a16:creationId xmlns:a16="http://schemas.microsoft.com/office/drawing/2014/main" id="{CCF2402D-CF64-4E69-8A95-EF9B27102A37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244" name="Picture 14">
                <a:extLst>
                  <a:ext uri="{FF2B5EF4-FFF2-40B4-BE49-F238E27FC236}">
                    <a16:creationId xmlns:a16="http://schemas.microsoft.com/office/drawing/2014/main" id="{A67D1F01-8897-4964-B15D-DE22F6A929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5" name="Picture 15">
                <a:extLst>
                  <a:ext uri="{FF2B5EF4-FFF2-40B4-BE49-F238E27FC236}">
                    <a16:creationId xmlns:a16="http://schemas.microsoft.com/office/drawing/2014/main" id="{C7777D9C-F402-4420-9448-00CD8B27EF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6" name="Picture 16">
                <a:extLst>
                  <a:ext uri="{FF2B5EF4-FFF2-40B4-BE49-F238E27FC236}">
                    <a16:creationId xmlns:a16="http://schemas.microsoft.com/office/drawing/2014/main" id="{5C4ED979-4617-4F0F-97B5-109C95D8FC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7" name="Picture 17">
                <a:extLst>
                  <a:ext uri="{FF2B5EF4-FFF2-40B4-BE49-F238E27FC236}">
                    <a16:creationId xmlns:a16="http://schemas.microsoft.com/office/drawing/2014/main" id="{94B71014-5602-4A76-BA87-17B1502BD5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8" name="Picture 18">
                <a:extLst>
                  <a:ext uri="{FF2B5EF4-FFF2-40B4-BE49-F238E27FC236}">
                    <a16:creationId xmlns:a16="http://schemas.microsoft.com/office/drawing/2014/main" id="{968A2E5A-C7F2-4DA2-8338-65D31E8B16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9" name="Picture 19">
                <a:extLst>
                  <a:ext uri="{FF2B5EF4-FFF2-40B4-BE49-F238E27FC236}">
                    <a16:creationId xmlns:a16="http://schemas.microsoft.com/office/drawing/2014/main" id="{655676E2-BFE3-4FAD-AD38-49F8CA42E1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0" name="Picture 20">
                <a:extLst>
                  <a:ext uri="{FF2B5EF4-FFF2-40B4-BE49-F238E27FC236}">
                    <a16:creationId xmlns:a16="http://schemas.microsoft.com/office/drawing/2014/main" id="{3DCB73CB-56B4-46D4-A940-ABF7C4D598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1" name="Picture 21">
                <a:extLst>
                  <a:ext uri="{FF2B5EF4-FFF2-40B4-BE49-F238E27FC236}">
                    <a16:creationId xmlns:a16="http://schemas.microsoft.com/office/drawing/2014/main" id="{C15AA842-CF9C-4186-A263-147BD246CE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2" name="Picture 22">
                <a:extLst>
                  <a:ext uri="{FF2B5EF4-FFF2-40B4-BE49-F238E27FC236}">
                    <a16:creationId xmlns:a16="http://schemas.microsoft.com/office/drawing/2014/main" id="{C79DCBE9-92E4-40FA-9E51-0AA6CF4340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3" name="Picture 23">
                <a:extLst>
                  <a:ext uri="{FF2B5EF4-FFF2-40B4-BE49-F238E27FC236}">
                    <a16:creationId xmlns:a16="http://schemas.microsoft.com/office/drawing/2014/main" id="{6384E975-6069-4F88-960C-A051C1F9A8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59" name="Group 56">
              <a:extLst>
                <a:ext uri="{FF2B5EF4-FFF2-40B4-BE49-F238E27FC236}">
                  <a16:creationId xmlns:a16="http://schemas.microsoft.com/office/drawing/2014/main" id="{2C3CFA7F-DC89-4FA1-8EEC-1EC0D94AD3DE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234" name="Picture 14">
                <a:extLst>
                  <a:ext uri="{FF2B5EF4-FFF2-40B4-BE49-F238E27FC236}">
                    <a16:creationId xmlns:a16="http://schemas.microsoft.com/office/drawing/2014/main" id="{E574FF13-50C8-4D42-9451-3FCA64E059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5" name="Picture 15">
                <a:extLst>
                  <a:ext uri="{FF2B5EF4-FFF2-40B4-BE49-F238E27FC236}">
                    <a16:creationId xmlns:a16="http://schemas.microsoft.com/office/drawing/2014/main" id="{0804FE84-3B23-4DA8-A952-9148578477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6" name="Picture 16">
                <a:extLst>
                  <a:ext uri="{FF2B5EF4-FFF2-40B4-BE49-F238E27FC236}">
                    <a16:creationId xmlns:a16="http://schemas.microsoft.com/office/drawing/2014/main" id="{F90838A5-B9AE-4DE1-922E-D9D29C5ED9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7" name="Picture 17">
                <a:extLst>
                  <a:ext uri="{FF2B5EF4-FFF2-40B4-BE49-F238E27FC236}">
                    <a16:creationId xmlns:a16="http://schemas.microsoft.com/office/drawing/2014/main" id="{210BC49B-9F54-4DE3-BFFB-CFDE2923DD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8" name="Picture 18">
                <a:extLst>
                  <a:ext uri="{FF2B5EF4-FFF2-40B4-BE49-F238E27FC236}">
                    <a16:creationId xmlns:a16="http://schemas.microsoft.com/office/drawing/2014/main" id="{3CF8D324-3E78-40E3-82EA-D8F9AD6423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9" name="Picture 19">
                <a:extLst>
                  <a:ext uri="{FF2B5EF4-FFF2-40B4-BE49-F238E27FC236}">
                    <a16:creationId xmlns:a16="http://schemas.microsoft.com/office/drawing/2014/main" id="{13EBA3B6-E28F-48DC-90FD-E7620DBE1A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0" name="Picture 20">
                <a:extLst>
                  <a:ext uri="{FF2B5EF4-FFF2-40B4-BE49-F238E27FC236}">
                    <a16:creationId xmlns:a16="http://schemas.microsoft.com/office/drawing/2014/main" id="{F41EF2D0-7150-4EA7-B299-DEAAAE9431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1" name="Picture 21">
                <a:extLst>
                  <a:ext uri="{FF2B5EF4-FFF2-40B4-BE49-F238E27FC236}">
                    <a16:creationId xmlns:a16="http://schemas.microsoft.com/office/drawing/2014/main" id="{58F7ED07-6E1B-4760-8250-1F39B18BDF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2" name="Picture 22">
                <a:extLst>
                  <a:ext uri="{FF2B5EF4-FFF2-40B4-BE49-F238E27FC236}">
                    <a16:creationId xmlns:a16="http://schemas.microsoft.com/office/drawing/2014/main" id="{DFED01DA-5748-48A1-9D27-FCA67F3B01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3" name="Picture 23">
                <a:extLst>
                  <a:ext uri="{FF2B5EF4-FFF2-40B4-BE49-F238E27FC236}">
                    <a16:creationId xmlns:a16="http://schemas.microsoft.com/office/drawing/2014/main" id="{FCABBCAE-CA53-4138-8CC3-E189860E37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60" name="Group 56">
              <a:extLst>
                <a:ext uri="{FF2B5EF4-FFF2-40B4-BE49-F238E27FC236}">
                  <a16:creationId xmlns:a16="http://schemas.microsoft.com/office/drawing/2014/main" id="{C8431B5D-AC71-4555-8DF5-B7B9E9173F14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224" name="Picture 14">
                <a:extLst>
                  <a:ext uri="{FF2B5EF4-FFF2-40B4-BE49-F238E27FC236}">
                    <a16:creationId xmlns:a16="http://schemas.microsoft.com/office/drawing/2014/main" id="{6C559F28-812B-4113-90EE-DF2B151A40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5" name="Picture 15">
                <a:extLst>
                  <a:ext uri="{FF2B5EF4-FFF2-40B4-BE49-F238E27FC236}">
                    <a16:creationId xmlns:a16="http://schemas.microsoft.com/office/drawing/2014/main" id="{53D15AB9-B1DA-436E-BEE5-3616C20601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6" name="Picture 16">
                <a:extLst>
                  <a:ext uri="{FF2B5EF4-FFF2-40B4-BE49-F238E27FC236}">
                    <a16:creationId xmlns:a16="http://schemas.microsoft.com/office/drawing/2014/main" id="{41C08EAA-F7C9-4F3C-A0DA-4B9F4C02FD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7" name="Picture 17">
                <a:extLst>
                  <a:ext uri="{FF2B5EF4-FFF2-40B4-BE49-F238E27FC236}">
                    <a16:creationId xmlns:a16="http://schemas.microsoft.com/office/drawing/2014/main" id="{F256A7BA-2DE3-4EC1-8803-806F62398E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8" name="Picture 18">
                <a:extLst>
                  <a:ext uri="{FF2B5EF4-FFF2-40B4-BE49-F238E27FC236}">
                    <a16:creationId xmlns:a16="http://schemas.microsoft.com/office/drawing/2014/main" id="{A11E97C9-22D0-4CC6-AD33-71767A56FD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9" name="Picture 19">
                <a:extLst>
                  <a:ext uri="{FF2B5EF4-FFF2-40B4-BE49-F238E27FC236}">
                    <a16:creationId xmlns:a16="http://schemas.microsoft.com/office/drawing/2014/main" id="{384C388D-BF37-429A-9F30-361D93A110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0" name="Picture 20">
                <a:extLst>
                  <a:ext uri="{FF2B5EF4-FFF2-40B4-BE49-F238E27FC236}">
                    <a16:creationId xmlns:a16="http://schemas.microsoft.com/office/drawing/2014/main" id="{6BAE9DAD-EFAD-4A66-9B9F-02276EE938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1" name="Picture 21">
                <a:extLst>
                  <a:ext uri="{FF2B5EF4-FFF2-40B4-BE49-F238E27FC236}">
                    <a16:creationId xmlns:a16="http://schemas.microsoft.com/office/drawing/2014/main" id="{B2808CD8-EBF0-4D96-A0C9-D526581E52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2" name="Picture 22">
                <a:extLst>
                  <a:ext uri="{FF2B5EF4-FFF2-40B4-BE49-F238E27FC236}">
                    <a16:creationId xmlns:a16="http://schemas.microsoft.com/office/drawing/2014/main" id="{80917FCD-5917-4488-B36C-714A1FA71A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3" name="Picture 23">
                <a:extLst>
                  <a:ext uri="{FF2B5EF4-FFF2-40B4-BE49-F238E27FC236}">
                    <a16:creationId xmlns:a16="http://schemas.microsoft.com/office/drawing/2014/main" id="{3C62992A-01B6-41C4-A1CC-832D3D46AA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61" name="Group 56">
              <a:extLst>
                <a:ext uri="{FF2B5EF4-FFF2-40B4-BE49-F238E27FC236}">
                  <a16:creationId xmlns:a16="http://schemas.microsoft.com/office/drawing/2014/main" id="{E6C9BC6F-F43B-42CC-8FFE-7E02F090A161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162" name="Picture 14">
                <a:extLst>
                  <a:ext uri="{FF2B5EF4-FFF2-40B4-BE49-F238E27FC236}">
                    <a16:creationId xmlns:a16="http://schemas.microsoft.com/office/drawing/2014/main" id="{FCC5B9D2-2D23-4E43-87C6-4D5166E0B4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3" name="Picture 15">
                <a:extLst>
                  <a:ext uri="{FF2B5EF4-FFF2-40B4-BE49-F238E27FC236}">
                    <a16:creationId xmlns:a16="http://schemas.microsoft.com/office/drawing/2014/main" id="{E4E49D57-B5D0-42D3-B0E9-BCD5961A6A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" name="Picture 16">
                <a:extLst>
                  <a:ext uri="{FF2B5EF4-FFF2-40B4-BE49-F238E27FC236}">
                    <a16:creationId xmlns:a16="http://schemas.microsoft.com/office/drawing/2014/main" id="{4153353F-6989-40A9-8B82-90AA91F90F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" name="Picture 17">
                <a:extLst>
                  <a:ext uri="{FF2B5EF4-FFF2-40B4-BE49-F238E27FC236}">
                    <a16:creationId xmlns:a16="http://schemas.microsoft.com/office/drawing/2014/main" id="{550835EE-93C0-48F4-97BC-609EC3E098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" name="Picture 18">
                <a:extLst>
                  <a:ext uri="{FF2B5EF4-FFF2-40B4-BE49-F238E27FC236}">
                    <a16:creationId xmlns:a16="http://schemas.microsoft.com/office/drawing/2014/main" id="{BB8541A1-EF75-41BA-992A-29CEBED370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" name="Picture 19">
                <a:extLst>
                  <a:ext uri="{FF2B5EF4-FFF2-40B4-BE49-F238E27FC236}">
                    <a16:creationId xmlns:a16="http://schemas.microsoft.com/office/drawing/2014/main" id="{AF28AB3D-2F93-478D-8F3C-AD0326E0F6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" name="Picture 20">
                <a:extLst>
                  <a:ext uri="{FF2B5EF4-FFF2-40B4-BE49-F238E27FC236}">
                    <a16:creationId xmlns:a16="http://schemas.microsoft.com/office/drawing/2014/main" id="{50662B36-961A-48DB-9776-46D373BFA7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" name="Picture 21">
                <a:extLst>
                  <a:ext uri="{FF2B5EF4-FFF2-40B4-BE49-F238E27FC236}">
                    <a16:creationId xmlns:a16="http://schemas.microsoft.com/office/drawing/2014/main" id="{698DDC6F-AA40-4337-9D90-8F26A191AD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0" name="Picture 22">
                <a:extLst>
                  <a:ext uri="{FF2B5EF4-FFF2-40B4-BE49-F238E27FC236}">
                    <a16:creationId xmlns:a16="http://schemas.microsoft.com/office/drawing/2014/main" id="{F055D011-1ACC-413B-98E6-03D184A806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3" name="Picture 23">
                <a:extLst>
                  <a:ext uri="{FF2B5EF4-FFF2-40B4-BE49-F238E27FC236}">
                    <a16:creationId xmlns:a16="http://schemas.microsoft.com/office/drawing/2014/main" id="{D1FFFE49-9707-46D3-8A15-C4D208D7E2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8C786690-9D58-4A68-8218-E22FD28DAF11}"/>
              </a:ext>
            </a:extLst>
          </p:cNvPr>
          <p:cNvGrpSpPr/>
          <p:nvPr/>
        </p:nvGrpSpPr>
        <p:grpSpPr>
          <a:xfrm>
            <a:off x="583820" y="3289449"/>
            <a:ext cx="1539560" cy="1515856"/>
            <a:chOff x="4975891" y="1527626"/>
            <a:chExt cx="1539560" cy="1515856"/>
          </a:xfrm>
        </p:grpSpPr>
        <p:grpSp>
          <p:nvGrpSpPr>
            <p:cNvPr id="315" name="Group 56">
              <a:extLst>
                <a:ext uri="{FF2B5EF4-FFF2-40B4-BE49-F238E27FC236}">
                  <a16:creationId xmlns:a16="http://schemas.microsoft.com/office/drawing/2014/main" id="{625F15A1-BE97-4BF5-AD06-9CA8595C3AD8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415" name="Picture 14">
                <a:extLst>
                  <a:ext uri="{FF2B5EF4-FFF2-40B4-BE49-F238E27FC236}">
                    <a16:creationId xmlns:a16="http://schemas.microsoft.com/office/drawing/2014/main" id="{417CAB79-7C1F-4438-A1AA-0C7301C6DF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6" name="Picture 15">
                <a:extLst>
                  <a:ext uri="{FF2B5EF4-FFF2-40B4-BE49-F238E27FC236}">
                    <a16:creationId xmlns:a16="http://schemas.microsoft.com/office/drawing/2014/main" id="{354CEC0B-BBB1-48C2-95A9-6F7A7E4D95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7" name="Picture 16">
                <a:extLst>
                  <a:ext uri="{FF2B5EF4-FFF2-40B4-BE49-F238E27FC236}">
                    <a16:creationId xmlns:a16="http://schemas.microsoft.com/office/drawing/2014/main" id="{95339FD1-80BF-47BC-B11C-D287B56402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8" name="Picture 17">
                <a:extLst>
                  <a:ext uri="{FF2B5EF4-FFF2-40B4-BE49-F238E27FC236}">
                    <a16:creationId xmlns:a16="http://schemas.microsoft.com/office/drawing/2014/main" id="{197AA7C1-CB75-4551-A3E4-199FA3991B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9" name="Picture 18">
                <a:extLst>
                  <a:ext uri="{FF2B5EF4-FFF2-40B4-BE49-F238E27FC236}">
                    <a16:creationId xmlns:a16="http://schemas.microsoft.com/office/drawing/2014/main" id="{88EE140A-F23C-4706-9935-2F93496873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0" name="Picture 19">
                <a:extLst>
                  <a:ext uri="{FF2B5EF4-FFF2-40B4-BE49-F238E27FC236}">
                    <a16:creationId xmlns:a16="http://schemas.microsoft.com/office/drawing/2014/main" id="{3405194D-E204-4033-B7A2-B9925EF618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1" name="Picture 20">
                <a:extLst>
                  <a:ext uri="{FF2B5EF4-FFF2-40B4-BE49-F238E27FC236}">
                    <a16:creationId xmlns:a16="http://schemas.microsoft.com/office/drawing/2014/main" id="{B6729DF3-8369-48AE-83BA-F29E698CDE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2" name="Picture 21">
                <a:extLst>
                  <a:ext uri="{FF2B5EF4-FFF2-40B4-BE49-F238E27FC236}">
                    <a16:creationId xmlns:a16="http://schemas.microsoft.com/office/drawing/2014/main" id="{3A927B38-5662-4DC3-AEB8-8B15313D8D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3" name="Picture 22">
                <a:extLst>
                  <a:ext uri="{FF2B5EF4-FFF2-40B4-BE49-F238E27FC236}">
                    <a16:creationId xmlns:a16="http://schemas.microsoft.com/office/drawing/2014/main" id="{1B8055BC-37C9-4891-89A6-DAE1C57349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4" name="Picture 23">
                <a:extLst>
                  <a:ext uri="{FF2B5EF4-FFF2-40B4-BE49-F238E27FC236}">
                    <a16:creationId xmlns:a16="http://schemas.microsoft.com/office/drawing/2014/main" id="{27629138-3DC0-4357-8B30-2E107AFBBB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6" name="Group 56">
              <a:extLst>
                <a:ext uri="{FF2B5EF4-FFF2-40B4-BE49-F238E27FC236}">
                  <a16:creationId xmlns:a16="http://schemas.microsoft.com/office/drawing/2014/main" id="{6FFFF844-336E-4153-BC1E-44579E74F8CF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405" name="Picture 14">
                <a:extLst>
                  <a:ext uri="{FF2B5EF4-FFF2-40B4-BE49-F238E27FC236}">
                    <a16:creationId xmlns:a16="http://schemas.microsoft.com/office/drawing/2014/main" id="{89FEF583-8DAA-4827-8B00-F4CC095E8C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6" name="Picture 15">
                <a:extLst>
                  <a:ext uri="{FF2B5EF4-FFF2-40B4-BE49-F238E27FC236}">
                    <a16:creationId xmlns:a16="http://schemas.microsoft.com/office/drawing/2014/main" id="{55F85398-9E40-4BCD-96F2-DFDA6B139F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7" name="Picture 16">
                <a:extLst>
                  <a:ext uri="{FF2B5EF4-FFF2-40B4-BE49-F238E27FC236}">
                    <a16:creationId xmlns:a16="http://schemas.microsoft.com/office/drawing/2014/main" id="{913E02E3-C0CA-4666-8EB9-BF0FC12EBB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8" name="Picture 17">
                <a:extLst>
                  <a:ext uri="{FF2B5EF4-FFF2-40B4-BE49-F238E27FC236}">
                    <a16:creationId xmlns:a16="http://schemas.microsoft.com/office/drawing/2014/main" id="{68A733B0-FFFD-4A96-9437-473453FD0B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9" name="Picture 18">
                <a:extLst>
                  <a:ext uri="{FF2B5EF4-FFF2-40B4-BE49-F238E27FC236}">
                    <a16:creationId xmlns:a16="http://schemas.microsoft.com/office/drawing/2014/main" id="{6F0FD569-9FFA-4254-A412-BA661676D7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0" name="Picture 19">
                <a:extLst>
                  <a:ext uri="{FF2B5EF4-FFF2-40B4-BE49-F238E27FC236}">
                    <a16:creationId xmlns:a16="http://schemas.microsoft.com/office/drawing/2014/main" id="{81890AF4-17E5-4769-A996-FC73A99053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1" name="Picture 20">
                <a:extLst>
                  <a:ext uri="{FF2B5EF4-FFF2-40B4-BE49-F238E27FC236}">
                    <a16:creationId xmlns:a16="http://schemas.microsoft.com/office/drawing/2014/main" id="{A4BF5073-AEA0-4852-85F8-31179638D6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2" name="Picture 21">
                <a:extLst>
                  <a:ext uri="{FF2B5EF4-FFF2-40B4-BE49-F238E27FC236}">
                    <a16:creationId xmlns:a16="http://schemas.microsoft.com/office/drawing/2014/main" id="{9C0F2F6B-53E9-4B4D-93C8-FC0F16588B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3" name="Picture 22">
                <a:extLst>
                  <a:ext uri="{FF2B5EF4-FFF2-40B4-BE49-F238E27FC236}">
                    <a16:creationId xmlns:a16="http://schemas.microsoft.com/office/drawing/2014/main" id="{4D9DAE53-E2B0-4837-87D9-D1DF64B523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4" name="Picture 23">
                <a:extLst>
                  <a:ext uri="{FF2B5EF4-FFF2-40B4-BE49-F238E27FC236}">
                    <a16:creationId xmlns:a16="http://schemas.microsoft.com/office/drawing/2014/main" id="{599BFF84-D574-4620-B65F-AEA2553F67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7" name="Group 56">
              <a:extLst>
                <a:ext uri="{FF2B5EF4-FFF2-40B4-BE49-F238E27FC236}">
                  <a16:creationId xmlns:a16="http://schemas.microsoft.com/office/drawing/2014/main" id="{73A93AD7-70A5-4391-B3A1-ADE0BDE7FBE1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395" name="Picture 14">
                <a:extLst>
                  <a:ext uri="{FF2B5EF4-FFF2-40B4-BE49-F238E27FC236}">
                    <a16:creationId xmlns:a16="http://schemas.microsoft.com/office/drawing/2014/main" id="{A6B10FFB-C229-435C-9E20-CA25411186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6" name="Picture 15">
                <a:extLst>
                  <a:ext uri="{FF2B5EF4-FFF2-40B4-BE49-F238E27FC236}">
                    <a16:creationId xmlns:a16="http://schemas.microsoft.com/office/drawing/2014/main" id="{B20EAA5D-3E8F-427D-A23F-BEDE12A5A8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7" name="Picture 16">
                <a:extLst>
                  <a:ext uri="{FF2B5EF4-FFF2-40B4-BE49-F238E27FC236}">
                    <a16:creationId xmlns:a16="http://schemas.microsoft.com/office/drawing/2014/main" id="{21CD0CAF-E138-4F9E-BE6A-3795BAA136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8" name="Picture 17">
                <a:extLst>
                  <a:ext uri="{FF2B5EF4-FFF2-40B4-BE49-F238E27FC236}">
                    <a16:creationId xmlns:a16="http://schemas.microsoft.com/office/drawing/2014/main" id="{7455AEDE-C334-4E00-B9CD-ECA9F3FD93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9" name="Picture 18">
                <a:extLst>
                  <a:ext uri="{FF2B5EF4-FFF2-40B4-BE49-F238E27FC236}">
                    <a16:creationId xmlns:a16="http://schemas.microsoft.com/office/drawing/2014/main" id="{FBE4DE62-534F-4F33-8D39-9380DBB8F3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0" name="Picture 19">
                <a:extLst>
                  <a:ext uri="{FF2B5EF4-FFF2-40B4-BE49-F238E27FC236}">
                    <a16:creationId xmlns:a16="http://schemas.microsoft.com/office/drawing/2014/main" id="{8BFEFABA-463C-4511-8662-D9B81C1FF2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1" name="Picture 20">
                <a:extLst>
                  <a:ext uri="{FF2B5EF4-FFF2-40B4-BE49-F238E27FC236}">
                    <a16:creationId xmlns:a16="http://schemas.microsoft.com/office/drawing/2014/main" id="{4096644B-B28E-45BA-A434-998363FAEB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2" name="Picture 21">
                <a:extLst>
                  <a:ext uri="{FF2B5EF4-FFF2-40B4-BE49-F238E27FC236}">
                    <a16:creationId xmlns:a16="http://schemas.microsoft.com/office/drawing/2014/main" id="{B1F77C32-4DC3-40AD-B1F8-FB3D0C2B61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3" name="Picture 22">
                <a:extLst>
                  <a:ext uri="{FF2B5EF4-FFF2-40B4-BE49-F238E27FC236}">
                    <a16:creationId xmlns:a16="http://schemas.microsoft.com/office/drawing/2014/main" id="{2B8257A5-E55A-414F-94FD-E918F5EED5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4" name="Picture 23">
                <a:extLst>
                  <a:ext uri="{FF2B5EF4-FFF2-40B4-BE49-F238E27FC236}">
                    <a16:creationId xmlns:a16="http://schemas.microsoft.com/office/drawing/2014/main" id="{7C240E97-E6F9-40A9-84A2-2F60E4089A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8" name="Group 56">
              <a:extLst>
                <a:ext uri="{FF2B5EF4-FFF2-40B4-BE49-F238E27FC236}">
                  <a16:creationId xmlns:a16="http://schemas.microsoft.com/office/drawing/2014/main" id="{790E03EC-C80F-43EF-98CA-1E3A632BE179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385" name="Picture 14">
                <a:extLst>
                  <a:ext uri="{FF2B5EF4-FFF2-40B4-BE49-F238E27FC236}">
                    <a16:creationId xmlns:a16="http://schemas.microsoft.com/office/drawing/2014/main" id="{F9CBCC5B-E549-451E-A92A-CBD842807E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6" name="Picture 15">
                <a:extLst>
                  <a:ext uri="{FF2B5EF4-FFF2-40B4-BE49-F238E27FC236}">
                    <a16:creationId xmlns:a16="http://schemas.microsoft.com/office/drawing/2014/main" id="{5ADDBEE2-9121-4226-80E8-5CD498585E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7" name="Picture 16">
                <a:extLst>
                  <a:ext uri="{FF2B5EF4-FFF2-40B4-BE49-F238E27FC236}">
                    <a16:creationId xmlns:a16="http://schemas.microsoft.com/office/drawing/2014/main" id="{6891B79F-D3C5-4A5B-930D-31FE8ABE5A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8" name="Picture 17">
                <a:extLst>
                  <a:ext uri="{FF2B5EF4-FFF2-40B4-BE49-F238E27FC236}">
                    <a16:creationId xmlns:a16="http://schemas.microsoft.com/office/drawing/2014/main" id="{9B7F8CF4-24C9-42E8-8991-5CE6EF89E6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9" name="Picture 18">
                <a:extLst>
                  <a:ext uri="{FF2B5EF4-FFF2-40B4-BE49-F238E27FC236}">
                    <a16:creationId xmlns:a16="http://schemas.microsoft.com/office/drawing/2014/main" id="{8C3B62B5-6682-4B84-ACE6-530DC7CB9F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0" name="Picture 19">
                <a:extLst>
                  <a:ext uri="{FF2B5EF4-FFF2-40B4-BE49-F238E27FC236}">
                    <a16:creationId xmlns:a16="http://schemas.microsoft.com/office/drawing/2014/main" id="{08981887-09BA-44E4-A717-86B4BA798B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1" name="Picture 20">
                <a:extLst>
                  <a:ext uri="{FF2B5EF4-FFF2-40B4-BE49-F238E27FC236}">
                    <a16:creationId xmlns:a16="http://schemas.microsoft.com/office/drawing/2014/main" id="{F53759CF-6934-4456-8406-7DC94195DF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2" name="Picture 21">
                <a:extLst>
                  <a:ext uri="{FF2B5EF4-FFF2-40B4-BE49-F238E27FC236}">
                    <a16:creationId xmlns:a16="http://schemas.microsoft.com/office/drawing/2014/main" id="{CE9ACF13-5CA9-4E9F-BC9B-E52149BAE0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3" name="Picture 22">
                <a:extLst>
                  <a:ext uri="{FF2B5EF4-FFF2-40B4-BE49-F238E27FC236}">
                    <a16:creationId xmlns:a16="http://schemas.microsoft.com/office/drawing/2014/main" id="{851F3369-3C8D-4197-BBF3-4E114BE271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4" name="Picture 23">
                <a:extLst>
                  <a:ext uri="{FF2B5EF4-FFF2-40B4-BE49-F238E27FC236}">
                    <a16:creationId xmlns:a16="http://schemas.microsoft.com/office/drawing/2014/main" id="{7A81A594-4801-4FDE-B2F3-974BABFC96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9" name="Group 56">
              <a:extLst>
                <a:ext uri="{FF2B5EF4-FFF2-40B4-BE49-F238E27FC236}">
                  <a16:creationId xmlns:a16="http://schemas.microsoft.com/office/drawing/2014/main" id="{F12AC7A1-9D65-4CBC-A001-E49A641247A7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375" name="Picture 14">
                <a:extLst>
                  <a:ext uri="{FF2B5EF4-FFF2-40B4-BE49-F238E27FC236}">
                    <a16:creationId xmlns:a16="http://schemas.microsoft.com/office/drawing/2014/main" id="{35F45D9E-2977-4EC3-8D5C-76D078DE99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6" name="Picture 15">
                <a:extLst>
                  <a:ext uri="{FF2B5EF4-FFF2-40B4-BE49-F238E27FC236}">
                    <a16:creationId xmlns:a16="http://schemas.microsoft.com/office/drawing/2014/main" id="{2E94BCD8-3150-41C9-B0DC-A9703C4FE6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7" name="Picture 16">
                <a:extLst>
                  <a:ext uri="{FF2B5EF4-FFF2-40B4-BE49-F238E27FC236}">
                    <a16:creationId xmlns:a16="http://schemas.microsoft.com/office/drawing/2014/main" id="{10155C49-D6B8-4254-9053-A1816B2D43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8" name="Picture 17">
                <a:extLst>
                  <a:ext uri="{FF2B5EF4-FFF2-40B4-BE49-F238E27FC236}">
                    <a16:creationId xmlns:a16="http://schemas.microsoft.com/office/drawing/2014/main" id="{CB7B0456-3C45-4CC3-8EAC-F899BE0753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9" name="Picture 18">
                <a:extLst>
                  <a:ext uri="{FF2B5EF4-FFF2-40B4-BE49-F238E27FC236}">
                    <a16:creationId xmlns:a16="http://schemas.microsoft.com/office/drawing/2014/main" id="{D3D4CC42-E526-449A-BAB9-72AF54D061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0" name="Picture 19">
                <a:extLst>
                  <a:ext uri="{FF2B5EF4-FFF2-40B4-BE49-F238E27FC236}">
                    <a16:creationId xmlns:a16="http://schemas.microsoft.com/office/drawing/2014/main" id="{7463C5E9-7E9D-4526-BA17-A0D14760F7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1" name="Picture 20">
                <a:extLst>
                  <a:ext uri="{FF2B5EF4-FFF2-40B4-BE49-F238E27FC236}">
                    <a16:creationId xmlns:a16="http://schemas.microsoft.com/office/drawing/2014/main" id="{75CBE10F-0222-4C9E-B49B-D2871A1F15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2" name="Picture 21">
                <a:extLst>
                  <a:ext uri="{FF2B5EF4-FFF2-40B4-BE49-F238E27FC236}">
                    <a16:creationId xmlns:a16="http://schemas.microsoft.com/office/drawing/2014/main" id="{9AE7AD3C-B12E-4FEA-9CB8-DE32993026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3" name="Picture 22">
                <a:extLst>
                  <a:ext uri="{FF2B5EF4-FFF2-40B4-BE49-F238E27FC236}">
                    <a16:creationId xmlns:a16="http://schemas.microsoft.com/office/drawing/2014/main" id="{DB5CFBD6-82F2-41E0-AEC2-24AD0AB76C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4" name="Picture 23">
                <a:extLst>
                  <a:ext uri="{FF2B5EF4-FFF2-40B4-BE49-F238E27FC236}">
                    <a16:creationId xmlns:a16="http://schemas.microsoft.com/office/drawing/2014/main" id="{F6063FDF-79B0-4ABF-A694-172594DCE6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0" name="Group 56">
              <a:extLst>
                <a:ext uri="{FF2B5EF4-FFF2-40B4-BE49-F238E27FC236}">
                  <a16:creationId xmlns:a16="http://schemas.microsoft.com/office/drawing/2014/main" id="{E73794C4-6E69-4C0D-A045-A02EBB01A599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365" name="Picture 14">
                <a:extLst>
                  <a:ext uri="{FF2B5EF4-FFF2-40B4-BE49-F238E27FC236}">
                    <a16:creationId xmlns:a16="http://schemas.microsoft.com/office/drawing/2014/main" id="{21584EF9-EB38-4CFB-8446-8F01814F2D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6" name="Picture 15">
                <a:extLst>
                  <a:ext uri="{FF2B5EF4-FFF2-40B4-BE49-F238E27FC236}">
                    <a16:creationId xmlns:a16="http://schemas.microsoft.com/office/drawing/2014/main" id="{C278953C-6D91-4536-BCB7-136AE99C21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7" name="Picture 16">
                <a:extLst>
                  <a:ext uri="{FF2B5EF4-FFF2-40B4-BE49-F238E27FC236}">
                    <a16:creationId xmlns:a16="http://schemas.microsoft.com/office/drawing/2014/main" id="{639E2F81-3B2B-4C75-B613-A89A993D44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8" name="Picture 17">
                <a:extLst>
                  <a:ext uri="{FF2B5EF4-FFF2-40B4-BE49-F238E27FC236}">
                    <a16:creationId xmlns:a16="http://schemas.microsoft.com/office/drawing/2014/main" id="{F8175FE7-4EFE-419F-91EC-C653264369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9" name="Picture 18">
                <a:extLst>
                  <a:ext uri="{FF2B5EF4-FFF2-40B4-BE49-F238E27FC236}">
                    <a16:creationId xmlns:a16="http://schemas.microsoft.com/office/drawing/2014/main" id="{2F4A5C24-3BA1-4D6A-BCC0-C6AFDDB9B9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0" name="Picture 19">
                <a:extLst>
                  <a:ext uri="{FF2B5EF4-FFF2-40B4-BE49-F238E27FC236}">
                    <a16:creationId xmlns:a16="http://schemas.microsoft.com/office/drawing/2014/main" id="{2C6DF4A8-F5E2-4D37-8260-0412B44DF1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1" name="Picture 20">
                <a:extLst>
                  <a:ext uri="{FF2B5EF4-FFF2-40B4-BE49-F238E27FC236}">
                    <a16:creationId xmlns:a16="http://schemas.microsoft.com/office/drawing/2014/main" id="{0BE77634-9AF8-4F54-AA85-D1C729FACD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2" name="Picture 21">
                <a:extLst>
                  <a:ext uri="{FF2B5EF4-FFF2-40B4-BE49-F238E27FC236}">
                    <a16:creationId xmlns:a16="http://schemas.microsoft.com/office/drawing/2014/main" id="{26E0635C-2C6C-4B46-80F9-BF43215C23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3" name="Picture 22">
                <a:extLst>
                  <a:ext uri="{FF2B5EF4-FFF2-40B4-BE49-F238E27FC236}">
                    <a16:creationId xmlns:a16="http://schemas.microsoft.com/office/drawing/2014/main" id="{D14B3372-E4E7-4328-86EE-72F0627777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4" name="Picture 23">
                <a:extLst>
                  <a:ext uri="{FF2B5EF4-FFF2-40B4-BE49-F238E27FC236}">
                    <a16:creationId xmlns:a16="http://schemas.microsoft.com/office/drawing/2014/main" id="{77119B5D-EA24-4DD4-9A96-4E360E9C2E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1" name="Group 56">
              <a:extLst>
                <a:ext uri="{FF2B5EF4-FFF2-40B4-BE49-F238E27FC236}">
                  <a16:creationId xmlns:a16="http://schemas.microsoft.com/office/drawing/2014/main" id="{834FF2E4-F880-4746-94CD-F3A05B4909EA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355" name="Picture 14">
                <a:extLst>
                  <a:ext uri="{FF2B5EF4-FFF2-40B4-BE49-F238E27FC236}">
                    <a16:creationId xmlns:a16="http://schemas.microsoft.com/office/drawing/2014/main" id="{D8ABF231-F8DC-49A0-BD2B-4348554066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6" name="Picture 15">
                <a:extLst>
                  <a:ext uri="{FF2B5EF4-FFF2-40B4-BE49-F238E27FC236}">
                    <a16:creationId xmlns:a16="http://schemas.microsoft.com/office/drawing/2014/main" id="{9F67FC75-A3E5-4B58-90C9-A2A476DFF4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7" name="Picture 16">
                <a:extLst>
                  <a:ext uri="{FF2B5EF4-FFF2-40B4-BE49-F238E27FC236}">
                    <a16:creationId xmlns:a16="http://schemas.microsoft.com/office/drawing/2014/main" id="{46B1D10F-06D4-4434-BAC1-9EC17F9D4B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8" name="Picture 17">
                <a:extLst>
                  <a:ext uri="{FF2B5EF4-FFF2-40B4-BE49-F238E27FC236}">
                    <a16:creationId xmlns:a16="http://schemas.microsoft.com/office/drawing/2014/main" id="{8D01E514-0CE9-450A-A9AD-9876ABFD10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9" name="Picture 18">
                <a:extLst>
                  <a:ext uri="{FF2B5EF4-FFF2-40B4-BE49-F238E27FC236}">
                    <a16:creationId xmlns:a16="http://schemas.microsoft.com/office/drawing/2014/main" id="{D13E4101-0242-4EDE-A207-AD1F41C102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0" name="Picture 19">
                <a:extLst>
                  <a:ext uri="{FF2B5EF4-FFF2-40B4-BE49-F238E27FC236}">
                    <a16:creationId xmlns:a16="http://schemas.microsoft.com/office/drawing/2014/main" id="{F7F765F8-8A31-4C6C-8473-CD93F76271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1" name="Picture 20">
                <a:extLst>
                  <a:ext uri="{FF2B5EF4-FFF2-40B4-BE49-F238E27FC236}">
                    <a16:creationId xmlns:a16="http://schemas.microsoft.com/office/drawing/2014/main" id="{E913C5C6-A941-45DC-AFF2-4B83CD9F42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2" name="Picture 21">
                <a:extLst>
                  <a:ext uri="{FF2B5EF4-FFF2-40B4-BE49-F238E27FC236}">
                    <a16:creationId xmlns:a16="http://schemas.microsoft.com/office/drawing/2014/main" id="{0E29EF63-1F8B-4CF3-9EBE-6E0C96B579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3" name="Picture 22">
                <a:extLst>
                  <a:ext uri="{FF2B5EF4-FFF2-40B4-BE49-F238E27FC236}">
                    <a16:creationId xmlns:a16="http://schemas.microsoft.com/office/drawing/2014/main" id="{DD753156-3E0C-47E3-9A76-13FF8CD8DD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4" name="Picture 23">
                <a:extLst>
                  <a:ext uri="{FF2B5EF4-FFF2-40B4-BE49-F238E27FC236}">
                    <a16:creationId xmlns:a16="http://schemas.microsoft.com/office/drawing/2014/main" id="{693315B3-F157-45E8-AB68-6C97FF04DB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2" name="Group 56">
              <a:extLst>
                <a:ext uri="{FF2B5EF4-FFF2-40B4-BE49-F238E27FC236}">
                  <a16:creationId xmlns:a16="http://schemas.microsoft.com/office/drawing/2014/main" id="{5DF10C9B-123B-44FA-B688-F0BE71A9824E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345" name="Picture 14">
                <a:extLst>
                  <a:ext uri="{FF2B5EF4-FFF2-40B4-BE49-F238E27FC236}">
                    <a16:creationId xmlns:a16="http://schemas.microsoft.com/office/drawing/2014/main" id="{D3157F78-2CED-4270-B98D-EEBEFE9006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6" name="Picture 15">
                <a:extLst>
                  <a:ext uri="{FF2B5EF4-FFF2-40B4-BE49-F238E27FC236}">
                    <a16:creationId xmlns:a16="http://schemas.microsoft.com/office/drawing/2014/main" id="{C77ACF1F-B00A-4A9F-8914-35BFDE81C7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7" name="Picture 16">
                <a:extLst>
                  <a:ext uri="{FF2B5EF4-FFF2-40B4-BE49-F238E27FC236}">
                    <a16:creationId xmlns:a16="http://schemas.microsoft.com/office/drawing/2014/main" id="{4B9E233A-D72B-46E6-8891-48E679B82A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8" name="Picture 17">
                <a:extLst>
                  <a:ext uri="{FF2B5EF4-FFF2-40B4-BE49-F238E27FC236}">
                    <a16:creationId xmlns:a16="http://schemas.microsoft.com/office/drawing/2014/main" id="{81B99A9A-852D-4362-ADF2-D9E5F0F4D0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9" name="Picture 18">
                <a:extLst>
                  <a:ext uri="{FF2B5EF4-FFF2-40B4-BE49-F238E27FC236}">
                    <a16:creationId xmlns:a16="http://schemas.microsoft.com/office/drawing/2014/main" id="{7589D04C-7A89-404C-A3C6-D4DDE8E7A8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0" name="Picture 19">
                <a:extLst>
                  <a:ext uri="{FF2B5EF4-FFF2-40B4-BE49-F238E27FC236}">
                    <a16:creationId xmlns:a16="http://schemas.microsoft.com/office/drawing/2014/main" id="{5D43C07E-C66C-4B21-82A3-A5BA33038B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1" name="Picture 20">
                <a:extLst>
                  <a:ext uri="{FF2B5EF4-FFF2-40B4-BE49-F238E27FC236}">
                    <a16:creationId xmlns:a16="http://schemas.microsoft.com/office/drawing/2014/main" id="{3019DFD7-2587-4BBC-9979-7E5C0EEF37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2" name="Picture 21">
                <a:extLst>
                  <a:ext uri="{FF2B5EF4-FFF2-40B4-BE49-F238E27FC236}">
                    <a16:creationId xmlns:a16="http://schemas.microsoft.com/office/drawing/2014/main" id="{0D31FB7B-3057-4A83-8F9E-324E75CDD2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3" name="Picture 22">
                <a:extLst>
                  <a:ext uri="{FF2B5EF4-FFF2-40B4-BE49-F238E27FC236}">
                    <a16:creationId xmlns:a16="http://schemas.microsoft.com/office/drawing/2014/main" id="{CB1B3AFF-2CC6-4847-9484-E7EB262DAE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4" name="Picture 23">
                <a:extLst>
                  <a:ext uri="{FF2B5EF4-FFF2-40B4-BE49-F238E27FC236}">
                    <a16:creationId xmlns:a16="http://schemas.microsoft.com/office/drawing/2014/main" id="{0ADF8423-0376-429F-A11F-80A7A9A920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3" name="Group 56">
              <a:extLst>
                <a:ext uri="{FF2B5EF4-FFF2-40B4-BE49-F238E27FC236}">
                  <a16:creationId xmlns:a16="http://schemas.microsoft.com/office/drawing/2014/main" id="{2821AB01-9B87-45C6-8588-2C6F76C76BDC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335" name="Picture 14">
                <a:extLst>
                  <a:ext uri="{FF2B5EF4-FFF2-40B4-BE49-F238E27FC236}">
                    <a16:creationId xmlns:a16="http://schemas.microsoft.com/office/drawing/2014/main" id="{96E513F2-E37F-4810-9157-E312514F03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6" name="Picture 15">
                <a:extLst>
                  <a:ext uri="{FF2B5EF4-FFF2-40B4-BE49-F238E27FC236}">
                    <a16:creationId xmlns:a16="http://schemas.microsoft.com/office/drawing/2014/main" id="{6FC5857C-BDE3-4A22-838F-50D4356EE0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7" name="Picture 16">
                <a:extLst>
                  <a:ext uri="{FF2B5EF4-FFF2-40B4-BE49-F238E27FC236}">
                    <a16:creationId xmlns:a16="http://schemas.microsoft.com/office/drawing/2014/main" id="{9F6ED75D-D560-49E1-B713-8FD8EF34CF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8" name="Picture 17">
                <a:extLst>
                  <a:ext uri="{FF2B5EF4-FFF2-40B4-BE49-F238E27FC236}">
                    <a16:creationId xmlns:a16="http://schemas.microsoft.com/office/drawing/2014/main" id="{8C592C09-95FF-42C5-A227-1B6BFA8F1E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9" name="Picture 18">
                <a:extLst>
                  <a:ext uri="{FF2B5EF4-FFF2-40B4-BE49-F238E27FC236}">
                    <a16:creationId xmlns:a16="http://schemas.microsoft.com/office/drawing/2014/main" id="{53187532-B4A9-46C7-A452-D4E12E7539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0" name="Picture 19">
                <a:extLst>
                  <a:ext uri="{FF2B5EF4-FFF2-40B4-BE49-F238E27FC236}">
                    <a16:creationId xmlns:a16="http://schemas.microsoft.com/office/drawing/2014/main" id="{F6071D72-AD1B-4EF8-BD3A-5C14428661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1" name="Picture 20">
                <a:extLst>
                  <a:ext uri="{FF2B5EF4-FFF2-40B4-BE49-F238E27FC236}">
                    <a16:creationId xmlns:a16="http://schemas.microsoft.com/office/drawing/2014/main" id="{0BFAB1D5-CC88-4E64-B46F-1520B9F47C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2" name="Picture 21">
                <a:extLst>
                  <a:ext uri="{FF2B5EF4-FFF2-40B4-BE49-F238E27FC236}">
                    <a16:creationId xmlns:a16="http://schemas.microsoft.com/office/drawing/2014/main" id="{1BB2382B-37C4-41E2-AAD6-A043C5B3F1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3" name="Picture 22">
                <a:extLst>
                  <a:ext uri="{FF2B5EF4-FFF2-40B4-BE49-F238E27FC236}">
                    <a16:creationId xmlns:a16="http://schemas.microsoft.com/office/drawing/2014/main" id="{CCDF54D3-8F5B-493B-BA33-843BEDAC6C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4" name="Picture 23">
                <a:extLst>
                  <a:ext uri="{FF2B5EF4-FFF2-40B4-BE49-F238E27FC236}">
                    <a16:creationId xmlns:a16="http://schemas.microsoft.com/office/drawing/2014/main" id="{580F6D0E-652B-4CDF-B82D-D5BC40DBD9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4" name="Group 56">
              <a:extLst>
                <a:ext uri="{FF2B5EF4-FFF2-40B4-BE49-F238E27FC236}">
                  <a16:creationId xmlns:a16="http://schemas.microsoft.com/office/drawing/2014/main" id="{6E0AB4C5-81B0-4707-B44D-77665FADE362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325" name="Picture 14">
                <a:extLst>
                  <a:ext uri="{FF2B5EF4-FFF2-40B4-BE49-F238E27FC236}">
                    <a16:creationId xmlns:a16="http://schemas.microsoft.com/office/drawing/2014/main" id="{EB56C845-1CB4-4738-A5E8-61ECC00DA9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6" name="Picture 15">
                <a:extLst>
                  <a:ext uri="{FF2B5EF4-FFF2-40B4-BE49-F238E27FC236}">
                    <a16:creationId xmlns:a16="http://schemas.microsoft.com/office/drawing/2014/main" id="{0F362E35-403D-4E6C-AEEC-35748B8024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7" name="Picture 16">
                <a:extLst>
                  <a:ext uri="{FF2B5EF4-FFF2-40B4-BE49-F238E27FC236}">
                    <a16:creationId xmlns:a16="http://schemas.microsoft.com/office/drawing/2014/main" id="{05513575-133F-4578-9879-15EBD9AD38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8" name="Picture 17">
                <a:extLst>
                  <a:ext uri="{FF2B5EF4-FFF2-40B4-BE49-F238E27FC236}">
                    <a16:creationId xmlns:a16="http://schemas.microsoft.com/office/drawing/2014/main" id="{A50FA2E6-8F0B-4628-A277-87ED8E37D6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9" name="Picture 18">
                <a:extLst>
                  <a:ext uri="{FF2B5EF4-FFF2-40B4-BE49-F238E27FC236}">
                    <a16:creationId xmlns:a16="http://schemas.microsoft.com/office/drawing/2014/main" id="{A0D6B49D-2235-48B0-8B93-40C1C06E3F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0" name="Picture 19">
                <a:extLst>
                  <a:ext uri="{FF2B5EF4-FFF2-40B4-BE49-F238E27FC236}">
                    <a16:creationId xmlns:a16="http://schemas.microsoft.com/office/drawing/2014/main" id="{803C3502-CA56-4106-9ECA-CF2E25F54E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1" name="Picture 20">
                <a:extLst>
                  <a:ext uri="{FF2B5EF4-FFF2-40B4-BE49-F238E27FC236}">
                    <a16:creationId xmlns:a16="http://schemas.microsoft.com/office/drawing/2014/main" id="{39F1792D-31D4-43D0-97C3-AC428FB58E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2" name="Picture 21">
                <a:extLst>
                  <a:ext uri="{FF2B5EF4-FFF2-40B4-BE49-F238E27FC236}">
                    <a16:creationId xmlns:a16="http://schemas.microsoft.com/office/drawing/2014/main" id="{A4906C4F-D2BF-4342-A592-CD59C538C3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3" name="Picture 22">
                <a:extLst>
                  <a:ext uri="{FF2B5EF4-FFF2-40B4-BE49-F238E27FC236}">
                    <a16:creationId xmlns:a16="http://schemas.microsoft.com/office/drawing/2014/main" id="{CB954437-54E9-4069-AD96-E74C41C8C5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4" name="Picture 23">
                <a:extLst>
                  <a:ext uri="{FF2B5EF4-FFF2-40B4-BE49-F238E27FC236}">
                    <a16:creationId xmlns:a16="http://schemas.microsoft.com/office/drawing/2014/main" id="{3AA6FB44-192C-45DE-BE2C-C4DAC4AC29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425" name="Group 424">
            <a:extLst>
              <a:ext uri="{FF2B5EF4-FFF2-40B4-BE49-F238E27FC236}">
                <a16:creationId xmlns:a16="http://schemas.microsoft.com/office/drawing/2014/main" id="{D97C02DB-4618-4B61-8D02-2D29A6D06FF6}"/>
              </a:ext>
            </a:extLst>
          </p:cNvPr>
          <p:cNvGrpSpPr/>
          <p:nvPr/>
        </p:nvGrpSpPr>
        <p:grpSpPr>
          <a:xfrm>
            <a:off x="583820" y="5083024"/>
            <a:ext cx="1539560" cy="1515856"/>
            <a:chOff x="4975891" y="1527626"/>
            <a:chExt cx="1539560" cy="1515856"/>
          </a:xfrm>
        </p:grpSpPr>
        <p:grpSp>
          <p:nvGrpSpPr>
            <p:cNvPr id="426" name="Group 56">
              <a:extLst>
                <a:ext uri="{FF2B5EF4-FFF2-40B4-BE49-F238E27FC236}">
                  <a16:creationId xmlns:a16="http://schemas.microsoft.com/office/drawing/2014/main" id="{680F4EAF-797C-4E68-8545-0946A2797B80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526" name="Picture 14">
                <a:extLst>
                  <a:ext uri="{FF2B5EF4-FFF2-40B4-BE49-F238E27FC236}">
                    <a16:creationId xmlns:a16="http://schemas.microsoft.com/office/drawing/2014/main" id="{C0D37954-D068-496C-8272-98A79A0881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7" name="Picture 15">
                <a:extLst>
                  <a:ext uri="{FF2B5EF4-FFF2-40B4-BE49-F238E27FC236}">
                    <a16:creationId xmlns:a16="http://schemas.microsoft.com/office/drawing/2014/main" id="{B9286E3B-D67B-489A-AC5A-E9D03C5430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8" name="Picture 16">
                <a:extLst>
                  <a:ext uri="{FF2B5EF4-FFF2-40B4-BE49-F238E27FC236}">
                    <a16:creationId xmlns:a16="http://schemas.microsoft.com/office/drawing/2014/main" id="{BADA4769-E4C3-4362-8E46-9C58A11BC8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9" name="Picture 17">
                <a:extLst>
                  <a:ext uri="{FF2B5EF4-FFF2-40B4-BE49-F238E27FC236}">
                    <a16:creationId xmlns:a16="http://schemas.microsoft.com/office/drawing/2014/main" id="{E029B607-AF81-419A-B46A-39B96A37AA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0" name="Picture 18">
                <a:extLst>
                  <a:ext uri="{FF2B5EF4-FFF2-40B4-BE49-F238E27FC236}">
                    <a16:creationId xmlns:a16="http://schemas.microsoft.com/office/drawing/2014/main" id="{FEA68CF6-EF15-433F-A49D-178B09D2E8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1" name="Picture 19">
                <a:extLst>
                  <a:ext uri="{FF2B5EF4-FFF2-40B4-BE49-F238E27FC236}">
                    <a16:creationId xmlns:a16="http://schemas.microsoft.com/office/drawing/2014/main" id="{6886AAAA-5895-43C1-99DB-144B83F532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2" name="Picture 20">
                <a:extLst>
                  <a:ext uri="{FF2B5EF4-FFF2-40B4-BE49-F238E27FC236}">
                    <a16:creationId xmlns:a16="http://schemas.microsoft.com/office/drawing/2014/main" id="{4C757021-7253-4598-A008-3AF65F945D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3" name="Picture 21">
                <a:extLst>
                  <a:ext uri="{FF2B5EF4-FFF2-40B4-BE49-F238E27FC236}">
                    <a16:creationId xmlns:a16="http://schemas.microsoft.com/office/drawing/2014/main" id="{1D63A486-09AE-4536-AA35-9FC6153652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4" name="Picture 22">
                <a:extLst>
                  <a:ext uri="{FF2B5EF4-FFF2-40B4-BE49-F238E27FC236}">
                    <a16:creationId xmlns:a16="http://schemas.microsoft.com/office/drawing/2014/main" id="{AB0F3B0B-7DC3-4AC5-BD1A-7D8E67C966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5" name="Picture 23">
                <a:extLst>
                  <a:ext uri="{FF2B5EF4-FFF2-40B4-BE49-F238E27FC236}">
                    <a16:creationId xmlns:a16="http://schemas.microsoft.com/office/drawing/2014/main" id="{FA7322C6-C3EA-45D2-ABC4-CCE1A70A9C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7" name="Group 56">
              <a:extLst>
                <a:ext uri="{FF2B5EF4-FFF2-40B4-BE49-F238E27FC236}">
                  <a16:creationId xmlns:a16="http://schemas.microsoft.com/office/drawing/2014/main" id="{C896353C-5D79-4976-9C13-E8A82C6BA695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516" name="Picture 14">
                <a:extLst>
                  <a:ext uri="{FF2B5EF4-FFF2-40B4-BE49-F238E27FC236}">
                    <a16:creationId xmlns:a16="http://schemas.microsoft.com/office/drawing/2014/main" id="{0FCD833B-465A-4D36-9E3D-7991170D78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7" name="Picture 15">
                <a:extLst>
                  <a:ext uri="{FF2B5EF4-FFF2-40B4-BE49-F238E27FC236}">
                    <a16:creationId xmlns:a16="http://schemas.microsoft.com/office/drawing/2014/main" id="{31BF503D-2669-4E26-96E0-DCBB28B8E1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8" name="Picture 16">
                <a:extLst>
                  <a:ext uri="{FF2B5EF4-FFF2-40B4-BE49-F238E27FC236}">
                    <a16:creationId xmlns:a16="http://schemas.microsoft.com/office/drawing/2014/main" id="{2489875F-C85C-42BE-9837-8EC177DA8C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9" name="Picture 17">
                <a:extLst>
                  <a:ext uri="{FF2B5EF4-FFF2-40B4-BE49-F238E27FC236}">
                    <a16:creationId xmlns:a16="http://schemas.microsoft.com/office/drawing/2014/main" id="{A75E24B8-9F48-4C3E-A709-4BABB17047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0" name="Picture 18">
                <a:extLst>
                  <a:ext uri="{FF2B5EF4-FFF2-40B4-BE49-F238E27FC236}">
                    <a16:creationId xmlns:a16="http://schemas.microsoft.com/office/drawing/2014/main" id="{D1A18B28-2875-45D6-9849-C3A77121A3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1" name="Picture 19">
                <a:extLst>
                  <a:ext uri="{FF2B5EF4-FFF2-40B4-BE49-F238E27FC236}">
                    <a16:creationId xmlns:a16="http://schemas.microsoft.com/office/drawing/2014/main" id="{891A9F31-F43B-474B-BDB1-F884CD1AC6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2" name="Picture 20">
                <a:extLst>
                  <a:ext uri="{FF2B5EF4-FFF2-40B4-BE49-F238E27FC236}">
                    <a16:creationId xmlns:a16="http://schemas.microsoft.com/office/drawing/2014/main" id="{A0DD86DE-6DC3-485C-AF2E-E8B1FB72EF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3" name="Picture 21">
                <a:extLst>
                  <a:ext uri="{FF2B5EF4-FFF2-40B4-BE49-F238E27FC236}">
                    <a16:creationId xmlns:a16="http://schemas.microsoft.com/office/drawing/2014/main" id="{6858CD31-AC7D-4656-9608-C58ED50C7E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4" name="Picture 22">
                <a:extLst>
                  <a:ext uri="{FF2B5EF4-FFF2-40B4-BE49-F238E27FC236}">
                    <a16:creationId xmlns:a16="http://schemas.microsoft.com/office/drawing/2014/main" id="{8F4C0D27-B582-452D-B34B-9E70DF6E48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5" name="Picture 23">
                <a:extLst>
                  <a:ext uri="{FF2B5EF4-FFF2-40B4-BE49-F238E27FC236}">
                    <a16:creationId xmlns:a16="http://schemas.microsoft.com/office/drawing/2014/main" id="{4BFE7DDE-84CA-49A3-85C9-911B9A1645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8" name="Group 56">
              <a:extLst>
                <a:ext uri="{FF2B5EF4-FFF2-40B4-BE49-F238E27FC236}">
                  <a16:creationId xmlns:a16="http://schemas.microsoft.com/office/drawing/2014/main" id="{C146C3E1-6954-479C-8E39-DE5B1C322F15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506" name="Picture 14">
                <a:extLst>
                  <a:ext uri="{FF2B5EF4-FFF2-40B4-BE49-F238E27FC236}">
                    <a16:creationId xmlns:a16="http://schemas.microsoft.com/office/drawing/2014/main" id="{73D0529D-432C-4EEF-A5B0-C3ECDB7644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7" name="Picture 15">
                <a:extLst>
                  <a:ext uri="{FF2B5EF4-FFF2-40B4-BE49-F238E27FC236}">
                    <a16:creationId xmlns:a16="http://schemas.microsoft.com/office/drawing/2014/main" id="{103DFC24-0B18-4669-9AA8-38516C3C2A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8" name="Picture 16">
                <a:extLst>
                  <a:ext uri="{FF2B5EF4-FFF2-40B4-BE49-F238E27FC236}">
                    <a16:creationId xmlns:a16="http://schemas.microsoft.com/office/drawing/2014/main" id="{7F129705-C57D-443F-9C59-FBD75E2038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9" name="Picture 17">
                <a:extLst>
                  <a:ext uri="{FF2B5EF4-FFF2-40B4-BE49-F238E27FC236}">
                    <a16:creationId xmlns:a16="http://schemas.microsoft.com/office/drawing/2014/main" id="{7C850D10-5519-4005-8349-6BAB29A004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0" name="Picture 18">
                <a:extLst>
                  <a:ext uri="{FF2B5EF4-FFF2-40B4-BE49-F238E27FC236}">
                    <a16:creationId xmlns:a16="http://schemas.microsoft.com/office/drawing/2014/main" id="{0917A36E-6121-4AB5-8563-EA7E41C44F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1" name="Picture 19">
                <a:extLst>
                  <a:ext uri="{FF2B5EF4-FFF2-40B4-BE49-F238E27FC236}">
                    <a16:creationId xmlns:a16="http://schemas.microsoft.com/office/drawing/2014/main" id="{731603AE-7A8A-4C21-8D06-99EB733718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2" name="Picture 20">
                <a:extLst>
                  <a:ext uri="{FF2B5EF4-FFF2-40B4-BE49-F238E27FC236}">
                    <a16:creationId xmlns:a16="http://schemas.microsoft.com/office/drawing/2014/main" id="{D878A932-F3D9-470F-A41C-F928FEEEEA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3" name="Picture 21">
                <a:extLst>
                  <a:ext uri="{FF2B5EF4-FFF2-40B4-BE49-F238E27FC236}">
                    <a16:creationId xmlns:a16="http://schemas.microsoft.com/office/drawing/2014/main" id="{ADB874BB-85F6-44E9-A7AD-24A003CA01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4" name="Picture 22">
                <a:extLst>
                  <a:ext uri="{FF2B5EF4-FFF2-40B4-BE49-F238E27FC236}">
                    <a16:creationId xmlns:a16="http://schemas.microsoft.com/office/drawing/2014/main" id="{ED0A7B05-C6DC-45D5-986F-C0304D9AB0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5" name="Picture 23">
                <a:extLst>
                  <a:ext uri="{FF2B5EF4-FFF2-40B4-BE49-F238E27FC236}">
                    <a16:creationId xmlns:a16="http://schemas.microsoft.com/office/drawing/2014/main" id="{B90B390A-30F3-4816-9C87-852284DA0D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9" name="Group 56">
              <a:extLst>
                <a:ext uri="{FF2B5EF4-FFF2-40B4-BE49-F238E27FC236}">
                  <a16:creationId xmlns:a16="http://schemas.microsoft.com/office/drawing/2014/main" id="{E4321507-1352-42CE-8705-61CDA78E7FC2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496" name="Picture 14">
                <a:extLst>
                  <a:ext uri="{FF2B5EF4-FFF2-40B4-BE49-F238E27FC236}">
                    <a16:creationId xmlns:a16="http://schemas.microsoft.com/office/drawing/2014/main" id="{7B1F112C-1C8F-4854-BC88-8E045A991F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7" name="Picture 15">
                <a:extLst>
                  <a:ext uri="{FF2B5EF4-FFF2-40B4-BE49-F238E27FC236}">
                    <a16:creationId xmlns:a16="http://schemas.microsoft.com/office/drawing/2014/main" id="{C13512DC-7321-4E7B-B7C4-69C3B01296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8" name="Picture 16">
                <a:extLst>
                  <a:ext uri="{FF2B5EF4-FFF2-40B4-BE49-F238E27FC236}">
                    <a16:creationId xmlns:a16="http://schemas.microsoft.com/office/drawing/2014/main" id="{B09F4951-4A67-4307-BAB2-75F042DCC5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9" name="Picture 17">
                <a:extLst>
                  <a:ext uri="{FF2B5EF4-FFF2-40B4-BE49-F238E27FC236}">
                    <a16:creationId xmlns:a16="http://schemas.microsoft.com/office/drawing/2014/main" id="{1660963A-4A97-4A1C-B5C7-5182E1FDAB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0" name="Picture 18">
                <a:extLst>
                  <a:ext uri="{FF2B5EF4-FFF2-40B4-BE49-F238E27FC236}">
                    <a16:creationId xmlns:a16="http://schemas.microsoft.com/office/drawing/2014/main" id="{D4E29DB8-B6CF-4BF2-A069-72EF2B6B5F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1" name="Picture 19">
                <a:extLst>
                  <a:ext uri="{FF2B5EF4-FFF2-40B4-BE49-F238E27FC236}">
                    <a16:creationId xmlns:a16="http://schemas.microsoft.com/office/drawing/2014/main" id="{3B05AB1A-9DAF-40B2-8C31-4FCC7EAE37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2" name="Picture 20">
                <a:extLst>
                  <a:ext uri="{FF2B5EF4-FFF2-40B4-BE49-F238E27FC236}">
                    <a16:creationId xmlns:a16="http://schemas.microsoft.com/office/drawing/2014/main" id="{1C8EA872-B259-4FDC-813D-3488973507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3" name="Picture 21">
                <a:extLst>
                  <a:ext uri="{FF2B5EF4-FFF2-40B4-BE49-F238E27FC236}">
                    <a16:creationId xmlns:a16="http://schemas.microsoft.com/office/drawing/2014/main" id="{559174B3-74B0-4F0D-A869-F6286C93C5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4" name="Picture 22">
                <a:extLst>
                  <a:ext uri="{FF2B5EF4-FFF2-40B4-BE49-F238E27FC236}">
                    <a16:creationId xmlns:a16="http://schemas.microsoft.com/office/drawing/2014/main" id="{527EE5EE-EEE3-4890-93FD-E247433B7A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5" name="Picture 23">
                <a:extLst>
                  <a:ext uri="{FF2B5EF4-FFF2-40B4-BE49-F238E27FC236}">
                    <a16:creationId xmlns:a16="http://schemas.microsoft.com/office/drawing/2014/main" id="{A6FA5687-5A20-41A6-9733-0FFE5DE6B6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0" name="Group 56">
              <a:extLst>
                <a:ext uri="{FF2B5EF4-FFF2-40B4-BE49-F238E27FC236}">
                  <a16:creationId xmlns:a16="http://schemas.microsoft.com/office/drawing/2014/main" id="{C660967C-8C0F-475D-8982-6E8DC523AEDE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486" name="Picture 14">
                <a:extLst>
                  <a:ext uri="{FF2B5EF4-FFF2-40B4-BE49-F238E27FC236}">
                    <a16:creationId xmlns:a16="http://schemas.microsoft.com/office/drawing/2014/main" id="{B787A045-BFAB-49DA-9601-8F32FCA53C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7" name="Picture 15">
                <a:extLst>
                  <a:ext uri="{FF2B5EF4-FFF2-40B4-BE49-F238E27FC236}">
                    <a16:creationId xmlns:a16="http://schemas.microsoft.com/office/drawing/2014/main" id="{9DE60CE6-E205-4505-A3A5-82D6BE41AF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8" name="Picture 16">
                <a:extLst>
                  <a:ext uri="{FF2B5EF4-FFF2-40B4-BE49-F238E27FC236}">
                    <a16:creationId xmlns:a16="http://schemas.microsoft.com/office/drawing/2014/main" id="{521C6941-7D33-4910-ADEB-79CF2F0F0E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9" name="Picture 17">
                <a:extLst>
                  <a:ext uri="{FF2B5EF4-FFF2-40B4-BE49-F238E27FC236}">
                    <a16:creationId xmlns:a16="http://schemas.microsoft.com/office/drawing/2014/main" id="{336A3F74-3D6C-410F-8CDF-7EDA3C6D97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0" name="Picture 18">
                <a:extLst>
                  <a:ext uri="{FF2B5EF4-FFF2-40B4-BE49-F238E27FC236}">
                    <a16:creationId xmlns:a16="http://schemas.microsoft.com/office/drawing/2014/main" id="{735B37B2-8430-49A5-AEE1-73A7DDB582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1" name="Picture 19">
                <a:extLst>
                  <a:ext uri="{FF2B5EF4-FFF2-40B4-BE49-F238E27FC236}">
                    <a16:creationId xmlns:a16="http://schemas.microsoft.com/office/drawing/2014/main" id="{123C80E9-E211-40A1-9352-63B7776E1C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2" name="Picture 20">
                <a:extLst>
                  <a:ext uri="{FF2B5EF4-FFF2-40B4-BE49-F238E27FC236}">
                    <a16:creationId xmlns:a16="http://schemas.microsoft.com/office/drawing/2014/main" id="{F5E3617C-9BDE-4580-A0E4-662E9EBE65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3" name="Picture 21">
                <a:extLst>
                  <a:ext uri="{FF2B5EF4-FFF2-40B4-BE49-F238E27FC236}">
                    <a16:creationId xmlns:a16="http://schemas.microsoft.com/office/drawing/2014/main" id="{9DDCB378-9599-4543-AAD7-682F3CF021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4" name="Picture 22">
                <a:extLst>
                  <a:ext uri="{FF2B5EF4-FFF2-40B4-BE49-F238E27FC236}">
                    <a16:creationId xmlns:a16="http://schemas.microsoft.com/office/drawing/2014/main" id="{CAEC2062-0CAA-4243-8EE2-F2C9CC59D2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5" name="Picture 23">
                <a:extLst>
                  <a:ext uri="{FF2B5EF4-FFF2-40B4-BE49-F238E27FC236}">
                    <a16:creationId xmlns:a16="http://schemas.microsoft.com/office/drawing/2014/main" id="{6492B97B-E4FC-4FBA-99F3-571217CAFD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1" name="Group 56">
              <a:extLst>
                <a:ext uri="{FF2B5EF4-FFF2-40B4-BE49-F238E27FC236}">
                  <a16:creationId xmlns:a16="http://schemas.microsoft.com/office/drawing/2014/main" id="{4553D55D-1F26-43F6-BED0-28D5FC6F32B1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476" name="Picture 14">
                <a:extLst>
                  <a:ext uri="{FF2B5EF4-FFF2-40B4-BE49-F238E27FC236}">
                    <a16:creationId xmlns:a16="http://schemas.microsoft.com/office/drawing/2014/main" id="{61B87863-0C0C-4667-9C97-71C115DA3C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7" name="Picture 15">
                <a:extLst>
                  <a:ext uri="{FF2B5EF4-FFF2-40B4-BE49-F238E27FC236}">
                    <a16:creationId xmlns:a16="http://schemas.microsoft.com/office/drawing/2014/main" id="{EE0DDB00-BB1E-4329-BAE0-93C978139C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8" name="Picture 16">
                <a:extLst>
                  <a:ext uri="{FF2B5EF4-FFF2-40B4-BE49-F238E27FC236}">
                    <a16:creationId xmlns:a16="http://schemas.microsoft.com/office/drawing/2014/main" id="{A4ED5296-1E65-4177-BC08-3B8C0E0206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9" name="Picture 17">
                <a:extLst>
                  <a:ext uri="{FF2B5EF4-FFF2-40B4-BE49-F238E27FC236}">
                    <a16:creationId xmlns:a16="http://schemas.microsoft.com/office/drawing/2014/main" id="{C08D8255-679D-4548-A2AB-848A930A7A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0" name="Picture 18">
                <a:extLst>
                  <a:ext uri="{FF2B5EF4-FFF2-40B4-BE49-F238E27FC236}">
                    <a16:creationId xmlns:a16="http://schemas.microsoft.com/office/drawing/2014/main" id="{A0C83B9A-4465-4BF8-83D6-052A6881AE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1" name="Picture 19">
                <a:extLst>
                  <a:ext uri="{FF2B5EF4-FFF2-40B4-BE49-F238E27FC236}">
                    <a16:creationId xmlns:a16="http://schemas.microsoft.com/office/drawing/2014/main" id="{656C5E78-D5D4-4520-8600-250073B98F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2" name="Picture 20">
                <a:extLst>
                  <a:ext uri="{FF2B5EF4-FFF2-40B4-BE49-F238E27FC236}">
                    <a16:creationId xmlns:a16="http://schemas.microsoft.com/office/drawing/2014/main" id="{323AFA82-994A-4950-97DB-FAAC78AFD9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3" name="Picture 21">
                <a:extLst>
                  <a:ext uri="{FF2B5EF4-FFF2-40B4-BE49-F238E27FC236}">
                    <a16:creationId xmlns:a16="http://schemas.microsoft.com/office/drawing/2014/main" id="{2372B54D-D285-4A68-A243-7EE4CB333D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4" name="Picture 22">
                <a:extLst>
                  <a:ext uri="{FF2B5EF4-FFF2-40B4-BE49-F238E27FC236}">
                    <a16:creationId xmlns:a16="http://schemas.microsoft.com/office/drawing/2014/main" id="{B4025010-52EF-466C-BF7A-3D77D4534C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5" name="Picture 23">
                <a:extLst>
                  <a:ext uri="{FF2B5EF4-FFF2-40B4-BE49-F238E27FC236}">
                    <a16:creationId xmlns:a16="http://schemas.microsoft.com/office/drawing/2014/main" id="{8DC3FB37-3F8D-493B-9547-46DEF9CB37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2" name="Group 56">
              <a:extLst>
                <a:ext uri="{FF2B5EF4-FFF2-40B4-BE49-F238E27FC236}">
                  <a16:creationId xmlns:a16="http://schemas.microsoft.com/office/drawing/2014/main" id="{BE076CE6-FEFB-45D6-A012-5B0446FD5D6C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466" name="Picture 14">
                <a:extLst>
                  <a:ext uri="{FF2B5EF4-FFF2-40B4-BE49-F238E27FC236}">
                    <a16:creationId xmlns:a16="http://schemas.microsoft.com/office/drawing/2014/main" id="{BC9D5D43-673B-4C58-AF01-524C74DC68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7" name="Picture 15">
                <a:extLst>
                  <a:ext uri="{FF2B5EF4-FFF2-40B4-BE49-F238E27FC236}">
                    <a16:creationId xmlns:a16="http://schemas.microsoft.com/office/drawing/2014/main" id="{24910D10-0D3D-47D1-8A0B-BBE89015D0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8" name="Picture 16">
                <a:extLst>
                  <a:ext uri="{FF2B5EF4-FFF2-40B4-BE49-F238E27FC236}">
                    <a16:creationId xmlns:a16="http://schemas.microsoft.com/office/drawing/2014/main" id="{A559AFFF-21BB-4C8A-9EEE-37D0AB9F7A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9" name="Picture 17">
                <a:extLst>
                  <a:ext uri="{FF2B5EF4-FFF2-40B4-BE49-F238E27FC236}">
                    <a16:creationId xmlns:a16="http://schemas.microsoft.com/office/drawing/2014/main" id="{3FB85230-DB41-4F70-8969-CBB870AA87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0" name="Picture 18">
                <a:extLst>
                  <a:ext uri="{FF2B5EF4-FFF2-40B4-BE49-F238E27FC236}">
                    <a16:creationId xmlns:a16="http://schemas.microsoft.com/office/drawing/2014/main" id="{C35E4CA1-645E-4D3C-9A85-747919963B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1" name="Picture 19">
                <a:extLst>
                  <a:ext uri="{FF2B5EF4-FFF2-40B4-BE49-F238E27FC236}">
                    <a16:creationId xmlns:a16="http://schemas.microsoft.com/office/drawing/2014/main" id="{F708F5AB-C148-4DBB-8626-15D24887DF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2" name="Picture 20">
                <a:extLst>
                  <a:ext uri="{FF2B5EF4-FFF2-40B4-BE49-F238E27FC236}">
                    <a16:creationId xmlns:a16="http://schemas.microsoft.com/office/drawing/2014/main" id="{06939B3A-02E8-406C-B1D8-FB399A611A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3" name="Picture 21">
                <a:extLst>
                  <a:ext uri="{FF2B5EF4-FFF2-40B4-BE49-F238E27FC236}">
                    <a16:creationId xmlns:a16="http://schemas.microsoft.com/office/drawing/2014/main" id="{44320ED5-26C4-4988-B55C-C43FB9B035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4" name="Picture 22">
                <a:extLst>
                  <a:ext uri="{FF2B5EF4-FFF2-40B4-BE49-F238E27FC236}">
                    <a16:creationId xmlns:a16="http://schemas.microsoft.com/office/drawing/2014/main" id="{D9250723-9718-47A6-A205-19A82F8B43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5" name="Picture 23">
                <a:extLst>
                  <a:ext uri="{FF2B5EF4-FFF2-40B4-BE49-F238E27FC236}">
                    <a16:creationId xmlns:a16="http://schemas.microsoft.com/office/drawing/2014/main" id="{376E67CE-8BFE-4B39-974D-387197FD0B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3" name="Group 56">
              <a:extLst>
                <a:ext uri="{FF2B5EF4-FFF2-40B4-BE49-F238E27FC236}">
                  <a16:creationId xmlns:a16="http://schemas.microsoft.com/office/drawing/2014/main" id="{CFD54ED9-4F5F-42CE-A679-C6F19E974795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456" name="Picture 14">
                <a:extLst>
                  <a:ext uri="{FF2B5EF4-FFF2-40B4-BE49-F238E27FC236}">
                    <a16:creationId xmlns:a16="http://schemas.microsoft.com/office/drawing/2014/main" id="{1F29436C-0F2A-48C1-B781-90309E73D2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7" name="Picture 15">
                <a:extLst>
                  <a:ext uri="{FF2B5EF4-FFF2-40B4-BE49-F238E27FC236}">
                    <a16:creationId xmlns:a16="http://schemas.microsoft.com/office/drawing/2014/main" id="{81788E77-1924-44C8-8AA2-052463EAE8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8" name="Picture 16">
                <a:extLst>
                  <a:ext uri="{FF2B5EF4-FFF2-40B4-BE49-F238E27FC236}">
                    <a16:creationId xmlns:a16="http://schemas.microsoft.com/office/drawing/2014/main" id="{302C757E-7073-427D-8F0E-523F41BC4C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9" name="Picture 17">
                <a:extLst>
                  <a:ext uri="{FF2B5EF4-FFF2-40B4-BE49-F238E27FC236}">
                    <a16:creationId xmlns:a16="http://schemas.microsoft.com/office/drawing/2014/main" id="{4FB3D7F7-8FF2-409C-A685-94D1D74DA6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0" name="Picture 18">
                <a:extLst>
                  <a:ext uri="{FF2B5EF4-FFF2-40B4-BE49-F238E27FC236}">
                    <a16:creationId xmlns:a16="http://schemas.microsoft.com/office/drawing/2014/main" id="{C0CB2396-901F-4378-BF66-317E4B756E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1" name="Picture 19">
                <a:extLst>
                  <a:ext uri="{FF2B5EF4-FFF2-40B4-BE49-F238E27FC236}">
                    <a16:creationId xmlns:a16="http://schemas.microsoft.com/office/drawing/2014/main" id="{9D217F45-D42F-4D49-8279-5F473C8118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2" name="Picture 20">
                <a:extLst>
                  <a:ext uri="{FF2B5EF4-FFF2-40B4-BE49-F238E27FC236}">
                    <a16:creationId xmlns:a16="http://schemas.microsoft.com/office/drawing/2014/main" id="{6C24D91F-8E8A-4BA8-8866-3C90FF87D6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3" name="Picture 21">
                <a:extLst>
                  <a:ext uri="{FF2B5EF4-FFF2-40B4-BE49-F238E27FC236}">
                    <a16:creationId xmlns:a16="http://schemas.microsoft.com/office/drawing/2014/main" id="{01DDE251-5257-463D-AFFE-D748B6CF29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4" name="Picture 22">
                <a:extLst>
                  <a:ext uri="{FF2B5EF4-FFF2-40B4-BE49-F238E27FC236}">
                    <a16:creationId xmlns:a16="http://schemas.microsoft.com/office/drawing/2014/main" id="{D2A03C21-1CF9-4F21-9BE5-4462495B5C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5" name="Picture 23">
                <a:extLst>
                  <a:ext uri="{FF2B5EF4-FFF2-40B4-BE49-F238E27FC236}">
                    <a16:creationId xmlns:a16="http://schemas.microsoft.com/office/drawing/2014/main" id="{9670412C-89FF-438F-B091-0A2011DE04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4" name="Group 56">
              <a:extLst>
                <a:ext uri="{FF2B5EF4-FFF2-40B4-BE49-F238E27FC236}">
                  <a16:creationId xmlns:a16="http://schemas.microsoft.com/office/drawing/2014/main" id="{E01FFE48-8D9A-48FC-AA27-7FE98985B7B1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446" name="Picture 14">
                <a:extLst>
                  <a:ext uri="{FF2B5EF4-FFF2-40B4-BE49-F238E27FC236}">
                    <a16:creationId xmlns:a16="http://schemas.microsoft.com/office/drawing/2014/main" id="{D74B8FB7-5DA4-4FCB-AD35-E3745A7A95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7" name="Picture 15">
                <a:extLst>
                  <a:ext uri="{FF2B5EF4-FFF2-40B4-BE49-F238E27FC236}">
                    <a16:creationId xmlns:a16="http://schemas.microsoft.com/office/drawing/2014/main" id="{22622270-4E1C-4D8B-9CCF-B6856B5027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8" name="Picture 16">
                <a:extLst>
                  <a:ext uri="{FF2B5EF4-FFF2-40B4-BE49-F238E27FC236}">
                    <a16:creationId xmlns:a16="http://schemas.microsoft.com/office/drawing/2014/main" id="{EC58F8BE-E3CB-475E-9D43-E39D4F9A12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9" name="Picture 17">
                <a:extLst>
                  <a:ext uri="{FF2B5EF4-FFF2-40B4-BE49-F238E27FC236}">
                    <a16:creationId xmlns:a16="http://schemas.microsoft.com/office/drawing/2014/main" id="{AF393181-4EAC-463F-B713-2E55AA9926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0" name="Picture 18">
                <a:extLst>
                  <a:ext uri="{FF2B5EF4-FFF2-40B4-BE49-F238E27FC236}">
                    <a16:creationId xmlns:a16="http://schemas.microsoft.com/office/drawing/2014/main" id="{79ED8808-CC67-4F45-B5D5-F47468E831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1" name="Picture 19">
                <a:extLst>
                  <a:ext uri="{FF2B5EF4-FFF2-40B4-BE49-F238E27FC236}">
                    <a16:creationId xmlns:a16="http://schemas.microsoft.com/office/drawing/2014/main" id="{B1C95B32-5F7D-4D41-821F-CD68C6DC90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2" name="Picture 20">
                <a:extLst>
                  <a:ext uri="{FF2B5EF4-FFF2-40B4-BE49-F238E27FC236}">
                    <a16:creationId xmlns:a16="http://schemas.microsoft.com/office/drawing/2014/main" id="{FDBB4129-499E-4916-908A-0A6534DC90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3" name="Picture 21">
                <a:extLst>
                  <a:ext uri="{FF2B5EF4-FFF2-40B4-BE49-F238E27FC236}">
                    <a16:creationId xmlns:a16="http://schemas.microsoft.com/office/drawing/2014/main" id="{3DDB1D1D-F7C3-4DA7-9E6C-0953B3EF77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4" name="Picture 22">
                <a:extLst>
                  <a:ext uri="{FF2B5EF4-FFF2-40B4-BE49-F238E27FC236}">
                    <a16:creationId xmlns:a16="http://schemas.microsoft.com/office/drawing/2014/main" id="{E54D1F07-BCA4-4B08-9EE0-5E14B57FF7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5" name="Picture 23">
                <a:extLst>
                  <a:ext uri="{FF2B5EF4-FFF2-40B4-BE49-F238E27FC236}">
                    <a16:creationId xmlns:a16="http://schemas.microsoft.com/office/drawing/2014/main" id="{AF2AB812-3037-4409-A230-C91E6E80FC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5" name="Group 56">
              <a:extLst>
                <a:ext uri="{FF2B5EF4-FFF2-40B4-BE49-F238E27FC236}">
                  <a16:creationId xmlns:a16="http://schemas.microsoft.com/office/drawing/2014/main" id="{FA6D4D1A-8CD8-4797-8919-1451B3CB0C4F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436" name="Picture 14">
                <a:extLst>
                  <a:ext uri="{FF2B5EF4-FFF2-40B4-BE49-F238E27FC236}">
                    <a16:creationId xmlns:a16="http://schemas.microsoft.com/office/drawing/2014/main" id="{CA1B62F8-F9C7-4000-8244-BB4ABEC4D1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7" name="Picture 15">
                <a:extLst>
                  <a:ext uri="{FF2B5EF4-FFF2-40B4-BE49-F238E27FC236}">
                    <a16:creationId xmlns:a16="http://schemas.microsoft.com/office/drawing/2014/main" id="{466EC486-711A-4377-9ECD-086C45211F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8" name="Picture 16">
                <a:extLst>
                  <a:ext uri="{FF2B5EF4-FFF2-40B4-BE49-F238E27FC236}">
                    <a16:creationId xmlns:a16="http://schemas.microsoft.com/office/drawing/2014/main" id="{03ED6880-945B-42C8-83CE-A21E8EFC58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9" name="Picture 17">
                <a:extLst>
                  <a:ext uri="{FF2B5EF4-FFF2-40B4-BE49-F238E27FC236}">
                    <a16:creationId xmlns:a16="http://schemas.microsoft.com/office/drawing/2014/main" id="{1F011841-BF38-4D1F-9AFF-D0D43CDB4D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0" name="Picture 18">
                <a:extLst>
                  <a:ext uri="{FF2B5EF4-FFF2-40B4-BE49-F238E27FC236}">
                    <a16:creationId xmlns:a16="http://schemas.microsoft.com/office/drawing/2014/main" id="{2386A2FC-6A65-4FD7-A230-C6D2A85E63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1" name="Picture 19">
                <a:extLst>
                  <a:ext uri="{FF2B5EF4-FFF2-40B4-BE49-F238E27FC236}">
                    <a16:creationId xmlns:a16="http://schemas.microsoft.com/office/drawing/2014/main" id="{985D2F50-FD4C-46D8-BA8F-0345658945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2" name="Picture 20">
                <a:extLst>
                  <a:ext uri="{FF2B5EF4-FFF2-40B4-BE49-F238E27FC236}">
                    <a16:creationId xmlns:a16="http://schemas.microsoft.com/office/drawing/2014/main" id="{2ADABECB-17E8-4340-95BF-935CC5EAA8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3" name="Picture 21">
                <a:extLst>
                  <a:ext uri="{FF2B5EF4-FFF2-40B4-BE49-F238E27FC236}">
                    <a16:creationId xmlns:a16="http://schemas.microsoft.com/office/drawing/2014/main" id="{8370C9A8-94F9-443A-9FFE-62A6F6B8A7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4" name="Picture 22">
                <a:extLst>
                  <a:ext uri="{FF2B5EF4-FFF2-40B4-BE49-F238E27FC236}">
                    <a16:creationId xmlns:a16="http://schemas.microsoft.com/office/drawing/2014/main" id="{B21EDC98-EAAF-4226-96F3-1DC913DBB3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5" name="Picture 23">
                <a:extLst>
                  <a:ext uri="{FF2B5EF4-FFF2-40B4-BE49-F238E27FC236}">
                    <a16:creationId xmlns:a16="http://schemas.microsoft.com/office/drawing/2014/main" id="{B4D0E825-ECE8-421C-B12B-266E242D88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536" name="Group 535">
            <a:extLst>
              <a:ext uri="{FF2B5EF4-FFF2-40B4-BE49-F238E27FC236}">
                <a16:creationId xmlns:a16="http://schemas.microsoft.com/office/drawing/2014/main" id="{B9E27C73-BB3E-41EC-BFE0-28B338F1ACFF}"/>
              </a:ext>
            </a:extLst>
          </p:cNvPr>
          <p:cNvGrpSpPr/>
          <p:nvPr/>
        </p:nvGrpSpPr>
        <p:grpSpPr>
          <a:xfrm>
            <a:off x="2376009" y="1511824"/>
            <a:ext cx="1539560" cy="1515856"/>
            <a:chOff x="4975891" y="1527626"/>
            <a:chExt cx="1539560" cy="1515856"/>
          </a:xfrm>
        </p:grpSpPr>
        <p:grpSp>
          <p:nvGrpSpPr>
            <p:cNvPr id="537" name="Group 56">
              <a:extLst>
                <a:ext uri="{FF2B5EF4-FFF2-40B4-BE49-F238E27FC236}">
                  <a16:creationId xmlns:a16="http://schemas.microsoft.com/office/drawing/2014/main" id="{2CBF3AE6-5EAA-4F6A-9C76-DB4885222FA1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637" name="Picture 14">
                <a:extLst>
                  <a:ext uri="{FF2B5EF4-FFF2-40B4-BE49-F238E27FC236}">
                    <a16:creationId xmlns:a16="http://schemas.microsoft.com/office/drawing/2014/main" id="{79081858-C4B8-4505-908D-398B19775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8" name="Picture 15">
                <a:extLst>
                  <a:ext uri="{FF2B5EF4-FFF2-40B4-BE49-F238E27FC236}">
                    <a16:creationId xmlns:a16="http://schemas.microsoft.com/office/drawing/2014/main" id="{147EAE5C-2E9E-47C1-B635-9DF75FB098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9" name="Picture 16">
                <a:extLst>
                  <a:ext uri="{FF2B5EF4-FFF2-40B4-BE49-F238E27FC236}">
                    <a16:creationId xmlns:a16="http://schemas.microsoft.com/office/drawing/2014/main" id="{71AC4DF8-DC17-4223-BCF3-FC43DF5397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0" name="Picture 17">
                <a:extLst>
                  <a:ext uri="{FF2B5EF4-FFF2-40B4-BE49-F238E27FC236}">
                    <a16:creationId xmlns:a16="http://schemas.microsoft.com/office/drawing/2014/main" id="{FA106763-ECF2-45D2-B953-A94E746790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1" name="Picture 18">
                <a:extLst>
                  <a:ext uri="{FF2B5EF4-FFF2-40B4-BE49-F238E27FC236}">
                    <a16:creationId xmlns:a16="http://schemas.microsoft.com/office/drawing/2014/main" id="{20B599B4-56D5-4750-A2D5-F01627C701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2" name="Picture 19">
                <a:extLst>
                  <a:ext uri="{FF2B5EF4-FFF2-40B4-BE49-F238E27FC236}">
                    <a16:creationId xmlns:a16="http://schemas.microsoft.com/office/drawing/2014/main" id="{04760E90-08FB-481F-9500-F0A11DF112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3" name="Picture 20">
                <a:extLst>
                  <a:ext uri="{FF2B5EF4-FFF2-40B4-BE49-F238E27FC236}">
                    <a16:creationId xmlns:a16="http://schemas.microsoft.com/office/drawing/2014/main" id="{4AAF7B7E-9C91-4A70-BD64-8A5BAF754F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4" name="Picture 21">
                <a:extLst>
                  <a:ext uri="{FF2B5EF4-FFF2-40B4-BE49-F238E27FC236}">
                    <a16:creationId xmlns:a16="http://schemas.microsoft.com/office/drawing/2014/main" id="{EE73404F-DE0A-4EE8-9AEB-2017A49A45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5" name="Picture 22">
                <a:extLst>
                  <a:ext uri="{FF2B5EF4-FFF2-40B4-BE49-F238E27FC236}">
                    <a16:creationId xmlns:a16="http://schemas.microsoft.com/office/drawing/2014/main" id="{0864617E-42E6-4B72-8714-49AEF07B0F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6" name="Picture 23">
                <a:extLst>
                  <a:ext uri="{FF2B5EF4-FFF2-40B4-BE49-F238E27FC236}">
                    <a16:creationId xmlns:a16="http://schemas.microsoft.com/office/drawing/2014/main" id="{A113D485-EC42-4F31-B17C-FF9EE8AAD1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8" name="Group 56">
              <a:extLst>
                <a:ext uri="{FF2B5EF4-FFF2-40B4-BE49-F238E27FC236}">
                  <a16:creationId xmlns:a16="http://schemas.microsoft.com/office/drawing/2014/main" id="{2E53DAC4-787D-4E4D-A52C-3C1AF7286C6D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627" name="Picture 14">
                <a:extLst>
                  <a:ext uri="{FF2B5EF4-FFF2-40B4-BE49-F238E27FC236}">
                    <a16:creationId xmlns:a16="http://schemas.microsoft.com/office/drawing/2014/main" id="{DE039299-A0BB-41A0-9EE5-D7AA8107CF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8" name="Picture 15">
                <a:extLst>
                  <a:ext uri="{FF2B5EF4-FFF2-40B4-BE49-F238E27FC236}">
                    <a16:creationId xmlns:a16="http://schemas.microsoft.com/office/drawing/2014/main" id="{299F1C8A-59C4-4FD7-8584-A0AB452A02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9" name="Picture 16">
                <a:extLst>
                  <a:ext uri="{FF2B5EF4-FFF2-40B4-BE49-F238E27FC236}">
                    <a16:creationId xmlns:a16="http://schemas.microsoft.com/office/drawing/2014/main" id="{607C4356-D877-4478-BFA2-9D1644EBEB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0" name="Picture 17">
                <a:extLst>
                  <a:ext uri="{FF2B5EF4-FFF2-40B4-BE49-F238E27FC236}">
                    <a16:creationId xmlns:a16="http://schemas.microsoft.com/office/drawing/2014/main" id="{3BE09899-7FB3-47FF-B7B6-7713B98109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1" name="Picture 18">
                <a:extLst>
                  <a:ext uri="{FF2B5EF4-FFF2-40B4-BE49-F238E27FC236}">
                    <a16:creationId xmlns:a16="http://schemas.microsoft.com/office/drawing/2014/main" id="{DC748143-4320-4D98-A335-E7F2D223FC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2" name="Picture 19">
                <a:extLst>
                  <a:ext uri="{FF2B5EF4-FFF2-40B4-BE49-F238E27FC236}">
                    <a16:creationId xmlns:a16="http://schemas.microsoft.com/office/drawing/2014/main" id="{BDB918E9-F7D9-4598-8EC5-EE5D741E8B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3" name="Picture 20">
                <a:extLst>
                  <a:ext uri="{FF2B5EF4-FFF2-40B4-BE49-F238E27FC236}">
                    <a16:creationId xmlns:a16="http://schemas.microsoft.com/office/drawing/2014/main" id="{BD3E0F7A-5445-4B8D-8A15-948C8A18E1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4" name="Picture 21">
                <a:extLst>
                  <a:ext uri="{FF2B5EF4-FFF2-40B4-BE49-F238E27FC236}">
                    <a16:creationId xmlns:a16="http://schemas.microsoft.com/office/drawing/2014/main" id="{9AD10F2C-0D67-4681-9A71-D399E4980B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5" name="Picture 22">
                <a:extLst>
                  <a:ext uri="{FF2B5EF4-FFF2-40B4-BE49-F238E27FC236}">
                    <a16:creationId xmlns:a16="http://schemas.microsoft.com/office/drawing/2014/main" id="{44B56CA9-7F8B-416F-A310-8AEE9D5478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6" name="Picture 23">
                <a:extLst>
                  <a:ext uri="{FF2B5EF4-FFF2-40B4-BE49-F238E27FC236}">
                    <a16:creationId xmlns:a16="http://schemas.microsoft.com/office/drawing/2014/main" id="{171ABE76-E611-46F0-B328-59F7186051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9" name="Group 56">
              <a:extLst>
                <a:ext uri="{FF2B5EF4-FFF2-40B4-BE49-F238E27FC236}">
                  <a16:creationId xmlns:a16="http://schemas.microsoft.com/office/drawing/2014/main" id="{CD13BA30-3B69-4D66-B727-C1E15A0AF28C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617" name="Picture 14">
                <a:extLst>
                  <a:ext uri="{FF2B5EF4-FFF2-40B4-BE49-F238E27FC236}">
                    <a16:creationId xmlns:a16="http://schemas.microsoft.com/office/drawing/2014/main" id="{E2A5FE4C-DA18-41FD-9752-C61E6C7DCB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8" name="Picture 15">
                <a:extLst>
                  <a:ext uri="{FF2B5EF4-FFF2-40B4-BE49-F238E27FC236}">
                    <a16:creationId xmlns:a16="http://schemas.microsoft.com/office/drawing/2014/main" id="{D862093C-0195-4DC8-8E95-523F404C44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9" name="Picture 16">
                <a:extLst>
                  <a:ext uri="{FF2B5EF4-FFF2-40B4-BE49-F238E27FC236}">
                    <a16:creationId xmlns:a16="http://schemas.microsoft.com/office/drawing/2014/main" id="{1FE9CBE0-AD41-431B-BC18-9625D62B85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0" name="Picture 17">
                <a:extLst>
                  <a:ext uri="{FF2B5EF4-FFF2-40B4-BE49-F238E27FC236}">
                    <a16:creationId xmlns:a16="http://schemas.microsoft.com/office/drawing/2014/main" id="{583ADCC5-E9B1-4D34-86CB-91FF163DCF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1" name="Picture 18">
                <a:extLst>
                  <a:ext uri="{FF2B5EF4-FFF2-40B4-BE49-F238E27FC236}">
                    <a16:creationId xmlns:a16="http://schemas.microsoft.com/office/drawing/2014/main" id="{9CD902C4-9828-40F1-8E0E-D22B0287D4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2" name="Picture 19">
                <a:extLst>
                  <a:ext uri="{FF2B5EF4-FFF2-40B4-BE49-F238E27FC236}">
                    <a16:creationId xmlns:a16="http://schemas.microsoft.com/office/drawing/2014/main" id="{5123C560-D084-4D35-A8E9-A53D5C699A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3" name="Picture 20">
                <a:extLst>
                  <a:ext uri="{FF2B5EF4-FFF2-40B4-BE49-F238E27FC236}">
                    <a16:creationId xmlns:a16="http://schemas.microsoft.com/office/drawing/2014/main" id="{62956E35-762F-40C7-9852-9BECAE0230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4" name="Picture 21">
                <a:extLst>
                  <a:ext uri="{FF2B5EF4-FFF2-40B4-BE49-F238E27FC236}">
                    <a16:creationId xmlns:a16="http://schemas.microsoft.com/office/drawing/2014/main" id="{F8D47F9B-92A5-475D-8927-6F214A455A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5" name="Picture 22">
                <a:extLst>
                  <a:ext uri="{FF2B5EF4-FFF2-40B4-BE49-F238E27FC236}">
                    <a16:creationId xmlns:a16="http://schemas.microsoft.com/office/drawing/2014/main" id="{9180B773-41CB-442D-864C-B4D874C561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6" name="Picture 23">
                <a:extLst>
                  <a:ext uri="{FF2B5EF4-FFF2-40B4-BE49-F238E27FC236}">
                    <a16:creationId xmlns:a16="http://schemas.microsoft.com/office/drawing/2014/main" id="{F2B91906-121F-4F12-BE25-57FD14F2A8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0" name="Group 56">
              <a:extLst>
                <a:ext uri="{FF2B5EF4-FFF2-40B4-BE49-F238E27FC236}">
                  <a16:creationId xmlns:a16="http://schemas.microsoft.com/office/drawing/2014/main" id="{E8F94F35-4817-44C9-B4B4-73AFD98A599A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607" name="Picture 14">
                <a:extLst>
                  <a:ext uri="{FF2B5EF4-FFF2-40B4-BE49-F238E27FC236}">
                    <a16:creationId xmlns:a16="http://schemas.microsoft.com/office/drawing/2014/main" id="{43CBD7F7-80C9-4AF5-9E2A-3409601290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8" name="Picture 15">
                <a:extLst>
                  <a:ext uri="{FF2B5EF4-FFF2-40B4-BE49-F238E27FC236}">
                    <a16:creationId xmlns:a16="http://schemas.microsoft.com/office/drawing/2014/main" id="{490AF8BC-0970-4790-BCEB-3A20AA2B10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9" name="Picture 16">
                <a:extLst>
                  <a:ext uri="{FF2B5EF4-FFF2-40B4-BE49-F238E27FC236}">
                    <a16:creationId xmlns:a16="http://schemas.microsoft.com/office/drawing/2014/main" id="{0BB15A3A-15A6-41A5-B7B7-5DE170A0A8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0" name="Picture 17">
                <a:extLst>
                  <a:ext uri="{FF2B5EF4-FFF2-40B4-BE49-F238E27FC236}">
                    <a16:creationId xmlns:a16="http://schemas.microsoft.com/office/drawing/2014/main" id="{635DC8B9-E597-4AA8-92F0-077C19B2A1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1" name="Picture 18">
                <a:extLst>
                  <a:ext uri="{FF2B5EF4-FFF2-40B4-BE49-F238E27FC236}">
                    <a16:creationId xmlns:a16="http://schemas.microsoft.com/office/drawing/2014/main" id="{A39E60DF-A30B-4787-A868-F65613DDAB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2" name="Picture 19">
                <a:extLst>
                  <a:ext uri="{FF2B5EF4-FFF2-40B4-BE49-F238E27FC236}">
                    <a16:creationId xmlns:a16="http://schemas.microsoft.com/office/drawing/2014/main" id="{8ACF57B4-7DFD-4001-8E7D-FED70F166E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3" name="Picture 20">
                <a:extLst>
                  <a:ext uri="{FF2B5EF4-FFF2-40B4-BE49-F238E27FC236}">
                    <a16:creationId xmlns:a16="http://schemas.microsoft.com/office/drawing/2014/main" id="{8F237585-83E8-4C3E-BD64-F89CB02BBF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4" name="Picture 21">
                <a:extLst>
                  <a:ext uri="{FF2B5EF4-FFF2-40B4-BE49-F238E27FC236}">
                    <a16:creationId xmlns:a16="http://schemas.microsoft.com/office/drawing/2014/main" id="{22E280E3-8C4C-4A2E-A1AE-0C523CF169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5" name="Picture 22">
                <a:extLst>
                  <a:ext uri="{FF2B5EF4-FFF2-40B4-BE49-F238E27FC236}">
                    <a16:creationId xmlns:a16="http://schemas.microsoft.com/office/drawing/2014/main" id="{64E08FDD-DC02-4024-9060-97D298A3C8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6" name="Picture 23">
                <a:extLst>
                  <a:ext uri="{FF2B5EF4-FFF2-40B4-BE49-F238E27FC236}">
                    <a16:creationId xmlns:a16="http://schemas.microsoft.com/office/drawing/2014/main" id="{EC40872B-C184-406D-A0D1-21D4CD7E38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1" name="Group 56">
              <a:extLst>
                <a:ext uri="{FF2B5EF4-FFF2-40B4-BE49-F238E27FC236}">
                  <a16:creationId xmlns:a16="http://schemas.microsoft.com/office/drawing/2014/main" id="{7E06514F-0A60-4176-985B-475F17B47E1C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597" name="Picture 14">
                <a:extLst>
                  <a:ext uri="{FF2B5EF4-FFF2-40B4-BE49-F238E27FC236}">
                    <a16:creationId xmlns:a16="http://schemas.microsoft.com/office/drawing/2014/main" id="{1BDE5FF2-2086-4EFD-AE2A-05525C31A1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8" name="Picture 15">
                <a:extLst>
                  <a:ext uri="{FF2B5EF4-FFF2-40B4-BE49-F238E27FC236}">
                    <a16:creationId xmlns:a16="http://schemas.microsoft.com/office/drawing/2014/main" id="{50511D81-6AF9-4D24-B1DD-62D5117072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9" name="Picture 16">
                <a:extLst>
                  <a:ext uri="{FF2B5EF4-FFF2-40B4-BE49-F238E27FC236}">
                    <a16:creationId xmlns:a16="http://schemas.microsoft.com/office/drawing/2014/main" id="{52C6F892-87D0-45DD-A341-5993C787F2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0" name="Picture 17">
                <a:extLst>
                  <a:ext uri="{FF2B5EF4-FFF2-40B4-BE49-F238E27FC236}">
                    <a16:creationId xmlns:a16="http://schemas.microsoft.com/office/drawing/2014/main" id="{96A38AC4-BD01-4209-8CCA-492D8A96C4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1" name="Picture 18">
                <a:extLst>
                  <a:ext uri="{FF2B5EF4-FFF2-40B4-BE49-F238E27FC236}">
                    <a16:creationId xmlns:a16="http://schemas.microsoft.com/office/drawing/2014/main" id="{34883EDB-A5E7-49D3-835D-5C4FAA974B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2" name="Picture 19">
                <a:extLst>
                  <a:ext uri="{FF2B5EF4-FFF2-40B4-BE49-F238E27FC236}">
                    <a16:creationId xmlns:a16="http://schemas.microsoft.com/office/drawing/2014/main" id="{E9CE151A-4FC7-439B-B581-06CB460F62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3" name="Picture 20">
                <a:extLst>
                  <a:ext uri="{FF2B5EF4-FFF2-40B4-BE49-F238E27FC236}">
                    <a16:creationId xmlns:a16="http://schemas.microsoft.com/office/drawing/2014/main" id="{78D290BD-5E7A-4D20-9CB7-F79262014D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4" name="Picture 21">
                <a:extLst>
                  <a:ext uri="{FF2B5EF4-FFF2-40B4-BE49-F238E27FC236}">
                    <a16:creationId xmlns:a16="http://schemas.microsoft.com/office/drawing/2014/main" id="{7370A961-D32C-4936-B2F8-384CC6D37C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5" name="Picture 22">
                <a:extLst>
                  <a:ext uri="{FF2B5EF4-FFF2-40B4-BE49-F238E27FC236}">
                    <a16:creationId xmlns:a16="http://schemas.microsoft.com/office/drawing/2014/main" id="{85B54D1F-D843-4A6E-84B3-E03D28F7C2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6" name="Picture 23">
                <a:extLst>
                  <a:ext uri="{FF2B5EF4-FFF2-40B4-BE49-F238E27FC236}">
                    <a16:creationId xmlns:a16="http://schemas.microsoft.com/office/drawing/2014/main" id="{F90BD281-DE27-4A3A-98E8-94868BA653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2" name="Group 56">
              <a:extLst>
                <a:ext uri="{FF2B5EF4-FFF2-40B4-BE49-F238E27FC236}">
                  <a16:creationId xmlns:a16="http://schemas.microsoft.com/office/drawing/2014/main" id="{703DAD0D-BFA9-48CB-BBB4-99F5D5B75CB5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587" name="Picture 14">
                <a:extLst>
                  <a:ext uri="{FF2B5EF4-FFF2-40B4-BE49-F238E27FC236}">
                    <a16:creationId xmlns:a16="http://schemas.microsoft.com/office/drawing/2014/main" id="{F48EA319-F4C1-4E4C-918A-CABB18DC59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8" name="Picture 15">
                <a:extLst>
                  <a:ext uri="{FF2B5EF4-FFF2-40B4-BE49-F238E27FC236}">
                    <a16:creationId xmlns:a16="http://schemas.microsoft.com/office/drawing/2014/main" id="{AAE3581D-C42D-4F1B-9047-507D414E15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9" name="Picture 16">
                <a:extLst>
                  <a:ext uri="{FF2B5EF4-FFF2-40B4-BE49-F238E27FC236}">
                    <a16:creationId xmlns:a16="http://schemas.microsoft.com/office/drawing/2014/main" id="{3164DF14-5C4E-4361-88D7-8FFB7FAE70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0" name="Picture 17">
                <a:extLst>
                  <a:ext uri="{FF2B5EF4-FFF2-40B4-BE49-F238E27FC236}">
                    <a16:creationId xmlns:a16="http://schemas.microsoft.com/office/drawing/2014/main" id="{157943AD-DBF1-47F8-BAFF-E3B21A972F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1" name="Picture 18">
                <a:extLst>
                  <a:ext uri="{FF2B5EF4-FFF2-40B4-BE49-F238E27FC236}">
                    <a16:creationId xmlns:a16="http://schemas.microsoft.com/office/drawing/2014/main" id="{C907249C-71DB-42C2-8242-3B38F33929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2" name="Picture 19">
                <a:extLst>
                  <a:ext uri="{FF2B5EF4-FFF2-40B4-BE49-F238E27FC236}">
                    <a16:creationId xmlns:a16="http://schemas.microsoft.com/office/drawing/2014/main" id="{B35610D9-1D57-4AFB-8C97-B7E3BE3D4F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3" name="Picture 20">
                <a:extLst>
                  <a:ext uri="{FF2B5EF4-FFF2-40B4-BE49-F238E27FC236}">
                    <a16:creationId xmlns:a16="http://schemas.microsoft.com/office/drawing/2014/main" id="{E679B8A1-4365-4883-941C-24A679E8D9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4" name="Picture 21">
                <a:extLst>
                  <a:ext uri="{FF2B5EF4-FFF2-40B4-BE49-F238E27FC236}">
                    <a16:creationId xmlns:a16="http://schemas.microsoft.com/office/drawing/2014/main" id="{59F18957-A534-45CC-9207-864580F686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5" name="Picture 22">
                <a:extLst>
                  <a:ext uri="{FF2B5EF4-FFF2-40B4-BE49-F238E27FC236}">
                    <a16:creationId xmlns:a16="http://schemas.microsoft.com/office/drawing/2014/main" id="{975DEB8F-7789-4714-9E41-C5037F791E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6" name="Picture 23">
                <a:extLst>
                  <a:ext uri="{FF2B5EF4-FFF2-40B4-BE49-F238E27FC236}">
                    <a16:creationId xmlns:a16="http://schemas.microsoft.com/office/drawing/2014/main" id="{6DD06B23-B3C1-4D22-937A-C3F824F790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3" name="Group 56">
              <a:extLst>
                <a:ext uri="{FF2B5EF4-FFF2-40B4-BE49-F238E27FC236}">
                  <a16:creationId xmlns:a16="http://schemas.microsoft.com/office/drawing/2014/main" id="{4F0541FE-8606-454C-9733-F76B6C8E96E1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577" name="Picture 14">
                <a:extLst>
                  <a:ext uri="{FF2B5EF4-FFF2-40B4-BE49-F238E27FC236}">
                    <a16:creationId xmlns:a16="http://schemas.microsoft.com/office/drawing/2014/main" id="{D56AA804-F5DF-4467-AC94-1AC195AE6E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8" name="Picture 15">
                <a:extLst>
                  <a:ext uri="{FF2B5EF4-FFF2-40B4-BE49-F238E27FC236}">
                    <a16:creationId xmlns:a16="http://schemas.microsoft.com/office/drawing/2014/main" id="{C8B6B9AC-C689-4FCD-85E9-6A8D65CDD8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9" name="Picture 16">
                <a:extLst>
                  <a:ext uri="{FF2B5EF4-FFF2-40B4-BE49-F238E27FC236}">
                    <a16:creationId xmlns:a16="http://schemas.microsoft.com/office/drawing/2014/main" id="{CE7923A3-299C-4617-BC7F-B8A4BA3F8A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0" name="Picture 17">
                <a:extLst>
                  <a:ext uri="{FF2B5EF4-FFF2-40B4-BE49-F238E27FC236}">
                    <a16:creationId xmlns:a16="http://schemas.microsoft.com/office/drawing/2014/main" id="{6157D593-A48C-4527-AF71-A75E7B0DAD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1" name="Picture 18">
                <a:extLst>
                  <a:ext uri="{FF2B5EF4-FFF2-40B4-BE49-F238E27FC236}">
                    <a16:creationId xmlns:a16="http://schemas.microsoft.com/office/drawing/2014/main" id="{F7441D8E-958C-47A4-B4E3-2AD0A06831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2" name="Picture 19">
                <a:extLst>
                  <a:ext uri="{FF2B5EF4-FFF2-40B4-BE49-F238E27FC236}">
                    <a16:creationId xmlns:a16="http://schemas.microsoft.com/office/drawing/2014/main" id="{E36F54B3-948F-47D5-85F3-3F91E73539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3" name="Picture 20">
                <a:extLst>
                  <a:ext uri="{FF2B5EF4-FFF2-40B4-BE49-F238E27FC236}">
                    <a16:creationId xmlns:a16="http://schemas.microsoft.com/office/drawing/2014/main" id="{71808E46-6E27-4C83-94F8-A4B0BC410D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4" name="Picture 21">
                <a:extLst>
                  <a:ext uri="{FF2B5EF4-FFF2-40B4-BE49-F238E27FC236}">
                    <a16:creationId xmlns:a16="http://schemas.microsoft.com/office/drawing/2014/main" id="{7EAF4B35-0036-47B9-9F84-75F93E6E97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5" name="Picture 22">
                <a:extLst>
                  <a:ext uri="{FF2B5EF4-FFF2-40B4-BE49-F238E27FC236}">
                    <a16:creationId xmlns:a16="http://schemas.microsoft.com/office/drawing/2014/main" id="{3D738713-D3FD-4D75-BCF3-1AAA06EB62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6" name="Picture 23">
                <a:extLst>
                  <a:ext uri="{FF2B5EF4-FFF2-40B4-BE49-F238E27FC236}">
                    <a16:creationId xmlns:a16="http://schemas.microsoft.com/office/drawing/2014/main" id="{490670EE-1664-4EB8-9EB2-068CA1E077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4" name="Group 56">
              <a:extLst>
                <a:ext uri="{FF2B5EF4-FFF2-40B4-BE49-F238E27FC236}">
                  <a16:creationId xmlns:a16="http://schemas.microsoft.com/office/drawing/2014/main" id="{38F6A689-0CED-478F-BA54-860205DA398B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567" name="Picture 14">
                <a:extLst>
                  <a:ext uri="{FF2B5EF4-FFF2-40B4-BE49-F238E27FC236}">
                    <a16:creationId xmlns:a16="http://schemas.microsoft.com/office/drawing/2014/main" id="{1A932117-88C0-4C8A-9165-E8616F9CCB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8" name="Picture 15">
                <a:extLst>
                  <a:ext uri="{FF2B5EF4-FFF2-40B4-BE49-F238E27FC236}">
                    <a16:creationId xmlns:a16="http://schemas.microsoft.com/office/drawing/2014/main" id="{3172BA3D-D348-4914-9D1C-7FEB734849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9" name="Picture 16">
                <a:extLst>
                  <a:ext uri="{FF2B5EF4-FFF2-40B4-BE49-F238E27FC236}">
                    <a16:creationId xmlns:a16="http://schemas.microsoft.com/office/drawing/2014/main" id="{616270FD-C379-4363-BC66-7BE3BBFEF8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0" name="Picture 17">
                <a:extLst>
                  <a:ext uri="{FF2B5EF4-FFF2-40B4-BE49-F238E27FC236}">
                    <a16:creationId xmlns:a16="http://schemas.microsoft.com/office/drawing/2014/main" id="{6D2D6681-70F7-4E0C-8243-97B22B6209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1" name="Picture 18">
                <a:extLst>
                  <a:ext uri="{FF2B5EF4-FFF2-40B4-BE49-F238E27FC236}">
                    <a16:creationId xmlns:a16="http://schemas.microsoft.com/office/drawing/2014/main" id="{31BF3890-8B90-4727-AD07-8E11661670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2" name="Picture 19">
                <a:extLst>
                  <a:ext uri="{FF2B5EF4-FFF2-40B4-BE49-F238E27FC236}">
                    <a16:creationId xmlns:a16="http://schemas.microsoft.com/office/drawing/2014/main" id="{C43B99B5-587C-40A2-8E4C-0F1FF4EE4A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3" name="Picture 20">
                <a:extLst>
                  <a:ext uri="{FF2B5EF4-FFF2-40B4-BE49-F238E27FC236}">
                    <a16:creationId xmlns:a16="http://schemas.microsoft.com/office/drawing/2014/main" id="{3CF305C5-E747-46E3-9623-6954945D8D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4" name="Picture 21">
                <a:extLst>
                  <a:ext uri="{FF2B5EF4-FFF2-40B4-BE49-F238E27FC236}">
                    <a16:creationId xmlns:a16="http://schemas.microsoft.com/office/drawing/2014/main" id="{613A9D48-D613-4E13-B9F8-735662216B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5" name="Picture 22">
                <a:extLst>
                  <a:ext uri="{FF2B5EF4-FFF2-40B4-BE49-F238E27FC236}">
                    <a16:creationId xmlns:a16="http://schemas.microsoft.com/office/drawing/2014/main" id="{781E9DEA-2769-43AC-9E52-B7020D25E6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6" name="Picture 23">
                <a:extLst>
                  <a:ext uri="{FF2B5EF4-FFF2-40B4-BE49-F238E27FC236}">
                    <a16:creationId xmlns:a16="http://schemas.microsoft.com/office/drawing/2014/main" id="{65C3BEA2-4AE7-49C6-B01A-C10D9C8AA6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5" name="Group 56">
              <a:extLst>
                <a:ext uri="{FF2B5EF4-FFF2-40B4-BE49-F238E27FC236}">
                  <a16:creationId xmlns:a16="http://schemas.microsoft.com/office/drawing/2014/main" id="{A3D87955-0678-41CA-B386-EFD97F124CF8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557" name="Picture 14">
                <a:extLst>
                  <a:ext uri="{FF2B5EF4-FFF2-40B4-BE49-F238E27FC236}">
                    <a16:creationId xmlns:a16="http://schemas.microsoft.com/office/drawing/2014/main" id="{6BCDC625-68A3-409B-8663-D1D87ACED6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8" name="Picture 15">
                <a:extLst>
                  <a:ext uri="{FF2B5EF4-FFF2-40B4-BE49-F238E27FC236}">
                    <a16:creationId xmlns:a16="http://schemas.microsoft.com/office/drawing/2014/main" id="{55F030DE-C267-4B6D-8291-D9F2DA51BE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9" name="Picture 16">
                <a:extLst>
                  <a:ext uri="{FF2B5EF4-FFF2-40B4-BE49-F238E27FC236}">
                    <a16:creationId xmlns:a16="http://schemas.microsoft.com/office/drawing/2014/main" id="{4CC47AA5-B792-45D5-A450-7FDEDD7DEC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0" name="Picture 17">
                <a:extLst>
                  <a:ext uri="{FF2B5EF4-FFF2-40B4-BE49-F238E27FC236}">
                    <a16:creationId xmlns:a16="http://schemas.microsoft.com/office/drawing/2014/main" id="{289F6F00-4AFC-4B44-84A3-5F3A61D61D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1" name="Picture 18">
                <a:extLst>
                  <a:ext uri="{FF2B5EF4-FFF2-40B4-BE49-F238E27FC236}">
                    <a16:creationId xmlns:a16="http://schemas.microsoft.com/office/drawing/2014/main" id="{33F20062-E130-4FC2-A29A-40E42C2493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2" name="Picture 19">
                <a:extLst>
                  <a:ext uri="{FF2B5EF4-FFF2-40B4-BE49-F238E27FC236}">
                    <a16:creationId xmlns:a16="http://schemas.microsoft.com/office/drawing/2014/main" id="{DD09DBD7-8FDD-4FA1-A77B-9A21890168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3" name="Picture 20">
                <a:extLst>
                  <a:ext uri="{FF2B5EF4-FFF2-40B4-BE49-F238E27FC236}">
                    <a16:creationId xmlns:a16="http://schemas.microsoft.com/office/drawing/2014/main" id="{0456CAD7-0363-486B-9255-0A1B4BE6B7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4" name="Picture 21">
                <a:extLst>
                  <a:ext uri="{FF2B5EF4-FFF2-40B4-BE49-F238E27FC236}">
                    <a16:creationId xmlns:a16="http://schemas.microsoft.com/office/drawing/2014/main" id="{3FB6FA83-8321-45A6-B844-9E5D33E34A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5" name="Picture 22">
                <a:extLst>
                  <a:ext uri="{FF2B5EF4-FFF2-40B4-BE49-F238E27FC236}">
                    <a16:creationId xmlns:a16="http://schemas.microsoft.com/office/drawing/2014/main" id="{4227F2FC-B024-406E-8F60-B18D819BB1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6" name="Picture 23">
                <a:extLst>
                  <a:ext uri="{FF2B5EF4-FFF2-40B4-BE49-F238E27FC236}">
                    <a16:creationId xmlns:a16="http://schemas.microsoft.com/office/drawing/2014/main" id="{4CCFB06A-FD13-4A04-99FE-CBAF717640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6" name="Group 56">
              <a:extLst>
                <a:ext uri="{FF2B5EF4-FFF2-40B4-BE49-F238E27FC236}">
                  <a16:creationId xmlns:a16="http://schemas.microsoft.com/office/drawing/2014/main" id="{AA709090-C81F-4E56-A5EB-9BF3EA9A1120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547" name="Picture 14">
                <a:extLst>
                  <a:ext uri="{FF2B5EF4-FFF2-40B4-BE49-F238E27FC236}">
                    <a16:creationId xmlns:a16="http://schemas.microsoft.com/office/drawing/2014/main" id="{D2B2B987-7798-4178-8401-D8088B8CA0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8" name="Picture 15">
                <a:extLst>
                  <a:ext uri="{FF2B5EF4-FFF2-40B4-BE49-F238E27FC236}">
                    <a16:creationId xmlns:a16="http://schemas.microsoft.com/office/drawing/2014/main" id="{62DE8CB8-B587-4888-9EBA-372233C87A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9" name="Picture 16">
                <a:extLst>
                  <a:ext uri="{FF2B5EF4-FFF2-40B4-BE49-F238E27FC236}">
                    <a16:creationId xmlns:a16="http://schemas.microsoft.com/office/drawing/2014/main" id="{063F2B98-61BC-426E-9744-B75B143706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0" name="Picture 17">
                <a:extLst>
                  <a:ext uri="{FF2B5EF4-FFF2-40B4-BE49-F238E27FC236}">
                    <a16:creationId xmlns:a16="http://schemas.microsoft.com/office/drawing/2014/main" id="{57FD8075-6C72-4A67-B3D3-8802D1B370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1" name="Picture 18">
                <a:extLst>
                  <a:ext uri="{FF2B5EF4-FFF2-40B4-BE49-F238E27FC236}">
                    <a16:creationId xmlns:a16="http://schemas.microsoft.com/office/drawing/2014/main" id="{753C6C1D-2DDE-4D26-8CBB-26415A2C27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2" name="Picture 19">
                <a:extLst>
                  <a:ext uri="{FF2B5EF4-FFF2-40B4-BE49-F238E27FC236}">
                    <a16:creationId xmlns:a16="http://schemas.microsoft.com/office/drawing/2014/main" id="{1B4FCAB6-895C-439D-81DF-88B82537AC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3" name="Picture 20">
                <a:extLst>
                  <a:ext uri="{FF2B5EF4-FFF2-40B4-BE49-F238E27FC236}">
                    <a16:creationId xmlns:a16="http://schemas.microsoft.com/office/drawing/2014/main" id="{730EC4A1-AB6F-4E5D-ACE8-AB5F3C71AD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4" name="Picture 21">
                <a:extLst>
                  <a:ext uri="{FF2B5EF4-FFF2-40B4-BE49-F238E27FC236}">
                    <a16:creationId xmlns:a16="http://schemas.microsoft.com/office/drawing/2014/main" id="{6FE0EE80-D715-4085-8159-E56FD989B8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5" name="Picture 22">
                <a:extLst>
                  <a:ext uri="{FF2B5EF4-FFF2-40B4-BE49-F238E27FC236}">
                    <a16:creationId xmlns:a16="http://schemas.microsoft.com/office/drawing/2014/main" id="{1D85904F-927B-4E7C-9F3F-59D204B0D0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6" name="Picture 23">
                <a:extLst>
                  <a:ext uri="{FF2B5EF4-FFF2-40B4-BE49-F238E27FC236}">
                    <a16:creationId xmlns:a16="http://schemas.microsoft.com/office/drawing/2014/main" id="{22EAAB85-BAEB-4955-B57D-6D29D3D59F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647" name="Group 56">
            <a:extLst>
              <a:ext uri="{FF2B5EF4-FFF2-40B4-BE49-F238E27FC236}">
                <a16:creationId xmlns:a16="http://schemas.microsoft.com/office/drawing/2014/main" id="{6780E95B-959C-4AC9-8423-EC31CE3DE2B0}"/>
              </a:ext>
            </a:extLst>
          </p:cNvPr>
          <p:cNvGrpSpPr/>
          <p:nvPr/>
        </p:nvGrpSpPr>
        <p:grpSpPr>
          <a:xfrm>
            <a:off x="4174612" y="1545687"/>
            <a:ext cx="1539560" cy="171967"/>
            <a:chOff x="7746380" y="2949426"/>
            <a:chExt cx="2188691" cy="244475"/>
          </a:xfrm>
        </p:grpSpPr>
        <p:pic>
          <p:nvPicPr>
            <p:cNvPr id="648" name="Picture 14">
              <a:extLst>
                <a:ext uri="{FF2B5EF4-FFF2-40B4-BE49-F238E27FC236}">
                  <a16:creationId xmlns:a16="http://schemas.microsoft.com/office/drawing/2014/main" id="{CB523CEC-37AF-4B6F-B776-F48D06DB5A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49" name="Picture 15">
              <a:extLst>
                <a:ext uri="{FF2B5EF4-FFF2-40B4-BE49-F238E27FC236}">
                  <a16:creationId xmlns:a16="http://schemas.microsoft.com/office/drawing/2014/main" id="{3A9CB018-0B64-4B99-A0EA-7D6F6C3E50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50" name="Picture 16">
              <a:extLst>
                <a:ext uri="{FF2B5EF4-FFF2-40B4-BE49-F238E27FC236}">
                  <a16:creationId xmlns:a16="http://schemas.microsoft.com/office/drawing/2014/main" id="{CE5A5996-E0EB-4E32-A8EC-4C8B4DAC3E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51" name="Picture 17">
              <a:extLst>
                <a:ext uri="{FF2B5EF4-FFF2-40B4-BE49-F238E27FC236}">
                  <a16:creationId xmlns:a16="http://schemas.microsoft.com/office/drawing/2014/main" id="{EFA576ED-5778-40A0-892E-70C5C7F35D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52" name="Picture 18">
              <a:extLst>
                <a:ext uri="{FF2B5EF4-FFF2-40B4-BE49-F238E27FC236}">
                  <a16:creationId xmlns:a16="http://schemas.microsoft.com/office/drawing/2014/main" id="{C827E9C3-A787-4E03-A78C-3C2BB2E3B2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53" name="Picture 19">
              <a:extLst>
                <a:ext uri="{FF2B5EF4-FFF2-40B4-BE49-F238E27FC236}">
                  <a16:creationId xmlns:a16="http://schemas.microsoft.com/office/drawing/2014/main" id="{AF557CE3-48A9-42F7-B824-34E1E3E360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54" name="Picture 20">
              <a:extLst>
                <a:ext uri="{FF2B5EF4-FFF2-40B4-BE49-F238E27FC236}">
                  <a16:creationId xmlns:a16="http://schemas.microsoft.com/office/drawing/2014/main" id="{0AE27D17-F149-43A8-A586-1A0BE1233B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55" name="Picture 21">
              <a:extLst>
                <a:ext uri="{FF2B5EF4-FFF2-40B4-BE49-F238E27FC236}">
                  <a16:creationId xmlns:a16="http://schemas.microsoft.com/office/drawing/2014/main" id="{2DA31094-7987-42A6-B10C-A9FBF9BB51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56" name="Picture 22">
              <a:extLst>
                <a:ext uri="{FF2B5EF4-FFF2-40B4-BE49-F238E27FC236}">
                  <a16:creationId xmlns:a16="http://schemas.microsoft.com/office/drawing/2014/main" id="{98F45CB3-775D-4C66-A517-C1029889A2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57" name="Picture 23">
              <a:extLst>
                <a:ext uri="{FF2B5EF4-FFF2-40B4-BE49-F238E27FC236}">
                  <a16:creationId xmlns:a16="http://schemas.microsoft.com/office/drawing/2014/main" id="{46B3096F-5B98-4550-89BD-C895227024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658" name="Group 56">
            <a:extLst>
              <a:ext uri="{FF2B5EF4-FFF2-40B4-BE49-F238E27FC236}">
                <a16:creationId xmlns:a16="http://schemas.microsoft.com/office/drawing/2014/main" id="{9716569E-3C0F-4D18-A4D0-C2549511E7DE}"/>
              </a:ext>
            </a:extLst>
          </p:cNvPr>
          <p:cNvGrpSpPr/>
          <p:nvPr/>
        </p:nvGrpSpPr>
        <p:grpSpPr>
          <a:xfrm>
            <a:off x="4174612" y="1986549"/>
            <a:ext cx="1539560" cy="171967"/>
            <a:chOff x="7746380" y="2949426"/>
            <a:chExt cx="2188691" cy="244475"/>
          </a:xfrm>
        </p:grpSpPr>
        <p:pic>
          <p:nvPicPr>
            <p:cNvPr id="659" name="Picture 14">
              <a:extLst>
                <a:ext uri="{FF2B5EF4-FFF2-40B4-BE49-F238E27FC236}">
                  <a16:creationId xmlns:a16="http://schemas.microsoft.com/office/drawing/2014/main" id="{A297A5A7-992A-42C3-B105-6C8E8F50E4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0" name="Picture 15">
              <a:extLst>
                <a:ext uri="{FF2B5EF4-FFF2-40B4-BE49-F238E27FC236}">
                  <a16:creationId xmlns:a16="http://schemas.microsoft.com/office/drawing/2014/main" id="{B91D48B9-CE92-43EC-8E41-0D520C7315C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1" name="Picture 16">
              <a:extLst>
                <a:ext uri="{FF2B5EF4-FFF2-40B4-BE49-F238E27FC236}">
                  <a16:creationId xmlns:a16="http://schemas.microsoft.com/office/drawing/2014/main" id="{A3901466-F8D2-4381-9FA1-C918A7ECFF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2" name="Picture 17">
              <a:extLst>
                <a:ext uri="{FF2B5EF4-FFF2-40B4-BE49-F238E27FC236}">
                  <a16:creationId xmlns:a16="http://schemas.microsoft.com/office/drawing/2014/main" id="{63D33DF1-7973-47B3-9D9D-3ED0A09A73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3" name="Picture 18">
              <a:extLst>
                <a:ext uri="{FF2B5EF4-FFF2-40B4-BE49-F238E27FC236}">
                  <a16:creationId xmlns:a16="http://schemas.microsoft.com/office/drawing/2014/main" id="{58071F16-1A46-4383-98BF-19A3B36A66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4" name="Picture 19">
              <a:extLst>
                <a:ext uri="{FF2B5EF4-FFF2-40B4-BE49-F238E27FC236}">
                  <a16:creationId xmlns:a16="http://schemas.microsoft.com/office/drawing/2014/main" id="{CB87CE4D-B239-4D25-914F-97D6EDE151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5" name="Picture 20">
              <a:extLst>
                <a:ext uri="{FF2B5EF4-FFF2-40B4-BE49-F238E27FC236}">
                  <a16:creationId xmlns:a16="http://schemas.microsoft.com/office/drawing/2014/main" id="{A734A370-C08D-47D8-9A47-30CCA8B5C7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6" name="Picture 21">
              <a:extLst>
                <a:ext uri="{FF2B5EF4-FFF2-40B4-BE49-F238E27FC236}">
                  <a16:creationId xmlns:a16="http://schemas.microsoft.com/office/drawing/2014/main" id="{9973E1F4-C873-4F78-B40F-0FE1D4ECD5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7" name="Picture 22">
              <a:extLst>
                <a:ext uri="{FF2B5EF4-FFF2-40B4-BE49-F238E27FC236}">
                  <a16:creationId xmlns:a16="http://schemas.microsoft.com/office/drawing/2014/main" id="{AB0209D8-B0F4-42AA-BFDB-4E672B25FA3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8" name="Picture 23">
              <a:extLst>
                <a:ext uri="{FF2B5EF4-FFF2-40B4-BE49-F238E27FC236}">
                  <a16:creationId xmlns:a16="http://schemas.microsoft.com/office/drawing/2014/main" id="{C4ACE9EF-2531-453E-AEEF-532F029A93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669" name="Group 56">
            <a:extLst>
              <a:ext uri="{FF2B5EF4-FFF2-40B4-BE49-F238E27FC236}">
                <a16:creationId xmlns:a16="http://schemas.microsoft.com/office/drawing/2014/main" id="{CA5F0EE2-AE3A-4A58-82ED-7FE900074B20}"/>
              </a:ext>
            </a:extLst>
          </p:cNvPr>
          <p:cNvGrpSpPr/>
          <p:nvPr/>
        </p:nvGrpSpPr>
        <p:grpSpPr>
          <a:xfrm>
            <a:off x="4172614" y="2445547"/>
            <a:ext cx="1539560" cy="171967"/>
            <a:chOff x="7746380" y="2949426"/>
            <a:chExt cx="2188691" cy="244475"/>
          </a:xfrm>
        </p:grpSpPr>
        <p:pic>
          <p:nvPicPr>
            <p:cNvPr id="670" name="Picture 14">
              <a:extLst>
                <a:ext uri="{FF2B5EF4-FFF2-40B4-BE49-F238E27FC236}">
                  <a16:creationId xmlns:a16="http://schemas.microsoft.com/office/drawing/2014/main" id="{ABB04BE6-F7A5-4965-AB2F-DACAC325154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1" name="Picture 15">
              <a:extLst>
                <a:ext uri="{FF2B5EF4-FFF2-40B4-BE49-F238E27FC236}">
                  <a16:creationId xmlns:a16="http://schemas.microsoft.com/office/drawing/2014/main" id="{57E713F4-1A3B-4C26-A8A2-12BF36857DD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2" name="Picture 16">
              <a:extLst>
                <a:ext uri="{FF2B5EF4-FFF2-40B4-BE49-F238E27FC236}">
                  <a16:creationId xmlns:a16="http://schemas.microsoft.com/office/drawing/2014/main" id="{96E7665C-A023-460C-B701-02A43B4630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3" name="Picture 17">
              <a:extLst>
                <a:ext uri="{FF2B5EF4-FFF2-40B4-BE49-F238E27FC236}">
                  <a16:creationId xmlns:a16="http://schemas.microsoft.com/office/drawing/2014/main" id="{E8C4EB2E-D241-4CFB-B97C-33F9905CFD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4" name="Picture 18">
              <a:extLst>
                <a:ext uri="{FF2B5EF4-FFF2-40B4-BE49-F238E27FC236}">
                  <a16:creationId xmlns:a16="http://schemas.microsoft.com/office/drawing/2014/main" id="{1E262E6D-BC80-4E7F-8D4D-8E685E4996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5" name="Picture 19">
              <a:extLst>
                <a:ext uri="{FF2B5EF4-FFF2-40B4-BE49-F238E27FC236}">
                  <a16:creationId xmlns:a16="http://schemas.microsoft.com/office/drawing/2014/main" id="{689EAB43-CEA1-426E-804F-888461B744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6" name="Picture 20">
              <a:extLst>
                <a:ext uri="{FF2B5EF4-FFF2-40B4-BE49-F238E27FC236}">
                  <a16:creationId xmlns:a16="http://schemas.microsoft.com/office/drawing/2014/main" id="{679AF8E6-D4EC-4211-B75D-19BEA3EBE9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7" name="Picture 21">
              <a:extLst>
                <a:ext uri="{FF2B5EF4-FFF2-40B4-BE49-F238E27FC236}">
                  <a16:creationId xmlns:a16="http://schemas.microsoft.com/office/drawing/2014/main" id="{A8BAEA6C-ADA8-4849-BE7D-80A7E7F79E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8" name="Picture 22">
              <a:extLst>
                <a:ext uri="{FF2B5EF4-FFF2-40B4-BE49-F238E27FC236}">
                  <a16:creationId xmlns:a16="http://schemas.microsoft.com/office/drawing/2014/main" id="{CE370A28-A799-4734-BF35-E38FF65B17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9" name="Picture 23">
              <a:extLst>
                <a:ext uri="{FF2B5EF4-FFF2-40B4-BE49-F238E27FC236}">
                  <a16:creationId xmlns:a16="http://schemas.microsoft.com/office/drawing/2014/main" id="{53D32499-51F0-43EB-9DED-7C7D3FA32D4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680" name="Group 56">
            <a:extLst>
              <a:ext uri="{FF2B5EF4-FFF2-40B4-BE49-F238E27FC236}">
                <a16:creationId xmlns:a16="http://schemas.microsoft.com/office/drawing/2014/main" id="{C2890C1F-838F-4330-8D1B-2807D7EC00E1}"/>
              </a:ext>
            </a:extLst>
          </p:cNvPr>
          <p:cNvGrpSpPr/>
          <p:nvPr/>
        </p:nvGrpSpPr>
        <p:grpSpPr>
          <a:xfrm>
            <a:off x="4172614" y="2886409"/>
            <a:ext cx="1539560" cy="171967"/>
            <a:chOff x="7746380" y="2949426"/>
            <a:chExt cx="2188691" cy="244475"/>
          </a:xfrm>
        </p:grpSpPr>
        <p:pic>
          <p:nvPicPr>
            <p:cNvPr id="681" name="Picture 14">
              <a:extLst>
                <a:ext uri="{FF2B5EF4-FFF2-40B4-BE49-F238E27FC236}">
                  <a16:creationId xmlns:a16="http://schemas.microsoft.com/office/drawing/2014/main" id="{FFF49649-38B9-4C54-97EA-44B31F950C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2" name="Picture 15">
              <a:extLst>
                <a:ext uri="{FF2B5EF4-FFF2-40B4-BE49-F238E27FC236}">
                  <a16:creationId xmlns:a16="http://schemas.microsoft.com/office/drawing/2014/main" id="{C8B1027F-6FC8-4958-9CCE-6809F19A399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3" name="Picture 16">
              <a:extLst>
                <a:ext uri="{FF2B5EF4-FFF2-40B4-BE49-F238E27FC236}">
                  <a16:creationId xmlns:a16="http://schemas.microsoft.com/office/drawing/2014/main" id="{79A4CD41-C2DF-426F-B70B-7B9F5E718C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4" name="Picture 17">
              <a:extLst>
                <a:ext uri="{FF2B5EF4-FFF2-40B4-BE49-F238E27FC236}">
                  <a16:creationId xmlns:a16="http://schemas.microsoft.com/office/drawing/2014/main" id="{21DBFC48-C049-47C7-8537-F6712FC6B2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5" name="Picture 18">
              <a:extLst>
                <a:ext uri="{FF2B5EF4-FFF2-40B4-BE49-F238E27FC236}">
                  <a16:creationId xmlns:a16="http://schemas.microsoft.com/office/drawing/2014/main" id="{3C2E4A54-E74D-4CCD-9E2F-284153733C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6" name="Picture 19">
              <a:extLst>
                <a:ext uri="{FF2B5EF4-FFF2-40B4-BE49-F238E27FC236}">
                  <a16:creationId xmlns:a16="http://schemas.microsoft.com/office/drawing/2014/main" id="{54996BCA-3316-4387-863A-E7BF0CAF33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7" name="Picture 20">
              <a:extLst>
                <a:ext uri="{FF2B5EF4-FFF2-40B4-BE49-F238E27FC236}">
                  <a16:creationId xmlns:a16="http://schemas.microsoft.com/office/drawing/2014/main" id="{DEB68179-CAF8-4363-9A3A-512DDBE42C9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8" name="Picture 21">
              <a:extLst>
                <a:ext uri="{FF2B5EF4-FFF2-40B4-BE49-F238E27FC236}">
                  <a16:creationId xmlns:a16="http://schemas.microsoft.com/office/drawing/2014/main" id="{17F78413-619F-4395-BD0A-755D49E1C8B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9" name="Picture 22">
              <a:extLst>
                <a:ext uri="{FF2B5EF4-FFF2-40B4-BE49-F238E27FC236}">
                  <a16:creationId xmlns:a16="http://schemas.microsoft.com/office/drawing/2014/main" id="{FE138EEA-FA6B-404E-B4F0-588CCC4DD2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0" name="Picture 23">
              <a:extLst>
                <a:ext uri="{FF2B5EF4-FFF2-40B4-BE49-F238E27FC236}">
                  <a16:creationId xmlns:a16="http://schemas.microsoft.com/office/drawing/2014/main" id="{81E189D4-BAD1-47A1-B926-51ED2828E3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691" name="Group 56">
            <a:extLst>
              <a:ext uri="{FF2B5EF4-FFF2-40B4-BE49-F238E27FC236}">
                <a16:creationId xmlns:a16="http://schemas.microsoft.com/office/drawing/2014/main" id="{2E872098-B81C-4E64-8A7C-E151F0BFEFBD}"/>
              </a:ext>
            </a:extLst>
          </p:cNvPr>
          <p:cNvGrpSpPr/>
          <p:nvPr/>
        </p:nvGrpSpPr>
        <p:grpSpPr>
          <a:xfrm>
            <a:off x="4171627" y="3352679"/>
            <a:ext cx="1539560" cy="171967"/>
            <a:chOff x="7746380" y="2949426"/>
            <a:chExt cx="2188691" cy="244475"/>
          </a:xfrm>
        </p:grpSpPr>
        <p:pic>
          <p:nvPicPr>
            <p:cNvPr id="692" name="Picture 14">
              <a:extLst>
                <a:ext uri="{FF2B5EF4-FFF2-40B4-BE49-F238E27FC236}">
                  <a16:creationId xmlns:a16="http://schemas.microsoft.com/office/drawing/2014/main" id="{2F7BBBC8-42EC-4E36-8874-F9DD0CE481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3" name="Picture 15">
              <a:extLst>
                <a:ext uri="{FF2B5EF4-FFF2-40B4-BE49-F238E27FC236}">
                  <a16:creationId xmlns:a16="http://schemas.microsoft.com/office/drawing/2014/main" id="{6F15DC18-C21B-4ABB-BDF6-9115885FB6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4" name="Picture 16">
              <a:extLst>
                <a:ext uri="{FF2B5EF4-FFF2-40B4-BE49-F238E27FC236}">
                  <a16:creationId xmlns:a16="http://schemas.microsoft.com/office/drawing/2014/main" id="{A0E9BA7F-FF3F-492A-AEEA-01F4D2176F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5" name="Picture 17">
              <a:extLst>
                <a:ext uri="{FF2B5EF4-FFF2-40B4-BE49-F238E27FC236}">
                  <a16:creationId xmlns:a16="http://schemas.microsoft.com/office/drawing/2014/main" id="{DBAB77A6-63E9-4DBD-8C74-5DF88E0FDF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6" name="Picture 18">
              <a:extLst>
                <a:ext uri="{FF2B5EF4-FFF2-40B4-BE49-F238E27FC236}">
                  <a16:creationId xmlns:a16="http://schemas.microsoft.com/office/drawing/2014/main" id="{7C6AACDD-C8B5-45FF-9B2A-6139212311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7" name="Picture 19">
              <a:extLst>
                <a:ext uri="{FF2B5EF4-FFF2-40B4-BE49-F238E27FC236}">
                  <a16:creationId xmlns:a16="http://schemas.microsoft.com/office/drawing/2014/main" id="{04B14D53-6DAF-46C2-8FEF-2A6FE23DC8C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8" name="Picture 20">
              <a:extLst>
                <a:ext uri="{FF2B5EF4-FFF2-40B4-BE49-F238E27FC236}">
                  <a16:creationId xmlns:a16="http://schemas.microsoft.com/office/drawing/2014/main" id="{CA74E0C4-1A18-4FA8-9E0E-6CC3DE13F3D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9" name="Picture 21">
              <a:extLst>
                <a:ext uri="{FF2B5EF4-FFF2-40B4-BE49-F238E27FC236}">
                  <a16:creationId xmlns:a16="http://schemas.microsoft.com/office/drawing/2014/main" id="{9BF9069D-9CC4-4F7E-AA36-23BFAFDD47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0" name="Picture 22">
              <a:extLst>
                <a:ext uri="{FF2B5EF4-FFF2-40B4-BE49-F238E27FC236}">
                  <a16:creationId xmlns:a16="http://schemas.microsoft.com/office/drawing/2014/main" id="{602C8B6D-6F99-4F7D-A4ED-2571D4F94F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1" name="Picture 23">
              <a:extLst>
                <a:ext uri="{FF2B5EF4-FFF2-40B4-BE49-F238E27FC236}">
                  <a16:creationId xmlns:a16="http://schemas.microsoft.com/office/drawing/2014/main" id="{6E1DD323-8F1F-4547-ACA0-8B944C8D4D6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02" name="Group 56">
            <a:extLst>
              <a:ext uri="{FF2B5EF4-FFF2-40B4-BE49-F238E27FC236}">
                <a16:creationId xmlns:a16="http://schemas.microsoft.com/office/drawing/2014/main" id="{7E73EB6F-3644-4E15-ABDD-2AE0F17A4DB5}"/>
              </a:ext>
            </a:extLst>
          </p:cNvPr>
          <p:cNvGrpSpPr/>
          <p:nvPr/>
        </p:nvGrpSpPr>
        <p:grpSpPr>
          <a:xfrm>
            <a:off x="4171627" y="3793541"/>
            <a:ext cx="1539560" cy="171967"/>
            <a:chOff x="7746380" y="2949426"/>
            <a:chExt cx="2188691" cy="244475"/>
          </a:xfrm>
        </p:grpSpPr>
        <p:pic>
          <p:nvPicPr>
            <p:cNvPr id="703" name="Picture 14">
              <a:extLst>
                <a:ext uri="{FF2B5EF4-FFF2-40B4-BE49-F238E27FC236}">
                  <a16:creationId xmlns:a16="http://schemas.microsoft.com/office/drawing/2014/main" id="{87C3CB54-D571-4407-920D-7CC337C3E7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4" name="Picture 15">
              <a:extLst>
                <a:ext uri="{FF2B5EF4-FFF2-40B4-BE49-F238E27FC236}">
                  <a16:creationId xmlns:a16="http://schemas.microsoft.com/office/drawing/2014/main" id="{85B41BCC-C980-4A9E-8BC1-518CB8459FC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5" name="Picture 16">
              <a:extLst>
                <a:ext uri="{FF2B5EF4-FFF2-40B4-BE49-F238E27FC236}">
                  <a16:creationId xmlns:a16="http://schemas.microsoft.com/office/drawing/2014/main" id="{E0543396-B0F5-44E6-A200-25D5A05BE0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6" name="Picture 17">
              <a:extLst>
                <a:ext uri="{FF2B5EF4-FFF2-40B4-BE49-F238E27FC236}">
                  <a16:creationId xmlns:a16="http://schemas.microsoft.com/office/drawing/2014/main" id="{3E2F9021-AC7D-4238-8068-E5768E2380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7" name="Picture 18">
              <a:extLst>
                <a:ext uri="{FF2B5EF4-FFF2-40B4-BE49-F238E27FC236}">
                  <a16:creationId xmlns:a16="http://schemas.microsoft.com/office/drawing/2014/main" id="{3DD7EAA8-D4E2-4262-ABA2-245D8EADC9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8" name="Picture 19">
              <a:extLst>
                <a:ext uri="{FF2B5EF4-FFF2-40B4-BE49-F238E27FC236}">
                  <a16:creationId xmlns:a16="http://schemas.microsoft.com/office/drawing/2014/main" id="{E290D637-EA9A-4BA7-AE1F-F0E729FAF6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9" name="Picture 20">
              <a:extLst>
                <a:ext uri="{FF2B5EF4-FFF2-40B4-BE49-F238E27FC236}">
                  <a16:creationId xmlns:a16="http://schemas.microsoft.com/office/drawing/2014/main" id="{2999BE70-6E42-448E-9036-716A036DE4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0" name="Picture 21">
              <a:extLst>
                <a:ext uri="{FF2B5EF4-FFF2-40B4-BE49-F238E27FC236}">
                  <a16:creationId xmlns:a16="http://schemas.microsoft.com/office/drawing/2014/main" id="{B3354BEC-C147-40DB-A336-AE461D3E04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1" name="Picture 22">
              <a:extLst>
                <a:ext uri="{FF2B5EF4-FFF2-40B4-BE49-F238E27FC236}">
                  <a16:creationId xmlns:a16="http://schemas.microsoft.com/office/drawing/2014/main" id="{9494B384-F934-4B67-8911-5219DA15DF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2" name="Picture 23">
              <a:extLst>
                <a:ext uri="{FF2B5EF4-FFF2-40B4-BE49-F238E27FC236}">
                  <a16:creationId xmlns:a16="http://schemas.microsoft.com/office/drawing/2014/main" id="{B44B8CC5-3CE2-4DD9-BEB9-E07A0520AF9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13" name="Group 56">
            <a:extLst>
              <a:ext uri="{FF2B5EF4-FFF2-40B4-BE49-F238E27FC236}">
                <a16:creationId xmlns:a16="http://schemas.microsoft.com/office/drawing/2014/main" id="{53DD03EE-F269-4FE7-8734-B99AAAEF2E77}"/>
              </a:ext>
            </a:extLst>
          </p:cNvPr>
          <p:cNvGrpSpPr/>
          <p:nvPr/>
        </p:nvGrpSpPr>
        <p:grpSpPr>
          <a:xfrm>
            <a:off x="4169629" y="4252539"/>
            <a:ext cx="1539560" cy="171967"/>
            <a:chOff x="7746380" y="2949426"/>
            <a:chExt cx="2188691" cy="244475"/>
          </a:xfrm>
        </p:grpSpPr>
        <p:pic>
          <p:nvPicPr>
            <p:cNvPr id="714" name="Picture 14">
              <a:extLst>
                <a:ext uri="{FF2B5EF4-FFF2-40B4-BE49-F238E27FC236}">
                  <a16:creationId xmlns:a16="http://schemas.microsoft.com/office/drawing/2014/main" id="{39D54364-3918-40D0-8580-DF0462D387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5" name="Picture 15">
              <a:extLst>
                <a:ext uri="{FF2B5EF4-FFF2-40B4-BE49-F238E27FC236}">
                  <a16:creationId xmlns:a16="http://schemas.microsoft.com/office/drawing/2014/main" id="{64A2AA98-53F0-4F55-9ECD-4EFC9D7C803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6" name="Picture 16">
              <a:extLst>
                <a:ext uri="{FF2B5EF4-FFF2-40B4-BE49-F238E27FC236}">
                  <a16:creationId xmlns:a16="http://schemas.microsoft.com/office/drawing/2014/main" id="{5BF88AE1-728B-4FE8-9705-771A4D516C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7" name="Picture 17">
              <a:extLst>
                <a:ext uri="{FF2B5EF4-FFF2-40B4-BE49-F238E27FC236}">
                  <a16:creationId xmlns:a16="http://schemas.microsoft.com/office/drawing/2014/main" id="{A9DD0164-6F21-4386-96E9-094BB18F090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8" name="Picture 18">
              <a:extLst>
                <a:ext uri="{FF2B5EF4-FFF2-40B4-BE49-F238E27FC236}">
                  <a16:creationId xmlns:a16="http://schemas.microsoft.com/office/drawing/2014/main" id="{2969062C-6A77-4EA5-B1CC-C0F9790269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9" name="Picture 19">
              <a:extLst>
                <a:ext uri="{FF2B5EF4-FFF2-40B4-BE49-F238E27FC236}">
                  <a16:creationId xmlns:a16="http://schemas.microsoft.com/office/drawing/2014/main" id="{6F5F950B-4671-4947-B16F-5515663CE3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20" name="Picture 20">
              <a:extLst>
                <a:ext uri="{FF2B5EF4-FFF2-40B4-BE49-F238E27FC236}">
                  <a16:creationId xmlns:a16="http://schemas.microsoft.com/office/drawing/2014/main" id="{6278432B-C6C4-4827-A5E6-692F9D4A24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21" name="Picture 21">
              <a:extLst>
                <a:ext uri="{FF2B5EF4-FFF2-40B4-BE49-F238E27FC236}">
                  <a16:creationId xmlns:a16="http://schemas.microsoft.com/office/drawing/2014/main" id="{9EA7ADBF-D9D8-44AC-BA6F-0FDC1EE299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22" name="Picture 22">
              <a:extLst>
                <a:ext uri="{FF2B5EF4-FFF2-40B4-BE49-F238E27FC236}">
                  <a16:creationId xmlns:a16="http://schemas.microsoft.com/office/drawing/2014/main" id="{C59574DC-A113-4A20-933C-38AA1AFE1B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23" name="Picture 23">
              <a:extLst>
                <a:ext uri="{FF2B5EF4-FFF2-40B4-BE49-F238E27FC236}">
                  <a16:creationId xmlns:a16="http://schemas.microsoft.com/office/drawing/2014/main" id="{88C06018-67B7-4CEF-B6CC-831A4F1E60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24" name="Group 56">
            <a:extLst>
              <a:ext uri="{FF2B5EF4-FFF2-40B4-BE49-F238E27FC236}">
                <a16:creationId xmlns:a16="http://schemas.microsoft.com/office/drawing/2014/main" id="{867F5C7B-1064-4F48-8BE5-FC0AE7DA07BE}"/>
              </a:ext>
            </a:extLst>
          </p:cNvPr>
          <p:cNvGrpSpPr/>
          <p:nvPr/>
        </p:nvGrpSpPr>
        <p:grpSpPr>
          <a:xfrm>
            <a:off x="4177104" y="4631188"/>
            <a:ext cx="1539560" cy="171967"/>
            <a:chOff x="7746380" y="2949426"/>
            <a:chExt cx="2188691" cy="244475"/>
          </a:xfrm>
        </p:grpSpPr>
        <p:pic>
          <p:nvPicPr>
            <p:cNvPr id="725" name="Picture 14">
              <a:extLst>
                <a:ext uri="{FF2B5EF4-FFF2-40B4-BE49-F238E27FC236}">
                  <a16:creationId xmlns:a16="http://schemas.microsoft.com/office/drawing/2014/main" id="{680E195E-E992-41FB-B906-207325705D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26" name="Picture 15">
              <a:extLst>
                <a:ext uri="{FF2B5EF4-FFF2-40B4-BE49-F238E27FC236}">
                  <a16:creationId xmlns:a16="http://schemas.microsoft.com/office/drawing/2014/main" id="{C8901959-9762-43AD-BC51-447B8FC4081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27" name="Picture 16">
              <a:extLst>
                <a:ext uri="{FF2B5EF4-FFF2-40B4-BE49-F238E27FC236}">
                  <a16:creationId xmlns:a16="http://schemas.microsoft.com/office/drawing/2014/main" id="{42912CA2-C1A6-4EB8-B1D4-4C02B2FD50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28" name="Picture 17">
              <a:extLst>
                <a:ext uri="{FF2B5EF4-FFF2-40B4-BE49-F238E27FC236}">
                  <a16:creationId xmlns:a16="http://schemas.microsoft.com/office/drawing/2014/main" id="{1F694C58-DEAE-4A8B-A602-3904ECC9166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29" name="Picture 18">
              <a:extLst>
                <a:ext uri="{FF2B5EF4-FFF2-40B4-BE49-F238E27FC236}">
                  <a16:creationId xmlns:a16="http://schemas.microsoft.com/office/drawing/2014/main" id="{FC29FB6D-3C66-427D-B38E-5D6A7D492CF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30" name="Picture 19">
              <a:extLst>
                <a:ext uri="{FF2B5EF4-FFF2-40B4-BE49-F238E27FC236}">
                  <a16:creationId xmlns:a16="http://schemas.microsoft.com/office/drawing/2014/main" id="{0C96D38C-55A6-458A-A7A5-816F947AAE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31" name="Picture 20">
              <a:extLst>
                <a:ext uri="{FF2B5EF4-FFF2-40B4-BE49-F238E27FC236}">
                  <a16:creationId xmlns:a16="http://schemas.microsoft.com/office/drawing/2014/main" id="{71DD0570-3017-4F8C-84C7-91B9550C34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32" name="Picture 21">
              <a:extLst>
                <a:ext uri="{FF2B5EF4-FFF2-40B4-BE49-F238E27FC236}">
                  <a16:creationId xmlns:a16="http://schemas.microsoft.com/office/drawing/2014/main" id="{43EE4308-FEA2-477C-BFEE-D6321048A7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33" name="Picture 22">
              <a:extLst>
                <a:ext uri="{FF2B5EF4-FFF2-40B4-BE49-F238E27FC236}">
                  <a16:creationId xmlns:a16="http://schemas.microsoft.com/office/drawing/2014/main" id="{83B92697-4D53-4205-9A69-45E0F896AB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34" name="Picture 23">
              <a:extLst>
                <a:ext uri="{FF2B5EF4-FFF2-40B4-BE49-F238E27FC236}">
                  <a16:creationId xmlns:a16="http://schemas.microsoft.com/office/drawing/2014/main" id="{1526F153-1B04-4291-911E-EB15319F8EA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735" name="Picture 734">
            <a:extLst>
              <a:ext uri="{FF2B5EF4-FFF2-40B4-BE49-F238E27FC236}">
                <a16:creationId xmlns:a16="http://schemas.microsoft.com/office/drawing/2014/main" id="{0C404E79-3305-4704-BB20-591B41ECBB5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612356" y="4633185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36" name="Picture 735">
            <a:extLst>
              <a:ext uri="{FF2B5EF4-FFF2-40B4-BE49-F238E27FC236}">
                <a16:creationId xmlns:a16="http://schemas.microsoft.com/office/drawing/2014/main" id="{1D32B3C9-63C3-4375-A892-EF6D85A8D52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052292" y="4631439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37" name="Picture 736">
            <a:extLst>
              <a:ext uri="{FF2B5EF4-FFF2-40B4-BE49-F238E27FC236}">
                <a16:creationId xmlns:a16="http://schemas.microsoft.com/office/drawing/2014/main" id="{EB91648C-9929-4A6A-8D6C-E4339BB0BD5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498691" y="4631439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38" name="Picture 737">
            <a:extLst>
              <a:ext uri="{FF2B5EF4-FFF2-40B4-BE49-F238E27FC236}">
                <a16:creationId xmlns:a16="http://schemas.microsoft.com/office/drawing/2014/main" id="{F00FF794-654E-4A5A-B676-66EDB14E396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953168" y="4633185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39" name="Picture 738">
            <a:extLst>
              <a:ext uri="{FF2B5EF4-FFF2-40B4-BE49-F238E27FC236}">
                <a16:creationId xmlns:a16="http://schemas.microsoft.com/office/drawing/2014/main" id="{6C621717-309F-4E58-B0E9-D38D237FEC9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396113" y="4631430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40" name="Picture 739">
            <a:extLst>
              <a:ext uri="{FF2B5EF4-FFF2-40B4-BE49-F238E27FC236}">
                <a16:creationId xmlns:a16="http://schemas.microsoft.com/office/drawing/2014/main" id="{D9A3C6D8-EA98-4831-8FBD-5F2E1848FA3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838127" y="4633185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41" name="Picture 740">
            <a:extLst>
              <a:ext uri="{FF2B5EF4-FFF2-40B4-BE49-F238E27FC236}">
                <a16:creationId xmlns:a16="http://schemas.microsoft.com/office/drawing/2014/main" id="{853E957A-2568-4FB7-A300-AD24B796D1F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8182083" y="4633334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42" name="Picture 741">
            <a:extLst>
              <a:ext uri="{FF2B5EF4-FFF2-40B4-BE49-F238E27FC236}">
                <a16:creationId xmlns:a16="http://schemas.microsoft.com/office/drawing/2014/main" id="{511B8D84-253A-47B7-8778-77A22DA83E1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176028" y="4631439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43" name="Picture 742">
            <a:extLst>
              <a:ext uri="{FF2B5EF4-FFF2-40B4-BE49-F238E27FC236}">
                <a16:creationId xmlns:a16="http://schemas.microsoft.com/office/drawing/2014/main" id="{49DF9D75-C9A8-4C2D-86F0-8C664138B7A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730927" y="4631858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44" name="Picture 743">
            <a:extLst>
              <a:ext uri="{FF2B5EF4-FFF2-40B4-BE49-F238E27FC236}">
                <a16:creationId xmlns:a16="http://schemas.microsoft.com/office/drawing/2014/main" id="{DCB38E6D-CDA4-40A3-921E-21D749E6A0F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290873" y="4632168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45" name="Picture 744">
            <a:extLst>
              <a:ext uri="{FF2B5EF4-FFF2-40B4-BE49-F238E27FC236}">
                <a16:creationId xmlns:a16="http://schemas.microsoft.com/office/drawing/2014/main" id="{DDBD1C6B-42E1-4843-816C-08B01F0627D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4178894" y="506948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46" name="Picture 745">
            <a:extLst>
              <a:ext uri="{FF2B5EF4-FFF2-40B4-BE49-F238E27FC236}">
                <a16:creationId xmlns:a16="http://schemas.microsoft.com/office/drawing/2014/main" id="{BFE84969-E8B9-4FD6-BBAB-F229E10D3FB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4625293" y="506948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47" name="Picture 746">
            <a:extLst>
              <a:ext uri="{FF2B5EF4-FFF2-40B4-BE49-F238E27FC236}">
                <a16:creationId xmlns:a16="http://schemas.microsoft.com/office/drawing/2014/main" id="{0D3B5352-4761-49D8-9D10-B2DFF13E0C9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5071692" y="507004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16854345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237 -0.00023 L 0.00052 -0.00023 " pathEditMode="relative" rAng="0" ptsTypes="AA">
                                      <p:cBhvr>
                                        <p:cTn id="11" dur="1000" spd="-100000" fill="hold"/>
                                        <p:tgtEl>
                                          <p:spTgt spid="7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11" y="0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13 -0.00023 L -0.04726 -0.00023 " pathEditMode="relative" rAng="0" ptsTypes="AA">
                                      <p:cBhvr>
                                        <p:cTn id="13" dur="1000" fill="hold"/>
                                        <p:tgtEl>
                                          <p:spTgt spid="7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357" y="0"/>
                                    </p:animMotion>
                                  </p:childTnLst>
                                </p:cTn>
                              </p:par>
                              <p:par>
                                <p:cTn id="14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13 -1.48148E-6 L -0.072 -1.48148E-6 " pathEditMode="relative" rAng="0" ptsTypes="AA">
                                      <p:cBhvr>
                                        <p:cTn id="15" dur="1000" fill="hold"/>
                                        <p:tgtEl>
                                          <p:spTgt spid="7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594" y="0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3 -4.44444E-6 L -0.09661 -4.44444E-6 " pathEditMode="relative" rAng="0" ptsTypes="AA">
                                      <p:cBhvr>
                                        <p:cTn id="17" dur="1000" fill="hold"/>
                                        <p:tgtEl>
                                          <p:spTgt spid="7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766" y="0"/>
                                    </p:animMotion>
                                  </p:childTnLst>
                                </p:cTn>
                              </p:par>
                              <p:par>
                                <p:cTn id="18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234 -0.00023 L -0.12109 -0.00023 " pathEditMode="relative" rAng="0" ptsTypes="AA">
                                      <p:cBhvr>
                                        <p:cTn id="19" dur="1000" fill="hold"/>
                                        <p:tgtEl>
                                          <p:spTgt spid="7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937" y="0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65 -4.44444E-6 L -0.1444 -4.44444E-6 " pathEditMode="relative" rAng="0" ptsTypes="AA">
                                      <p:cBhvr>
                                        <p:cTn id="21" dur="1000" fill="hold"/>
                                        <p:tgtEl>
                                          <p:spTgt spid="7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187" y="0"/>
                                    </p:animMotion>
                                  </p:childTnLst>
                                </p:cTn>
                              </p:par>
                              <p:par>
                                <p:cTn id="22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95 -0.00023 L -0.1694 -0.00023 " pathEditMode="relative" rAng="0" ptsTypes="AA">
                                      <p:cBhvr>
                                        <p:cTn id="23" dur="1000" fill="hold"/>
                                        <p:tgtEl>
                                          <p:spTgt spid="7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72" y="0"/>
                                    </p:animMotion>
                                  </p:childTnLst>
                                </p:cTn>
                              </p:par>
                              <p:par>
                                <p:cTn id="24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66 -0.00046 L -0.19232 -0.00046 " pathEditMode="relative" rAng="0" ptsTypes="AA">
                                      <p:cBhvr>
                                        <p:cTn id="25" dur="1000" fill="hold"/>
                                        <p:tgtEl>
                                          <p:spTgt spid="7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583" y="0"/>
                                    </p:animMotion>
                                  </p:childTnLst>
                                </p:cTn>
                              </p:par>
                              <p:par>
                                <p:cTn id="26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04 -0.00046 L -0.21667 -0.00046 " pathEditMode="relative" rAng="0" ptsTypes="AA">
                                      <p:cBhvr>
                                        <p:cTn id="27" dur="1000" fill="hold"/>
                                        <p:tgtEl>
                                          <p:spTgt spid="7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781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000"/>
                            </p:stCondLst>
                            <p:childTnLst>
                              <p:par>
                                <p:cTn id="29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" dur="500"/>
                                        <p:tgtEl>
                                          <p:spTgt spid="7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" dur="500"/>
                                        <p:tgtEl>
                                          <p:spTgt spid="7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" dur="500"/>
                                        <p:tgtEl>
                                          <p:spTgt spid="7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" dur="500"/>
                                        <p:tgtEl>
                                          <p:spTgt spid="7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" dur="500"/>
                                        <p:tgtEl>
                                          <p:spTgt spid="7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" dur="500"/>
                                        <p:tgtEl>
                                          <p:spTgt spid="7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" dur="500"/>
                                        <p:tgtEl>
                                          <p:spTgt spid="7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" dur="500"/>
                                        <p:tgtEl>
                                          <p:spTgt spid="7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" dur="500"/>
                                        <p:tgtEl>
                                          <p:spTgt spid="7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" dur="500"/>
                                        <p:tgtEl>
                                          <p:spTgt spid="7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1500"/>
                            </p:stCondLst>
                            <p:childTnLst>
                              <p:par>
                                <p:cTn id="6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7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7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7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7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52" name="Group 151">
            <a:extLst>
              <a:ext uri="{FF2B5EF4-FFF2-40B4-BE49-F238E27FC236}">
                <a16:creationId xmlns:a16="http://schemas.microsoft.com/office/drawing/2014/main" id="{68E92FD2-927F-48A2-9708-0A8709858369}"/>
              </a:ext>
            </a:extLst>
          </p:cNvPr>
          <p:cNvGrpSpPr/>
          <p:nvPr/>
        </p:nvGrpSpPr>
        <p:grpSpPr>
          <a:xfrm>
            <a:off x="691565" y="316524"/>
            <a:ext cx="3205276" cy="817087"/>
            <a:chOff x="255525" y="372323"/>
            <a:chExt cx="2758874" cy="1134018"/>
          </a:xfrm>
        </p:grpSpPr>
        <p:sp>
          <p:nvSpPr>
            <p:cNvPr id="153" name="Rectangle: Rounded Corners 152">
              <a:extLst>
                <a:ext uri="{FF2B5EF4-FFF2-40B4-BE49-F238E27FC236}">
                  <a16:creationId xmlns:a16="http://schemas.microsoft.com/office/drawing/2014/main" id="{C618595C-FAC1-4EE3-8B1B-74CAD879D9E6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39CF08F1-2AE0-4E66-9C19-6A94B7C31869}"/>
                </a:ext>
              </a:extLst>
            </p:cNvPr>
            <p:cNvSpPr txBox="1"/>
            <p:nvPr/>
          </p:nvSpPr>
          <p:spPr>
            <a:xfrm>
              <a:off x="308455" y="485388"/>
              <a:ext cx="1718066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328 + 6 = </a:t>
              </a:r>
            </a:p>
          </p:txBody>
        </p:sp>
      </p:grpSp>
      <p:sp>
        <p:nvSpPr>
          <p:cNvPr id="155" name="Rectangle 154">
            <a:extLst>
              <a:ext uri="{FF2B5EF4-FFF2-40B4-BE49-F238E27FC236}">
                <a16:creationId xmlns:a16="http://schemas.microsoft.com/office/drawing/2014/main" id="{C4835319-FFC3-4050-A6FA-E0E59B405BD0}"/>
              </a:ext>
            </a:extLst>
          </p:cNvPr>
          <p:cNvSpPr/>
          <p:nvPr/>
        </p:nvSpPr>
        <p:spPr>
          <a:xfrm>
            <a:off x="2655209" y="442422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AD4587B0-2B43-4643-B777-AF9C43D6817F}"/>
              </a:ext>
            </a:extLst>
          </p:cNvPr>
          <p:cNvSpPr txBox="1"/>
          <p:nvPr/>
        </p:nvSpPr>
        <p:spPr>
          <a:xfrm>
            <a:off x="2651466" y="433483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334</a:t>
            </a:r>
          </a:p>
        </p:txBody>
      </p:sp>
      <p:grpSp>
        <p:nvGrpSpPr>
          <p:cNvPr id="230" name="Group 229">
            <a:extLst>
              <a:ext uri="{FF2B5EF4-FFF2-40B4-BE49-F238E27FC236}">
                <a16:creationId xmlns:a16="http://schemas.microsoft.com/office/drawing/2014/main" id="{6C2238AD-1790-49CB-9F44-BAA81EFCCBB3}"/>
              </a:ext>
            </a:extLst>
          </p:cNvPr>
          <p:cNvGrpSpPr/>
          <p:nvPr/>
        </p:nvGrpSpPr>
        <p:grpSpPr>
          <a:xfrm>
            <a:off x="582787" y="1511824"/>
            <a:ext cx="1539560" cy="1515856"/>
            <a:chOff x="4975891" y="1527626"/>
            <a:chExt cx="1539560" cy="1515856"/>
          </a:xfrm>
        </p:grpSpPr>
        <p:grpSp>
          <p:nvGrpSpPr>
            <p:cNvPr id="231" name="Group 56">
              <a:extLst>
                <a:ext uri="{FF2B5EF4-FFF2-40B4-BE49-F238E27FC236}">
                  <a16:creationId xmlns:a16="http://schemas.microsoft.com/office/drawing/2014/main" id="{0D507EA2-1F37-4D86-B1D7-ADC64A4E3A17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331" name="Picture 14">
                <a:extLst>
                  <a:ext uri="{FF2B5EF4-FFF2-40B4-BE49-F238E27FC236}">
                    <a16:creationId xmlns:a16="http://schemas.microsoft.com/office/drawing/2014/main" id="{8146973F-EDB0-47F1-921A-C2557F5B91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2" name="Picture 15">
                <a:extLst>
                  <a:ext uri="{FF2B5EF4-FFF2-40B4-BE49-F238E27FC236}">
                    <a16:creationId xmlns:a16="http://schemas.microsoft.com/office/drawing/2014/main" id="{AB2A2532-D430-4302-9395-3D7C6CFB1B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3" name="Picture 16">
                <a:extLst>
                  <a:ext uri="{FF2B5EF4-FFF2-40B4-BE49-F238E27FC236}">
                    <a16:creationId xmlns:a16="http://schemas.microsoft.com/office/drawing/2014/main" id="{59E0D6C1-C68E-4759-B4F1-29AC190BC9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4" name="Picture 17">
                <a:extLst>
                  <a:ext uri="{FF2B5EF4-FFF2-40B4-BE49-F238E27FC236}">
                    <a16:creationId xmlns:a16="http://schemas.microsoft.com/office/drawing/2014/main" id="{E88EB506-1262-4DBB-B7D7-5F670022D1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5" name="Picture 18">
                <a:extLst>
                  <a:ext uri="{FF2B5EF4-FFF2-40B4-BE49-F238E27FC236}">
                    <a16:creationId xmlns:a16="http://schemas.microsoft.com/office/drawing/2014/main" id="{12F51727-A408-43FB-BA6A-104EB47D66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6" name="Picture 19">
                <a:extLst>
                  <a:ext uri="{FF2B5EF4-FFF2-40B4-BE49-F238E27FC236}">
                    <a16:creationId xmlns:a16="http://schemas.microsoft.com/office/drawing/2014/main" id="{C0C916BC-812B-4711-94F9-794E24B1AD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7" name="Picture 20">
                <a:extLst>
                  <a:ext uri="{FF2B5EF4-FFF2-40B4-BE49-F238E27FC236}">
                    <a16:creationId xmlns:a16="http://schemas.microsoft.com/office/drawing/2014/main" id="{6DF2A10C-09FC-4E08-B1B5-11EC614FAC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8" name="Picture 21">
                <a:extLst>
                  <a:ext uri="{FF2B5EF4-FFF2-40B4-BE49-F238E27FC236}">
                    <a16:creationId xmlns:a16="http://schemas.microsoft.com/office/drawing/2014/main" id="{D4C4B7C0-C072-467B-843A-6C73444D04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9" name="Picture 22">
                <a:extLst>
                  <a:ext uri="{FF2B5EF4-FFF2-40B4-BE49-F238E27FC236}">
                    <a16:creationId xmlns:a16="http://schemas.microsoft.com/office/drawing/2014/main" id="{C16FABD3-3094-45CB-8DBB-77912297F8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0" name="Picture 23">
                <a:extLst>
                  <a:ext uri="{FF2B5EF4-FFF2-40B4-BE49-F238E27FC236}">
                    <a16:creationId xmlns:a16="http://schemas.microsoft.com/office/drawing/2014/main" id="{C972184A-9F1C-49A3-92B9-BFDD0F2C35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2" name="Group 56">
              <a:extLst>
                <a:ext uri="{FF2B5EF4-FFF2-40B4-BE49-F238E27FC236}">
                  <a16:creationId xmlns:a16="http://schemas.microsoft.com/office/drawing/2014/main" id="{0C28B512-C680-408A-B145-3F6A0BF91FF8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321" name="Picture 14">
                <a:extLst>
                  <a:ext uri="{FF2B5EF4-FFF2-40B4-BE49-F238E27FC236}">
                    <a16:creationId xmlns:a16="http://schemas.microsoft.com/office/drawing/2014/main" id="{E24CC555-BE80-4900-BB65-59A933151C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2" name="Picture 15">
                <a:extLst>
                  <a:ext uri="{FF2B5EF4-FFF2-40B4-BE49-F238E27FC236}">
                    <a16:creationId xmlns:a16="http://schemas.microsoft.com/office/drawing/2014/main" id="{48DBA80C-A0E5-4799-832A-6BA1B0680F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3" name="Picture 16">
                <a:extLst>
                  <a:ext uri="{FF2B5EF4-FFF2-40B4-BE49-F238E27FC236}">
                    <a16:creationId xmlns:a16="http://schemas.microsoft.com/office/drawing/2014/main" id="{7F547F72-79D3-4AB4-8E28-30C9941D3C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4" name="Picture 17">
                <a:extLst>
                  <a:ext uri="{FF2B5EF4-FFF2-40B4-BE49-F238E27FC236}">
                    <a16:creationId xmlns:a16="http://schemas.microsoft.com/office/drawing/2014/main" id="{1779B2D6-EBAD-4153-A887-1A0D4F69C1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5" name="Picture 18">
                <a:extLst>
                  <a:ext uri="{FF2B5EF4-FFF2-40B4-BE49-F238E27FC236}">
                    <a16:creationId xmlns:a16="http://schemas.microsoft.com/office/drawing/2014/main" id="{9C300DF0-838C-494C-9BD0-E406ED8A42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6" name="Picture 19">
                <a:extLst>
                  <a:ext uri="{FF2B5EF4-FFF2-40B4-BE49-F238E27FC236}">
                    <a16:creationId xmlns:a16="http://schemas.microsoft.com/office/drawing/2014/main" id="{ECCA5A28-CF42-4FDE-B356-16F62DDE23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7" name="Picture 20">
                <a:extLst>
                  <a:ext uri="{FF2B5EF4-FFF2-40B4-BE49-F238E27FC236}">
                    <a16:creationId xmlns:a16="http://schemas.microsoft.com/office/drawing/2014/main" id="{E7EA8A37-8A30-4A06-8B78-AFB6B04ACB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8" name="Picture 21">
                <a:extLst>
                  <a:ext uri="{FF2B5EF4-FFF2-40B4-BE49-F238E27FC236}">
                    <a16:creationId xmlns:a16="http://schemas.microsoft.com/office/drawing/2014/main" id="{617221C1-F9C5-49DB-8E4A-4D219E000C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9" name="Picture 22">
                <a:extLst>
                  <a:ext uri="{FF2B5EF4-FFF2-40B4-BE49-F238E27FC236}">
                    <a16:creationId xmlns:a16="http://schemas.microsoft.com/office/drawing/2014/main" id="{8690642D-2F1E-4C65-8A60-CE6759ABE2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0" name="Picture 23">
                <a:extLst>
                  <a:ext uri="{FF2B5EF4-FFF2-40B4-BE49-F238E27FC236}">
                    <a16:creationId xmlns:a16="http://schemas.microsoft.com/office/drawing/2014/main" id="{2FB292A1-EC6E-4C78-B6C2-A3B6C05BE9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3" name="Group 56">
              <a:extLst>
                <a:ext uri="{FF2B5EF4-FFF2-40B4-BE49-F238E27FC236}">
                  <a16:creationId xmlns:a16="http://schemas.microsoft.com/office/drawing/2014/main" id="{BE72D78D-050D-4BF2-B18F-CC5BA2F7DE8D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311" name="Picture 14">
                <a:extLst>
                  <a:ext uri="{FF2B5EF4-FFF2-40B4-BE49-F238E27FC236}">
                    <a16:creationId xmlns:a16="http://schemas.microsoft.com/office/drawing/2014/main" id="{AB088B36-9348-4F3C-8D68-896CA9F38F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2" name="Picture 15">
                <a:extLst>
                  <a:ext uri="{FF2B5EF4-FFF2-40B4-BE49-F238E27FC236}">
                    <a16:creationId xmlns:a16="http://schemas.microsoft.com/office/drawing/2014/main" id="{EC191A29-6428-447B-BD19-B9A053C334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3" name="Picture 16">
                <a:extLst>
                  <a:ext uri="{FF2B5EF4-FFF2-40B4-BE49-F238E27FC236}">
                    <a16:creationId xmlns:a16="http://schemas.microsoft.com/office/drawing/2014/main" id="{2E1E1E0C-57EC-4E2F-BEDE-1C2FB9A3E4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4" name="Picture 17">
                <a:extLst>
                  <a:ext uri="{FF2B5EF4-FFF2-40B4-BE49-F238E27FC236}">
                    <a16:creationId xmlns:a16="http://schemas.microsoft.com/office/drawing/2014/main" id="{AEBF52BE-388C-4AEF-BF19-9C807FAEAF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5" name="Picture 18">
                <a:extLst>
                  <a:ext uri="{FF2B5EF4-FFF2-40B4-BE49-F238E27FC236}">
                    <a16:creationId xmlns:a16="http://schemas.microsoft.com/office/drawing/2014/main" id="{BFFA10A4-E177-42A7-8E25-5D9B594C42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6" name="Picture 19">
                <a:extLst>
                  <a:ext uri="{FF2B5EF4-FFF2-40B4-BE49-F238E27FC236}">
                    <a16:creationId xmlns:a16="http://schemas.microsoft.com/office/drawing/2014/main" id="{8348562B-0ACA-467A-8714-BC4FA33063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7" name="Picture 20">
                <a:extLst>
                  <a:ext uri="{FF2B5EF4-FFF2-40B4-BE49-F238E27FC236}">
                    <a16:creationId xmlns:a16="http://schemas.microsoft.com/office/drawing/2014/main" id="{D913742C-9EA2-499D-9996-19D4B4CD3A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8" name="Picture 21">
                <a:extLst>
                  <a:ext uri="{FF2B5EF4-FFF2-40B4-BE49-F238E27FC236}">
                    <a16:creationId xmlns:a16="http://schemas.microsoft.com/office/drawing/2014/main" id="{766F9940-8579-41B0-84F6-CD3557349E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9" name="Picture 22">
                <a:extLst>
                  <a:ext uri="{FF2B5EF4-FFF2-40B4-BE49-F238E27FC236}">
                    <a16:creationId xmlns:a16="http://schemas.microsoft.com/office/drawing/2014/main" id="{6737EB32-1A25-436F-BDD9-421E4E2616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0" name="Picture 23">
                <a:extLst>
                  <a:ext uri="{FF2B5EF4-FFF2-40B4-BE49-F238E27FC236}">
                    <a16:creationId xmlns:a16="http://schemas.microsoft.com/office/drawing/2014/main" id="{FC847D1B-0CDA-4D92-99C2-A4DFC85B87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4" name="Group 56">
              <a:extLst>
                <a:ext uri="{FF2B5EF4-FFF2-40B4-BE49-F238E27FC236}">
                  <a16:creationId xmlns:a16="http://schemas.microsoft.com/office/drawing/2014/main" id="{74BE46E8-B565-4A85-ADCB-EBE96EE0376B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301" name="Picture 14">
                <a:extLst>
                  <a:ext uri="{FF2B5EF4-FFF2-40B4-BE49-F238E27FC236}">
                    <a16:creationId xmlns:a16="http://schemas.microsoft.com/office/drawing/2014/main" id="{4E92CDF7-5570-4011-B496-BC8151AF68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2" name="Picture 15">
                <a:extLst>
                  <a:ext uri="{FF2B5EF4-FFF2-40B4-BE49-F238E27FC236}">
                    <a16:creationId xmlns:a16="http://schemas.microsoft.com/office/drawing/2014/main" id="{DC97519E-DE10-4B38-B404-B93389956C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3" name="Picture 16">
                <a:extLst>
                  <a:ext uri="{FF2B5EF4-FFF2-40B4-BE49-F238E27FC236}">
                    <a16:creationId xmlns:a16="http://schemas.microsoft.com/office/drawing/2014/main" id="{49F36384-B11C-4447-B820-5AFB02FC4A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4" name="Picture 17">
                <a:extLst>
                  <a:ext uri="{FF2B5EF4-FFF2-40B4-BE49-F238E27FC236}">
                    <a16:creationId xmlns:a16="http://schemas.microsoft.com/office/drawing/2014/main" id="{13A08C90-1AFD-4759-BD78-5C306E7B9B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5" name="Picture 18">
                <a:extLst>
                  <a:ext uri="{FF2B5EF4-FFF2-40B4-BE49-F238E27FC236}">
                    <a16:creationId xmlns:a16="http://schemas.microsoft.com/office/drawing/2014/main" id="{37576F9B-B1EC-461B-B91B-00711FB514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6" name="Picture 19">
                <a:extLst>
                  <a:ext uri="{FF2B5EF4-FFF2-40B4-BE49-F238E27FC236}">
                    <a16:creationId xmlns:a16="http://schemas.microsoft.com/office/drawing/2014/main" id="{212A01B2-5D70-4958-A80C-8F8F410C42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7" name="Picture 20">
                <a:extLst>
                  <a:ext uri="{FF2B5EF4-FFF2-40B4-BE49-F238E27FC236}">
                    <a16:creationId xmlns:a16="http://schemas.microsoft.com/office/drawing/2014/main" id="{9E0A839C-C7DA-431A-AD33-64BA03F4AE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8" name="Picture 21">
                <a:extLst>
                  <a:ext uri="{FF2B5EF4-FFF2-40B4-BE49-F238E27FC236}">
                    <a16:creationId xmlns:a16="http://schemas.microsoft.com/office/drawing/2014/main" id="{DAD08F61-C1A7-4E28-9FFB-592B27BCEF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9" name="Picture 22">
                <a:extLst>
                  <a:ext uri="{FF2B5EF4-FFF2-40B4-BE49-F238E27FC236}">
                    <a16:creationId xmlns:a16="http://schemas.microsoft.com/office/drawing/2014/main" id="{11DD7880-8D68-4001-A845-95A789EC6E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0" name="Picture 23">
                <a:extLst>
                  <a:ext uri="{FF2B5EF4-FFF2-40B4-BE49-F238E27FC236}">
                    <a16:creationId xmlns:a16="http://schemas.microsoft.com/office/drawing/2014/main" id="{28482F6B-919C-4A28-8A2E-A3BC8EC99F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5" name="Group 56">
              <a:extLst>
                <a:ext uri="{FF2B5EF4-FFF2-40B4-BE49-F238E27FC236}">
                  <a16:creationId xmlns:a16="http://schemas.microsoft.com/office/drawing/2014/main" id="{400461CE-A481-4E8B-B842-78AA1A675B7D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291" name="Picture 14">
                <a:extLst>
                  <a:ext uri="{FF2B5EF4-FFF2-40B4-BE49-F238E27FC236}">
                    <a16:creationId xmlns:a16="http://schemas.microsoft.com/office/drawing/2014/main" id="{4939FD32-575B-44ED-BB7F-8D29E38437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2" name="Picture 15">
                <a:extLst>
                  <a:ext uri="{FF2B5EF4-FFF2-40B4-BE49-F238E27FC236}">
                    <a16:creationId xmlns:a16="http://schemas.microsoft.com/office/drawing/2014/main" id="{1C246CAC-4EF4-481E-8AA3-9E20F77A27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3" name="Picture 16">
                <a:extLst>
                  <a:ext uri="{FF2B5EF4-FFF2-40B4-BE49-F238E27FC236}">
                    <a16:creationId xmlns:a16="http://schemas.microsoft.com/office/drawing/2014/main" id="{ED61D365-0EC6-4A5E-94DE-50CCA9A664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4" name="Picture 17">
                <a:extLst>
                  <a:ext uri="{FF2B5EF4-FFF2-40B4-BE49-F238E27FC236}">
                    <a16:creationId xmlns:a16="http://schemas.microsoft.com/office/drawing/2014/main" id="{8AD2F31E-D844-4CF2-80A1-8A8AB3C0DF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5" name="Picture 18">
                <a:extLst>
                  <a:ext uri="{FF2B5EF4-FFF2-40B4-BE49-F238E27FC236}">
                    <a16:creationId xmlns:a16="http://schemas.microsoft.com/office/drawing/2014/main" id="{147623EB-B7B7-459A-A027-382A5F9AC4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6" name="Picture 19">
                <a:extLst>
                  <a:ext uri="{FF2B5EF4-FFF2-40B4-BE49-F238E27FC236}">
                    <a16:creationId xmlns:a16="http://schemas.microsoft.com/office/drawing/2014/main" id="{3025E036-A6B7-4488-AD37-14A13EF3FD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7" name="Picture 20">
                <a:extLst>
                  <a:ext uri="{FF2B5EF4-FFF2-40B4-BE49-F238E27FC236}">
                    <a16:creationId xmlns:a16="http://schemas.microsoft.com/office/drawing/2014/main" id="{B752BB17-B5E4-4FAC-AEDF-050108739A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8" name="Picture 21">
                <a:extLst>
                  <a:ext uri="{FF2B5EF4-FFF2-40B4-BE49-F238E27FC236}">
                    <a16:creationId xmlns:a16="http://schemas.microsoft.com/office/drawing/2014/main" id="{F84E038B-D7C4-48DA-ADBC-D565DD4E73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9" name="Picture 22">
                <a:extLst>
                  <a:ext uri="{FF2B5EF4-FFF2-40B4-BE49-F238E27FC236}">
                    <a16:creationId xmlns:a16="http://schemas.microsoft.com/office/drawing/2014/main" id="{8DBECFAE-DE60-4E50-9366-38E26037BE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0" name="Picture 23">
                <a:extLst>
                  <a:ext uri="{FF2B5EF4-FFF2-40B4-BE49-F238E27FC236}">
                    <a16:creationId xmlns:a16="http://schemas.microsoft.com/office/drawing/2014/main" id="{7C5BB2A5-7E7D-428A-ADB6-6BB5D2BF5B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6" name="Group 56">
              <a:extLst>
                <a:ext uri="{FF2B5EF4-FFF2-40B4-BE49-F238E27FC236}">
                  <a16:creationId xmlns:a16="http://schemas.microsoft.com/office/drawing/2014/main" id="{2B25A09F-7DA2-4522-A2D6-0688055E11AE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281" name="Picture 14">
                <a:extLst>
                  <a:ext uri="{FF2B5EF4-FFF2-40B4-BE49-F238E27FC236}">
                    <a16:creationId xmlns:a16="http://schemas.microsoft.com/office/drawing/2014/main" id="{73FC9C1D-A7D7-4FB2-9FF3-163C3907ED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2" name="Picture 15">
                <a:extLst>
                  <a:ext uri="{FF2B5EF4-FFF2-40B4-BE49-F238E27FC236}">
                    <a16:creationId xmlns:a16="http://schemas.microsoft.com/office/drawing/2014/main" id="{FB0FE41B-1155-4B82-BB79-4872D9EE28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3" name="Picture 16">
                <a:extLst>
                  <a:ext uri="{FF2B5EF4-FFF2-40B4-BE49-F238E27FC236}">
                    <a16:creationId xmlns:a16="http://schemas.microsoft.com/office/drawing/2014/main" id="{05CB46B2-447E-489E-A4CA-9B854CBF50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4" name="Picture 17">
                <a:extLst>
                  <a:ext uri="{FF2B5EF4-FFF2-40B4-BE49-F238E27FC236}">
                    <a16:creationId xmlns:a16="http://schemas.microsoft.com/office/drawing/2014/main" id="{34E0C4B3-EB96-4D51-9936-4E635C1DAF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5" name="Picture 18">
                <a:extLst>
                  <a:ext uri="{FF2B5EF4-FFF2-40B4-BE49-F238E27FC236}">
                    <a16:creationId xmlns:a16="http://schemas.microsoft.com/office/drawing/2014/main" id="{D82D33E4-321D-4E18-B831-47B5F70DC8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6" name="Picture 19">
                <a:extLst>
                  <a:ext uri="{FF2B5EF4-FFF2-40B4-BE49-F238E27FC236}">
                    <a16:creationId xmlns:a16="http://schemas.microsoft.com/office/drawing/2014/main" id="{DD03E41A-13B3-4681-A7C0-5048F52A83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7" name="Picture 20">
                <a:extLst>
                  <a:ext uri="{FF2B5EF4-FFF2-40B4-BE49-F238E27FC236}">
                    <a16:creationId xmlns:a16="http://schemas.microsoft.com/office/drawing/2014/main" id="{76141284-69D6-49DE-8769-92E241CC28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8" name="Picture 21">
                <a:extLst>
                  <a:ext uri="{FF2B5EF4-FFF2-40B4-BE49-F238E27FC236}">
                    <a16:creationId xmlns:a16="http://schemas.microsoft.com/office/drawing/2014/main" id="{E0290119-E174-445D-A431-358317DA7D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9" name="Picture 22">
                <a:extLst>
                  <a:ext uri="{FF2B5EF4-FFF2-40B4-BE49-F238E27FC236}">
                    <a16:creationId xmlns:a16="http://schemas.microsoft.com/office/drawing/2014/main" id="{EA26C300-61EA-4315-9D22-2F9F1E3035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0" name="Picture 23">
                <a:extLst>
                  <a:ext uri="{FF2B5EF4-FFF2-40B4-BE49-F238E27FC236}">
                    <a16:creationId xmlns:a16="http://schemas.microsoft.com/office/drawing/2014/main" id="{2EDA8496-F309-4E78-AFAE-D825D6772F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7" name="Group 56">
              <a:extLst>
                <a:ext uri="{FF2B5EF4-FFF2-40B4-BE49-F238E27FC236}">
                  <a16:creationId xmlns:a16="http://schemas.microsoft.com/office/drawing/2014/main" id="{63A219C2-6852-4FC3-A0EC-FC3CD690EC8A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271" name="Picture 14">
                <a:extLst>
                  <a:ext uri="{FF2B5EF4-FFF2-40B4-BE49-F238E27FC236}">
                    <a16:creationId xmlns:a16="http://schemas.microsoft.com/office/drawing/2014/main" id="{791EC374-2FAE-4873-BB96-8883951567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2" name="Picture 15">
                <a:extLst>
                  <a:ext uri="{FF2B5EF4-FFF2-40B4-BE49-F238E27FC236}">
                    <a16:creationId xmlns:a16="http://schemas.microsoft.com/office/drawing/2014/main" id="{161BF631-4CDE-4EB9-B109-9EB67EB1B6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3" name="Picture 16">
                <a:extLst>
                  <a:ext uri="{FF2B5EF4-FFF2-40B4-BE49-F238E27FC236}">
                    <a16:creationId xmlns:a16="http://schemas.microsoft.com/office/drawing/2014/main" id="{9B1BBBB8-DD1F-429F-B5AA-B0A8DB1DA8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4" name="Picture 17">
                <a:extLst>
                  <a:ext uri="{FF2B5EF4-FFF2-40B4-BE49-F238E27FC236}">
                    <a16:creationId xmlns:a16="http://schemas.microsoft.com/office/drawing/2014/main" id="{B9A5D2AE-FA6A-4B17-A7B9-A6B8A96587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5" name="Picture 18">
                <a:extLst>
                  <a:ext uri="{FF2B5EF4-FFF2-40B4-BE49-F238E27FC236}">
                    <a16:creationId xmlns:a16="http://schemas.microsoft.com/office/drawing/2014/main" id="{295EF194-24DE-4307-82F2-60FAF07476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6" name="Picture 19">
                <a:extLst>
                  <a:ext uri="{FF2B5EF4-FFF2-40B4-BE49-F238E27FC236}">
                    <a16:creationId xmlns:a16="http://schemas.microsoft.com/office/drawing/2014/main" id="{14EF3474-E3D6-4196-A8B1-E1A3ECE439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7" name="Picture 20">
                <a:extLst>
                  <a:ext uri="{FF2B5EF4-FFF2-40B4-BE49-F238E27FC236}">
                    <a16:creationId xmlns:a16="http://schemas.microsoft.com/office/drawing/2014/main" id="{51348BB5-E7B3-41BC-B3B8-1BFFFD9DF7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8" name="Picture 21">
                <a:extLst>
                  <a:ext uri="{FF2B5EF4-FFF2-40B4-BE49-F238E27FC236}">
                    <a16:creationId xmlns:a16="http://schemas.microsoft.com/office/drawing/2014/main" id="{E443DD61-C0F6-48E5-9DD2-354BB8A825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9" name="Picture 22">
                <a:extLst>
                  <a:ext uri="{FF2B5EF4-FFF2-40B4-BE49-F238E27FC236}">
                    <a16:creationId xmlns:a16="http://schemas.microsoft.com/office/drawing/2014/main" id="{2193F012-563D-460D-8997-9D98781962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0" name="Picture 23">
                <a:extLst>
                  <a:ext uri="{FF2B5EF4-FFF2-40B4-BE49-F238E27FC236}">
                    <a16:creationId xmlns:a16="http://schemas.microsoft.com/office/drawing/2014/main" id="{97A9EB7B-C794-48B3-90E5-D42894BEA8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8" name="Group 56">
              <a:extLst>
                <a:ext uri="{FF2B5EF4-FFF2-40B4-BE49-F238E27FC236}">
                  <a16:creationId xmlns:a16="http://schemas.microsoft.com/office/drawing/2014/main" id="{D7E0C7C0-AF90-4B2D-84A1-5D2CC929273E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261" name="Picture 14">
                <a:extLst>
                  <a:ext uri="{FF2B5EF4-FFF2-40B4-BE49-F238E27FC236}">
                    <a16:creationId xmlns:a16="http://schemas.microsoft.com/office/drawing/2014/main" id="{63C77BEF-14C1-4B13-8624-B2E223658E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2" name="Picture 15">
                <a:extLst>
                  <a:ext uri="{FF2B5EF4-FFF2-40B4-BE49-F238E27FC236}">
                    <a16:creationId xmlns:a16="http://schemas.microsoft.com/office/drawing/2014/main" id="{7D907359-64E9-4C80-BCE2-25E2B812B2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3" name="Picture 16">
                <a:extLst>
                  <a:ext uri="{FF2B5EF4-FFF2-40B4-BE49-F238E27FC236}">
                    <a16:creationId xmlns:a16="http://schemas.microsoft.com/office/drawing/2014/main" id="{544DF710-3701-4697-A740-E24EDEBD38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4" name="Picture 17">
                <a:extLst>
                  <a:ext uri="{FF2B5EF4-FFF2-40B4-BE49-F238E27FC236}">
                    <a16:creationId xmlns:a16="http://schemas.microsoft.com/office/drawing/2014/main" id="{126350F0-8D36-4EBA-B1AC-21710C8E47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5" name="Picture 18">
                <a:extLst>
                  <a:ext uri="{FF2B5EF4-FFF2-40B4-BE49-F238E27FC236}">
                    <a16:creationId xmlns:a16="http://schemas.microsoft.com/office/drawing/2014/main" id="{8FA3D24F-945E-4367-B192-6B4B7B42F8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6" name="Picture 19">
                <a:extLst>
                  <a:ext uri="{FF2B5EF4-FFF2-40B4-BE49-F238E27FC236}">
                    <a16:creationId xmlns:a16="http://schemas.microsoft.com/office/drawing/2014/main" id="{6CE89E70-6C79-43CC-BE2E-E234190646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7" name="Picture 20">
                <a:extLst>
                  <a:ext uri="{FF2B5EF4-FFF2-40B4-BE49-F238E27FC236}">
                    <a16:creationId xmlns:a16="http://schemas.microsoft.com/office/drawing/2014/main" id="{433B15EA-E09A-4A86-BFB7-74EFFDDBE6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8" name="Picture 21">
                <a:extLst>
                  <a:ext uri="{FF2B5EF4-FFF2-40B4-BE49-F238E27FC236}">
                    <a16:creationId xmlns:a16="http://schemas.microsoft.com/office/drawing/2014/main" id="{BBBDA2AB-51DA-43AB-A82D-B8A1B0B2D0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9" name="Picture 22">
                <a:extLst>
                  <a:ext uri="{FF2B5EF4-FFF2-40B4-BE49-F238E27FC236}">
                    <a16:creationId xmlns:a16="http://schemas.microsoft.com/office/drawing/2014/main" id="{1C886BB0-FA68-4AB4-9076-6A13831690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0" name="Picture 23">
                <a:extLst>
                  <a:ext uri="{FF2B5EF4-FFF2-40B4-BE49-F238E27FC236}">
                    <a16:creationId xmlns:a16="http://schemas.microsoft.com/office/drawing/2014/main" id="{B5C93DB0-C42F-4AA4-96BE-C1ACC0224A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9" name="Group 56">
              <a:extLst>
                <a:ext uri="{FF2B5EF4-FFF2-40B4-BE49-F238E27FC236}">
                  <a16:creationId xmlns:a16="http://schemas.microsoft.com/office/drawing/2014/main" id="{F1A81361-22FA-40FC-833A-5D7A03F2E09E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251" name="Picture 14">
                <a:extLst>
                  <a:ext uri="{FF2B5EF4-FFF2-40B4-BE49-F238E27FC236}">
                    <a16:creationId xmlns:a16="http://schemas.microsoft.com/office/drawing/2014/main" id="{82CD4221-8F31-4857-B2FA-28CA57875F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2" name="Picture 15">
                <a:extLst>
                  <a:ext uri="{FF2B5EF4-FFF2-40B4-BE49-F238E27FC236}">
                    <a16:creationId xmlns:a16="http://schemas.microsoft.com/office/drawing/2014/main" id="{1DEC030B-2EA3-4819-8D45-084E724469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3" name="Picture 16">
                <a:extLst>
                  <a:ext uri="{FF2B5EF4-FFF2-40B4-BE49-F238E27FC236}">
                    <a16:creationId xmlns:a16="http://schemas.microsoft.com/office/drawing/2014/main" id="{24FEE427-4D73-415A-A04D-A236F8A7F2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4" name="Picture 17">
                <a:extLst>
                  <a:ext uri="{FF2B5EF4-FFF2-40B4-BE49-F238E27FC236}">
                    <a16:creationId xmlns:a16="http://schemas.microsoft.com/office/drawing/2014/main" id="{99715C6E-EAB7-4818-BB6B-943696A5D0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5" name="Picture 18">
                <a:extLst>
                  <a:ext uri="{FF2B5EF4-FFF2-40B4-BE49-F238E27FC236}">
                    <a16:creationId xmlns:a16="http://schemas.microsoft.com/office/drawing/2014/main" id="{70B46885-9E5C-409A-8F7B-8232E2BCB3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6" name="Picture 19">
                <a:extLst>
                  <a:ext uri="{FF2B5EF4-FFF2-40B4-BE49-F238E27FC236}">
                    <a16:creationId xmlns:a16="http://schemas.microsoft.com/office/drawing/2014/main" id="{440CED10-037F-4621-8413-24DF445CA0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7" name="Picture 20">
                <a:extLst>
                  <a:ext uri="{FF2B5EF4-FFF2-40B4-BE49-F238E27FC236}">
                    <a16:creationId xmlns:a16="http://schemas.microsoft.com/office/drawing/2014/main" id="{13489ED2-7ABF-4BDD-881F-D3F6154028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8" name="Picture 21">
                <a:extLst>
                  <a:ext uri="{FF2B5EF4-FFF2-40B4-BE49-F238E27FC236}">
                    <a16:creationId xmlns:a16="http://schemas.microsoft.com/office/drawing/2014/main" id="{6122257A-8D6F-4D5D-B503-45C4CD99C1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9" name="Picture 22">
                <a:extLst>
                  <a:ext uri="{FF2B5EF4-FFF2-40B4-BE49-F238E27FC236}">
                    <a16:creationId xmlns:a16="http://schemas.microsoft.com/office/drawing/2014/main" id="{6D8DFE5F-7084-4392-8986-6E0F65AFD4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0" name="Picture 23">
                <a:extLst>
                  <a:ext uri="{FF2B5EF4-FFF2-40B4-BE49-F238E27FC236}">
                    <a16:creationId xmlns:a16="http://schemas.microsoft.com/office/drawing/2014/main" id="{A3AFE4F0-A04B-41F6-B1E0-C511328166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40" name="Group 56">
              <a:extLst>
                <a:ext uri="{FF2B5EF4-FFF2-40B4-BE49-F238E27FC236}">
                  <a16:creationId xmlns:a16="http://schemas.microsoft.com/office/drawing/2014/main" id="{BFC6367C-7642-45AA-AB3F-1E16D54F9D59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241" name="Picture 14">
                <a:extLst>
                  <a:ext uri="{FF2B5EF4-FFF2-40B4-BE49-F238E27FC236}">
                    <a16:creationId xmlns:a16="http://schemas.microsoft.com/office/drawing/2014/main" id="{4454A5EF-FDA9-4DCD-9F9A-07D756011A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2" name="Picture 15">
                <a:extLst>
                  <a:ext uri="{FF2B5EF4-FFF2-40B4-BE49-F238E27FC236}">
                    <a16:creationId xmlns:a16="http://schemas.microsoft.com/office/drawing/2014/main" id="{01AC7711-CA8D-4DF8-9350-FE9D61E871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3" name="Picture 16">
                <a:extLst>
                  <a:ext uri="{FF2B5EF4-FFF2-40B4-BE49-F238E27FC236}">
                    <a16:creationId xmlns:a16="http://schemas.microsoft.com/office/drawing/2014/main" id="{6236899D-688C-48E1-9E92-70DF063D72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4" name="Picture 17">
                <a:extLst>
                  <a:ext uri="{FF2B5EF4-FFF2-40B4-BE49-F238E27FC236}">
                    <a16:creationId xmlns:a16="http://schemas.microsoft.com/office/drawing/2014/main" id="{33BDC212-3102-4187-B06C-37264B2FE4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5" name="Picture 18">
                <a:extLst>
                  <a:ext uri="{FF2B5EF4-FFF2-40B4-BE49-F238E27FC236}">
                    <a16:creationId xmlns:a16="http://schemas.microsoft.com/office/drawing/2014/main" id="{DCBB530A-AD5B-4E1A-A6B3-5397D84B59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6" name="Picture 19">
                <a:extLst>
                  <a:ext uri="{FF2B5EF4-FFF2-40B4-BE49-F238E27FC236}">
                    <a16:creationId xmlns:a16="http://schemas.microsoft.com/office/drawing/2014/main" id="{0C369E3D-2CB5-401A-8C2E-8427B6B08B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7" name="Picture 20">
                <a:extLst>
                  <a:ext uri="{FF2B5EF4-FFF2-40B4-BE49-F238E27FC236}">
                    <a16:creationId xmlns:a16="http://schemas.microsoft.com/office/drawing/2014/main" id="{15CF5DF4-ECE4-45D7-8E2A-0D22EECAE4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8" name="Picture 21">
                <a:extLst>
                  <a:ext uri="{FF2B5EF4-FFF2-40B4-BE49-F238E27FC236}">
                    <a16:creationId xmlns:a16="http://schemas.microsoft.com/office/drawing/2014/main" id="{CC23CC19-59F8-4887-B4E2-47C981FEF4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9" name="Picture 22">
                <a:extLst>
                  <a:ext uri="{FF2B5EF4-FFF2-40B4-BE49-F238E27FC236}">
                    <a16:creationId xmlns:a16="http://schemas.microsoft.com/office/drawing/2014/main" id="{86052C88-5101-48FC-8A6C-BB4D8E5294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0" name="Picture 23">
                <a:extLst>
                  <a:ext uri="{FF2B5EF4-FFF2-40B4-BE49-F238E27FC236}">
                    <a16:creationId xmlns:a16="http://schemas.microsoft.com/office/drawing/2014/main" id="{41B77D82-131A-48C1-91C0-EB53B5D37E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341" name="Group 340">
            <a:extLst>
              <a:ext uri="{FF2B5EF4-FFF2-40B4-BE49-F238E27FC236}">
                <a16:creationId xmlns:a16="http://schemas.microsoft.com/office/drawing/2014/main" id="{A5FC3BBA-3453-4E92-B44F-82BB6B632B04}"/>
              </a:ext>
            </a:extLst>
          </p:cNvPr>
          <p:cNvGrpSpPr/>
          <p:nvPr/>
        </p:nvGrpSpPr>
        <p:grpSpPr>
          <a:xfrm>
            <a:off x="583820" y="3289449"/>
            <a:ext cx="1539560" cy="1515856"/>
            <a:chOff x="4975891" y="1527626"/>
            <a:chExt cx="1539560" cy="1515856"/>
          </a:xfrm>
        </p:grpSpPr>
        <p:grpSp>
          <p:nvGrpSpPr>
            <p:cNvPr id="342" name="Group 56">
              <a:extLst>
                <a:ext uri="{FF2B5EF4-FFF2-40B4-BE49-F238E27FC236}">
                  <a16:creationId xmlns:a16="http://schemas.microsoft.com/office/drawing/2014/main" id="{D95301DF-7E0C-40B4-AB15-3EC28EE49279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442" name="Picture 14">
                <a:extLst>
                  <a:ext uri="{FF2B5EF4-FFF2-40B4-BE49-F238E27FC236}">
                    <a16:creationId xmlns:a16="http://schemas.microsoft.com/office/drawing/2014/main" id="{ED249CAE-AD73-4947-8057-58D2B5BEDB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3" name="Picture 15">
                <a:extLst>
                  <a:ext uri="{FF2B5EF4-FFF2-40B4-BE49-F238E27FC236}">
                    <a16:creationId xmlns:a16="http://schemas.microsoft.com/office/drawing/2014/main" id="{37853FCF-B42F-4A01-8D77-3501E37B47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4" name="Picture 16">
                <a:extLst>
                  <a:ext uri="{FF2B5EF4-FFF2-40B4-BE49-F238E27FC236}">
                    <a16:creationId xmlns:a16="http://schemas.microsoft.com/office/drawing/2014/main" id="{960A0CCA-7D79-43E4-8C3C-A222A37F7A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5" name="Picture 17">
                <a:extLst>
                  <a:ext uri="{FF2B5EF4-FFF2-40B4-BE49-F238E27FC236}">
                    <a16:creationId xmlns:a16="http://schemas.microsoft.com/office/drawing/2014/main" id="{E4070A4E-2956-45EE-A83A-855D44D2F0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6" name="Picture 18">
                <a:extLst>
                  <a:ext uri="{FF2B5EF4-FFF2-40B4-BE49-F238E27FC236}">
                    <a16:creationId xmlns:a16="http://schemas.microsoft.com/office/drawing/2014/main" id="{A4C23F08-D21C-43D7-8551-5692BE2303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7" name="Picture 19">
                <a:extLst>
                  <a:ext uri="{FF2B5EF4-FFF2-40B4-BE49-F238E27FC236}">
                    <a16:creationId xmlns:a16="http://schemas.microsoft.com/office/drawing/2014/main" id="{E6789425-A67C-4E37-BBCC-E61CD8019D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8" name="Picture 20">
                <a:extLst>
                  <a:ext uri="{FF2B5EF4-FFF2-40B4-BE49-F238E27FC236}">
                    <a16:creationId xmlns:a16="http://schemas.microsoft.com/office/drawing/2014/main" id="{AE970ED4-520D-4007-944F-497CE43B10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9" name="Picture 21">
                <a:extLst>
                  <a:ext uri="{FF2B5EF4-FFF2-40B4-BE49-F238E27FC236}">
                    <a16:creationId xmlns:a16="http://schemas.microsoft.com/office/drawing/2014/main" id="{F784BF79-14CB-4678-AF91-7CDB4EA189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0" name="Picture 22">
                <a:extLst>
                  <a:ext uri="{FF2B5EF4-FFF2-40B4-BE49-F238E27FC236}">
                    <a16:creationId xmlns:a16="http://schemas.microsoft.com/office/drawing/2014/main" id="{3A6C220C-80CA-42EB-811A-2CB5B8B05B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1" name="Picture 23">
                <a:extLst>
                  <a:ext uri="{FF2B5EF4-FFF2-40B4-BE49-F238E27FC236}">
                    <a16:creationId xmlns:a16="http://schemas.microsoft.com/office/drawing/2014/main" id="{BF4198D0-0CA9-433F-859B-A73DD21E88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43" name="Group 56">
              <a:extLst>
                <a:ext uri="{FF2B5EF4-FFF2-40B4-BE49-F238E27FC236}">
                  <a16:creationId xmlns:a16="http://schemas.microsoft.com/office/drawing/2014/main" id="{A205681F-FA3C-4C75-A570-8AB565BF06B8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432" name="Picture 14">
                <a:extLst>
                  <a:ext uri="{FF2B5EF4-FFF2-40B4-BE49-F238E27FC236}">
                    <a16:creationId xmlns:a16="http://schemas.microsoft.com/office/drawing/2014/main" id="{87D58134-3E64-4BB1-A281-501F28EBAD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3" name="Picture 15">
                <a:extLst>
                  <a:ext uri="{FF2B5EF4-FFF2-40B4-BE49-F238E27FC236}">
                    <a16:creationId xmlns:a16="http://schemas.microsoft.com/office/drawing/2014/main" id="{3FD4D248-42CA-4998-9E2A-8DCAA6B571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4" name="Picture 16">
                <a:extLst>
                  <a:ext uri="{FF2B5EF4-FFF2-40B4-BE49-F238E27FC236}">
                    <a16:creationId xmlns:a16="http://schemas.microsoft.com/office/drawing/2014/main" id="{77A08349-B9EA-471C-8475-001F479946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5" name="Picture 17">
                <a:extLst>
                  <a:ext uri="{FF2B5EF4-FFF2-40B4-BE49-F238E27FC236}">
                    <a16:creationId xmlns:a16="http://schemas.microsoft.com/office/drawing/2014/main" id="{F702E73D-E646-47A5-B477-E24B79CD7D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6" name="Picture 18">
                <a:extLst>
                  <a:ext uri="{FF2B5EF4-FFF2-40B4-BE49-F238E27FC236}">
                    <a16:creationId xmlns:a16="http://schemas.microsoft.com/office/drawing/2014/main" id="{C1BA2EF6-69D2-4458-A9EA-EEAFC8B4E1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7" name="Picture 19">
                <a:extLst>
                  <a:ext uri="{FF2B5EF4-FFF2-40B4-BE49-F238E27FC236}">
                    <a16:creationId xmlns:a16="http://schemas.microsoft.com/office/drawing/2014/main" id="{47E27C9B-50AF-4347-AD3C-283D906814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8" name="Picture 20">
                <a:extLst>
                  <a:ext uri="{FF2B5EF4-FFF2-40B4-BE49-F238E27FC236}">
                    <a16:creationId xmlns:a16="http://schemas.microsoft.com/office/drawing/2014/main" id="{091529CC-C4EF-442E-99D4-A69C2BFA4F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9" name="Picture 21">
                <a:extLst>
                  <a:ext uri="{FF2B5EF4-FFF2-40B4-BE49-F238E27FC236}">
                    <a16:creationId xmlns:a16="http://schemas.microsoft.com/office/drawing/2014/main" id="{C006CB20-2318-4CAF-8818-2B011BFF7D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0" name="Picture 22">
                <a:extLst>
                  <a:ext uri="{FF2B5EF4-FFF2-40B4-BE49-F238E27FC236}">
                    <a16:creationId xmlns:a16="http://schemas.microsoft.com/office/drawing/2014/main" id="{10DE9870-1A36-48E4-8785-9E8718D93F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1" name="Picture 23">
                <a:extLst>
                  <a:ext uri="{FF2B5EF4-FFF2-40B4-BE49-F238E27FC236}">
                    <a16:creationId xmlns:a16="http://schemas.microsoft.com/office/drawing/2014/main" id="{36541860-3374-48C2-9A00-F51CC15131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44" name="Group 56">
              <a:extLst>
                <a:ext uri="{FF2B5EF4-FFF2-40B4-BE49-F238E27FC236}">
                  <a16:creationId xmlns:a16="http://schemas.microsoft.com/office/drawing/2014/main" id="{8CD75D5F-BFD2-45D6-8DA0-4E1DF58F594A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422" name="Picture 14">
                <a:extLst>
                  <a:ext uri="{FF2B5EF4-FFF2-40B4-BE49-F238E27FC236}">
                    <a16:creationId xmlns:a16="http://schemas.microsoft.com/office/drawing/2014/main" id="{A9CB49A2-5CFD-4CE8-AACB-C6283159F6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3" name="Picture 15">
                <a:extLst>
                  <a:ext uri="{FF2B5EF4-FFF2-40B4-BE49-F238E27FC236}">
                    <a16:creationId xmlns:a16="http://schemas.microsoft.com/office/drawing/2014/main" id="{F336F80A-19AB-43BE-B32B-4D01A41468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4" name="Picture 16">
                <a:extLst>
                  <a:ext uri="{FF2B5EF4-FFF2-40B4-BE49-F238E27FC236}">
                    <a16:creationId xmlns:a16="http://schemas.microsoft.com/office/drawing/2014/main" id="{A95193DA-06A0-4B6D-B698-90CA599544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5" name="Picture 17">
                <a:extLst>
                  <a:ext uri="{FF2B5EF4-FFF2-40B4-BE49-F238E27FC236}">
                    <a16:creationId xmlns:a16="http://schemas.microsoft.com/office/drawing/2014/main" id="{5810498D-0723-47F2-833D-E899156C5B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6" name="Picture 18">
                <a:extLst>
                  <a:ext uri="{FF2B5EF4-FFF2-40B4-BE49-F238E27FC236}">
                    <a16:creationId xmlns:a16="http://schemas.microsoft.com/office/drawing/2014/main" id="{E0D44332-31EB-43FF-849A-A7B727E07C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7" name="Picture 19">
                <a:extLst>
                  <a:ext uri="{FF2B5EF4-FFF2-40B4-BE49-F238E27FC236}">
                    <a16:creationId xmlns:a16="http://schemas.microsoft.com/office/drawing/2014/main" id="{75839928-EC81-4A05-BC5B-20F69CB62C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8" name="Picture 20">
                <a:extLst>
                  <a:ext uri="{FF2B5EF4-FFF2-40B4-BE49-F238E27FC236}">
                    <a16:creationId xmlns:a16="http://schemas.microsoft.com/office/drawing/2014/main" id="{D26FA846-E198-41C1-A93E-67CF7CBC60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9" name="Picture 21">
                <a:extLst>
                  <a:ext uri="{FF2B5EF4-FFF2-40B4-BE49-F238E27FC236}">
                    <a16:creationId xmlns:a16="http://schemas.microsoft.com/office/drawing/2014/main" id="{3601FAB7-970A-4475-9C77-5EE149635A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0" name="Picture 22">
                <a:extLst>
                  <a:ext uri="{FF2B5EF4-FFF2-40B4-BE49-F238E27FC236}">
                    <a16:creationId xmlns:a16="http://schemas.microsoft.com/office/drawing/2014/main" id="{C0167F34-D039-45F2-8B5B-BEE859C5C6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1" name="Picture 23">
                <a:extLst>
                  <a:ext uri="{FF2B5EF4-FFF2-40B4-BE49-F238E27FC236}">
                    <a16:creationId xmlns:a16="http://schemas.microsoft.com/office/drawing/2014/main" id="{C6132F09-27C6-425C-BBA3-4D1E63EB03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45" name="Group 56">
              <a:extLst>
                <a:ext uri="{FF2B5EF4-FFF2-40B4-BE49-F238E27FC236}">
                  <a16:creationId xmlns:a16="http://schemas.microsoft.com/office/drawing/2014/main" id="{9E71C652-87D7-4B41-96D1-82C0D73E731F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412" name="Picture 14">
                <a:extLst>
                  <a:ext uri="{FF2B5EF4-FFF2-40B4-BE49-F238E27FC236}">
                    <a16:creationId xmlns:a16="http://schemas.microsoft.com/office/drawing/2014/main" id="{1D95C3D2-6FB5-4743-842D-76F180A3A7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3" name="Picture 15">
                <a:extLst>
                  <a:ext uri="{FF2B5EF4-FFF2-40B4-BE49-F238E27FC236}">
                    <a16:creationId xmlns:a16="http://schemas.microsoft.com/office/drawing/2014/main" id="{FA58B3D9-3FDC-4FC6-AE01-77C7500AB4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4" name="Picture 16">
                <a:extLst>
                  <a:ext uri="{FF2B5EF4-FFF2-40B4-BE49-F238E27FC236}">
                    <a16:creationId xmlns:a16="http://schemas.microsoft.com/office/drawing/2014/main" id="{0F02B2FC-D13B-4AD5-B08B-0680F26664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5" name="Picture 17">
                <a:extLst>
                  <a:ext uri="{FF2B5EF4-FFF2-40B4-BE49-F238E27FC236}">
                    <a16:creationId xmlns:a16="http://schemas.microsoft.com/office/drawing/2014/main" id="{84A582E8-A88A-4821-952A-047060C430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6" name="Picture 18">
                <a:extLst>
                  <a:ext uri="{FF2B5EF4-FFF2-40B4-BE49-F238E27FC236}">
                    <a16:creationId xmlns:a16="http://schemas.microsoft.com/office/drawing/2014/main" id="{0592EBB2-091B-4AAE-AD8A-151597C2F6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7" name="Picture 19">
                <a:extLst>
                  <a:ext uri="{FF2B5EF4-FFF2-40B4-BE49-F238E27FC236}">
                    <a16:creationId xmlns:a16="http://schemas.microsoft.com/office/drawing/2014/main" id="{EFEEF650-B6D3-4539-8377-6ED689DDD9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8" name="Picture 20">
                <a:extLst>
                  <a:ext uri="{FF2B5EF4-FFF2-40B4-BE49-F238E27FC236}">
                    <a16:creationId xmlns:a16="http://schemas.microsoft.com/office/drawing/2014/main" id="{D77D6039-7FF6-4069-B6F5-19841681BB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9" name="Picture 21">
                <a:extLst>
                  <a:ext uri="{FF2B5EF4-FFF2-40B4-BE49-F238E27FC236}">
                    <a16:creationId xmlns:a16="http://schemas.microsoft.com/office/drawing/2014/main" id="{19CBA13A-9C09-4B0D-8151-2D9715EE63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0" name="Picture 22">
                <a:extLst>
                  <a:ext uri="{FF2B5EF4-FFF2-40B4-BE49-F238E27FC236}">
                    <a16:creationId xmlns:a16="http://schemas.microsoft.com/office/drawing/2014/main" id="{B7AA20A6-220E-4BB9-9981-36CC1006A7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1" name="Picture 23">
                <a:extLst>
                  <a:ext uri="{FF2B5EF4-FFF2-40B4-BE49-F238E27FC236}">
                    <a16:creationId xmlns:a16="http://schemas.microsoft.com/office/drawing/2014/main" id="{8A99B3A4-D6C4-47A6-8D8A-CCF16F1D9D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46" name="Group 56">
              <a:extLst>
                <a:ext uri="{FF2B5EF4-FFF2-40B4-BE49-F238E27FC236}">
                  <a16:creationId xmlns:a16="http://schemas.microsoft.com/office/drawing/2014/main" id="{26E9FEDF-FD99-4CCC-A011-AFFD5B8F7B9D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402" name="Picture 14">
                <a:extLst>
                  <a:ext uri="{FF2B5EF4-FFF2-40B4-BE49-F238E27FC236}">
                    <a16:creationId xmlns:a16="http://schemas.microsoft.com/office/drawing/2014/main" id="{D24D585B-F289-4EFC-87D2-3994DE0A54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3" name="Picture 15">
                <a:extLst>
                  <a:ext uri="{FF2B5EF4-FFF2-40B4-BE49-F238E27FC236}">
                    <a16:creationId xmlns:a16="http://schemas.microsoft.com/office/drawing/2014/main" id="{CB22C589-1645-4B45-B6CE-9252F43E31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4" name="Picture 16">
                <a:extLst>
                  <a:ext uri="{FF2B5EF4-FFF2-40B4-BE49-F238E27FC236}">
                    <a16:creationId xmlns:a16="http://schemas.microsoft.com/office/drawing/2014/main" id="{6FBD7D73-FAAC-450D-88FE-BF577E5F45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5" name="Picture 17">
                <a:extLst>
                  <a:ext uri="{FF2B5EF4-FFF2-40B4-BE49-F238E27FC236}">
                    <a16:creationId xmlns:a16="http://schemas.microsoft.com/office/drawing/2014/main" id="{59CF6937-95AC-45CC-87D2-FAB9FCFBB2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6" name="Picture 18">
                <a:extLst>
                  <a:ext uri="{FF2B5EF4-FFF2-40B4-BE49-F238E27FC236}">
                    <a16:creationId xmlns:a16="http://schemas.microsoft.com/office/drawing/2014/main" id="{FFE02840-8F15-4F3F-9906-95EAB02872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7" name="Picture 19">
                <a:extLst>
                  <a:ext uri="{FF2B5EF4-FFF2-40B4-BE49-F238E27FC236}">
                    <a16:creationId xmlns:a16="http://schemas.microsoft.com/office/drawing/2014/main" id="{B8F0E2F9-8B41-46C0-853D-116B4DEEFC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8" name="Picture 20">
                <a:extLst>
                  <a:ext uri="{FF2B5EF4-FFF2-40B4-BE49-F238E27FC236}">
                    <a16:creationId xmlns:a16="http://schemas.microsoft.com/office/drawing/2014/main" id="{B5F25285-25F4-43EC-8F96-AC78C6BD85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9" name="Picture 21">
                <a:extLst>
                  <a:ext uri="{FF2B5EF4-FFF2-40B4-BE49-F238E27FC236}">
                    <a16:creationId xmlns:a16="http://schemas.microsoft.com/office/drawing/2014/main" id="{81265C80-F4B4-4E33-BED9-52EC3C4F35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0" name="Picture 22">
                <a:extLst>
                  <a:ext uri="{FF2B5EF4-FFF2-40B4-BE49-F238E27FC236}">
                    <a16:creationId xmlns:a16="http://schemas.microsoft.com/office/drawing/2014/main" id="{398A925B-4A6E-49AF-A5E0-19464283CF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1" name="Picture 23">
                <a:extLst>
                  <a:ext uri="{FF2B5EF4-FFF2-40B4-BE49-F238E27FC236}">
                    <a16:creationId xmlns:a16="http://schemas.microsoft.com/office/drawing/2014/main" id="{BE3265FE-95A5-4DBB-ABC8-0F13D91005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47" name="Group 56">
              <a:extLst>
                <a:ext uri="{FF2B5EF4-FFF2-40B4-BE49-F238E27FC236}">
                  <a16:creationId xmlns:a16="http://schemas.microsoft.com/office/drawing/2014/main" id="{CACBEA38-DD16-4560-B2CE-C9C2BD571EF7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392" name="Picture 14">
                <a:extLst>
                  <a:ext uri="{FF2B5EF4-FFF2-40B4-BE49-F238E27FC236}">
                    <a16:creationId xmlns:a16="http://schemas.microsoft.com/office/drawing/2014/main" id="{949F4994-3FCE-4333-AAAF-265274A8F5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3" name="Picture 15">
                <a:extLst>
                  <a:ext uri="{FF2B5EF4-FFF2-40B4-BE49-F238E27FC236}">
                    <a16:creationId xmlns:a16="http://schemas.microsoft.com/office/drawing/2014/main" id="{93419B8F-C474-4731-B9C7-C6ED8B756A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4" name="Picture 16">
                <a:extLst>
                  <a:ext uri="{FF2B5EF4-FFF2-40B4-BE49-F238E27FC236}">
                    <a16:creationId xmlns:a16="http://schemas.microsoft.com/office/drawing/2014/main" id="{6B4F6687-A287-44E3-9F78-B577BBBB1F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5" name="Picture 17">
                <a:extLst>
                  <a:ext uri="{FF2B5EF4-FFF2-40B4-BE49-F238E27FC236}">
                    <a16:creationId xmlns:a16="http://schemas.microsoft.com/office/drawing/2014/main" id="{03A668FE-B969-4F22-8F74-DDE42E709F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6" name="Picture 18">
                <a:extLst>
                  <a:ext uri="{FF2B5EF4-FFF2-40B4-BE49-F238E27FC236}">
                    <a16:creationId xmlns:a16="http://schemas.microsoft.com/office/drawing/2014/main" id="{0133EE4C-29C0-4290-BDAF-E47010DF8C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7" name="Picture 19">
                <a:extLst>
                  <a:ext uri="{FF2B5EF4-FFF2-40B4-BE49-F238E27FC236}">
                    <a16:creationId xmlns:a16="http://schemas.microsoft.com/office/drawing/2014/main" id="{1C632755-4487-490A-8A28-8A804870EE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8" name="Picture 20">
                <a:extLst>
                  <a:ext uri="{FF2B5EF4-FFF2-40B4-BE49-F238E27FC236}">
                    <a16:creationId xmlns:a16="http://schemas.microsoft.com/office/drawing/2014/main" id="{4E2EDFED-AA67-43D9-A55C-082C0027D1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9" name="Picture 21">
                <a:extLst>
                  <a:ext uri="{FF2B5EF4-FFF2-40B4-BE49-F238E27FC236}">
                    <a16:creationId xmlns:a16="http://schemas.microsoft.com/office/drawing/2014/main" id="{8FA8C86A-3FBF-405A-931B-BE5325A609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0" name="Picture 22">
                <a:extLst>
                  <a:ext uri="{FF2B5EF4-FFF2-40B4-BE49-F238E27FC236}">
                    <a16:creationId xmlns:a16="http://schemas.microsoft.com/office/drawing/2014/main" id="{CE538E93-C432-45DC-B184-DF3C0D5869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1" name="Picture 23">
                <a:extLst>
                  <a:ext uri="{FF2B5EF4-FFF2-40B4-BE49-F238E27FC236}">
                    <a16:creationId xmlns:a16="http://schemas.microsoft.com/office/drawing/2014/main" id="{505EF227-9392-4C12-B83C-595355DBED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48" name="Group 56">
              <a:extLst>
                <a:ext uri="{FF2B5EF4-FFF2-40B4-BE49-F238E27FC236}">
                  <a16:creationId xmlns:a16="http://schemas.microsoft.com/office/drawing/2014/main" id="{A626F139-8490-4F45-ADBA-A8C5BFDD3133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382" name="Picture 14">
                <a:extLst>
                  <a:ext uri="{FF2B5EF4-FFF2-40B4-BE49-F238E27FC236}">
                    <a16:creationId xmlns:a16="http://schemas.microsoft.com/office/drawing/2014/main" id="{4910184A-DDAA-4CC1-8D75-7477C9B783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3" name="Picture 15">
                <a:extLst>
                  <a:ext uri="{FF2B5EF4-FFF2-40B4-BE49-F238E27FC236}">
                    <a16:creationId xmlns:a16="http://schemas.microsoft.com/office/drawing/2014/main" id="{3E701098-9E12-49A4-90AF-7A5A486B2D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4" name="Picture 16">
                <a:extLst>
                  <a:ext uri="{FF2B5EF4-FFF2-40B4-BE49-F238E27FC236}">
                    <a16:creationId xmlns:a16="http://schemas.microsoft.com/office/drawing/2014/main" id="{F9C9BF6F-8D82-44C3-B8A2-8B5582E730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5" name="Picture 17">
                <a:extLst>
                  <a:ext uri="{FF2B5EF4-FFF2-40B4-BE49-F238E27FC236}">
                    <a16:creationId xmlns:a16="http://schemas.microsoft.com/office/drawing/2014/main" id="{98113DE4-AF9F-4817-8406-78731E7ACD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6" name="Picture 18">
                <a:extLst>
                  <a:ext uri="{FF2B5EF4-FFF2-40B4-BE49-F238E27FC236}">
                    <a16:creationId xmlns:a16="http://schemas.microsoft.com/office/drawing/2014/main" id="{99D06F42-3BC5-44B6-9EFE-A6B34D9447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7" name="Picture 19">
                <a:extLst>
                  <a:ext uri="{FF2B5EF4-FFF2-40B4-BE49-F238E27FC236}">
                    <a16:creationId xmlns:a16="http://schemas.microsoft.com/office/drawing/2014/main" id="{2CD47048-0D24-41D8-8280-8197807135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8" name="Picture 20">
                <a:extLst>
                  <a:ext uri="{FF2B5EF4-FFF2-40B4-BE49-F238E27FC236}">
                    <a16:creationId xmlns:a16="http://schemas.microsoft.com/office/drawing/2014/main" id="{31692279-940D-4834-9631-4BBF055276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9" name="Picture 21">
                <a:extLst>
                  <a:ext uri="{FF2B5EF4-FFF2-40B4-BE49-F238E27FC236}">
                    <a16:creationId xmlns:a16="http://schemas.microsoft.com/office/drawing/2014/main" id="{DA8C32C3-42D5-47E2-A5CD-154DB212EB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0" name="Picture 22">
                <a:extLst>
                  <a:ext uri="{FF2B5EF4-FFF2-40B4-BE49-F238E27FC236}">
                    <a16:creationId xmlns:a16="http://schemas.microsoft.com/office/drawing/2014/main" id="{365CB968-35F6-4C81-BFA0-09E13D420F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1" name="Picture 23">
                <a:extLst>
                  <a:ext uri="{FF2B5EF4-FFF2-40B4-BE49-F238E27FC236}">
                    <a16:creationId xmlns:a16="http://schemas.microsoft.com/office/drawing/2014/main" id="{E412CBB3-1335-4F76-8F93-B91402A902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49" name="Group 56">
              <a:extLst>
                <a:ext uri="{FF2B5EF4-FFF2-40B4-BE49-F238E27FC236}">
                  <a16:creationId xmlns:a16="http://schemas.microsoft.com/office/drawing/2014/main" id="{65956676-B686-480C-BAA6-3D9004944BB2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372" name="Picture 14">
                <a:extLst>
                  <a:ext uri="{FF2B5EF4-FFF2-40B4-BE49-F238E27FC236}">
                    <a16:creationId xmlns:a16="http://schemas.microsoft.com/office/drawing/2014/main" id="{A617DB6C-4A05-4576-8167-A82F64D8CC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3" name="Picture 15">
                <a:extLst>
                  <a:ext uri="{FF2B5EF4-FFF2-40B4-BE49-F238E27FC236}">
                    <a16:creationId xmlns:a16="http://schemas.microsoft.com/office/drawing/2014/main" id="{9E2DEFB7-A3DA-4CFD-89B9-72EE8F5515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4" name="Picture 16">
                <a:extLst>
                  <a:ext uri="{FF2B5EF4-FFF2-40B4-BE49-F238E27FC236}">
                    <a16:creationId xmlns:a16="http://schemas.microsoft.com/office/drawing/2014/main" id="{554F1DB7-540D-458C-AD64-6D54D2050C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5" name="Picture 17">
                <a:extLst>
                  <a:ext uri="{FF2B5EF4-FFF2-40B4-BE49-F238E27FC236}">
                    <a16:creationId xmlns:a16="http://schemas.microsoft.com/office/drawing/2014/main" id="{58FC37FB-39D3-4592-8EF4-4FE2D7B49F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6" name="Picture 18">
                <a:extLst>
                  <a:ext uri="{FF2B5EF4-FFF2-40B4-BE49-F238E27FC236}">
                    <a16:creationId xmlns:a16="http://schemas.microsoft.com/office/drawing/2014/main" id="{DCD58817-FDE5-4DDA-BC2C-D6C5BE92C9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7" name="Picture 19">
                <a:extLst>
                  <a:ext uri="{FF2B5EF4-FFF2-40B4-BE49-F238E27FC236}">
                    <a16:creationId xmlns:a16="http://schemas.microsoft.com/office/drawing/2014/main" id="{53C288BA-CF0B-4B0E-A6FA-B6CABC37B3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8" name="Picture 20">
                <a:extLst>
                  <a:ext uri="{FF2B5EF4-FFF2-40B4-BE49-F238E27FC236}">
                    <a16:creationId xmlns:a16="http://schemas.microsoft.com/office/drawing/2014/main" id="{8B124828-8539-444F-A0DA-1258B60649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9" name="Picture 21">
                <a:extLst>
                  <a:ext uri="{FF2B5EF4-FFF2-40B4-BE49-F238E27FC236}">
                    <a16:creationId xmlns:a16="http://schemas.microsoft.com/office/drawing/2014/main" id="{B160121A-98EB-41D6-BD91-A7EC5B9DA0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0" name="Picture 22">
                <a:extLst>
                  <a:ext uri="{FF2B5EF4-FFF2-40B4-BE49-F238E27FC236}">
                    <a16:creationId xmlns:a16="http://schemas.microsoft.com/office/drawing/2014/main" id="{5ECD0A69-28FB-4542-9FC3-C2B67769B8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1" name="Picture 23">
                <a:extLst>
                  <a:ext uri="{FF2B5EF4-FFF2-40B4-BE49-F238E27FC236}">
                    <a16:creationId xmlns:a16="http://schemas.microsoft.com/office/drawing/2014/main" id="{A5A56220-3978-49FC-8AE2-E18469B1FA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50" name="Group 56">
              <a:extLst>
                <a:ext uri="{FF2B5EF4-FFF2-40B4-BE49-F238E27FC236}">
                  <a16:creationId xmlns:a16="http://schemas.microsoft.com/office/drawing/2014/main" id="{C056E3FD-E142-457F-8750-6F8AED5E7660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362" name="Picture 14">
                <a:extLst>
                  <a:ext uri="{FF2B5EF4-FFF2-40B4-BE49-F238E27FC236}">
                    <a16:creationId xmlns:a16="http://schemas.microsoft.com/office/drawing/2014/main" id="{9CB7A0E3-B3CE-4363-8290-6343A87985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3" name="Picture 15">
                <a:extLst>
                  <a:ext uri="{FF2B5EF4-FFF2-40B4-BE49-F238E27FC236}">
                    <a16:creationId xmlns:a16="http://schemas.microsoft.com/office/drawing/2014/main" id="{709F1EBF-EC05-450E-958A-8EB01B21CE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4" name="Picture 16">
                <a:extLst>
                  <a:ext uri="{FF2B5EF4-FFF2-40B4-BE49-F238E27FC236}">
                    <a16:creationId xmlns:a16="http://schemas.microsoft.com/office/drawing/2014/main" id="{74B9A7D1-1A02-422C-A352-1460623832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5" name="Picture 17">
                <a:extLst>
                  <a:ext uri="{FF2B5EF4-FFF2-40B4-BE49-F238E27FC236}">
                    <a16:creationId xmlns:a16="http://schemas.microsoft.com/office/drawing/2014/main" id="{84C470F5-8EFC-48F8-96AD-25D5169441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6" name="Picture 18">
                <a:extLst>
                  <a:ext uri="{FF2B5EF4-FFF2-40B4-BE49-F238E27FC236}">
                    <a16:creationId xmlns:a16="http://schemas.microsoft.com/office/drawing/2014/main" id="{12891775-8597-4EB1-B227-CB9627623F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7" name="Picture 19">
                <a:extLst>
                  <a:ext uri="{FF2B5EF4-FFF2-40B4-BE49-F238E27FC236}">
                    <a16:creationId xmlns:a16="http://schemas.microsoft.com/office/drawing/2014/main" id="{90506514-7997-4E2C-8F58-7BB924B5E4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8" name="Picture 20">
                <a:extLst>
                  <a:ext uri="{FF2B5EF4-FFF2-40B4-BE49-F238E27FC236}">
                    <a16:creationId xmlns:a16="http://schemas.microsoft.com/office/drawing/2014/main" id="{5B3A802A-BB83-4229-9D0E-F635B08727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9" name="Picture 21">
                <a:extLst>
                  <a:ext uri="{FF2B5EF4-FFF2-40B4-BE49-F238E27FC236}">
                    <a16:creationId xmlns:a16="http://schemas.microsoft.com/office/drawing/2014/main" id="{B5D513DF-B528-43C6-AD32-39BC82D8BF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0" name="Picture 22">
                <a:extLst>
                  <a:ext uri="{FF2B5EF4-FFF2-40B4-BE49-F238E27FC236}">
                    <a16:creationId xmlns:a16="http://schemas.microsoft.com/office/drawing/2014/main" id="{7FDFF78C-2D42-4112-BC8D-7AEBE0A074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1" name="Picture 23">
                <a:extLst>
                  <a:ext uri="{FF2B5EF4-FFF2-40B4-BE49-F238E27FC236}">
                    <a16:creationId xmlns:a16="http://schemas.microsoft.com/office/drawing/2014/main" id="{CE0EA7D8-1372-4505-B7EA-592F9168ED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51" name="Group 56">
              <a:extLst>
                <a:ext uri="{FF2B5EF4-FFF2-40B4-BE49-F238E27FC236}">
                  <a16:creationId xmlns:a16="http://schemas.microsoft.com/office/drawing/2014/main" id="{BCF85D73-CF4C-4990-BAD7-914733C84D64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352" name="Picture 14">
                <a:extLst>
                  <a:ext uri="{FF2B5EF4-FFF2-40B4-BE49-F238E27FC236}">
                    <a16:creationId xmlns:a16="http://schemas.microsoft.com/office/drawing/2014/main" id="{F2A881AC-C1D4-4D24-A191-76850CA591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3" name="Picture 15">
                <a:extLst>
                  <a:ext uri="{FF2B5EF4-FFF2-40B4-BE49-F238E27FC236}">
                    <a16:creationId xmlns:a16="http://schemas.microsoft.com/office/drawing/2014/main" id="{B2857AB7-FBF1-4DFC-9C30-E74146C118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4" name="Picture 16">
                <a:extLst>
                  <a:ext uri="{FF2B5EF4-FFF2-40B4-BE49-F238E27FC236}">
                    <a16:creationId xmlns:a16="http://schemas.microsoft.com/office/drawing/2014/main" id="{4CFD6C93-E302-4EDB-B41E-C50AFFDE5B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5" name="Picture 17">
                <a:extLst>
                  <a:ext uri="{FF2B5EF4-FFF2-40B4-BE49-F238E27FC236}">
                    <a16:creationId xmlns:a16="http://schemas.microsoft.com/office/drawing/2014/main" id="{C3CBD7AE-11FE-4D5A-BD39-C41C908607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6" name="Picture 18">
                <a:extLst>
                  <a:ext uri="{FF2B5EF4-FFF2-40B4-BE49-F238E27FC236}">
                    <a16:creationId xmlns:a16="http://schemas.microsoft.com/office/drawing/2014/main" id="{1B18ADD9-5354-4BF0-9DA4-74612A2CE1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7" name="Picture 19">
                <a:extLst>
                  <a:ext uri="{FF2B5EF4-FFF2-40B4-BE49-F238E27FC236}">
                    <a16:creationId xmlns:a16="http://schemas.microsoft.com/office/drawing/2014/main" id="{741E5DF9-8838-4DC6-BB7E-80160D0829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8" name="Picture 20">
                <a:extLst>
                  <a:ext uri="{FF2B5EF4-FFF2-40B4-BE49-F238E27FC236}">
                    <a16:creationId xmlns:a16="http://schemas.microsoft.com/office/drawing/2014/main" id="{0092B103-4B12-4F00-8613-33A19E0A73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9" name="Picture 21">
                <a:extLst>
                  <a:ext uri="{FF2B5EF4-FFF2-40B4-BE49-F238E27FC236}">
                    <a16:creationId xmlns:a16="http://schemas.microsoft.com/office/drawing/2014/main" id="{46799E7D-7958-4AF7-B4D9-288FD2657F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0" name="Picture 22">
                <a:extLst>
                  <a:ext uri="{FF2B5EF4-FFF2-40B4-BE49-F238E27FC236}">
                    <a16:creationId xmlns:a16="http://schemas.microsoft.com/office/drawing/2014/main" id="{2E0CE907-59F8-4A15-B083-05310E9980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1" name="Picture 23">
                <a:extLst>
                  <a:ext uri="{FF2B5EF4-FFF2-40B4-BE49-F238E27FC236}">
                    <a16:creationId xmlns:a16="http://schemas.microsoft.com/office/drawing/2014/main" id="{A1056F8E-96DD-4524-9207-917012872E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452" name="Group 451">
            <a:extLst>
              <a:ext uri="{FF2B5EF4-FFF2-40B4-BE49-F238E27FC236}">
                <a16:creationId xmlns:a16="http://schemas.microsoft.com/office/drawing/2014/main" id="{74378BED-3A61-472F-839C-E46C8B7E44CF}"/>
              </a:ext>
            </a:extLst>
          </p:cNvPr>
          <p:cNvGrpSpPr/>
          <p:nvPr/>
        </p:nvGrpSpPr>
        <p:grpSpPr>
          <a:xfrm>
            <a:off x="583820" y="5083024"/>
            <a:ext cx="1539560" cy="1515856"/>
            <a:chOff x="4975891" y="1527626"/>
            <a:chExt cx="1539560" cy="1515856"/>
          </a:xfrm>
        </p:grpSpPr>
        <p:grpSp>
          <p:nvGrpSpPr>
            <p:cNvPr id="453" name="Group 56">
              <a:extLst>
                <a:ext uri="{FF2B5EF4-FFF2-40B4-BE49-F238E27FC236}">
                  <a16:creationId xmlns:a16="http://schemas.microsoft.com/office/drawing/2014/main" id="{14F2C7A1-77E5-4918-9E18-7719F4F56B5E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553" name="Picture 14">
                <a:extLst>
                  <a:ext uri="{FF2B5EF4-FFF2-40B4-BE49-F238E27FC236}">
                    <a16:creationId xmlns:a16="http://schemas.microsoft.com/office/drawing/2014/main" id="{D2529A02-D120-4572-96C4-3FBF3021A3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4" name="Picture 15">
                <a:extLst>
                  <a:ext uri="{FF2B5EF4-FFF2-40B4-BE49-F238E27FC236}">
                    <a16:creationId xmlns:a16="http://schemas.microsoft.com/office/drawing/2014/main" id="{7B708319-E21D-4214-B04D-073D9E3A03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5" name="Picture 16">
                <a:extLst>
                  <a:ext uri="{FF2B5EF4-FFF2-40B4-BE49-F238E27FC236}">
                    <a16:creationId xmlns:a16="http://schemas.microsoft.com/office/drawing/2014/main" id="{6ABFE0B4-D998-42F2-8933-F0A069D208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6" name="Picture 17">
                <a:extLst>
                  <a:ext uri="{FF2B5EF4-FFF2-40B4-BE49-F238E27FC236}">
                    <a16:creationId xmlns:a16="http://schemas.microsoft.com/office/drawing/2014/main" id="{A647DB59-AC10-42CB-B7B6-E43C13FF2D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7" name="Picture 18">
                <a:extLst>
                  <a:ext uri="{FF2B5EF4-FFF2-40B4-BE49-F238E27FC236}">
                    <a16:creationId xmlns:a16="http://schemas.microsoft.com/office/drawing/2014/main" id="{C3574D7F-34AB-4B55-A91C-36A16E28E1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8" name="Picture 19">
                <a:extLst>
                  <a:ext uri="{FF2B5EF4-FFF2-40B4-BE49-F238E27FC236}">
                    <a16:creationId xmlns:a16="http://schemas.microsoft.com/office/drawing/2014/main" id="{8941EF17-D2F0-40C1-B138-75EDBBFB2B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9" name="Picture 20">
                <a:extLst>
                  <a:ext uri="{FF2B5EF4-FFF2-40B4-BE49-F238E27FC236}">
                    <a16:creationId xmlns:a16="http://schemas.microsoft.com/office/drawing/2014/main" id="{31C5682B-2F05-4CC2-92A9-7B7A7AF026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0" name="Picture 21">
                <a:extLst>
                  <a:ext uri="{FF2B5EF4-FFF2-40B4-BE49-F238E27FC236}">
                    <a16:creationId xmlns:a16="http://schemas.microsoft.com/office/drawing/2014/main" id="{FCC34691-F9B0-49D2-AFBF-0BA420A184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1" name="Picture 22">
                <a:extLst>
                  <a:ext uri="{FF2B5EF4-FFF2-40B4-BE49-F238E27FC236}">
                    <a16:creationId xmlns:a16="http://schemas.microsoft.com/office/drawing/2014/main" id="{CA27414C-2771-426D-98E6-87E7D53452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2" name="Picture 23">
                <a:extLst>
                  <a:ext uri="{FF2B5EF4-FFF2-40B4-BE49-F238E27FC236}">
                    <a16:creationId xmlns:a16="http://schemas.microsoft.com/office/drawing/2014/main" id="{EB1DCA49-ECC7-4F27-A7D0-381BCF4123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54" name="Group 56">
              <a:extLst>
                <a:ext uri="{FF2B5EF4-FFF2-40B4-BE49-F238E27FC236}">
                  <a16:creationId xmlns:a16="http://schemas.microsoft.com/office/drawing/2014/main" id="{37D1D7A1-7B53-4042-A58E-2C6E9CCC3B60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543" name="Picture 14">
                <a:extLst>
                  <a:ext uri="{FF2B5EF4-FFF2-40B4-BE49-F238E27FC236}">
                    <a16:creationId xmlns:a16="http://schemas.microsoft.com/office/drawing/2014/main" id="{5172252F-AF09-41CF-8D88-F50A99C03C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4" name="Picture 15">
                <a:extLst>
                  <a:ext uri="{FF2B5EF4-FFF2-40B4-BE49-F238E27FC236}">
                    <a16:creationId xmlns:a16="http://schemas.microsoft.com/office/drawing/2014/main" id="{5A4AB1B0-9A9E-43C2-AA33-476AE0FA34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5" name="Picture 16">
                <a:extLst>
                  <a:ext uri="{FF2B5EF4-FFF2-40B4-BE49-F238E27FC236}">
                    <a16:creationId xmlns:a16="http://schemas.microsoft.com/office/drawing/2014/main" id="{D4BB95EF-9487-4B27-8E43-3B95CC65AC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6" name="Picture 17">
                <a:extLst>
                  <a:ext uri="{FF2B5EF4-FFF2-40B4-BE49-F238E27FC236}">
                    <a16:creationId xmlns:a16="http://schemas.microsoft.com/office/drawing/2014/main" id="{59F74971-4323-41CB-B87D-B5D39F1687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7" name="Picture 18">
                <a:extLst>
                  <a:ext uri="{FF2B5EF4-FFF2-40B4-BE49-F238E27FC236}">
                    <a16:creationId xmlns:a16="http://schemas.microsoft.com/office/drawing/2014/main" id="{023BECA7-D395-49BE-BA2A-279B5DBD9F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8" name="Picture 19">
                <a:extLst>
                  <a:ext uri="{FF2B5EF4-FFF2-40B4-BE49-F238E27FC236}">
                    <a16:creationId xmlns:a16="http://schemas.microsoft.com/office/drawing/2014/main" id="{6844DB8E-6C76-47AD-BA0A-64CE67392D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9" name="Picture 20">
                <a:extLst>
                  <a:ext uri="{FF2B5EF4-FFF2-40B4-BE49-F238E27FC236}">
                    <a16:creationId xmlns:a16="http://schemas.microsoft.com/office/drawing/2014/main" id="{B8396CD1-A69E-4260-BF01-60873A4A8B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0" name="Picture 21">
                <a:extLst>
                  <a:ext uri="{FF2B5EF4-FFF2-40B4-BE49-F238E27FC236}">
                    <a16:creationId xmlns:a16="http://schemas.microsoft.com/office/drawing/2014/main" id="{2D51F0A1-22AB-436A-A34E-267013CB00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1" name="Picture 22">
                <a:extLst>
                  <a:ext uri="{FF2B5EF4-FFF2-40B4-BE49-F238E27FC236}">
                    <a16:creationId xmlns:a16="http://schemas.microsoft.com/office/drawing/2014/main" id="{21677351-EDE1-4A13-B292-221FA11D7E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2" name="Picture 23">
                <a:extLst>
                  <a:ext uri="{FF2B5EF4-FFF2-40B4-BE49-F238E27FC236}">
                    <a16:creationId xmlns:a16="http://schemas.microsoft.com/office/drawing/2014/main" id="{7F87EBF6-06CD-47DE-9377-D57EEAECE7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55" name="Group 56">
              <a:extLst>
                <a:ext uri="{FF2B5EF4-FFF2-40B4-BE49-F238E27FC236}">
                  <a16:creationId xmlns:a16="http://schemas.microsoft.com/office/drawing/2014/main" id="{D3D14613-C082-4F57-9AA7-C64EC8585209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533" name="Picture 14">
                <a:extLst>
                  <a:ext uri="{FF2B5EF4-FFF2-40B4-BE49-F238E27FC236}">
                    <a16:creationId xmlns:a16="http://schemas.microsoft.com/office/drawing/2014/main" id="{41B771AD-F070-455C-A07C-98F1A86A1C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4" name="Picture 15">
                <a:extLst>
                  <a:ext uri="{FF2B5EF4-FFF2-40B4-BE49-F238E27FC236}">
                    <a16:creationId xmlns:a16="http://schemas.microsoft.com/office/drawing/2014/main" id="{13C09AA8-4DAB-44F9-B0EE-37E728FFDE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5" name="Picture 16">
                <a:extLst>
                  <a:ext uri="{FF2B5EF4-FFF2-40B4-BE49-F238E27FC236}">
                    <a16:creationId xmlns:a16="http://schemas.microsoft.com/office/drawing/2014/main" id="{DD03510B-F417-4ABB-9549-5040C2A762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6" name="Picture 17">
                <a:extLst>
                  <a:ext uri="{FF2B5EF4-FFF2-40B4-BE49-F238E27FC236}">
                    <a16:creationId xmlns:a16="http://schemas.microsoft.com/office/drawing/2014/main" id="{DC935679-90F1-4E68-8E56-D8E87CFAA3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7" name="Picture 18">
                <a:extLst>
                  <a:ext uri="{FF2B5EF4-FFF2-40B4-BE49-F238E27FC236}">
                    <a16:creationId xmlns:a16="http://schemas.microsoft.com/office/drawing/2014/main" id="{E3117D89-65B0-4B8A-B9C9-8F0A70336A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8" name="Picture 19">
                <a:extLst>
                  <a:ext uri="{FF2B5EF4-FFF2-40B4-BE49-F238E27FC236}">
                    <a16:creationId xmlns:a16="http://schemas.microsoft.com/office/drawing/2014/main" id="{A390A1C6-8180-4D96-8F40-E28C7422E5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9" name="Picture 20">
                <a:extLst>
                  <a:ext uri="{FF2B5EF4-FFF2-40B4-BE49-F238E27FC236}">
                    <a16:creationId xmlns:a16="http://schemas.microsoft.com/office/drawing/2014/main" id="{D9C066B5-03E4-4BF5-A522-16721F09C6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0" name="Picture 21">
                <a:extLst>
                  <a:ext uri="{FF2B5EF4-FFF2-40B4-BE49-F238E27FC236}">
                    <a16:creationId xmlns:a16="http://schemas.microsoft.com/office/drawing/2014/main" id="{D465BA2C-BAD9-482E-B984-BE153ED5F8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1" name="Picture 22">
                <a:extLst>
                  <a:ext uri="{FF2B5EF4-FFF2-40B4-BE49-F238E27FC236}">
                    <a16:creationId xmlns:a16="http://schemas.microsoft.com/office/drawing/2014/main" id="{E818D4D4-D599-4A54-A7E9-5A0FFA5F2D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2" name="Picture 23">
                <a:extLst>
                  <a:ext uri="{FF2B5EF4-FFF2-40B4-BE49-F238E27FC236}">
                    <a16:creationId xmlns:a16="http://schemas.microsoft.com/office/drawing/2014/main" id="{524C090F-2C79-4B43-A021-6EE33B9F1A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56" name="Group 56">
              <a:extLst>
                <a:ext uri="{FF2B5EF4-FFF2-40B4-BE49-F238E27FC236}">
                  <a16:creationId xmlns:a16="http://schemas.microsoft.com/office/drawing/2014/main" id="{6BAA145D-D621-4CF8-AB04-31D0B0CC5210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523" name="Picture 14">
                <a:extLst>
                  <a:ext uri="{FF2B5EF4-FFF2-40B4-BE49-F238E27FC236}">
                    <a16:creationId xmlns:a16="http://schemas.microsoft.com/office/drawing/2014/main" id="{20F5669E-DD88-447C-9D77-B89EBD8104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4" name="Picture 15">
                <a:extLst>
                  <a:ext uri="{FF2B5EF4-FFF2-40B4-BE49-F238E27FC236}">
                    <a16:creationId xmlns:a16="http://schemas.microsoft.com/office/drawing/2014/main" id="{58047237-7363-4529-8FD4-F83D0EAAFC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5" name="Picture 16">
                <a:extLst>
                  <a:ext uri="{FF2B5EF4-FFF2-40B4-BE49-F238E27FC236}">
                    <a16:creationId xmlns:a16="http://schemas.microsoft.com/office/drawing/2014/main" id="{D901854B-FF6D-4AE3-BE45-D0A50BAC55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6" name="Picture 17">
                <a:extLst>
                  <a:ext uri="{FF2B5EF4-FFF2-40B4-BE49-F238E27FC236}">
                    <a16:creationId xmlns:a16="http://schemas.microsoft.com/office/drawing/2014/main" id="{8BAA4F09-58B7-4AEC-939A-96D85BF15A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7" name="Picture 18">
                <a:extLst>
                  <a:ext uri="{FF2B5EF4-FFF2-40B4-BE49-F238E27FC236}">
                    <a16:creationId xmlns:a16="http://schemas.microsoft.com/office/drawing/2014/main" id="{FDA67E34-A440-4451-B270-7C76A7E97A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8" name="Picture 19">
                <a:extLst>
                  <a:ext uri="{FF2B5EF4-FFF2-40B4-BE49-F238E27FC236}">
                    <a16:creationId xmlns:a16="http://schemas.microsoft.com/office/drawing/2014/main" id="{4BE1E048-BEFA-4E93-9251-7B5EBD11F3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9" name="Picture 20">
                <a:extLst>
                  <a:ext uri="{FF2B5EF4-FFF2-40B4-BE49-F238E27FC236}">
                    <a16:creationId xmlns:a16="http://schemas.microsoft.com/office/drawing/2014/main" id="{C80E78F6-E88E-4019-B6FE-EB510AFEE1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0" name="Picture 21">
                <a:extLst>
                  <a:ext uri="{FF2B5EF4-FFF2-40B4-BE49-F238E27FC236}">
                    <a16:creationId xmlns:a16="http://schemas.microsoft.com/office/drawing/2014/main" id="{4793E9F2-2E31-4846-8705-6E5724F451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1" name="Picture 22">
                <a:extLst>
                  <a:ext uri="{FF2B5EF4-FFF2-40B4-BE49-F238E27FC236}">
                    <a16:creationId xmlns:a16="http://schemas.microsoft.com/office/drawing/2014/main" id="{D36FBEA4-CB68-4FB2-8139-8102924893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2" name="Picture 23">
                <a:extLst>
                  <a:ext uri="{FF2B5EF4-FFF2-40B4-BE49-F238E27FC236}">
                    <a16:creationId xmlns:a16="http://schemas.microsoft.com/office/drawing/2014/main" id="{437F1ABF-41EF-4C55-8E96-A46551B3FD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57" name="Group 56">
              <a:extLst>
                <a:ext uri="{FF2B5EF4-FFF2-40B4-BE49-F238E27FC236}">
                  <a16:creationId xmlns:a16="http://schemas.microsoft.com/office/drawing/2014/main" id="{19AD4C68-295B-423F-8856-CE223CDE0C72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513" name="Picture 14">
                <a:extLst>
                  <a:ext uri="{FF2B5EF4-FFF2-40B4-BE49-F238E27FC236}">
                    <a16:creationId xmlns:a16="http://schemas.microsoft.com/office/drawing/2014/main" id="{4D1F8F62-8FA0-46AB-9C90-E984DDCAA3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4" name="Picture 15">
                <a:extLst>
                  <a:ext uri="{FF2B5EF4-FFF2-40B4-BE49-F238E27FC236}">
                    <a16:creationId xmlns:a16="http://schemas.microsoft.com/office/drawing/2014/main" id="{9B663AAC-F3C4-49DD-8291-9445496179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5" name="Picture 16">
                <a:extLst>
                  <a:ext uri="{FF2B5EF4-FFF2-40B4-BE49-F238E27FC236}">
                    <a16:creationId xmlns:a16="http://schemas.microsoft.com/office/drawing/2014/main" id="{01A9F903-11DF-4E97-B5ED-E454E3D796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6" name="Picture 17">
                <a:extLst>
                  <a:ext uri="{FF2B5EF4-FFF2-40B4-BE49-F238E27FC236}">
                    <a16:creationId xmlns:a16="http://schemas.microsoft.com/office/drawing/2014/main" id="{7269AE51-26BD-43FB-BDFC-C2BCF471E9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7" name="Picture 18">
                <a:extLst>
                  <a:ext uri="{FF2B5EF4-FFF2-40B4-BE49-F238E27FC236}">
                    <a16:creationId xmlns:a16="http://schemas.microsoft.com/office/drawing/2014/main" id="{894B043A-E90D-4F24-8EA2-4D26DAEB20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8" name="Picture 19">
                <a:extLst>
                  <a:ext uri="{FF2B5EF4-FFF2-40B4-BE49-F238E27FC236}">
                    <a16:creationId xmlns:a16="http://schemas.microsoft.com/office/drawing/2014/main" id="{643ACA01-7A0B-457D-A5B8-59E2798DDE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9" name="Picture 20">
                <a:extLst>
                  <a:ext uri="{FF2B5EF4-FFF2-40B4-BE49-F238E27FC236}">
                    <a16:creationId xmlns:a16="http://schemas.microsoft.com/office/drawing/2014/main" id="{DA834EB5-1D17-48C9-BCC9-94CA4B3486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0" name="Picture 21">
                <a:extLst>
                  <a:ext uri="{FF2B5EF4-FFF2-40B4-BE49-F238E27FC236}">
                    <a16:creationId xmlns:a16="http://schemas.microsoft.com/office/drawing/2014/main" id="{8101D80E-C06A-4B98-8EEA-7CACD22E7B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1" name="Picture 22">
                <a:extLst>
                  <a:ext uri="{FF2B5EF4-FFF2-40B4-BE49-F238E27FC236}">
                    <a16:creationId xmlns:a16="http://schemas.microsoft.com/office/drawing/2014/main" id="{AB773C39-8E10-44D3-8F0C-EBBD7E3F71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2" name="Picture 23">
                <a:extLst>
                  <a:ext uri="{FF2B5EF4-FFF2-40B4-BE49-F238E27FC236}">
                    <a16:creationId xmlns:a16="http://schemas.microsoft.com/office/drawing/2014/main" id="{3DC4E609-7C1A-4ED0-9192-10C1C93054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58" name="Group 56">
              <a:extLst>
                <a:ext uri="{FF2B5EF4-FFF2-40B4-BE49-F238E27FC236}">
                  <a16:creationId xmlns:a16="http://schemas.microsoft.com/office/drawing/2014/main" id="{827A5F1A-76F6-4C9F-9534-16E9CBC586A1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503" name="Picture 14">
                <a:extLst>
                  <a:ext uri="{FF2B5EF4-FFF2-40B4-BE49-F238E27FC236}">
                    <a16:creationId xmlns:a16="http://schemas.microsoft.com/office/drawing/2014/main" id="{0DE6AF59-D69D-44E3-BF2F-BF82C760C6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4" name="Picture 15">
                <a:extLst>
                  <a:ext uri="{FF2B5EF4-FFF2-40B4-BE49-F238E27FC236}">
                    <a16:creationId xmlns:a16="http://schemas.microsoft.com/office/drawing/2014/main" id="{E8070EBA-D890-45B5-BAD2-BD10D869C3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5" name="Picture 16">
                <a:extLst>
                  <a:ext uri="{FF2B5EF4-FFF2-40B4-BE49-F238E27FC236}">
                    <a16:creationId xmlns:a16="http://schemas.microsoft.com/office/drawing/2014/main" id="{9F0A3B9E-AE2F-43A6-9150-E5AA02DEC2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6" name="Picture 17">
                <a:extLst>
                  <a:ext uri="{FF2B5EF4-FFF2-40B4-BE49-F238E27FC236}">
                    <a16:creationId xmlns:a16="http://schemas.microsoft.com/office/drawing/2014/main" id="{98C6E263-9657-4D69-BB79-842C9C86A5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7" name="Picture 18">
                <a:extLst>
                  <a:ext uri="{FF2B5EF4-FFF2-40B4-BE49-F238E27FC236}">
                    <a16:creationId xmlns:a16="http://schemas.microsoft.com/office/drawing/2014/main" id="{744537A6-9627-4532-BEE8-D32B00EAD6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8" name="Picture 19">
                <a:extLst>
                  <a:ext uri="{FF2B5EF4-FFF2-40B4-BE49-F238E27FC236}">
                    <a16:creationId xmlns:a16="http://schemas.microsoft.com/office/drawing/2014/main" id="{1CF44A28-58DD-4FE0-B115-5B65E6A9A0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9" name="Picture 20">
                <a:extLst>
                  <a:ext uri="{FF2B5EF4-FFF2-40B4-BE49-F238E27FC236}">
                    <a16:creationId xmlns:a16="http://schemas.microsoft.com/office/drawing/2014/main" id="{CEE8DFBF-C65A-4148-A941-583706BFBC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0" name="Picture 21">
                <a:extLst>
                  <a:ext uri="{FF2B5EF4-FFF2-40B4-BE49-F238E27FC236}">
                    <a16:creationId xmlns:a16="http://schemas.microsoft.com/office/drawing/2014/main" id="{C7FD87C3-966D-4549-855A-34DF3AE63B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1" name="Picture 22">
                <a:extLst>
                  <a:ext uri="{FF2B5EF4-FFF2-40B4-BE49-F238E27FC236}">
                    <a16:creationId xmlns:a16="http://schemas.microsoft.com/office/drawing/2014/main" id="{472EA390-2CC4-4773-865F-989CE01BCC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2" name="Picture 23">
                <a:extLst>
                  <a:ext uri="{FF2B5EF4-FFF2-40B4-BE49-F238E27FC236}">
                    <a16:creationId xmlns:a16="http://schemas.microsoft.com/office/drawing/2014/main" id="{E396DC57-296B-47EB-91DD-FC1C28CAAE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59" name="Group 56">
              <a:extLst>
                <a:ext uri="{FF2B5EF4-FFF2-40B4-BE49-F238E27FC236}">
                  <a16:creationId xmlns:a16="http://schemas.microsoft.com/office/drawing/2014/main" id="{AA18D17A-D986-4882-87B2-F98423EB5496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493" name="Picture 14">
                <a:extLst>
                  <a:ext uri="{FF2B5EF4-FFF2-40B4-BE49-F238E27FC236}">
                    <a16:creationId xmlns:a16="http://schemas.microsoft.com/office/drawing/2014/main" id="{74ED2779-785F-4867-90D1-CFD47A8DB5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4" name="Picture 15">
                <a:extLst>
                  <a:ext uri="{FF2B5EF4-FFF2-40B4-BE49-F238E27FC236}">
                    <a16:creationId xmlns:a16="http://schemas.microsoft.com/office/drawing/2014/main" id="{A6FDD84D-9B82-4BD2-82FF-A3A5CDA4E9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5" name="Picture 16">
                <a:extLst>
                  <a:ext uri="{FF2B5EF4-FFF2-40B4-BE49-F238E27FC236}">
                    <a16:creationId xmlns:a16="http://schemas.microsoft.com/office/drawing/2014/main" id="{0522DD03-664E-431F-97D3-A3C2527BE9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6" name="Picture 17">
                <a:extLst>
                  <a:ext uri="{FF2B5EF4-FFF2-40B4-BE49-F238E27FC236}">
                    <a16:creationId xmlns:a16="http://schemas.microsoft.com/office/drawing/2014/main" id="{440293B4-5128-4891-B65D-81D859463B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7" name="Picture 18">
                <a:extLst>
                  <a:ext uri="{FF2B5EF4-FFF2-40B4-BE49-F238E27FC236}">
                    <a16:creationId xmlns:a16="http://schemas.microsoft.com/office/drawing/2014/main" id="{04E1B80A-EEF2-4D00-885E-798EE0230E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8" name="Picture 19">
                <a:extLst>
                  <a:ext uri="{FF2B5EF4-FFF2-40B4-BE49-F238E27FC236}">
                    <a16:creationId xmlns:a16="http://schemas.microsoft.com/office/drawing/2014/main" id="{0801C51F-35BE-4CFB-A468-02C0526F1E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9" name="Picture 20">
                <a:extLst>
                  <a:ext uri="{FF2B5EF4-FFF2-40B4-BE49-F238E27FC236}">
                    <a16:creationId xmlns:a16="http://schemas.microsoft.com/office/drawing/2014/main" id="{659246CC-D950-4D1A-B575-15F5DC07DA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0" name="Picture 21">
                <a:extLst>
                  <a:ext uri="{FF2B5EF4-FFF2-40B4-BE49-F238E27FC236}">
                    <a16:creationId xmlns:a16="http://schemas.microsoft.com/office/drawing/2014/main" id="{AD5AD8CF-39AA-4C83-9940-9013A5BDD8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1" name="Picture 22">
                <a:extLst>
                  <a:ext uri="{FF2B5EF4-FFF2-40B4-BE49-F238E27FC236}">
                    <a16:creationId xmlns:a16="http://schemas.microsoft.com/office/drawing/2014/main" id="{EFBC8752-8680-4621-A3B6-DA445BF174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2" name="Picture 23">
                <a:extLst>
                  <a:ext uri="{FF2B5EF4-FFF2-40B4-BE49-F238E27FC236}">
                    <a16:creationId xmlns:a16="http://schemas.microsoft.com/office/drawing/2014/main" id="{EFF0F07D-1655-4AB6-8B2C-680B51533E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60" name="Group 56">
              <a:extLst>
                <a:ext uri="{FF2B5EF4-FFF2-40B4-BE49-F238E27FC236}">
                  <a16:creationId xmlns:a16="http://schemas.microsoft.com/office/drawing/2014/main" id="{F6FA2059-19C9-425F-81C5-3508B7ED9645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483" name="Picture 14">
                <a:extLst>
                  <a:ext uri="{FF2B5EF4-FFF2-40B4-BE49-F238E27FC236}">
                    <a16:creationId xmlns:a16="http://schemas.microsoft.com/office/drawing/2014/main" id="{CB885776-80BD-4C0B-A98E-415FA11216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4" name="Picture 15">
                <a:extLst>
                  <a:ext uri="{FF2B5EF4-FFF2-40B4-BE49-F238E27FC236}">
                    <a16:creationId xmlns:a16="http://schemas.microsoft.com/office/drawing/2014/main" id="{7B3C4B96-247C-4022-AFD4-411433065E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5" name="Picture 16">
                <a:extLst>
                  <a:ext uri="{FF2B5EF4-FFF2-40B4-BE49-F238E27FC236}">
                    <a16:creationId xmlns:a16="http://schemas.microsoft.com/office/drawing/2014/main" id="{B2867698-A71C-4514-AE06-A2AEC6AA4F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6" name="Picture 17">
                <a:extLst>
                  <a:ext uri="{FF2B5EF4-FFF2-40B4-BE49-F238E27FC236}">
                    <a16:creationId xmlns:a16="http://schemas.microsoft.com/office/drawing/2014/main" id="{CB5C2E3D-7D61-42CA-A037-2BC2152501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7" name="Picture 18">
                <a:extLst>
                  <a:ext uri="{FF2B5EF4-FFF2-40B4-BE49-F238E27FC236}">
                    <a16:creationId xmlns:a16="http://schemas.microsoft.com/office/drawing/2014/main" id="{96FC798E-B0EA-420F-B204-B98AEE979C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8" name="Picture 19">
                <a:extLst>
                  <a:ext uri="{FF2B5EF4-FFF2-40B4-BE49-F238E27FC236}">
                    <a16:creationId xmlns:a16="http://schemas.microsoft.com/office/drawing/2014/main" id="{F30FC693-ABDC-4D97-8A56-6ADDB9E3B2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9" name="Picture 20">
                <a:extLst>
                  <a:ext uri="{FF2B5EF4-FFF2-40B4-BE49-F238E27FC236}">
                    <a16:creationId xmlns:a16="http://schemas.microsoft.com/office/drawing/2014/main" id="{E0A0246D-8754-48B4-A318-C17EAEEA1B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0" name="Picture 21">
                <a:extLst>
                  <a:ext uri="{FF2B5EF4-FFF2-40B4-BE49-F238E27FC236}">
                    <a16:creationId xmlns:a16="http://schemas.microsoft.com/office/drawing/2014/main" id="{393E5DCC-0B6B-451F-AC16-C732BABD94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1" name="Picture 22">
                <a:extLst>
                  <a:ext uri="{FF2B5EF4-FFF2-40B4-BE49-F238E27FC236}">
                    <a16:creationId xmlns:a16="http://schemas.microsoft.com/office/drawing/2014/main" id="{418B0349-278F-40D4-B248-4314E996AE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2" name="Picture 23">
                <a:extLst>
                  <a:ext uri="{FF2B5EF4-FFF2-40B4-BE49-F238E27FC236}">
                    <a16:creationId xmlns:a16="http://schemas.microsoft.com/office/drawing/2014/main" id="{4FD364D9-C806-4E20-B301-A415D49FAB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61" name="Group 56">
              <a:extLst>
                <a:ext uri="{FF2B5EF4-FFF2-40B4-BE49-F238E27FC236}">
                  <a16:creationId xmlns:a16="http://schemas.microsoft.com/office/drawing/2014/main" id="{C944B2E5-3D4A-43D8-B23C-496A97EE37A2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473" name="Picture 14">
                <a:extLst>
                  <a:ext uri="{FF2B5EF4-FFF2-40B4-BE49-F238E27FC236}">
                    <a16:creationId xmlns:a16="http://schemas.microsoft.com/office/drawing/2014/main" id="{AC41BA7A-AE21-4539-B743-30B0657F70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4" name="Picture 15">
                <a:extLst>
                  <a:ext uri="{FF2B5EF4-FFF2-40B4-BE49-F238E27FC236}">
                    <a16:creationId xmlns:a16="http://schemas.microsoft.com/office/drawing/2014/main" id="{CF463C4B-EF99-46EC-A20D-C1970B5F1E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5" name="Picture 16">
                <a:extLst>
                  <a:ext uri="{FF2B5EF4-FFF2-40B4-BE49-F238E27FC236}">
                    <a16:creationId xmlns:a16="http://schemas.microsoft.com/office/drawing/2014/main" id="{035E3866-B477-4F4E-89E7-FB99F2F4FC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6" name="Picture 17">
                <a:extLst>
                  <a:ext uri="{FF2B5EF4-FFF2-40B4-BE49-F238E27FC236}">
                    <a16:creationId xmlns:a16="http://schemas.microsoft.com/office/drawing/2014/main" id="{D9F05AC4-671E-4650-A1DA-A2CE94B068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7" name="Picture 18">
                <a:extLst>
                  <a:ext uri="{FF2B5EF4-FFF2-40B4-BE49-F238E27FC236}">
                    <a16:creationId xmlns:a16="http://schemas.microsoft.com/office/drawing/2014/main" id="{33623B63-9F68-468E-A7EC-1ABC1D5A51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8" name="Picture 19">
                <a:extLst>
                  <a:ext uri="{FF2B5EF4-FFF2-40B4-BE49-F238E27FC236}">
                    <a16:creationId xmlns:a16="http://schemas.microsoft.com/office/drawing/2014/main" id="{BD49FB0D-C926-48A5-8489-D91591D3E6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9" name="Picture 20">
                <a:extLst>
                  <a:ext uri="{FF2B5EF4-FFF2-40B4-BE49-F238E27FC236}">
                    <a16:creationId xmlns:a16="http://schemas.microsoft.com/office/drawing/2014/main" id="{F8D4030B-CE3D-4D18-B2F4-7649585EC5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0" name="Picture 21">
                <a:extLst>
                  <a:ext uri="{FF2B5EF4-FFF2-40B4-BE49-F238E27FC236}">
                    <a16:creationId xmlns:a16="http://schemas.microsoft.com/office/drawing/2014/main" id="{274349AA-EAFB-4D65-9159-6E2F9FACEF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1" name="Picture 22">
                <a:extLst>
                  <a:ext uri="{FF2B5EF4-FFF2-40B4-BE49-F238E27FC236}">
                    <a16:creationId xmlns:a16="http://schemas.microsoft.com/office/drawing/2014/main" id="{FE1D360F-362B-435B-9F40-813E5A39E1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2" name="Picture 23">
                <a:extLst>
                  <a:ext uri="{FF2B5EF4-FFF2-40B4-BE49-F238E27FC236}">
                    <a16:creationId xmlns:a16="http://schemas.microsoft.com/office/drawing/2014/main" id="{9B26055E-C203-4912-B92C-774FF60996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62" name="Group 56">
              <a:extLst>
                <a:ext uri="{FF2B5EF4-FFF2-40B4-BE49-F238E27FC236}">
                  <a16:creationId xmlns:a16="http://schemas.microsoft.com/office/drawing/2014/main" id="{FCE27F1D-B890-4051-BECE-59E00142009A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463" name="Picture 14">
                <a:extLst>
                  <a:ext uri="{FF2B5EF4-FFF2-40B4-BE49-F238E27FC236}">
                    <a16:creationId xmlns:a16="http://schemas.microsoft.com/office/drawing/2014/main" id="{315290A6-CFA0-4E2C-BEE5-7632E2988D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4" name="Picture 15">
                <a:extLst>
                  <a:ext uri="{FF2B5EF4-FFF2-40B4-BE49-F238E27FC236}">
                    <a16:creationId xmlns:a16="http://schemas.microsoft.com/office/drawing/2014/main" id="{A6C0EF07-4678-440C-8685-92FA0E271D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5" name="Picture 16">
                <a:extLst>
                  <a:ext uri="{FF2B5EF4-FFF2-40B4-BE49-F238E27FC236}">
                    <a16:creationId xmlns:a16="http://schemas.microsoft.com/office/drawing/2014/main" id="{5DD2CB26-E6C9-40B4-8263-B0720A602C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6" name="Picture 17">
                <a:extLst>
                  <a:ext uri="{FF2B5EF4-FFF2-40B4-BE49-F238E27FC236}">
                    <a16:creationId xmlns:a16="http://schemas.microsoft.com/office/drawing/2014/main" id="{22565B38-9C99-4C3E-8115-F0B5424B1E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7" name="Picture 18">
                <a:extLst>
                  <a:ext uri="{FF2B5EF4-FFF2-40B4-BE49-F238E27FC236}">
                    <a16:creationId xmlns:a16="http://schemas.microsoft.com/office/drawing/2014/main" id="{18266AC2-BF09-49BD-999A-A2A6CF5AC3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8" name="Picture 19">
                <a:extLst>
                  <a:ext uri="{FF2B5EF4-FFF2-40B4-BE49-F238E27FC236}">
                    <a16:creationId xmlns:a16="http://schemas.microsoft.com/office/drawing/2014/main" id="{EDD1FC88-278D-4913-92B4-BB69F48B9E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9" name="Picture 20">
                <a:extLst>
                  <a:ext uri="{FF2B5EF4-FFF2-40B4-BE49-F238E27FC236}">
                    <a16:creationId xmlns:a16="http://schemas.microsoft.com/office/drawing/2014/main" id="{8406CBEC-6BD4-432D-9097-61A2D238D1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0" name="Picture 21">
                <a:extLst>
                  <a:ext uri="{FF2B5EF4-FFF2-40B4-BE49-F238E27FC236}">
                    <a16:creationId xmlns:a16="http://schemas.microsoft.com/office/drawing/2014/main" id="{1891D264-0963-4637-8057-5D0E4BDD94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1" name="Picture 22">
                <a:extLst>
                  <a:ext uri="{FF2B5EF4-FFF2-40B4-BE49-F238E27FC236}">
                    <a16:creationId xmlns:a16="http://schemas.microsoft.com/office/drawing/2014/main" id="{6B73D5E5-4D9A-402F-8624-E25049D6CB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2" name="Picture 23">
                <a:extLst>
                  <a:ext uri="{FF2B5EF4-FFF2-40B4-BE49-F238E27FC236}">
                    <a16:creationId xmlns:a16="http://schemas.microsoft.com/office/drawing/2014/main" id="{F423B62F-F66B-4DDC-8639-A7192D29ED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563" name="Group 56">
            <a:extLst>
              <a:ext uri="{FF2B5EF4-FFF2-40B4-BE49-F238E27FC236}">
                <a16:creationId xmlns:a16="http://schemas.microsoft.com/office/drawing/2014/main" id="{6150FCAB-2984-4A68-9A99-2C062DC1A22A}"/>
              </a:ext>
            </a:extLst>
          </p:cNvPr>
          <p:cNvGrpSpPr/>
          <p:nvPr/>
        </p:nvGrpSpPr>
        <p:grpSpPr>
          <a:xfrm>
            <a:off x="2386777" y="1545985"/>
            <a:ext cx="1539560" cy="171967"/>
            <a:chOff x="7746380" y="2949426"/>
            <a:chExt cx="2188691" cy="244475"/>
          </a:xfrm>
        </p:grpSpPr>
        <p:pic>
          <p:nvPicPr>
            <p:cNvPr id="564" name="Picture 14">
              <a:extLst>
                <a:ext uri="{FF2B5EF4-FFF2-40B4-BE49-F238E27FC236}">
                  <a16:creationId xmlns:a16="http://schemas.microsoft.com/office/drawing/2014/main" id="{499D509E-7995-455D-8EAF-78373A14CD4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5" name="Picture 15">
              <a:extLst>
                <a:ext uri="{FF2B5EF4-FFF2-40B4-BE49-F238E27FC236}">
                  <a16:creationId xmlns:a16="http://schemas.microsoft.com/office/drawing/2014/main" id="{DC1CE427-93C2-495A-8514-AE915029E94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6" name="Picture 16">
              <a:extLst>
                <a:ext uri="{FF2B5EF4-FFF2-40B4-BE49-F238E27FC236}">
                  <a16:creationId xmlns:a16="http://schemas.microsoft.com/office/drawing/2014/main" id="{1A51E865-F780-4B54-BF32-C16C7AE163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7" name="Picture 17">
              <a:extLst>
                <a:ext uri="{FF2B5EF4-FFF2-40B4-BE49-F238E27FC236}">
                  <a16:creationId xmlns:a16="http://schemas.microsoft.com/office/drawing/2014/main" id="{74076CA3-95B0-4CBF-A70E-72A2B93E46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8" name="Picture 18">
              <a:extLst>
                <a:ext uri="{FF2B5EF4-FFF2-40B4-BE49-F238E27FC236}">
                  <a16:creationId xmlns:a16="http://schemas.microsoft.com/office/drawing/2014/main" id="{9D6AABF6-4EF5-4C56-879A-65E303E6D5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9" name="Picture 19">
              <a:extLst>
                <a:ext uri="{FF2B5EF4-FFF2-40B4-BE49-F238E27FC236}">
                  <a16:creationId xmlns:a16="http://schemas.microsoft.com/office/drawing/2014/main" id="{ADEA3A41-C029-4C7C-895B-3D8E351B1E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0" name="Picture 20">
              <a:extLst>
                <a:ext uri="{FF2B5EF4-FFF2-40B4-BE49-F238E27FC236}">
                  <a16:creationId xmlns:a16="http://schemas.microsoft.com/office/drawing/2014/main" id="{B7F77B03-E364-455E-8236-8C5DCED6A9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1" name="Picture 21">
              <a:extLst>
                <a:ext uri="{FF2B5EF4-FFF2-40B4-BE49-F238E27FC236}">
                  <a16:creationId xmlns:a16="http://schemas.microsoft.com/office/drawing/2014/main" id="{14E2B7F0-BA8E-4389-A438-4CA870AE0F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2" name="Picture 22">
              <a:extLst>
                <a:ext uri="{FF2B5EF4-FFF2-40B4-BE49-F238E27FC236}">
                  <a16:creationId xmlns:a16="http://schemas.microsoft.com/office/drawing/2014/main" id="{2CCF0130-7108-4CCA-8A47-0F3A58EE68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3" name="Picture 23">
              <a:extLst>
                <a:ext uri="{FF2B5EF4-FFF2-40B4-BE49-F238E27FC236}">
                  <a16:creationId xmlns:a16="http://schemas.microsoft.com/office/drawing/2014/main" id="{514FD110-450E-4F63-95ED-1B1EEC1ED8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74" name="Group 56">
            <a:extLst>
              <a:ext uri="{FF2B5EF4-FFF2-40B4-BE49-F238E27FC236}">
                <a16:creationId xmlns:a16="http://schemas.microsoft.com/office/drawing/2014/main" id="{CBDA9D22-80C6-4A17-ADB5-B3FA173663C1}"/>
              </a:ext>
            </a:extLst>
          </p:cNvPr>
          <p:cNvGrpSpPr/>
          <p:nvPr/>
        </p:nvGrpSpPr>
        <p:grpSpPr>
          <a:xfrm>
            <a:off x="2386777" y="1986847"/>
            <a:ext cx="1539560" cy="171967"/>
            <a:chOff x="7746380" y="2949426"/>
            <a:chExt cx="2188691" cy="244475"/>
          </a:xfrm>
        </p:grpSpPr>
        <p:pic>
          <p:nvPicPr>
            <p:cNvPr id="575" name="Picture 14">
              <a:extLst>
                <a:ext uri="{FF2B5EF4-FFF2-40B4-BE49-F238E27FC236}">
                  <a16:creationId xmlns:a16="http://schemas.microsoft.com/office/drawing/2014/main" id="{B82E4764-9B91-4DBE-8448-F07DE491F7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6" name="Picture 15">
              <a:extLst>
                <a:ext uri="{FF2B5EF4-FFF2-40B4-BE49-F238E27FC236}">
                  <a16:creationId xmlns:a16="http://schemas.microsoft.com/office/drawing/2014/main" id="{0C13E74C-E66D-4DCF-9521-532FE7A127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7" name="Picture 16">
              <a:extLst>
                <a:ext uri="{FF2B5EF4-FFF2-40B4-BE49-F238E27FC236}">
                  <a16:creationId xmlns:a16="http://schemas.microsoft.com/office/drawing/2014/main" id="{E101EB28-CB3C-4110-844F-F22DAFBA38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8" name="Picture 17">
              <a:extLst>
                <a:ext uri="{FF2B5EF4-FFF2-40B4-BE49-F238E27FC236}">
                  <a16:creationId xmlns:a16="http://schemas.microsoft.com/office/drawing/2014/main" id="{ECA2AA76-0681-4933-9A65-C6225E073C9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9" name="Picture 18">
              <a:extLst>
                <a:ext uri="{FF2B5EF4-FFF2-40B4-BE49-F238E27FC236}">
                  <a16:creationId xmlns:a16="http://schemas.microsoft.com/office/drawing/2014/main" id="{0C2B1D06-BFBC-4924-A718-94AAC4296A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0" name="Picture 19">
              <a:extLst>
                <a:ext uri="{FF2B5EF4-FFF2-40B4-BE49-F238E27FC236}">
                  <a16:creationId xmlns:a16="http://schemas.microsoft.com/office/drawing/2014/main" id="{D65F8045-EA95-43F4-9B36-D206CD3F9BD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1" name="Picture 20">
              <a:extLst>
                <a:ext uri="{FF2B5EF4-FFF2-40B4-BE49-F238E27FC236}">
                  <a16:creationId xmlns:a16="http://schemas.microsoft.com/office/drawing/2014/main" id="{3EA5122C-5C8C-42B1-8393-70CA4C70B2D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2" name="Picture 21">
              <a:extLst>
                <a:ext uri="{FF2B5EF4-FFF2-40B4-BE49-F238E27FC236}">
                  <a16:creationId xmlns:a16="http://schemas.microsoft.com/office/drawing/2014/main" id="{62096BAD-95EF-411D-A1CD-6D70F099C81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3" name="Picture 22">
              <a:extLst>
                <a:ext uri="{FF2B5EF4-FFF2-40B4-BE49-F238E27FC236}">
                  <a16:creationId xmlns:a16="http://schemas.microsoft.com/office/drawing/2014/main" id="{F1D558E5-E52C-4B52-8FB6-3FD6E1FFB03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4" name="Picture 23">
              <a:extLst>
                <a:ext uri="{FF2B5EF4-FFF2-40B4-BE49-F238E27FC236}">
                  <a16:creationId xmlns:a16="http://schemas.microsoft.com/office/drawing/2014/main" id="{5CD2181A-616B-48C2-89B3-8407794E3C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85" name="Group 56">
            <a:extLst>
              <a:ext uri="{FF2B5EF4-FFF2-40B4-BE49-F238E27FC236}">
                <a16:creationId xmlns:a16="http://schemas.microsoft.com/office/drawing/2014/main" id="{3930BC88-41C3-4984-B62E-58697D64ACA8}"/>
              </a:ext>
            </a:extLst>
          </p:cNvPr>
          <p:cNvGrpSpPr/>
          <p:nvPr/>
        </p:nvGrpSpPr>
        <p:grpSpPr>
          <a:xfrm>
            <a:off x="2382160" y="2404522"/>
            <a:ext cx="1539560" cy="171967"/>
            <a:chOff x="7746380" y="2949426"/>
            <a:chExt cx="2188691" cy="244475"/>
          </a:xfrm>
        </p:grpSpPr>
        <p:pic>
          <p:nvPicPr>
            <p:cNvPr id="586" name="Picture 14">
              <a:extLst>
                <a:ext uri="{FF2B5EF4-FFF2-40B4-BE49-F238E27FC236}">
                  <a16:creationId xmlns:a16="http://schemas.microsoft.com/office/drawing/2014/main" id="{245C58B6-1033-46BF-BF0B-499BB027E7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7" name="Picture 15">
              <a:extLst>
                <a:ext uri="{FF2B5EF4-FFF2-40B4-BE49-F238E27FC236}">
                  <a16:creationId xmlns:a16="http://schemas.microsoft.com/office/drawing/2014/main" id="{1449105C-79F5-40E2-9420-31086645AD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8" name="Picture 16">
              <a:extLst>
                <a:ext uri="{FF2B5EF4-FFF2-40B4-BE49-F238E27FC236}">
                  <a16:creationId xmlns:a16="http://schemas.microsoft.com/office/drawing/2014/main" id="{8550FE0D-4EDF-432D-92FB-0B6693E111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9" name="Picture 17">
              <a:extLst>
                <a:ext uri="{FF2B5EF4-FFF2-40B4-BE49-F238E27FC236}">
                  <a16:creationId xmlns:a16="http://schemas.microsoft.com/office/drawing/2014/main" id="{59862CAD-F1C7-40C3-BEE1-67F20D5315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0" name="Picture 18">
              <a:extLst>
                <a:ext uri="{FF2B5EF4-FFF2-40B4-BE49-F238E27FC236}">
                  <a16:creationId xmlns:a16="http://schemas.microsoft.com/office/drawing/2014/main" id="{FB4A319D-491C-4054-BC9D-438B901F80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1" name="Picture 19">
              <a:extLst>
                <a:ext uri="{FF2B5EF4-FFF2-40B4-BE49-F238E27FC236}">
                  <a16:creationId xmlns:a16="http://schemas.microsoft.com/office/drawing/2014/main" id="{9E843254-1A38-4B69-8C14-7FE00098A9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2" name="Picture 20">
              <a:extLst>
                <a:ext uri="{FF2B5EF4-FFF2-40B4-BE49-F238E27FC236}">
                  <a16:creationId xmlns:a16="http://schemas.microsoft.com/office/drawing/2014/main" id="{088FCEF6-6A13-4670-94C9-F1E7531C22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3" name="Picture 21">
              <a:extLst>
                <a:ext uri="{FF2B5EF4-FFF2-40B4-BE49-F238E27FC236}">
                  <a16:creationId xmlns:a16="http://schemas.microsoft.com/office/drawing/2014/main" id="{12C06D52-BB50-4A28-9380-4760DA9BBF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4" name="Picture 22">
              <a:extLst>
                <a:ext uri="{FF2B5EF4-FFF2-40B4-BE49-F238E27FC236}">
                  <a16:creationId xmlns:a16="http://schemas.microsoft.com/office/drawing/2014/main" id="{E1789F49-86B9-4A70-8F04-48A605998B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5" name="Picture 23">
              <a:extLst>
                <a:ext uri="{FF2B5EF4-FFF2-40B4-BE49-F238E27FC236}">
                  <a16:creationId xmlns:a16="http://schemas.microsoft.com/office/drawing/2014/main" id="{D3BCB830-556C-4A96-884C-1EF3EE27C4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596" name="Picture 595">
            <a:extLst>
              <a:ext uri="{FF2B5EF4-FFF2-40B4-BE49-F238E27FC236}">
                <a16:creationId xmlns:a16="http://schemas.microsoft.com/office/drawing/2014/main" id="{BF3F718A-769C-4500-A2E4-175923C82B3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823293" y="240637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97" name="Picture 596">
            <a:extLst>
              <a:ext uri="{FF2B5EF4-FFF2-40B4-BE49-F238E27FC236}">
                <a16:creationId xmlns:a16="http://schemas.microsoft.com/office/drawing/2014/main" id="{68744800-CF6C-4CB5-9477-955713E4FB2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263229" y="2404625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98" name="Picture 597">
            <a:extLst>
              <a:ext uri="{FF2B5EF4-FFF2-40B4-BE49-F238E27FC236}">
                <a16:creationId xmlns:a16="http://schemas.microsoft.com/office/drawing/2014/main" id="{B96ECBB3-8B1F-42B5-B413-A48A0D5492D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709628" y="2404625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99" name="Picture 598">
            <a:extLst>
              <a:ext uri="{FF2B5EF4-FFF2-40B4-BE49-F238E27FC236}">
                <a16:creationId xmlns:a16="http://schemas.microsoft.com/office/drawing/2014/main" id="{DD7675FF-E6CC-4A2C-8302-AFD17E05F74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164105" y="240637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00" name="Picture 599">
            <a:extLst>
              <a:ext uri="{FF2B5EF4-FFF2-40B4-BE49-F238E27FC236}">
                <a16:creationId xmlns:a16="http://schemas.microsoft.com/office/drawing/2014/main" id="{A57B4B36-C3F1-45B3-AB06-CF2AF35E022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607050" y="2404616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01" name="Picture 600">
            <a:extLst>
              <a:ext uri="{FF2B5EF4-FFF2-40B4-BE49-F238E27FC236}">
                <a16:creationId xmlns:a16="http://schemas.microsoft.com/office/drawing/2014/main" id="{49B3EE51-6688-46F0-83F0-1568DE9BCF7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049064" y="240637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02" name="Picture 601">
            <a:extLst>
              <a:ext uri="{FF2B5EF4-FFF2-40B4-BE49-F238E27FC236}">
                <a16:creationId xmlns:a16="http://schemas.microsoft.com/office/drawing/2014/main" id="{7F5CBA8D-D4A6-4C98-A3A4-F1C1FA5994C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6393020" y="2406520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03" name="Picture 602">
            <a:extLst>
              <a:ext uri="{FF2B5EF4-FFF2-40B4-BE49-F238E27FC236}">
                <a16:creationId xmlns:a16="http://schemas.microsoft.com/office/drawing/2014/main" id="{8C895C6C-E030-48C1-8A89-8715F5EF79D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386965" y="2404625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04" name="Picture 603">
            <a:extLst>
              <a:ext uri="{FF2B5EF4-FFF2-40B4-BE49-F238E27FC236}">
                <a16:creationId xmlns:a16="http://schemas.microsoft.com/office/drawing/2014/main" id="{87FEED1E-7C42-4FBA-9286-F42BA2E5C9C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5941864" y="2405044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05" name="Picture 604">
            <a:extLst>
              <a:ext uri="{FF2B5EF4-FFF2-40B4-BE49-F238E27FC236}">
                <a16:creationId xmlns:a16="http://schemas.microsoft.com/office/drawing/2014/main" id="{51D00E37-049F-446B-AD8E-1FE95797DBC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501810" y="2405354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06" name="Picture 605">
            <a:extLst>
              <a:ext uri="{FF2B5EF4-FFF2-40B4-BE49-F238E27FC236}">
                <a16:creationId xmlns:a16="http://schemas.microsoft.com/office/drawing/2014/main" id="{E080715A-584B-43F2-8426-70C4EEB4EF9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2379964" y="2851266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07" name="Picture 606">
            <a:extLst>
              <a:ext uri="{FF2B5EF4-FFF2-40B4-BE49-F238E27FC236}">
                <a16:creationId xmlns:a16="http://schemas.microsoft.com/office/drawing/2014/main" id="{93FF0308-0BFA-45AE-842A-CCDCADD293D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2826363" y="2851266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08" name="Picture 607">
            <a:extLst>
              <a:ext uri="{FF2B5EF4-FFF2-40B4-BE49-F238E27FC236}">
                <a16:creationId xmlns:a16="http://schemas.microsoft.com/office/drawing/2014/main" id="{323C1754-1C42-4D79-AAFB-813FDBD2875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3272762" y="2851827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09" name="Picture 608">
            <a:extLst>
              <a:ext uri="{FF2B5EF4-FFF2-40B4-BE49-F238E27FC236}">
                <a16:creationId xmlns:a16="http://schemas.microsoft.com/office/drawing/2014/main" id="{17A82A01-E061-4678-A7FE-9CC3D10D9A0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3717936" y="2854308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9537393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6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237 -0.00024 L 0.00052 -0.00024 " pathEditMode="relative" rAng="0" ptsTypes="AA">
                                      <p:cBhvr>
                                        <p:cTn id="14" dur="1000" spd="-100000" fill="hold"/>
                                        <p:tgtEl>
                                          <p:spTgt spid="5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11" y="0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13 -0.00023 L -0.04727 -0.00023 " pathEditMode="relative" rAng="0" ptsTypes="AA">
                                      <p:cBhvr>
                                        <p:cTn id="16" dur="1000" fill="hold"/>
                                        <p:tgtEl>
                                          <p:spTgt spid="5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357" y="0"/>
                                    </p:animMotion>
                                  </p:childTnLst>
                                </p:cTn>
                              </p:par>
                              <p:par>
                                <p:cTn id="1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13 -4.44444E-6 L -0.07201 -4.44444E-6 " pathEditMode="relative" rAng="0" ptsTypes="AA">
                                      <p:cBhvr>
                                        <p:cTn id="18" dur="1000" fill="hold"/>
                                        <p:tgtEl>
                                          <p:spTgt spid="5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594" y="0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3 4.07407E-6 L -0.09662 4.07407E-6 " pathEditMode="relative" rAng="0" ptsTypes="AA">
                                      <p:cBhvr>
                                        <p:cTn id="20" dur="1000" fill="hold"/>
                                        <p:tgtEl>
                                          <p:spTgt spid="5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766" y="0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235 -0.00023 L -0.1211 -0.00023 " pathEditMode="relative" rAng="0" ptsTypes="AA">
                                      <p:cBhvr>
                                        <p:cTn id="22" dur="1000" fill="hold"/>
                                        <p:tgtEl>
                                          <p:spTgt spid="6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937" y="0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65 4.07407E-6 L -0.1444 4.07407E-6 " pathEditMode="relative" rAng="0" ptsTypes="AA">
                                      <p:cBhvr>
                                        <p:cTn id="24" dur="1000" fill="hold"/>
                                        <p:tgtEl>
                                          <p:spTgt spid="6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187" y="0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95 -0.00023 L -0.1694 -0.00023 " pathEditMode="relative" rAng="0" ptsTypes="AA">
                                      <p:cBhvr>
                                        <p:cTn id="26" dur="1000" fill="hold"/>
                                        <p:tgtEl>
                                          <p:spTgt spid="6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72" y="0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65 -0.00046 L -0.19232 -0.00046 " pathEditMode="relative" rAng="0" ptsTypes="AA">
                                      <p:cBhvr>
                                        <p:cTn id="28" dur="1000" fill="hold"/>
                                        <p:tgtEl>
                                          <p:spTgt spid="6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583" y="0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04 -0.00047 L -0.21667 -0.00047 " pathEditMode="relative" rAng="0" ptsTypes="AA">
                                      <p:cBhvr>
                                        <p:cTn id="30" dur="1000" fill="hold"/>
                                        <p:tgtEl>
                                          <p:spTgt spid="6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781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000"/>
                            </p:stCondLst>
                            <p:childTnLst>
                              <p:par>
                                <p:cTn id="32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" dur="500"/>
                                        <p:tgtEl>
                                          <p:spTgt spid="5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" dur="500"/>
                                        <p:tgtEl>
                                          <p:spTgt spid="5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" dur="500"/>
                                        <p:tgtEl>
                                          <p:spTgt spid="5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" dur="500"/>
                                        <p:tgtEl>
                                          <p:spTgt spid="5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" dur="500"/>
                                        <p:tgtEl>
                                          <p:spTgt spid="6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" dur="500"/>
                                        <p:tgtEl>
                                          <p:spTgt spid="6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" dur="500"/>
                                        <p:tgtEl>
                                          <p:spTgt spid="6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" dur="500"/>
                                        <p:tgtEl>
                                          <p:spTgt spid="6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" dur="500"/>
                                        <p:tgtEl>
                                          <p:spTgt spid="6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" dur="500"/>
                                        <p:tgtEl>
                                          <p:spTgt spid="6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1500"/>
                            </p:stCondLst>
                            <p:childTnLst>
                              <p:par>
                                <p:cTn id="6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5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6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6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6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26" name="Group 125">
            <a:extLst>
              <a:ext uri="{FF2B5EF4-FFF2-40B4-BE49-F238E27FC236}">
                <a16:creationId xmlns:a16="http://schemas.microsoft.com/office/drawing/2014/main" id="{0C17DD29-4BF3-4C39-A34D-A86C96528650}"/>
              </a:ext>
            </a:extLst>
          </p:cNvPr>
          <p:cNvGrpSpPr/>
          <p:nvPr/>
        </p:nvGrpSpPr>
        <p:grpSpPr>
          <a:xfrm>
            <a:off x="691565" y="314432"/>
            <a:ext cx="3205276" cy="817087"/>
            <a:chOff x="255525" y="372323"/>
            <a:chExt cx="2758874" cy="1134018"/>
          </a:xfrm>
        </p:grpSpPr>
        <p:sp>
          <p:nvSpPr>
            <p:cNvPr id="127" name="Rectangle: Rounded Corners 126">
              <a:extLst>
                <a:ext uri="{FF2B5EF4-FFF2-40B4-BE49-F238E27FC236}">
                  <a16:creationId xmlns:a16="http://schemas.microsoft.com/office/drawing/2014/main" id="{8429027E-7FBD-48F7-903C-63F289CED1B5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827AC79A-25C2-4E67-A6D9-D5CD5D9ACA09}"/>
                </a:ext>
              </a:extLst>
            </p:cNvPr>
            <p:cNvSpPr txBox="1"/>
            <p:nvPr/>
          </p:nvSpPr>
          <p:spPr>
            <a:xfrm>
              <a:off x="308455" y="485388"/>
              <a:ext cx="1718066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695 + 9 = </a:t>
              </a:r>
            </a:p>
          </p:txBody>
        </p:sp>
      </p:grpSp>
      <p:sp>
        <p:nvSpPr>
          <p:cNvPr id="129" name="Rectangle 128">
            <a:extLst>
              <a:ext uri="{FF2B5EF4-FFF2-40B4-BE49-F238E27FC236}">
                <a16:creationId xmlns:a16="http://schemas.microsoft.com/office/drawing/2014/main" id="{5A8394F4-AB75-4C7D-A9F5-9637895D14D0}"/>
              </a:ext>
            </a:extLst>
          </p:cNvPr>
          <p:cNvSpPr/>
          <p:nvPr/>
        </p:nvSpPr>
        <p:spPr>
          <a:xfrm>
            <a:off x="2655209" y="440330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10CD0ABD-D806-48E7-A646-0E34C6DCC063}"/>
              </a:ext>
            </a:extLst>
          </p:cNvPr>
          <p:cNvSpPr txBox="1"/>
          <p:nvPr/>
        </p:nvSpPr>
        <p:spPr>
          <a:xfrm>
            <a:off x="2651466" y="431391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704</a:t>
            </a:r>
          </a:p>
        </p:txBody>
      </p:sp>
      <p:grpSp>
        <p:nvGrpSpPr>
          <p:cNvPr id="230" name="Group 229">
            <a:extLst>
              <a:ext uri="{FF2B5EF4-FFF2-40B4-BE49-F238E27FC236}">
                <a16:creationId xmlns:a16="http://schemas.microsoft.com/office/drawing/2014/main" id="{B77F5330-240C-4A40-9B99-DFCBDE476F0A}"/>
              </a:ext>
            </a:extLst>
          </p:cNvPr>
          <p:cNvGrpSpPr/>
          <p:nvPr/>
        </p:nvGrpSpPr>
        <p:grpSpPr>
          <a:xfrm>
            <a:off x="582787" y="1511824"/>
            <a:ext cx="1539560" cy="1515856"/>
            <a:chOff x="4975891" y="1527626"/>
            <a:chExt cx="1539560" cy="1515856"/>
          </a:xfrm>
        </p:grpSpPr>
        <p:grpSp>
          <p:nvGrpSpPr>
            <p:cNvPr id="231" name="Group 56">
              <a:extLst>
                <a:ext uri="{FF2B5EF4-FFF2-40B4-BE49-F238E27FC236}">
                  <a16:creationId xmlns:a16="http://schemas.microsoft.com/office/drawing/2014/main" id="{8C18CCF5-3CB4-433E-8300-84DD133BB1F8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331" name="Picture 14">
                <a:extLst>
                  <a:ext uri="{FF2B5EF4-FFF2-40B4-BE49-F238E27FC236}">
                    <a16:creationId xmlns:a16="http://schemas.microsoft.com/office/drawing/2014/main" id="{338FF1CE-D6CF-476D-A844-95DF3E07A1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2" name="Picture 15">
                <a:extLst>
                  <a:ext uri="{FF2B5EF4-FFF2-40B4-BE49-F238E27FC236}">
                    <a16:creationId xmlns:a16="http://schemas.microsoft.com/office/drawing/2014/main" id="{0D40D8D1-2190-4DD5-A599-6BE57F203B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3" name="Picture 16">
                <a:extLst>
                  <a:ext uri="{FF2B5EF4-FFF2-40B4-BE49-F238E27FC236}">
                    <a16:creationId xmlns:a16="http://schemas.microsoft.com/office/drawing/2014/main" id="{981F1203-6F2D-4085-BD3F-329D58C4DB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4" name="Picture 17">
                <a:extLst>
                  <a:ext uri="{FF2B5EF4-FFF2-40B4-BE49-F238E27FC236}">
                    <a16:creationId xmlns:a16="http://schemas.microsoft.com/office/drawing/2014/main" id="{A6A65257-21AE-4BBD-8E81-1843F48C58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5" name="Picture 18">
                <a:extLst>
                  <a:ext uri="{FF2B5EF4-FFF2-40B4-BE49-F238E27FC236}">
                    <a16:creationId xmlns:a16="http://schemas.microsoft.com/office/drawing/2014/main" id="{3B2A2815-C10B-4F68-9BFA-B5F60ECC49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6" name="Picture 19">
                <a:extLst>
                  <a:ext uri="{FF2B5EF4-FFF2-40B4-BE49-F238E27FC236}">
                    <a16:creationId xmlns:a16="http://schemas.microsoft.com/office/drawing/2014/main" id="{DCDE0F4D-CAFB-4A10-8230-71B6CDC99D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7" name="Picture 20">
                <a:extLst>
                  <a:ext uri="{FF2B5EF4-FFF2-40B4-BE49-F238E27FC236}">
                    <a16:creationId xmlns:a16="http://schemas.microsoft.com/office/drawing/2014/main" id="{1C8562D8-EE8F-4838-AAD2-B71BEC6100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8" name="Picture 21">
                <a:extLst>
                  <a:ext uri="{FF2B5EF4-FFF2-40B4-BE49-F238E27FC236}">
                    <a16:creationId xmlns:a16="http://schemas.microsoft.com/office/drawing/2014/main" id="{F3BE10D4-E957-494D-A6AF-187E8835EC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9" name="Picture 22">
                <a:extLst>
                  <a:ext uri="{FF2B5EF4-FFF2-40B4-BE49-F238E27FC236}">
                    <a16:creationId xmlns:a16="http://schemas.microsoft.com/office/drawing/2014/main" id="{23AD5AA9-F0A9-4572-AD23-F4A1513611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0" name="Picture 23">
                <a:extLst>
                  <a:ext uri="{FF2B5EF4-FFF2-40B4-BE49-F238E27FC236}">
                    <a16:creationId xmlns:a16="http://schemas.microsoft.com/office/drawing/2014/main" id="{ACD40722-1AFC-4D44-93CE-096A553202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2" name="Group 56">
              <a:extLst>
                <a:ext uri="{FF2B5EF4-FFF2-40B4-BE49-F238E27FC236}">
                  <a16:creationId xmlns:a16="http://schemas.microsoft.com/office/drawing/2014/main" id="{09B60B98-FF5E-4420-8F18-A1CDA5EB5282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321" name="Picture 14">
                <a:extLst>
                  <a:ext uri="{FF2B5EF4-FFF2-40B4-BE49-F238E27FC236}">
                    <a16:creationId xmlns:a16="http://schemas.microsoft.com/office/drawing/2014/main" id="{5B9F9119-976A-46EB-ABE8-0C56C601EA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2" name="Picture 15">
                <a:extLst>
                  <a:ext uri="{FF2B5EF4-FFF2-40B4-BE49-F238E27FC236}">
                    <a16:creationId xmlns:a16="http://schemas.microsoft.com/office/drawing/2014/main" id="{E7C95122-2AE7-4E40-ABB1-FFFB5DA2E2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3" name="Picture 16">
                <a:extLst>
                  <a:ext uri="{FF2B5EF4-FFF2-40B4-BE49-F238E27FC236}">
                    <a16:creationId xmlns:a16="http://schemas.microsoft.com/office/drawing/2014/main" id="{4B1D1241-1A79-442B-8394-52DA9F3B4B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4" name="Picture 17">
                <a:extLst>
                  <a:ext uri="{FF2B5EF4-FFF2-40B4-BE49-F238E27FC236}">
                    <a16:creationId xmlns:a16="http://schemas.microsoft.com/office/drawing/2014/main" id="{7A8F4216-36BD-4F84-A012-1463220393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5" name="Picture 18">
                <a:extLst>
                  <a:ext uri="{FF2B5EF4-FFF2-40B4-BE49-F238E27FC236}">
                    <a16:creationId xmlns:a16="http://schemas.microsoft.com/office/drawing/2014/main" id="{856AA6E6-9DA3-4141-BACE-E44A6AFB11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6" name="Picture 19">
                <a:extLst>
                  <a:ext uri="{FF2B5EF4-FFF2-40B4-BE49-F238E27FC236}">
                    <a16:creationId xmlns:a16="http://schemas.microsoft.com/office/drawing/2014/main" id="{69ACC634-F8A7-4F8B-8149-78DF761DBF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7" name="Picture 20">
                <a:extLst>
                  <a:ext uri="{FF2B5EF4-FFF2-40B4-BE49-F238E27FC236}">
                    <a16:creationId xmlns:a16="http://schemas.microsoft.com/office/drawing/2014/main" id="{6896FA23-3496-49BD-AD49-A98C3FA52E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8" name="Picture 21">
                <a:extLst>
                  <a:ext uri="{FF2B5EF4-FFF2-40B4-BE49-F238E27FC236}">
                    <a16:creationId xmlns:a16="http://schemas.microsoft.com/office/drawing/2014/main" id="{A4EE6DF0-3DB5-4C56-8BEB-4D26F6AF24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9" name="Picture 22">
                <a:extLst>
                  <a:ext uri="{FF2B5EF4-FFF2-40B4-BE49-F238E27FC236}">
                    <a16:creationId xmlns:a16="http://schemas.microsoft.com/office/drawing/2014/main" id="{2D872FF7-792F-4C7B-BB52-62144DE979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0" name="Picture 23">
                <a:extLst>
                  <a:ext uri="{FF2B5EF4-FFF2-40B4-BE49-F238E27FC236}">
                    <a16:creationId xmlns:a16="http://schemas.microsoft.com/office/drawing/2014/main" id="{83E5AC5D-DCFB-4FAC-ABA3-311B722C8A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3" name="Group 56">
              <a:extLst>
                <a:ext uri="{FF2B5EF4-FFF2-40B4-BE49-F238E27FC236}">
                  <a16:creationId xmlns:a16="http://schemas.microsoft.com/office/drawing/2014/main" id="{7CFDB12E-72F4-4984-A86A-DEB07C43BDEE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311" name="Picture 14">
                <a:extLst>
                  <a:ext uri="{FF2B5EF4-FFF2-40B4-BE49-F238E27FC236}">
                    <a16:creationId xmlns:a16="http://schemas.microsoft.com/office/drawing/2014/main" id="{2A68A062-73C0-4A80-A76B-C3B7648BDC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2" name="Picture 15">
                <a:extLst>
                  <a:ext uri="{FF2B5EF4-FFF2-40B4-BE49-F238E27FC236}">
                    <a16:creationId xmlns:a16="http://schemas.microsoft.com/office/drawing/2014/main" id="{D7E2549C-DE5F-4625-8AE5-920E5A501F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3" name="Picture 16">
                <a:extLst>
                  <a:ext uri="{FF2B5EF4-FFF2-40B4-BE49-F238E27FC236}">
                    <a16:creationId xmlns:a16="http://schemas.microsoft.com/office/drawing/2014/main" id="{B2C08AC3-B04C-4947-A337-D8C9F23655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4" name="Picture 17">
                <a:extLst>
                  <a:ext uri="{FF2B5EF4-FFF2-40B4-BE49-F238E27FC236}">
                    <a16:creationId xmlns:a16="http://schemas.microsoft.com/office/drawing/2014/main" id="{7CF4E711-A430-47FB-A941-B2C5B61185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5" name="Picture 18">
                <a:extLst>
                  <a:ext uri="{FF2B5EF4-FFF2-40B4-BE49-F238E27FC236}">
                    <a16:creationId xmlns:a16="http://schemas.microsoft.com/office/drawing/2014/main" id="{F48F2148-F7C4-4535-869E-98C5E2B2D5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6" name="Picture 19">
                <a:extLst>
                  <a:ext uri="{FF2B5EF4-FFF2-40B4-BE49-F238E27FC236}">
                    <a16:creationId xmlns:a16="http://schemas.microsoft.com/office/drawing/2014/main" id="{347753BC-6AFB-40C7-8504-D49E32678A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7" name="Picture 20">
                <a:extLst>
                  <a:ext uri="{FF2B5EF4-FFF2-40B4-BE49-F238E27FC236}">
                    <a16:creationId xmlns:a16="http://schemas.microsoft.com/office/drawing/2014/main" id="{E1482FF8-229E-4425-8FD9-5F129C74C0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8" name="Picture 21">
                <a:extLst>
                  <a:ext uri="{FF2B5EF4-FFF2-40B4-BE49-F238E27FC236}">
                    <a16:creationId xmlns:a16="http://schemas.microsoft.com/office/drawing/2014/main" id="{A6E53DB9-1AD5-49B9-9D8B-8A1178297D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9" name="Picture 22">
                <a:extLst>
                  <a:ext uri="{FF2B5EF4-FFF2-40B4-BE49-F238E27FC236}">
                    <a16:creationId xmlns:a16="http://schemas.microsoft.com/office/drawing/2014/main" id="{87488637-262A-4040-9E75-35D0ECDC5E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0" name="Picture 23">
                <a:extLst>
                  <a:ext uri="{FF2B5EF4-FFF2-40B4-BE49-F238E27FC236}">
                    <a16:creationId xmlns:a16="http://schemas.microsoft.com/office/drawing/2014/main" id="{E9CA91B2-50B0-4C85-8FD4-60972C6E7D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4" name="Group 56">
              <a:extLst>
                <a:ext uri="{FF2B5EF4-FFF2-40B4-BE49-F238E27FC236}">
                  <a16:creationId xmlns:a16="http://schemas.microsoft.com/office/drawing/2014/main" id="{B8738311-243D-4373-B456-D4EDA5B8F3A8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301" name="Picture 14">
                <a:extLst>
                  <a:ext uri="{FF2B5EF4-FFF2-40B4-BE49-F238E27FC236}">
                    <a16:creationId xmlns:a16="http://schemas.microsoft.com/office/drawing/2014/main" id="{417D982C-E15C-410E-865C-53D13C6481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2" name="Picture 15">
                <a:extLst>
                  <a:ext uri="{FF2B5EF4-FFF2-40B4-BE49-F238E27FC236}">
                    <a16:creationId xmlns:a16="http://schemas.microsoft.com/office/drawing/2014/main" id="{A3C60B49-CBE3-495D-9241-ED516512D6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3" name="Picture 16">
                <a:extLst>
                  <a:ext uri="{FF2B5EF4-FFF2-40B4-BE49-F238E27FC236}">
                    <a16:creationId xmlns:a16="http://schemas.microsoft.com/office/drawing/2014/main" id="{A11D2E08-1428-4C14-A3AD-98D4627694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4" name="Picture 17">
                <a:extLst>
                  <a:ext uri="{FF2B5EF4-FFF2-40B4-BE49-F238E27FC236}">
                    <a16:creationId xmlns:a16="http://schemas.microsoft.com/office/drawing/2014/main" id="{BF72057D-9249-456F-BDAA-DD10BE9A08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5" name="Picture 18">
                <a:extLst>
                  <a:ext uri="{FF2B5EF4-FFF2-40B4-BE49-F238E27FC236}">
                    <a16:creationId xmlns:a16="http://schemas.microsoft.com/office/drawing/2014/main" id="{EC96D728-0635-49EC-89D7-A035F8774D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6" name="Picture 19">
                <a:extLst>
                  <a:ext uri="{FF2B5EF4-FFF2-40B4-BE49-F238E27FC236}">
                    <a16:creationId xmlns:a16="http://schemas.microsoft.com/office/drawing/2014/main" id="{CDB0199A-BD2F-4F7C-B41B-0C93BCAB94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7" name="Picture 20">
                <a:extLst>
                  <a:ext uri="{FF2B5EF4-FFF2-40B4-BE49-F238E27FC236}">
                    <a16:creationId xmlns:a16="http://schemas.microsoft.com/office/drawing/2014/main" id="{AF8A1C55-BFE0-4B73-BF7A-83C4CE622D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8" name="Picture 21">
                <a:extLst>
                  <a:ext uri="{FF2B5EF4-FFF2-40B4-BE49-F238E27FC236}">
                    <a16:creationId xmlns:a16="http://schemas.microsoft.com/office/drawing/2014/main" id="{AE24EDC3-6622-4777-8D27-602BC6CAE7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9" name="Picture 22">
                <a:extLst>
                  <a:ext uri="{FF2B5EF4-FFF2-40B4-BE49-F238E27FC236}">
                    <a16:creationId xmlns:a16="http://schemas.microsoft.com/office/drawing/2014/main" id="{B0357377-4DBC-48B9-830B-87CFA5034D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0" name="Picture 23">
                <a:extLst>
                  <a:ext uri="{FF2B5EF4-FFF2-40B4-BE49-F238E27FC236}">
                    <a16:creationId xmlns:a16="http://schemas.microsoft.com/office/drawing/2014/main" id="{FCF8D641-910F-4F79-A440-941C765C77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5" name="Group 56">
              <a:extLst>
                <a:ext uri="{FF2B5EF4-FFF2-40B4-BE49-F238E27FC236}">
                  <a16:creationId xmlns:a16="http://schemas.microsoft.com/office/drawing/2014/main" id="{0E78612F-071D-4345-832B-B4C6850C7C0E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291" name="Picture 14">
                <a:extLst>
                  <a:ext uri="{FF2B5EF4-FFF2-40B4-BE49-F238E27FC236}">
                    <a16:creationId xmlns:a16="http://schemas.microsoft.com/office/drawing/2014/main" id="{6755A870-78E6-47FB-80C8-DAB896F63E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2" name="Picture 15">
                <a:extLst>
                  <a:ext uri="{FF2B5EF4-FFF2-40B4-BE49-F238E27FC236}">
                    <a16:creationId xmlns:a16="http://schemas.microsoft.com/office/drawing/2014/main" id="{7872BEA6-C8BE-4649-BBE2-FB4A9F4A39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3" name="Picture 16">
                <a:extLst>
                  <a:ext uri="{FF2B5EF4-FFF2-40B4-BE49-F238E27FC236}">
                    <a16:creationId xmlns:a16="http://schemas.microsoft.com/office/drawing/2014/main" id="{D4E6EFF4-EC89-4CFD-985C-BC341CA116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4" name="Picture 17">
                <a:extLst>
                  <a:ext uri="{FF2B5EF4-FFF2-40B4-BE49-F238E27FC236}">
                    <a16:creationId xmlns:a16="http://schemas.microsoft.com/office/drawing/2014/main" id="{3626C764-4BD9-4E65-A61F-1B9EC2CA99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5" name="Picture 18">
                <a:extLst>
                  <a:ext uri="{FF2B5EF4-FFF2-40B4-BE49-F238E27FC236}">
                    <a16:creationId xmlns:a16="http://schemas.microsoft.com/office/drawing/2014/main" id="{601CAD8C-6752-4531-8D46-569353A011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6" name="Picture 19">
                <a:extLst>
                  <a:ext uri="{FF2B5EF4-FFF2-40B4-BE49-F238E27FC236}">
                    <a16:creationId xmlns:a16="http://schemas.microsoft.com/office/drawing/2014/main" id="{E250DE60-E9EF-47DB-B293-D95C440B33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7" name="Picture 20">
                <a:extLst>
                  <a:ext uri="{FF2B5EF4-FFF2-40B4-BE49-F238E27FC236}">
                    <a16:creationId xmlns:a16="http://schemas.microsoft.com/office/drawing/2014/main" id="{670EA75B-25D5-473B-8D2F-D3DC6D92F0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8" name="Picture 21">
                <a:extLst>
                  <a:ext uri="{FF2B5EF4-FFF2-40B4-BE49-F238E27FC236}">
                    <a16:creationId xmlns:a16="http://schemas.microsoft.com/office/drawing/2014/main" id="{8E8F6F76-6C3B-4289-8FE2-9109B0EF5E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9" name="Picture 22">
                <a:extLst>
                  <a:ext uri="{FF2B5EF4-FFF2-40B4-BE49-F238E27FC236}">
                    <a16:creationId xmlns:a16="http://schemas.microsoft.com/office/drawing/2014/main" id="{38EB4A7B-8402-4054-8386-A01EFB3B03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0" name="Picture 23">
                <a:extLst>
                  <a:ext uri="{FF2B5EF4-FFF2-40B4-BE49-F238E27FC236}">
                    <a16:creationId xmlns:a16="http://schemas.microsoft.com/office/drawing/2014/main" id="{DE1020F7-388F-4282-9C7A-0B30468295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6" name="Group 56">
              <a:extLst>
                <a:ext uri="{FF2B5EF4-FFF2-40B4-BE49-F238E27FC236}">
                  <a16:creationId xmlns:a16="http://schemas.microsoft.com/office/drawing/2014/main" id="{F3A1E70F-965C-4C9F-9A49-CFC205F01FCA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281" name="Picture 14">
                <a:extLst>
                  <a:ext uri="{FF2B5EF4-FFF2-40B4-BE49-F238E27FC236}">
                    <a16:creationId xmlns:a16="http://schemas.microsoft.com/office/drawing/2014/main" id="{32D0DCDE-655A-446B-AD1E-758E9E3159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2" name="Picture 15">
                <a:extLst>
                  <a:ext uri="{FF2B5EF4-FFF2-40B4-BE49-F238E27FC236}">
                    <a16:creationId xmlns:a16="http://schemas.microsoft.com/office/drawing/2014/main" id="{C66861EB-EA40-451D-8251-7449A0283D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3" name="Picture 16">
                <a:extLst>
                  <a:ext uri="{FF2B5EF4-FFF2-40B4-BE49-F238E27FC236}">
                    <a16:creationId xmlns:a16="http://schemas.microsoft.com/office/drawing/2014/main" id="{791C27B8-753B-4189-BEFC-7C9AA07A27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4" name="Picture 17">
                <a:extLst>
                  <a:ext uri="{FF2B5EF4-FFF2-40B4-BE49-F238E27FC236}">
                    <a16:creationId xmlns:a16="http://schemas.microsoft.com/office/drawing/2014/main" id="{F4C57EAA-0A45-48E4-B7AA-2F21684B7F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5" name="Picture 18">
                <a:extLst>
                  <a:ext uri="{FF2B5EF4-FFF2-40B4-BE49-F238E27FC236}">
                    <a16:creationId xmlns:a16="http://schemas.microsoft.com/office/drawing/2014/main" id="{CC7B2A26-4DF7-4D99-AB15-2D57606196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6" name="Picture 19">
                <a:extLst>
                  <a:ext uri="{FF2B5EF4-FFF2-40B4-BE49-F238E27FC236}">
                    <a16:creationId xmlns:a16="http://schemas.microsoft.com/office/drawing/2014/main" id="{2034F230-DEE0-42BC-ADFE-DDBDF5194F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7" name="Picture 20">
                <a:extLst>
                  <a:ext uri="{FF2B5EF4-FFF2-40B4-BE49-F238E27FC236}">
                    <a16:creationId xmlns:a16="http://schemas.microsoft.com/office/drawing/2014/main" id="{2FD6C821-3315-473F-9775-557F5823DB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8" name="Picture 21">
                <a:extLst>
                  <a:ext uri="{FF2B5EF4-FFF2-40B4-BE49-F238E27FC236}">
                    <a16:creationId xmlns:a16="http://schemas.microsoft.com/office/drawing/2014/main" id="{58A3E0A7-F8F4-4D9C-BDB4-3C1CB402FA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9" name="Picture 22">
                <a:extLst>
                  <a:ext uri="{FF2B5EF4-FFF2-40B4-BE49-F238E27FC236}">
                    <a16:creationId xmlns:a16="http://schemas.microsoft.com/office/drawing/2014/main" id="{AD50C703-2D3B-4192-96A2-16CF6941FC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0" name="Picture 23">
                <a:extLst>
                  <a:ext uri="{FF2B5EF4-FFF2-40B4-BE49-F238E27FC236}">
                    <a16:creationId xmlns:a16="http://schemas.microsoft.com/office/drawing/2014/main" id="{6A1164AB-CB63-4419-B298-64403B7CEE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7" name="Group 56">
              <a:extLst>
                <a:ext uri="{FF2B5EF4-FFF2-40B4-BE49-F238E27FC236}">
                  <a16:creationId xmlns:a16="http://schemas.microsoft.com/office/drawing/2014/main" id="{C0645536-9616-45DA-AC61-08DE749F9A00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271" name="Picture 14">
                <a:extLst>
                  <a:ext uri="{FF2B5EF4-FFF2-40B4-BE49-F238E27FC236}">
                    <a16:creationId xmlns:a16="http://schemas.microsoft.com/office/drawing/2014/main" id="{9F32820F-1633-4F14-9DD3-A53EA18908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2" name="Picture 15">
                <a:extLst>
                  <a:ext uri="{FF2B5EF4-FFF2-40B4-BE49-F238E27FC236}">
                    <a16:creationId xmlns:a16="http://schemas.microsoft.com/office/drawing/2014/main" id="{1A9D1538-8917-4660-8DDC-238EA6B3C6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3" name="Picture 16">
                <a:extLst>
                  <a:ext uri="{FF2B5EF4-FFF2-40B4-BE49-F238E27FC236}">
                    <a16:creationId xmlns:a16="http://schemas.microsoft.com/office/drawing/2014/main" id="{DCC25A16-5608-4F75-B84E-29BD1B7A7C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4" name="Picture 17">
                <a:extLst>
                  <a:ext uri="{FF2B5EF4-FFF2-40B4-BE49-F238E27FC236}">
                    <a16:creationId xmlns:a16="http://schemas.microsoft.com/office/drawing/2014/main" id="{3C7FDF37-BED9-42BC-9C1F-1B4E941106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5" name="Picture 18">
                <a:extLst>
                  <a:ext uri="{FF2B5EF4-FFF2-40B4-BE49-F238E27FC236}">
                    <a16:creationId xmlns:a16="http://schemas.microsoft.com/office/drawing/2014/main" id="{7F593247-74EC-4EAA-8983-DE45E124C4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6" name="Picture 19">
                <a:extLst>
                  <a:ext uri="{FF2B5EF4-FFF2-40B4-BE49-F238E27FC236}">
                    <a16:creationId xmlns:a16="http://schemas.microsoft.com/office/drawing/2014/main" id="{9CDB5522-01FB-4E96-A8B5-379162E9EC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7" name="Picture 20">
                <a:extLst>
                  <a:ext uri="{FF2B5EF4-FFF2-40B4-BE49-F238E27FC236}">
                    <a16:creationId xmlns:a16="http://schemas.microsoft.com/office/drawing/2014/main" id="{7E1A45B8-75DF-4318-8110-2CBB1D45F3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8" name="Picture 21">
                <a:extLst>
                  <a:ext uri="{FF2B5EF4-FFF2-40B4-BE49-F238E27FC236}">
                    <a16:creationId xmlns:a16="http://schemas.microsoft.com/office/drawing/2014/main" id="{D1F3107A-1795-4C4E-AA12-DF7B9EEDA0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9" name="Picture 22">
                <a:extLst>
                  <a:ext uri="{FF2B5EF4-FFF2-40B4-BE49-F238E27FC236}">
                    <a16:creationId xmlns:a16="http://schemas.microsoft.com/office/drawing/2014/main" id="{9A0938D0-0F82-42EF-BF03-AEB675F5EC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0" name="Picture 23">
                <a:extLst>
                  <a:ext uri="{FF2B5EF4-FFF2-40B4-BE49-F238E27FC236}">
                    <a16:creationId xmlns:a16="http://schemas.microsoft.com/office/drawing/2014/main" id="{ABB7F558-F358-4A1C-B33C-FADFEC1F79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8" name="Group 56">
              <a:extLst>
                <a:ext uri="{FF2B5EF4-FFF2-40B4-BE49-F238E27FC236}">
                  <a16:creationId xmlns:a16="http://schemas.microsoft.com/office/drawing/2014/main" id="{7CB4DC8B-162E-47B7-9265-AF21A75E027E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261" name="Picture 14">
                <a:extLst>
                  <a:ext uri="{FF2B5EF4-FFF2-40B4-BE49-F238E27FC236}">
                    <a16:creationId xmlns:a16="http://schemas.microsoft.com/office/drawing/2014/main" id="{156C6135-53E7-4BFF-A4CA-68FA781BE1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2" name="Picture 15">
                <a:extLst>
                  <a:ext uri="{FF2B5EF4-FFF2-40B4-BE49-F238E27FC236}">
                    <a16:creationId xmlns:a16="http://schemas.microsoft.com/office/drawing/2014/main" id="{8383D0D8-E3F5-4866-A4B6-F99FF40A7E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3" name="Picture 16">
                <a:extLst>
                  <a:ext uri="{FF2B5EF4-FFF2-40B4-BE49-F238E27FC236}">
                    <a16:creationId xmlns:a16="http://schemas.microsoft.com/office/drawing/2014/main" id="{69ABE40C-FF9F-48A9-B257-553BB63FE9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4" name="Picture 17">
                <a:extLst>
                  <a:ext uri="{FF2B5EF4-FFF2-40B4-BE49-F238E27FC236}">
                    <a16:creationId xmlns:a16="http://schemas.microsoft.com/office/drawing/2014/main" id="{B2D8290B-9792-4FA3-8214-130101BF36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5" name="Picture 18">
                <a:extLst>
                  <a:ext uri="{FF2B5EF4-FFF2-40B4-BE49-F238E27FC236}">
                    <a16:creationId xmlns:a16="http://schemas.microsoft.com/office/drawing/2014/main" id="{D81D02FB-1C8E-45B7-AD1F-2FA4890F68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6" name="Picture 19">
                <a:extLst>
                  <a:ext uri="{FF2B5EF4-FFF2-40B4-BE49-F238E27FC236}">
                    <a16:creationId xmlns:a16="http://schemas.microsoft.com/office/drawing/2014/main" id="{1CA43ADC-A8F9-4738-869A-EAB811200D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7" name="Picture 20">
                <a:extLst>
                  <a:ext uri="{FF2B5EF4-FFF2-40B4-BE49-F238E27FC236}">
                    <a16:creationId xmlns:a16="http://schemas.microsoft.com/office/drawing/2014/main" id="{B836B535-B1AB-4C92-8A2A-388E89622E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8" name="Picture 21">
                <a:extLst>
                  <a:ext uri="{FF2B5EF4-FFF2-40B4-BE49-F238E27FC236}">
                    <a16:creationId xmlns:a16="http://schemas.microsoft.com/office/drawing/2014/main" id="{D15A8C32-E612-4689-BCB6-DA45D69401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9" name="Picture 22">
                <a:extLst>
                  <a:ext uri="{FF2B5EF4-FFF2-40B4-BE49-F238E27FC236}">
                    <a16:creationId xmlns:a16="http://schemas.microsoft.com/office/drawing/2014/main" id="{94BB6E6F-02A3-40C4-93BE-9FD39E44AE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0" name="Picture 23">
                <a:extLst>
                  <a:ext uri="{FF2B5EF4-FFF2-40B4-BE49-F238E27FC236}">
                    <a16:creationId xmlns:a16="http://schemas.microsoft.com/office/drawing/2014/main" id="{20097E5A-6E47-4988-8E32-E8624A3979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9" name="Group 56">
              <a:extLst>
                <a:ext uri="{FF2B5EF4-FFF2-40B4-BE49-F238E27FC236}">
                  <a16:creationId xmlns:a16="http://schemas.microsoft.com/office/drawing/2014/main" id="{C37A8C89-C450-44BD-A5BD-214081DAD1B2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251" name="Picture 14">
                <a:extLst>
                  <a:ext uri="{FF2B5EF4-FFF2-40B4-BE49-F238E27FC236}">
                    <a16:creationId xmlns:a16="http://schemas.microsoft.com/office/drawing/2014/main" id="{86267E37-6AA2-4660-A002-1A043880A6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2" name="Picture 15">
                <a:extLst>
                  <a:ext uri="{FF2B5EF4-FFF2-40B4-BE49-F238E27FC236}">
                    <a16:creationId xmlns:a16="http://schemas.microsoft.com/office/drawing/2014/main" id="{B6FC30D1-C2FB-4A25-A340-EF0DC0333A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3" name="Picture 16">
                <a:extLst>
                  <a:ext uri="{FF2B5EF4-FFF2-40B4-BE49-F238E27FC236}">
                    <a16:creationId xmlns:a16="http://schemas.microsoft.com/office/drawing/2014/main" id="{B53364D5-13EF-4EC7-9365-BD85C725BC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4" name="Picture 17">
                <a:extLst>
                  <a:ext uri="{FF2B5EF4-FFF2-40B4-BE49-F238E27FC236}">
                    <a16:creationId xmlns:a16="http://schemas.microsoft.com/office/drawing/2014/main" id="{46F8330C-5173-4190-934A-A8408D929E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5" name="Picture 18">
                <a:extLst>
                  <a:ext uri="{FF2B5EF4-FFF2-40B4-BE49-F238E27FC236}">
                    <a16:creationId xmlns:a16="http://schemas.microsoft.com/office/drawing/2014/main" id="{E2CE3EBF-B3E6-4528-ACE6-7AABFA103A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6" name="Picture 19">
                <a:extLst>
                  <a:ext uri="{FF2B5EF4-FFF2-40B4-BE49-F238E27FC236}">
                    <a16:creationId xmlns:a16="http://schemas.microsoft.com/office/drawing/2014/main" id="{E9761644-8FE5-4BF4-B446-F14C07D5F4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7" name="Picture 20">
                <a:extLst>
                  <a:ext uri="{FF2B5EF4-FFF2-40B4-BE49-F238E27FC236}">
                    <a16:creationId xmlns:a16="http://schemas.microsoft.com/office/drawing/2014/main" id="{62810632-FCB1-4CFA-B2DF-94B895BE07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8" name="Picture 21">
                <a:extLst>
                  <a:ext uri="{FF2B5EF4-FFF2-40B4-BE49-F238E27FC236}">
                    <a16:creationId xmlns:a16="http://schemas.microsoft.com/office/drawing/2014/main" id="{FCDD45BF-AC7D-4A95-9EB6-DBC9550215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9" name="Picture 22">
                <a:extLst>
                  <a:ext uri="{FF2B5EF4-FFF2-40B4-BE49-F238E27FC236}">
                    <a16:creationId xmlns:a16="http://schemas.microsoft.com/office/drawing/2014/main" id="{ED466433-55EC-435A-9BD6-89CAF06F39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0" name="Picture 23">
                <a:extLst>
                  <a:ext uri="{FF2B5EF4-FFF2-40B4-BE49-F238E27FC236}">
                    <a16:creationId xmlns:a16="http://schemas.microsoft.com/office/drawing/2014/main" id="{1E8BBDA6-7915-44DB-9DF6-A04392110A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40" name="Group 56">
              <a:extLst>
                <a:ext uri="{FF2B5EF4-FFF2-40B4-BE49-F238E27FC236}">
                  <a16:creationId xmlns:a16="http://schemas.microsoft.com/office/drawing/2014/main" id="{B1DA282D-D2FC-44D7-8EAC-5F0F9FE4757B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241" name="Picture 14">
                <a:extLst>
                  <a:ext uri="{FF2B5EF4-FFF2-40B4-BE49-F238E27FC236}">
                    <a16:creationId xmlns:a16="http://schemas.microsoft.com/office/drawing/2014/main" id="{C4C9986E-AD13-455D-8A96-8EF520693B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2" name="Picture 15">
                <a:extLst>
                  <a:ext uri="{FF2B5EF4-FFF2-40B4-BE49-F238E27FC236}">
                    <a16:creationId xmlns:a16="http://schemas.microsoft.com/office/drawing/2014/main" id="{2F6892D6-9334-4FBC-9D11-351441F374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3" name="Picture 16">
                <a:extLst>
                  <a:ext uri="{FF2B5EF4-FFF2-40B4-BE49-F238E27FC236}">
                    <a16:creationId xmlns:a16="http://schemas.microsoft.com/office/drawing/2014/main" id="{0D19E052-FB18-4CE6-BA64-4CDF59A8EC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4" name="Picture 17">
                <a:extLst>
                  <a:ext uri="{FF2B5EF4-FFF2-40B4-BE49-F238E27FC236}">
                    <a16:creationId xmlns:a16="http://schemas.microsoft.com/office/drawing/2014/main" id="{88B2CF6A-238E-44C7-834A-CA8B74A3A6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5" name="Picture 18">
                <a:extLst>
                  <a:ext uri="{FF2B5EF4-FFF2-40B4-BE49-F238E27FC236}">
                    <a16:creationId xmlns:a16="http://schemas.microsoft.com/office/drawing/2014/main" id="{76335406-279C-44F5-8D1F-2831E3C779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6" name="Picture 19">
                <a:extLst>
                  <a:ext uri="{FF2B5EF4-FFF2-40B4-BE49-F238E27FC236}">
                    <a16:creationId xmlns:a16="http://schemas.microsoft.com/office/drawing/2014/main" id="{0CD656B5-3909-4F6C-A9D9-32E5B61FAE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7" name="Picture 20">
                <a:extLst>
                  <a:ext uri="{FF2B5EF4-FFF2-40B4-BE49-F238E27FC236}">
                    <a16:creationId xmlns:a16="http://schemas.microsoft.com/office/drawing/2014/main" id="{F05F8DA1-5A56-40D7-B075-E7843769EE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8" name="Picture 21">
                <a:extLst>
                  <a:ext uri="{FF2B5EF4-FFF2-40B4-BE49-F238E27FC236}">
                    <a16:creationId xmlns:a16="http://schemas.microsoft.com/office/drawing/2014/main" id="{32126CBA-55D4-46FB-B36C-15E68F626A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9" name="Picture 22">
                <a:extLst>
                  <a:ext uri="{FF2B5EF4-FFF2-40B4-BE49-F238E27FC236}">
                    <a16:creationId xmlns:a16="http://schemas.microsoft.com/office/drawing/2014/main" id="{A8199959-651A-4B55-9004-20F52F9524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0" name="Picture 23">
                <a:extLst>
                  <a:ext uri="{FF2B5EF4-FFF2-40B4-BE49-F238E27FC236}">
                    <a16:creationId xmlns:a16="http://schemas.microsoft.com/office/drawing/2014/main" id="{C14B8BE9-DE09-4D5B-900C-237544752A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341" name="Group 340">
            <a:extLst>
              <a:ext uri="{FF2B5EF4-FFF2-40B4-BE49-F238E27FC236}">
                <a16:creationId xmlns:a16="http://schemas.microsoft.com/office/drawing/2014/main" id="{0D81A225-ABB2-4EA4-9FD5-7CAA2AF5D90A}"/>
              </a:ext>
            </a:extLst>
          </p:cNvPr>
          <p:cNvGrpSpPr/>
          <p:nvPr/>
        </p:nvGrpSpPr>
        <p:grpSpPr>
          <a:xfrm>
            <a:off x="583820" y="3289449"/>
            <a:ext cx="1539560" cy="1515856"/>
            <a:chOff x="4975891" y="1527626"/>
            <a:chExt cx="1539560" cy="1515856"/>
          </a:xfrm>
        </p:grpSpPr>
        <p:grpSp>
          <p:nvGrpSpPr>
            <p:cNvPr id="342" name="Group 56">
              <a:extLst>
                <a:ext uri="{FF2B5EF4-FFF2-40B4-BE49-F238E27FC236}">
                  <a16:creationId xmlns:a16="http://schemas.microsoft.com/office/drawing/2014/main" id="{3809C4A5-20A4-455B-9782-9A4611AD9B35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442" name="Picture 14">
                <a:extLst>
                  <a:ext uri="{FF2B5EF4-FFF2-40B4-BE49-F238E27FC236}">
                    <a16:creationId xmlns:a16="http://schemas.microsoft.com/office/drawing/2014/main" id="{2B4CD64C-20C8-4879-85A6-DA9ABC5FA6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3" name="Picture 15">
                <a:extLst>
                  <a:ext uri="{FF2B5EF4-FFF2-40B4-BE49-F238E27FC236}">
                    <a16:creationId xmlns:a16="http://schemas.microsoft.com/office/drawing/2014/main" id="{278D4098-91C0-4BFA-B639-516DE3A07B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4" name="Picture 16">
                <a:extLst>
                  <a:ext uri="{FF2B5EF4-FFF2-40B4-BE49-F238E27FC236}">
                    <a16:creationId xmlns:a16="http://schemas.microsoft.com/office/drawing/2014/main" id="{41DBDB05-1EC8-4AEE-BE7E-32A5E9BBFA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5" name="Picture 17">
                <a:extLst>
                  <a:ext uri="{FF2B5EF4-FFF2-40B4-BE49-F238E27FC236}">
                    <a16:creationId xmlns:a16="http://schemas.microsoft.com/office/drawing/2014/main" id="{A2A81C49-AD54-40D8-98F8-27AB5A66F5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6" name="Picture 18">
                <a:extLst>
                  <a:ext uri="{FF2B5EF4-FFF2-40B4-BE49-F238E27FC236}">
                    <a16:creationId xmlns:a16="http://schemas.microsoft.com/office/drawing/2014/main" id="{EC352D72-0F20-4A4C-B974-209F919F4A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7" name="Picture 19">
                <a:extLst>
                  <a:ext uri="{FF2B5EF4-FFF2-40B4-BE49-F238E27FC236}">
                    <a16:creationId xmlns:a16="http://schemas.microsoft.com/office/drawing/2014/main" id="{2556B4A7-1F86-4D68-8F52-54FA7E384E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8" name="Picture 20">
                <a:extLst>
                  <a:ext uri="{FF2B5EF4-FFF2-40B4-BE49-F238E27FC236}">
                    <a16:creationId xmlns:a16="http://schemas.microsoft.com/office/drawing/2014/main" id="{645C63A0-203E-45D3-BDCA-929548DA0C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9" name="Picture 21">
                <a:extLst>
                  <a:ext uri="{FF2B5EF4-FFF2-40B4-BE49-F238E27FC236}">
                    <a16:creationId xmlns:a16="http://schemas.microsoft.com/office/drawing/2014/main" id="{4FC03132-BD07-4106-B190-BCB68F88EB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0" name="Picture 22">
                <a:extLst>
                  <a:ext uri="{FF2B5EF4-FFF2-40B4-BE49-F238E27FC236}">
                    <a16:creationId xmlns:a16="http://schemas.microsoft.com/office/drawing/2014/main" id="{E8EBF3B1-7179-4077-8FBF-48C850C5EC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1" name="Picture 23">
                <a:extLst>
                  <a:ext uri="{FF2B5EF4-FFF2-40B4-BE49-F238E27FC236}">
                    <a16:creationId xmlns:a16="http://schemas.microsoft.com/office/drawing/2014/main" id="{978CFA98-1EE9-48E9-83D8-EFA5B9926A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43" name="Group 56">
              <a:extLst>
                <a:ext uri="{FF2B5EF4-FFF2-40B4-BE49-F238E27FC236}">
                  <a16:creationId xmlns:a16="http://schemas.microsoft.com/office/drawing/2014/main" id="{AB26EF05-8A83-4790-B84B-2DFAAB92681D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432" name="Picture 14">
                <a:extLst>
                  <a:ext uri="{FF2B5EF4-FFF2-40B4-BE49-F238E27FC236}">
                    <a16:creationId xmlns:a16="http://schemas.microsoft.com/office/drawing/2014/main" id="{8D02B12E-74BC-4D83-9800-487FACF51A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3" name="Picture 15">
                <a:extLst>
                  <a:ext uri="{FF2B5EF4-FFF2-40B4-BE49-F238E27FC236}">
                    <a16:creationId xmlns:a16="http://schemas.microsoft.com/office/drawing/2014/main" id="{84B02860-8D85-44BA-A153-DD1D55A9C2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4" name="Picture 16">
                <a:extLst>
                  <a:ext uri="{FF2B5EF4-FFF2-40B4-BE49-F238E27FC236}">
                    <a16:creationId xmlns:a16="http://schemas.microsoft.com/office/drawing/2014/main" id="{7BF02DEE-23B4-44E1-85B8-09F50DAB55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5" name="Picture 17">
                <a:extLst>
                  <a:ext uri="{FF2B5EF4-FFF2-40B4-BE49-F238E27FC236}">
                    <a16:creationId xmlns:a16="http://schemas.microsoft.com/office/drawing/2014/main" id="{41F033DA-3243-4F12-AE07-4FEFA1BF57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6" name="Picture 18">
                <a:extLst>
                  <a:ext uri="{FF2B5EF4-FFF2-40B4-BE49-F238E27FC236}">
                    <a16:creationId xmlns:a16="http://schemas.microsoft.com/office/drawing/2014/main" id="{E8DB5EE8-667C-4D11-8E8C-0641C17F4E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7" name="Picture 19">
                <a:extLst>
                  <a:ext uri="{FF2B5EF4-FFF2-40B4-BE49-F238E27FC236}">
                    <a16:creationId xmlns:a16="http://schemas.microsoft.com/office/drawing/2014/main" id="{AA725D93-B310-4A43-9013-29C05D644D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8" name="Picture 20">
                <a:extLst>
                  <a:ext uri="{FF2B5EF4-FFF2-40B4-BE49-F238E27FC236}">
                    <a16:creationId xmlns:a16="http://schemas.microsoft.com/office/drawing/2014/main" id="{9CA276C9-1ED1-400D-90A3-ED72E83B5F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9" name="Picture 21">
                <a:extLst>
                  <a:ext uri="{FF2B5EF4-FFF2-40B4-BE49-F238E27FC236}">
                    <a16:creationId xmlns:a16="http://schemas.microsoft.com/office/drawing/2014/main" id="{2ECA55C5-15E8-4D9C-9927-9AC2337E7B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0" name="Picture 22">
                <a:extLst>
                  <a:ext uri="{FF2B5EF4-FFF2-40B4-BE49-F238E27FC236}">
                    <a16:creationId xmlns:a16="http://schemas.microsoft.com/office/drawing/2014/main" id="{2102989B-B5BE-4006-8FF9-0CF9E22EF2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1" name="Picture 23">
                <a:extLst>
                  <a:ext uri="{FF2B5EF4-FFF2-40B4-BE49-F238E27FC236}">
                    <a16:creationId xmlns:a16="http://schemas.microsoft.com/office/drawing/2014/main" id="{50F10FD4-1C49-419E-B87F-259E409277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44" name="Group 56">
              <a:extLst>
                <a:ext uri="{FF2B5EF4-FFF2-40B4-BE49-F238E27FC236}">
                  <a16:creationId xmlns:a16="http://schemas.microsoft.com/office/drawing/2014/main" id="{5B167B8B-36FA-42EB-BDFA-BA654C4DDF8B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422" name="Picture 14">
                <a:extLst>
                  <a:ext uri="{FF2B5EF4-FFF2-40B4-BE49-F238E27FC236}">
                    <a16:creationId xmlns:a16="http://schemas.microsoft.com/office/drawing/2014/main" id="{2296C5A3-4BC4-41F4-AF0E-670B82D413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3" name="Picture 15">
                <a:extLst>
                  <a:ext uri="{FF2B5EF4-FFF2-40B4-BE49-F238E27FC236}">
                    <a16:creationId xmlns:a16="http://schemas.microsoft.com/office/drawing/2014/main" id="{E221AFA0-99F5-4A55-9307-F206EBACCA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4" name="Picture 16">
                <a:extLst>
                  <a:ext uri="{FF2B5EF4-FFF2-40B4-BE49-F238E27FC236}">
                    <a16:creationId xmlns:a16="http://schemas.microsoft.com/office/drawing/2014/main" id="{B9B6DF60-FBF3-48BA-AB4E-7B61AFD3A3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5" name="Picture 17">
                <a:extLst>
                  <a:ext uri="{FF2B5EF4-FFF2-40B4-BE49-F238E27FC236}">
                    <a16:creationId xmlns:a16="http://schemas.microsoft.com/office/drawing/2014/main" id="{DD801B23-88CF-4C13-BB16-7CD418F119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6" name="Picture 18">
                <a:extLst>
                  <a:ext uri="{FF2B5EF4-FFF2-40B4-BE49-F238E27FC236}">
                    <a16:creationId xmlns:a16="http://schemas.microsoft.com/office/drawing/2014/main" id="{375746CB-4333-48D3-B797-EE8A6A0D15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7" name="Picture 19">
                <a:extLst>
                  <a:ext uri="{FF2B5EF4-FFF2-40B4-BE49-F238E27FC236}">
                    <a16:creationId xmlns:a16="http://schemas.microsoft.com/office/drawing/2014/main" id="{F11D10AC-53FF-42C4-BD0B-5C13B884ED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8" name="Picture 20">
                <a:extLst>
                  <a:ext uri="{FF2B5EF4-FFF2-40B4-BE49-F238E27FC236}">
                    <a16:creationId xmlns:a16="http://schemas.microsoft.com/office/drawing/2014/main" id="{F3863B73-46F3-4A07-A165-E1CDF67ACD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9" name="Picture 21">
                <a:extLst>
                  <a:ext uri="{FF2B5EF4-FFF2-40B4-BE49-F238E27FC236}">
                    <a16:creationId xmlns:a16="http://schemas.microsoft.com/office/drawing/2014/main" id="{836B6A4B-EE17-4880-A136-76350017CE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0" name="Picture 22">
                <a:extLst>
                  <a:ext uri="{FF2B5EF4-FFF2-40B4-BE49-F238E27FC236}">
                    <a16:creationId xmlns:a16="http://schemas.microsoft.com/office/drawing/2014/main" id="{07A23348-D4EF-4DF7-A4AF-4BD3C1EB1B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1" name="Picture 23">
                <a:extLst>
                  <a:ext uri="{FF2B5EF4-FFF2-40B4-BE49-F238E27FC236}">
                    <a16:creationId xmlns:a16="http://schemas.microsoft.com/office/drawing/2014/main" id="{044AF3B3-0FE8-48A9-BF6F-04E596FCB4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45" name="Group 56">
              <a:extLst>
                <a:ext uri="{FF2B5EF4-FFF2-40B4-BE49-F238E27FC236}">
                  <a16:creationId xmlns:a16="http://schemas.microsoft.com/office/drawing/2014/main" id="{12A9374E-ED24-40D6-8CA0-2D2B53062B0D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412" name="Picture 14">
                <a:extLst>
                  <a:ext uri="{FF2B5EF4-FFF2-40B4-BE49-F238E27FC236}">
                    <a16:creationId xmlns:a16="http://schemas.microsoft.com/office/drawing/2014/main" id="{CD9083A1-C1A1-4F80-A37C-DCB055AF76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3" name="Picture 15">
                <a:extLst>
                  <a:ext uri="{FF2B5EF4-FFF2-40B4-BE49-F238E27FC236}">
                    <a16:creationId xmlns:a16="http://schemas.microsoft.com/office/drawing/2014/main" id="{4509455E-C2D0-4D89-B351-2F0802E641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4" name="Picture 16">
                <a:extLst>
                  <a:ext uri="{FF2B5EF4-FFF2-40B4-BE49-F238E27FC236}">
                    <a16:creationId xmlns:a16="http://schemas.microsoft.com/office/drawing/2014/main" id="{D0745AF6-A948-4188-BDD2-423D8F2863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5" name="Picture 17">
                <a:extLst>
                  <a:ext uri="{FF2B5EF4-FFF2-40B4-BE49-F238E27FC236}">
                    <a16:creationId xmlns:a16="http://schemas.microsoft.com/office/drawing/2014/main" id="{D36E8ABD-7273-45C0-A77B-8DF5405C69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6" name="Picture 18">
                <a:extLst>
                  <a:ext uri="{FF2B5EF4-FFF2-40B4-BE49-F238E27FC236}">
                    <a16:creationId xmlns:a16="http://schemas.microsoft.com/office/drawing/2014/main" id="{8F5C069A-8104-4EDC-9124-DD976F60CF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7" name="Picture 19">
                <a:extLst>
                  <a:ext uri="{FF2B5EF4-FFF2-40B4-BE49-F238E27FC236}">
                    <a16:creationId xmlns:a16="http://schemas.microsoft.com/office/drawing/2014/main" id="{86D7356A-B686-4712-ADE6-CA2C56B061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8" name="Picture 20">
                <a:extLst>
                  <a:ext uri="{FF2B5EF4-FFF2-40B4-BE49-F238E27FC236}">
                    <a16:creationId xmlns:a16="http://schemas.microsoft.com/office/drawing/2014/main" id="{E7B807C5-6BDB-41DB-97BC-4428D4C6FF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9" name="Picture 21">
                <a:extLst>
                  <a:ext uri="{FF2B5EF4-FFF2-40B4-BE49-F238E27FC236}">
                    <a16:creationId xmlns:a16="http://schemas.microsoft.com/office/drawing/2014/main" id="{26D0AEBB-CFBE-423D-A12D-7EFDA880EA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0" name="Picture 22">
                <a:extLst>
                  <a:ext uri="{FF2B5EF4-FFF2-40B4-BE49-F238E27FC236}">
                    <a16:creationId xmlns:a16="http://schemas.microsoft.com/office/drawing/2014/main" id="{DC4C3E16-23D8-4DEE-BCD1-E2F3B12612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1" name="Picture 23">
                <a:extLst>
                  <a:ext uri="{FF2B5EF4-FFF2-40B4-BE49-F238E27FC236}">
                    <a16:creationId xmlns:a16="http://schemas.microsoft.com/office/drawing/2014/main" id="{5C9C1F69-B1E7-4DFC-9347-90BF233A2A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46" name="Group 56">
              <a:extLst>
                <a:ext uri="{FF2B5EF4-FFF2-40B4-BE49-F238E27FC236}">
                  <a16:creationId xmlns:a16="http://schemas.microsoft.com/office/drawing/2014/main" id="{218D666F-3AB7-4D60-9518-59A3C3C68011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402" name="Picture 14">
                <a:extLst>
                  <a:ext uri="{FF2B5EF4-FFF2-40B4-BE49-F238E27FC236}">
                    <a16:creationId xmlns:a16="http://schemas.microsoft.com/office/drawing/2014/main" id="{55652701-B032-4368-8C4C-36F9467E5E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3" name="Picture 15">
                <a:extLst>
                  <a:ext uri="{FF2B5EF4-FFF2-40B4-BE49-F238E27FC236}">
                    <a16:creationId xmlns:a16="http://schemas.microsoft.com/office/drawing/2014/main" id="{1F9C00D3-9A83-4C5C-9A99-8EBB5DDAF5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4" name="Picture 16">
                <a:extLst>
                  <a:ext uri="{FF2B5EF4-FFF2-40B4-BE49-F238E27FC236}">
                    <a16:creationId xmlns:a16="http://schemas.microsoft.com/office/drawing/2014/main" id="{E9618747-AA0B-4C26-BC62-8E47EE4025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5" name="Picture 17">
                <a:extLst>
                  <a:ext uri="{FF2B5EF4-FFF2-40B4-BE49-F238E27FC236}">
                    <a16:creationId xmlns:a16="http://schemas.microsoft.com/office/drawing/2014/main" id="{AF1C8081-14C4-41D9-86B4-049A2B7340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6" name="Picture 18">
                <a:extLst>
                  <a:ext uri="{FF2B5EF4-FFF2-40B4-BE49-F238E27FC236}">
                    <a16:creationId xmlns:a16="http://schemas.microsoft.com/office/drawing/2014/main" id="{13C38163-CD68-4827-8190-72CEF6FF6D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7" name="Picture 19">
                <a:extLst>
                  <a:ext uri="{FF2B5EF4-FFF2-40B4-BE49-F238E27FC236}">
                    <a16:creationId xmlns:a16="http://schemas.microsoft.com/office/drawing/2014/main" id="{68CBF94C-F982-4A67-B5A3-4870AC5F94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8" name="Picture 20">
                <a:extLst>
                  <a:ext uri="{FF2B5EF4-FFF2-40B4-BE49-F238E27FC236}">
                    <a16:creationId xmlns:a16="http://schemas.microsoft.com/office/drawing/2014/main" id="{5A8892EB-449E-4643-801C-FD39DA505B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9" name="Picture 21">
                <a:extLst>
                  <a:ext uri="{FF2B5EF4-FFF2-40B4-BE49-F238E27FC236}">
                    <a16:creationId xmlns:a16="http://schemas.microsoft.com/office/drawing/2014/main" id="{056789A5-AB08-4F35-A676-11B68575FA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0" name="Picture 22">
                <a:extLst>
                  <a:ext uri="{FF2B5EF4-FFF2-40B4-BE49-F238E27FC236}">
                    <a16:creationId xmlns:a16="http://schemas.microsoft.com/office/drawing/2014/main" id="{E775E306-661D-476E-ADB6-D060CA0A12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1" name="Picture 23">
                <a:extLst>
                  <a:ext uri="{FF2B5EF4-FFF2-40B4-BE49-F238E27FC236}">
                    <a16:creationId xmlns:a16="http://schemas.microsoft.com/office/drawing/2014/main" id="{86076033-CC67-445C-AD5A-2D126020C5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47" name="Group 56">
              <a:extLst>
                <a:ext uri="{FF2B5EF4-FFF2-40B4-BE49-F238E27FC236}">
                  <a16:creationId xmlns:a16="http://schemas.microsoft.com/office/drawing/2014/main" id="{3CF0F43C-FCF1-4E5F-B1E8-521CC55344AB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392" name="Picture 14">
                <a:extLst>
                  <a:ext uri="{FF2B5EF4-FFF2-40B4-BE49-F238E27FC236}">
                    <a16:creationId xmlns:a16="http://schemas.microsoft.com/office/drawing/2014/main" id="{BD03500F-C5C8-4253-885C-ED9A2C7AE1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3" name="Picture 15">
                <a:extLst>
                  <a:ext uri="{FF2B5EF4-FFF2-40B4-BE49-F238E27FC236}">
                    <a16:creationId xmlns:a16="http://schemas.microsoft.com/office/drawing/2014/main" id="{7D757224-9243-4174-ADD6-14D6BD4062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4" name="Picture 16">
                <a:extLst>
                  <a:ext uri="{FF2B5EF4-FFF2-40B4-BE49-F238E27FC236}">
                    <a16:creationId xmlns:a16="http://schemas.microsoft.com/office/drawing/2014/main" id="{5E685611-0905-42E1-A403-FFA7CF6706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5" name="Picture 17">
                <a:extLst>
                  <a:ext uri="{FF2B5EF4-FFF2-40B4-BE49-F238E27FC236}">
                    <a16:creationId xmlns:a16="http://schemas.microsoft.com/office/drawing/2014/main" id="{A74DE5F8-A9F8-4F70-9B50-5FD0F7B5AB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6" name="Picture 18">
                <a:extLst>
                  <a:ext uri="{FF2B5EF4-FFF2-40B4-BE49-F238E27FC236}">
                    <a16:creationId xmlns:a16="http://schemas.microsoft.com/office/drawing/2014/main" id="{04EAF139-09D0-4E2D-AB80-F61A1E3E46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7" name="Picture 19">
                <a:extLst>
                  <a:ext uri="{FF2B5EF4-FFF2-40B4-BE49-F238E27FC236}">
                    <a16:creationId xmlns:a16="http://schemas.microsoft.com/office/drawing/2014/main" id="{4A608CCA-6749-4FF4-898B-7CEBD11E82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8" name="Picture 20">
                <a:extLst>
                  <a:ext uri="{FF2B5EF4-FFF2-40B4-BE49-F238E27FC236}">
                    <a16:creationId xmlns:a16="http://schemas.microsoft.com/office/drawing/2014/main" id="{79CF0453-0792-4BE0-8E74-55E6C4A51C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9" name="Picture 21">
                <a:extLst>
                  <a:ext uri="{FF2B5EF4-FFF2-40B4-BE49-F238E27FC236}">
                    <a16:creationId xmlns:a16="http://schemas.microsoft.com/office/drawing/2014/main" id="{A6BBDC55-1804-441E-B8D9-2D5E7C767C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0" name="Picture 22">
                <a:extLst>
                  <a:ext uri="{FF2B5EF4-FFF2-40B4-BE49-F238E27FC236}">
                    <a16:creationId xmlns:a16="http://schemas.microsoft.com/office/drawing/2014/main" id="{4FFCFE1B-F3AF-4F73-9B95-9DDB10E97F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1" name="Picture 23">
                <a:extLst>
                  <a:ext uri="{FF2B5EF4-FFF2-40B4-BE49-F238E27FC236}">
                    <a16:creationId xmlns:a16="http://schemas.microsoft.com/office/drawing/2014/main" id="{B129F29C-2A4B-4862-934A-7C91948E42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48" name="Group 56">
              <a:extLst>
                <a:ext uri="{FF2B5EF4-FFF2-40B4-BE49-F238E27FC236}">
                  <a16:creationId xmlns:a16="http://schemas.microsoft.com/office/drawing/2014/main" id="{59453399-22AB-4AE0-B237-D35AD8B95260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382" name="Picture 14">
                <a:extLst>
                  <a:ext uri="{FF2B5EF4-FFF2-40B4-BE49-F238E27FC236}">
                    <a16:creationId xmlns:a16="http://schemas.microsoft.com/office/drawing/2014/main" id="{75E1ED56-A4AF-4E92-ABD2-856E8147B6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3" name="Picture 15">
                <a:extLst>
                  <a:ext uri="{FF2B5EF4-FFF2-40B4-BE49-F238E27FC236}">
                    <a16:creationId xmlns:a16="http://schemas.microsoft.com/office/drawing/2014/main" id="{854B2BC8-AD2E-4A7F-8A1F-6E6688D661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4" name="Picture 16">
                <a:extLst>
                  <a:ext uri="{FF2B5EF4-FFF2-40B4-BE49-F238E27FC236}">
                    <a16:creationId xmlns:a16="http://schemas.microsoft.com/office/drawing/2014/main" id="{95C36703-0A3A-4910-BE02-228FA0759B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5" name="Picture 17">
                <a:extLst>
                  <a:ext uri="{FF2B5EF4-FFF2-40B4-BE49-F238E27FC236}">
                    <a16:creationId xmlns:a16="http://schemas.microsoft.com/office/drawing/2014/main" id="{E5ABFCDF-C48B-4DCC-9D71-AB200F264A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6" name="Picture 18">
                <a:extLst>
                  <a:ext uri="{FF2B5EF4-FFF2-40B4-BE49-F238E27FC236}">
                    <a16:creationId xmlns:a16="http://schemas.microsoft.com/office/drawing/2014/main" id="{DEB7910B-4601-453B-8701-0EE00A2946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7" name="Picture 19">
                <a:extLst>
                  <a:ext uri="{FF2B5EF4-FFF2-40B4-BE49-F238E27FC236}">
                    <a16:creationId xmlns:a16="http://schemas.microsoft.com/office/drawing/2014/main" id="{E6DEFA96-36B7-418C-BDDA-BB55181F0F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8" name="Picture 20">
                <a:extLst>
                  <a:ext uri="{FF2B5EF4-FFF2-40B4-BE49-F238E27FC236}">
                    <a16:creationId xmlns:a16="http://schemas.microsoft.com/office/drawing/2014/main" id="{1B8C00A8-1240-4125-90E2-96F5F00446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9" name="Picture 21">
                <a:extLst>
                  <a:ext uri="{FF2B5EF4-FFF2-40B4-BE49-F238E27FC236}">
                    <a16:creationId xmlns:a16="http://schemas.microsoft.com/office/drawing/2014/main" id="{D3BF3BED-02B4-46FE-987E-D11756BF0C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0" name="Picture 22">
                <a:extLst>
                  <a:ext uri="{FF2B5EF4-FFF2-40B4-BE49-F238E27FC236}">
                    <a16:creationId xmlns:a16="http://schemas.microsoft.com/office/drawing/2014/main" id="{F15920AD-9DEE-42D3-903C-5AA4014CB2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1" name="Picture 23">
                <a:extLst>
                  <a:ext uri="{FF2B5EF4-FFF2-40B4-BE49-F238E27FC236}">
                    <a16:creationId xmlns:a16="http://schemas.microsoft.com/office/drawing/2014/main" id="{1E1FDD3E-75B8-4A73-BEAC-7A4C3A70F7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49" name="Group 56">
              <a:extLst>
                <a:ext uri="{FF2B5EF4-FFF2-40B4-BE49-F238E27FC236}">
                  <a16:creationId xmlns:a16="http://schemas.microsoft.com/office/drawing/2014/main" id="{49D1B4F6-D94D-4111-8887-614D20E4CE9F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372" name="Picture 14">
                <a:extLst>
                  <a:ext uri="{FF2B5EF4-FFF2-40B4-BE49-F238E27FC236}">
                    <a16:creationId xmlns:a16="http://schemas.microsoft.com/office/drawing/2014/main" id="{84569B8C-F9EE-41CB-8564-E1FBD0D3BA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3" name="Picture 15">
                <a:extLst>
                  <a:ext uri="{FF2B5EF4-FFF2-40B4-BE49-F238E27FC236}">
                    <a16:creationId xmlns:a16="http://schemas.microsoft.com/office/drawing/2014/main" id="{DC40B0F0-5688-4242-B0A2-102603C135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4" name="Picture 16">
                <a:extLst>
                  <a:ext uri="{FF2B5EF4-FFF2-40B4-BE49-F238E27FC236}">
                    <a16:creationId xmlns:a16="http://schemas.microsoft.com/office/drawing/2014/main" id="{D2AF08A2-F852-49CC-B76B-C4BC8143D7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5" name="Picture 17">
                <a:extLst>
                  <a:ext uri="{FF2B5EF4-FFF2-40B4-BE49-F238E27FC236}">
                    <a16:creationId xmlns:a16="http://schemas.microsoft.com/office/drawing/2014/main" id="{E514A649-ABED-4021-8DC5-58DA9293FC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6" name="Picture 18">
                <a:extLst>
                  <a:ext uri="{FF2B5EF4-FFF2-40B4-BE49-F238E27FC236}">
                    <a16:creationId xmlns:a16="http://schemas.microsoft.com/office/drawing/2014/main" id="{C5FB6236-9CFE-4033-ACBE-85463F436F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7" name="Picture 19">
                <a:extLst>
                  <a:ext uri="{FF2B5EF4-FFF2-40B4-BE49-F238E27FC236}">
                    <a16:creationId xmlns:a16="http://schemas.microsoft.com/office/drawing/2014/main" id="{7861A5B8-148E-4D6B-BC2E-9934CE8E87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8" name="Picture 20">
                <a:extLst>
                  <a:ext uri="{FF2B5EF4-FFF2-40B4-BE49-F238E27FC236}">
                    <a16:creationId xmlns:a16="http://schemas.microsoft.com/office/drawing/2014/main" id="{452C48E2-EA06-4814-9986-CCFF19C034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9" name="Picture 21">
                <a:extLst>
                  <a:ext uri="{FF2B5EF4-FFF2-40B4-BE49-F238E27FC236}">
                    <a16:creationId xmlns:a16="http://schemas.microsoft.com/office/drawing/2014/main" id="{D9330AB1-B0D8-4FBD-BA1C-B9E24E17CD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0" name="Picture 22">
                <a:extLst>
                  <a:ext uri="{FF2B5EF4-FFF2-40B4-BE49-F238E27FC236}">
                    <a16:creationId xmlns:a16="http://schemas.microsoft.com/office/drawing/2014/main" id="{168A5FDA-6E60-4C36-93CC-CA73C1764C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1" name="Picture 23">
                <a:extLst>
                  <a:ext uri="{FF2B5EF4-FFF2-40B4-BE49-F238E27FC236}">
                    <a16:creationId xmlns:a16="http://schemas.microsoft.com/office/drawing/2014/main" id="{86C3A4DF-1DFD-4285-A95A-F8F92ED330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50" name="Group 56">
              <a:extLst>
                <a:ext uri="{FF2B5EF4-FFF2-40B4-BE49-F238E27FC236}">
                  <a16:creationId xmlns:a16="http://schemas.microsoft.com/office/drawing/2014/main" id="{2BE192F0-32E4-483F-B5DB-5637EC11A7FF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362" name="Picture 14">
                <a:extLst>
                  <a:ext uri="{FF2B5EF4-FFF2-40B4-BE49-F238E27FC236}">
                    <a16:creationId xmlns:a16="http://schemas.microsoft.com/office/drawing/2014/main" id="{195920FA-D885-441C-9110-793D0ECCA6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3" name="Picture 15">
                <a:extLst>
                  <a:ext uri="{FF2B5EF4-FFF2-40B4-BE49-F238E27FC236}">
                    <a16:creationId xmlns:a16="http://schemas.microsoft.com/office/drawing/2014/main" id="{5A8A559C-EA6F-46AC-91E0-47AA953499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4" name="Picture 16">
                <a:extLst>
                  <a:ext uri="{FF2B5EF4-FFF2-40B4-BE49-F238E27FC236}">
                    <a16:creationId xmlns:a16="http://schemas.microsoft.com/office/drawing/2014/main" id="{53B542B9-699A-4CB9-921F-BA0116E6A5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5" name="Picture 17">
                <a:extLst>
                  <a:ext uri="{FF2B5EF4-FFF2-40B4-BE49-F238E27FC236}">
                    <a16:creationId xmlns:a16="http://schemas.microsoft.com/office/drawing/2014/main" id="{A37C90E1-9DD2-458E-B2B9-B981D322F6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6" name="Picture 18">
                <a:extLst>
                  <a:ext uri="{FF2B5EF4-FFF2-40B4-BE49-F238E27FC236}">
                    <a16:creationId xmlns:a16="http://schemas.microsoft.com/office/drawing/2014/main" id="{456411BA-EE88-4B89-92B6-5C52B943FA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7" name="Picture 19">
                <a:extLst>
                  <a:ext uri="{FF2B5EF4-FFF2-40B4-BE49-F238E27FC236}">
                    <a16:creationId xmlns:a16="http://schemas.microsoft.com/office/drawing/2014/main" id="{85496F4A-4CE4-478C-8C5F-536DB3356F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8" name="Picture 20">
                <a:extLst>
                  <a:ext uri="{FF2B5EF4-FFF2-40B4-BE49-F238E27FC236}">
                    <a16:creationId xmlns:a16="http://schemas.microsoft.com/office/drawing/2014/main" id="{2A725E03-9905-4844-87F5-2DD136B002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9" name="Picture 21">
                <a:extLst>
                  <a:ext uri="{FF2B5EF4-FFF2-40B4-BE49-F238E27FC236}">
                    <a16:creationId xmlns:a16="http://schemas.microsoft.com/office/drawing/2014/main" id="{DDCFD54B-ABA0-4EB0-A0D7-6F1E1451EF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0" name="Picture 22">
                <a:extLst>
                  <a:ext uri="{FF2B5EF4-FFF2-40B4-BE49-F238E27FC236}">
                    <a16:creationId xmlns:a16="http://schemas.microsoft.com/office/drawing/2014/main" id="{11B0DD5D-2AB2-4F54-B1F0-2CC6417CE0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1" name="Picture 23">
                <a:extLst>
                  <a:ext uri="{FF2B5EF4-FFF2-40B4-BE49-F238E27FC236}">
                    <a16:creationId xmlns:a16="http://schemas.microsoft.com/office/drawing/2014/main" id="{797417C1-A3E4-4083-964C-91723097CC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51" name="Group 56">
              <a:extLst>
                <a:ext uri="{FF2B5EF4-FFF2-40B4-BE49-F238E27FC236}">
                  <a16:creationId xmlns:a16="http://schemas.microsoft.com/office/drawing/2014/main" id="{58A47DB5-9CE6-4614-83FB-25F64DF0B40C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352" name="Picture 14">
                <a:extLst>
                  <a:ext uri="{FF2B5EF4-FFF2-40B4-BE49-F238E27FC236}">
                    <a16:creationId xmlns:a16="http://schemas.microsoft.com/office/drawing/2014/main" id="{F458EBEC-538D-4E9F-8222-41830E8002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3" name="Picture 15">
                <a:extLst>
                  <a:ext uri="{FF2B5EF4-FFF2-40B4-BE49-F238E27FC236}">
                    <a16:creationId xmlns:a16="http://schemas.microsoft.com/office/drawing/2014/main" id="{5A580A4F-7D09-4D7F-AC6E-B995F3A24E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4" name="Picture 16">
                <a:extLst>
                  <a:ext uri="{FF2B5EF4-FFF2-40B4-BE49-F238E27FC236}">
                    <a16:creationId xmlns:a16="http://schemas.microsoft.com/office/drawing/2014/main" id="{030F3F6B-6FF0-48B8-A9D6-A758E6045D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5" name="Picture 17">
                <a:extLst>
                  <a:ext uri="{FF2B5EF4-FFF2-40B4-BE49-F238E27FC236}">
                    <a16:creationId xmlns:a16="http://schemas.microsoft.com/office/drawing/2014/main" id="{F8EEECD7-165C-44B8-B318-69F04E5E7F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6" name="Picture 18">
                <a:extLst>
                  <a:ext uri="{FF2B5EF4-FFF2-40B4-BE49-F238E27FC236}">
                    <a16:creationId xmlns:a16="http://schemas.microsoft.com/office/drawing/2014/main" id="{09B5F612-1BEE-4905-9999-2EF93B8B60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7" name="Picture 19">
                <a:extLst>
                  <a:ext uri="{FF2B5EF4-FFF2-40B4-BE49-F238E27FC236}">
                    <a16:creationId xmlns:a16="http://schemas.microsoft.com/office/drawing/2014/main" id="{DE5D1D8C-E22C-48C2-87F1-450D037353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8" name="Picture 20">
                <a:extLst>
                  <a:ext uri="{FF2B5EF4-FFF2-40B4-BE49-F238E27FC236}">
                    <a16:creationId xmlns:a16="http://schemas.microsoft.com/office/drawing/2014/main" id="{C35119D9-8036-473C-BB73-23E0C81466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9" name="Picture 21">
                <a:extLst>
                  <a:ext uri="{FF2B5EF4-FFF2-40B4-BE49-F238E27FC236}">
                    <a16:creationId xmlns:a16="http://schemas.microsoft.com/office/drawing/2014/main" id="{533E77B7-865D-45B1-8FE4-41B9654E40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0" name="Picture 22">
                <a:extLst>
                  <a:ext uri="{FF2B5EF4-FFF2-40B4-BE49-F238E27FC236}">
                    <a16:creationId xmlns:a16="http://schemas.microsoft.com/office/drawing/2014/main" id="{849B15F9-2002-4704-9A59-77B700BE4A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1" name="Picture 23">
                <a:extLst>
                  <a:ext uri="{FF2B5EF4-FFF2-40B4-BE49-F238E27FC236}">
                    <a16:creationId xmlns:a16="http://schemas.microsoft.com/office/drawing/2014/main" id="{3D439860-6D58-459D-AE4A-CD24114CD2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452" name="Group 451">
            <a:extLst>
              <a:ext uri="{FF2B5EF4-FFF2-40B4-BE49-F238E27FC236}">
                <a16:creationId xmlns:a16="http://schemas.microsoft.com/office/drawing/2014/main" id="{9B8C2B2C-F910-4030-B3B6-03431E97FD45}"/>
              </a:ext>
            </a:extLst>
          </p:cNvPr>
          <p:cNvGrpSpPr/>
          <p:nvPr/>
        </p:nvGrpSpPr>
        <p:grpSpPr>
          <a:xfrm>
            <a:off x="583820" y="5083024"/>
            <a:ext cx="1539560" cy="1515856"/>
            <a:chOff x="4975891" y="1527626"/>
            <a:chExt cx="1539560" cy="1515856"/>
          </a:xfrm>
        </p:grpSpPr>
        <p:grpSp>
          <p:nvGrpSpPr>
            <p:cNvPr id="453" name="Group 56">
              <a:extLst>
                <a:ext uri="{FF2B5EF4-FFF2-40B4-BE49-F238E27FC236}">
                  <a16:creationId xmlns:a16="http://schemas.microsoft.com/office/drawing/2014/main" id="{C996418C-D580-47F2-8A0C-94FDA48CD661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553" name="Picture 14">
                <a:extLst>
                  <a:ext uri="{FF2B5EF4-FFF2-40B4-BE49-F238E27FC236}">
                    <a16:creationId xmlns:a16="http://schemas.microsoft.com/office/drawing/2014/main" id="{48C20643-CCC1-4BFA-B626-0326735217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4" name="Picture 15">
                <a:extLst>
                  <a:ext uri="{FF2B5EF4-FFF2-40B4-BE49-F238E27FC236}">
                    <a16:creationId xmlns:a16="http://schemas.microsoft.com/office/drawing/2014/main" id="{0E75E915-07BE-4A58-B930-01CADA8263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5" name="Picture 16">
                <a:extLst>
                  <a:ext uri="{FF2B5EF4-FFF2-40B4-BE49-F238E27FC236}">
                    <a16:creationId xmlns:a16="http://schemas.microsoft.com/office/drawing/2014/main" id="{50AA6D81-1A8D-49B6-B225-EF96A8C52D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6" name="Picture 17">
                <a:extLst>
                  <a:ext uri="{FF2B5EF4-FFF2-40B4-BE49-F238E27FC236}">
                    <a16:creationId xmlns:a16="http://schemas.microsoft.com/office/drawing/2014/main" id="{BAD34753-9CCF-4C2F-B7B0-48F2D1906A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7" name="Picture 18">
                <a:extLst>
                  <a:ext uri="{FF2B5EF4-FFF2-40B4-BE49-F238E27FC236}">
                    <a16:creationId xmlns:a16="http://schemas.microsoft.com/office/drawing/2014/main" id="{CF0BCF09-271E-409A-A824-C69D14D2B4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8" name="Picture 19">
                <a:extLst>
                  <a:ext uri="{FF2B5EF4-FFF2-40B4-BE49-F238E27FC236}">
                    <a16:creationId xmlns:a16="http://schemas.microsoft.com/office/drawing/2014/main" id="{236B354E-03E0-4855-96E2-D024C070CC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9" name="Picture 20">
                <a:extLst>
                  <a:ext uri="{FF2B5EF4-FFF2-40B4-BE49-F238E27FC236}">
                    <a16:creationId xmlns:a16="http://schemas.microsoft.com/office/drawing/2014/main" id="{3A17F02C-A4DC-4C23-9E59-0A4D77EF6F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0" name="Picture 21">
                <a:extLst>
                  <a:ext uri="{FF2B5EF4-FFF2-40B4-BE49-F238E27FC236}">
                    <a16:creationId xmlns:a16="http://schemas.microsoft.com/office/drawing/2014/main" id="{646644FE-6E5B-49FC-900E-401A55858C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1" name="Picture 22">
                <a:extLst>
                  <a:ext uri="{FF2B5EF4-FFF2-40B4-BE49-F238E27FC236}">
                    <a16:creationId xmlns:a16="http://schemas.microsoft.com/office/drawing/2014/main" id="{E28511EC-3F15-4F8E-B4F1-04DD793325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2" name="Picture 23">
                <a:extLst>
                  <a:ext uri="{FF2B5EF4-FFF2-40B4-BE49-F238E27FC236}">
                    <a16:creationId xmlns:a16="http://schemas.microsoft.com/office/drawing/2014/main" id="{EE516EF4-FD1F-40DE-9A45-C23491355C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54" name="Group 56">
              <a:extLst>
                <a:ext uri="{FF2B5EF4-FFF2-40B4-BE49-F238E27FC236}">
                  <a16:creationId xmlns:a16="http://schemas.microsoft.com/office/drawing/2014/main" id="{81C3AB9D-B2D3-40F9-8895-380175E291CC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543" name="Picture 14">
                <a:extLst>
                  <a:ext uri="{FF2B5EF4-FFF2-40B4-BE49-F238E27FC236}">
                    <a16:creationId xmlns:a16="http://schemas.microsoft.com/office/drawing/2014/main" id="{B6D28163-03CC-4765-B783-1C8F621B2F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4" name="Picture 15">
                <a:extLst>
                  <a:ext uri="{FF2B5EF4-FFF2-40B4-BE49-F238E27FC236}">
                    <a16:creationId xmlns:a16="http://schemas.microsoft.com/office/drawing/2014/main" id="{C634FF67-C57F-413C-B9DA-5F49081BC7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5" name="Picture 16">
                <a:extLst>
                  <a:ext uri="{FF2B5EF4-FFF2-40B4-BE49-F238E27FC236}">
                    <a16:creationId xmlns:a16="http://schemas.microsoft.com/office/drawing/2014/main" id="{BEB9790C-570B-4D5B-9EE4-D8B9488BC7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6" name="Picture 17">
                <a:extLst>
                  <a:ext uri="{FF2B5EF4-FFF2-40B4-BE49-F238E27FC236}">
                    <a16:creationId xmlns:a16="http://schemas.microsoft.com/office/drawing/2014/main" id="{DE867949-7834-4C0C-9E50-396EF63442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7" name="Picture 18">
                <a:extLst>
                  <a:ext uri="{FF2B5EF4-FFF2-40B4-BE49-F238E27FC236}">
                    <a16:creationId xmlns:a16="http://schemas.microsoft.com/office/drawing/2014/main" id="{1AAC5C88-C84E-4F68-BBFD-D268E0DC37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8" name="Picture 19">
                <a:extLst>
                  <a:ext uri="{FF2B5EF4-FFF2-40B4-BE49-F238E27FC236}">
                    <a16:creationId xmlns:a16="http://schemas.microsoft.com/office/drawing/2014/main" id="{5C9B27CC-F7CB-4206-9B6A-49E8AD2CFF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9" name="Picture 20">
                <a:extLst>
                  <a:ext uri="{FF2B5EF4-FFF2-40B4-BE49-F238E27FC236}">
                    <a16:creationId xmlns:a16="http://schemas.microsoft.com/office/drawing/2014/main" id="{1C4B7AD1-9A66-4158-A0E0-1F8808C2E0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0" name="Picture 21">
                <a:extLst>
                  <a:ext uri="{FF2B5EF4-FFF2-40B4-BE49-F238E27FC236}">
                    <a16:creationId xmlns:a16="http://schemas.microsoft.com/office/drawing/2014/main" id="{9D40E117-0004-49FC-A9F0-1E0D6B9C3E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1" name="Picture 22">
                <a:extLst>
                  <a:ext uri="{FF2B5EF4-FFF2-40B4-BE49-F238E27FC236}">
                    <a16:creationId xmlns:a16="http://schemas.microsoft.com/office/drawing/2014/main" id="{C8DB70DB-F111-43FD-9EC3-BE82C4DE40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2" name="Picture 23">
                <a:extLst>
                  <a:ext uri="{FF2B5EF4-FFF2-40B4-BE49-F238E27FC236}">
                    <a16:creationId xmlns:a16="http://schemas.microsoft.com/office/drawing/2014/main" id="{F53DDD91-2D7A-4FD7-A441-00A853D284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55" name="Group 56">
              <a:extLst>
                <a:ext uri="{FF2B5EF4-FFF2-40B4-BE49-F238E27FC236}">
                  <a16:creationId xmlns:a16="http://schemas.microsoft.com/office/drawing/2014/main" id="{36337CEE-AFD4-4EC7-98BA-459610849A89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533" name="Picture 14">
                <a:extLst>
                  <a:ext uri="{FF2B5EF4-FFF2-40B4-BE49-F238E27FC236}">
                    <a16:creationId xmlns:a16="http://schemas.microsoft.com/office/drawing/2014/main" id="{EA0BEF4A-FC10-49C7-B337-414C665D7B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4" name="Picture 15">
                <a:extLst>
                  <a:ext uri="{FF2B5EF4-FFF2-40B4-BE49-F238E27FC236}">
                    <a16:creationId xmlns:a16="http://schemas.microsoft.com/office/drawing/2014/main" id="{52C6B524-AD8D-4B76-94EE-C77BAA4EC7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5" name="Picture 16">
                <a:extLst>
                  <a:ext uri="{FF2B5EF4-FFF2-40B4-BE49-F238E27FC236}">
                    <a16:creationId xmlns:a16="http://schemas.microsoft.com/office/drawing/2014/main" id="{504C0139-B64A-4AC8-B32F-3A87434152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6" name="Picture 17">
                <a:extLst>
                  <a:ext uri="{FF2B5EF4-FFF2-40B4-BE49-F238E27FC236}">
                    <a16:creationId xmlns:a16="http://schemas.microsoft.com/office/drawing/2014/main" id="{0E2DFF51-BEAC-40E7-866A-E52CE24748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7" name="Picture 18">
                <a:extLst>
                  <a:ext uri="{FF2B5EF4-FFF2-40B4-BE49-F238E27FC236}">
                    <a16:creationId xmlns:a16="http://schemas.microsoft.com/office/drawing/2014/main" id="{078402AC-C83F-4697-927A-5BF0327BAD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8" name="Picture 19">
                <a:extLst>
                  <a:ext uri="{FF2B5EF4-FFF2-40B4-BE49-F238E27FC236}">
                    <a16:creationId xmlns:a16="http://schemas.microsoft.com/office/drawing/2014/main" id="{4BEA4BA7-5C72-4185-AB36-4137AF8A89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9" name="Picture 20">
                <a:extLst>
                  <a:ext uri="{FF2B5EF4-FFF2-40B4-BE49-F238E27FC236}">
                    <a16:creationId xmlns:a16="http://schemas.microsoft.com/office/drawing/2014/main" id="{46AC04FD-72F1-45D6-8141-E546792A3D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0" name="Picture 21">
                <a:extLst>
                  <a:ext uri="{FF2B5EF4-FFF2-40B4-BE49-F238E27FC236}">
                    <a16:creationId xmlns:a16="http://schemas.microsoft.com/office/drawing/2014/main" id="{1C2503FC-B66F-4CA1-B5A1-9F16D4386A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1" name="Picture 22">
                <a:extLst>
                  <a:ext uri="{FF2B5EF4-FFF2-40B4-BE49-F238E27FC236}">
                    <a16:creationId xmlns:a16="http://schemas.microsoft.com/office/drawing/2014/main" id="{D83539F2-BCC7-45B2-A2C2-A4B05292C2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2" name="Picture 23">
                <a:extLst>
                  <a:ext uri="{FF2B5EF4-FFF2-40B4-BE49-F238E27FC236}">
                    <a16:creationId xmlns:a16="http://schemas.microsoft.com/office/drawing/2014/main" id="{8DD6CA41-8D8A-4540-B3ED-061C1E42E3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56" name="Group 56">
              <a:extLst>
                <a:ext uri="{FF2B5EF4-FFF2-40B4-BE49-F238E27FC236}">
                  <a16:creationId xmlns:a16="http://schemas.microsoft.com/office/drawing/2014/main" id="{C2E936B3-0C45-45DD-A7D9-79B4F948D316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523" name="Picture 14">
                <a:extLst>
                  <a:ext uri="{FF2B5EF4-FFF2-40B4-BE49-F238E27FC236}">
                    <a16:creationId xmlns:a16="http://schemas.microsoft.com/office/drawing/2014/main" id="{119F92D9-F316-4496-A07B-5026EC8739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4" name="Picture 15">
                <a:extLst>
                  <a:ext uri="{FF2B5EF4-FFF2-40B4-BE49-F238E27FC236}">
                    <a16:creationId xmlns:a16="http://schemas.microsoft.com/office/drawing/2014/main" id="{D0DA9FEE-969E-4A8E-9CD8-9FBB1DA698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5" name="Picture 16">
                <a:extLst>
                  <a:ext uri="{FF2B5EF4-FFF2-40B4-BE49-F238E27FC236}">
                    <a16:creationId xmlns:a16="http://schemas.microsoft.com/office/drawing/2014/main" id="{A9DDEE12-3EFE-490C-9199-851D6207BE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6" name="Picture 17">
                <a:extLst>
                  <a:ext uri="{FF2B5EF4-FFF2-40B4-BE49-F238E27FC236}">
                    <a16:creationId xmlns:a16="http://schemas.microsoft.com/office/drawing/2014/main" id="{B96ECBFF-1A71-4535-828F-24F89C6E34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7" name="Picture 18">
                <a:extLst>
                  <a:ext uri="{FF2B5EF4-FFF2-40B4-BE49-F238E27FC236}">
                    <a16:creationId xmlns:a16="http://schemas.microsoft.com/office/drawing/2014/main" id="{37233239-7BDF-4430-BC42-94785B5E77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8" name="Picture 19">
                <a:extLst>
                  <a:ext uri="{FF2B5EF4-FFF2-40B4-BE49-F238E27FC236}">
                    <a16:creationId xmlns:a16="http://schemas.microsoft.com/office/drawing/2014/main" id="{BA86A6AA-4B9D-4225-A967-7EDE3102C7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9" name="Picture 20">
                <a:extLst>
                  <a:ext uri="{FF2B5EF4-FFF2-40B4-BE49-F238E27FC236}">
                    <a16:creationId xmlns:a16="http://schemas.microsoft.com/office/drawing/2014/main" id="{C5661894-6FA5-4093-8FE4-06F8520AB6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0" name="Picture 21">
                <a:extLst>
                  <a:ext uri="{FF2B5EF4-FFF2-40B4-BE49-F238E27FC236}">
                    <a16:creationId xmlns:a16="http://schemas.microsoft.com/office/drawing/2014/main" id="{7B7E419E-CABF-457A-9CFA-A8467E6680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1" name="Picture 22">
                <a:extLst>
                  <a:ext uri="{FF2B5EF4-FFF2-40B4-BE49-F238E27FC236}">
                    <a16:creationId xmlns:a16="http://schemas.microsoft.com/office/drawing/2014/main" id="{6334B4E6-BB92-4421-A599-78C8E5E69A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2" name="Picture 23">
                <a:extLst>
                  <a:ext uri="{FF2B5EF4-FFF2-40B4-BE49-F238E27FC236}">
                    <a16:creationId xmlns:a16="http://schemas.microsoft.com/office/drawing/2014/main" id="{36027DF2-97DE-4C7B-B97A-4921ABF990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57" name="Group 56">
              <a:extLst>
                <a:ext uri="{FF2B5EF4-FFF2-40B4-BE49-F238E27FC236}">
                  <a16:creationId xmlns:a16="http://schemas.microsoft.com/office/drawing/2014/main" id="{47E516C9-C6E0-474E-9E52-4F3E61B42C4D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513" name="Picture 14">
                <a:extLst>
                  <a:ext uri="{FF2B5EF4-FFF2-40B4-BE49-F238E27FC236}">
                    <a16:creationId xmlns:a16="http://schemas.microsoft.com/office/drawing/2014/main" id="{B80F6440-58C5-47A7-AD91-49DDD03140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4" name="Picture 15">
                <a:extLst>
                  <a:ext uri="{FF2B5EF4-FFF2-40B4-BE49-F238E27FC236}">
                    <a16:creationId xmlns:a16="http://schemas.microsoft.com/office/drawing/2014/main" id="{1C2A9452-72D8-46F9-89B8-0D11C434DE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5" name="Picture 16">
                <a:extLst>
                  <a:ext uri="{FF2B5EF4-FFF2-40B4-BE49-F238E27FC236}">
                    <a16:creationId xmlns:a16="http://schemas.microsoft.com/office/drawing/2014/main" id="{1F95D09B-3BA2-4375-A4A4-7B333E5DB0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6" name="Picture 17">
                <a:extLst>
                  <a:ext uri="{FF2B5EF4-FFF2-40B4-BE49-F238E27FC236}">
                    <a16:creationId xmlns:a16="http://schemas.microsoft.com/office/drawing/2014/main" id="{4930B6C3-2E16-4274-893A-ACAC586C4C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7" name="Picture 18">
                <a:extLst>
                  <a:ext uri="{FF2B5EF4-FFF2-40B4-BE49-F238E27FC236}">
                    <a16:creationId xmlns:a16="http://schemas.microsoft.com/office/drawing/2014/main" id="{A99F0323-C422-4FC4-B884-3ED6BE7E75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8" name="Picture 19">
                <a:extLst>
                  <a:ext uri="{FF2B5EF4-FFF2-40B4-BE49-F238E27FC236}">
                    <a16:creationId xmlns:a16="http://schemas.microsoft.com/office/drawing/2014/main" id="{CA25759E-39B2-41BD-890A-EE58C7C4F3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9" name="Picture 20">
                <a:extLst>
                  <a:ext uri="{FF2B5EF4-FFF2-40B4-BE49-F238E27FC236}">
                    <a16:creationId xmlns:a16="http://schemas.microsoft.com/office/drawing/2014/main" id="{BEA2929D-E8BC-4C2A-BB2E-AADD5538CD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0" name="Picture 21">
                <a:extLst>
                  <a:ext uri="{FF2B5EF4-FFF2-40B4-BE49-F238E27FC236}">
                    <a16:creationId xmlns:a16="http://schemas.microsoft.com/office/drawing/2014/main" id="{2283653A-278F-4E05-B217-4EE7EB23FE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1" name="Picture 22">
                <a:extLst>
                  <a:ext uri="{FF2B5EF4-FFF2-40B4-BE49-F238E27FC236}">
                    <a16:creationId xmlns:a16="http://schemas.microsoft.com/office/drawing/2014/main" id="{A20BD1F3-1FB1-40DA-A0D7-41A096C189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2" name="Picture 23">
                <a:extLst>
                  <a:ext uri="{FF2B5EF4-FFF2-40B4-BE49-F238E27FC236}">
                    <a16:creationId xmlns:a16="http://schemas.microsoft.com/office/drawing/2014/main" id="{1D0ADA89-B2CF-4FB5-A0D5-C9A24727E6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58" name="Group 56">
              <a:extLst>
                <a:ext uri="{FF2B5EF4-FFF2-40B4-BE49-F238E27FC236}">
                  <a16:creationId xmlns:a16="http://schemas.microsoft.com/office/drawing/2014/main" id="{2048921E-AD54-4B5A-B712-206755B1346A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503" name="Picture 14">
                <a:extLst>
                  <a:ext uri="{FF2B5EF4-FFF2-40B4-BE49-F238E27FC236}">
                    <a16:creationId xmlns:a16="http://schemas.microsoft.com/office/drawing/2014/main" id="{620614B1-3075-4326-9BA8-137E691271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4" name="Picture 15">
                <a:extLst>
                  <a:ext uri="{FF2B5EF4-FFF2-40B4-BE49-F238E27FC236}">
                    <a16:creationId xmlns:a16="http://schemas.microsoft.com/office/drawing/2014/main" id="{6B76533D-9550-41CE-93A9-F9864BBC4E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5" name="Picture 16">
                <a:extLst>
                  <a:ext uri="{FF2B5EF4-FFF2-40B4-BE49-F238E27FC236}">
                    <a16:creationId xmlns:a16="http://schemas.microsoft.com/office/drawing/2014/main" id="{C1316D7A-AFED-409D-8185-3B1FBF0A6C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6" name="Picture 17">
                <a:extLst>
                  <a:ext uri="{FF2B5EF4-FFF2-40B4-BE49-F238E27FC236}">
                    <a16:creationId xmlns:a16="http://schemas.microsoft.com/office/drawing/2014/main" id="{C12EC960-4E28-4C45-86AA-92C5C95DB2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7" name="Picture 18">
                <a:extLst>
                  <a:ext uri="{FF2B5EF4-FFF2-40B4-BE49-F238E27FC236}">
                    <a16:creationId xmlns:a16="http://schemas.microsoft.com/office/drawing/2014/main" id="{4A0997C4-41B3-4216-8931-AE209BC7E9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8" name="Picture 19">
                <a:extLst>
                  <a:ext uri="{FF2B5EF4-FFF2-40B4-BE49-F238E27FC236}">
                    <a16:creationId xmlns:a16="http://schemas.microsoft.com/office/drawing/2014/main" id="{1FED1945-4A58-42D5-B8EA-369A5FDF01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9" name="Picture 20">
                <a:extLst>
                  <a:ext uri="{FF2B5EF4-FFF2-40B4-BE49-F238E27FC236}">
                    <a16:creationId xmlns:a16="http://schemas.microsoft.com/office/drawing/2014/main" id="{04B26BD4-A9A4-4955-A554-0982581F7B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0" name="Picture 21">
                <a:extLst>
                  <a:ext uri="{FF2B5EF4-FFF2-40B4-BE49-F238E27FC236}">
                    <a16:creationId xmlns:a16="http://schemas.microsoft.com/office/drawing/2014/main" id="{4D8B36D3-A211-40DC-89B2-2FD19C52E8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1" name="Picture 22">
                <a:extLst>
                  <a:ext uri="{FF2B5EF4-FFF2-40B4-BE49-F238E27FC236}">
                    <a16:creationId xmlns:a16="http://schemas.microsoft.com/office/drawing/2014/main" id="{55C34C85-FFD3-4E7D-B318-53BA1FE5CA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2" name="Picture 23">
                <a:extLst>
                  <a:ext uri="{FF2B5EF4-FFF2-40B4-BE49-F238E27FC236}">
                    <a16:creationId xmlns:a16="http://schemas.microsoft.com/office/drawing/2014/main" id="{D1C5C57A-E0C2-42E3-B0F8-92A14D4DC1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59" name="Group 56">
              <a:extLst>
                <a:ext uri="{FF2B5EF4-FFF2-40B4-BE49-F238E27FC236}">
                  <a16:creationId xmlns:a16="http://schemas.microsoft.com/office/drawing/2014/main" id="{ABF0E0A7-5747-42F8-82D1-EA58F410BF29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493" name="Picture 14">
                <a:extLst>
                  <a:ext uri="{FF2B5EF4-FFF2-40B4-BE49-F238E27FC236}">
                    <a16:creationId xmlns:a16="http://schemas.microsoft.com/office/drawing/2014/main" id="{1820CFAF-5CA0-41AB-A149-790EA53865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4" name="Picture 15">
                <a:extLst>
                  <a:ext uri="{FF2B5EF4-FFF2-40B4-BE49-F238E27FC236}">
                    <a16:creationId xmlns:a16="http://schemas.microsoft.com/office/drawing/2014/main" id="{2690BF3C-F195-4328-B7B0-BCCB0CB793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5" name="Picture 16">
                <a:extLst>
                  <a:ext uri="{FF2B5EF4-FFF2-40B4-BE49-F238E27FC236}">
                    <a16:creationId xmlns:a16="http://schemas.microsoft.com/office/drawing/2014/main" id="{9258E675-C0D9-4D67-943D-360BC6BB1A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6" name="Picture 17">
                <a:extLst>
                  <a:ext uri="{FF2B5EF4-FFF2-40B4-BE49-F238E27FC236}">
                    <a16:creationId xmlns:a16="http://schemas.microsoft.com/office/drawing/2014/main" id="{1B38DC36-6974-44D2-908D-7A5B9272DD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7" name="Picture 18">
                <a:extLst>
                  <a:ext uri="{FF2B5EF4-FFF2-40B4-BE49-F238E27FC236}">
                    <a16:creationId xmlns:a16="http://schemas.microsoft.com/office/drawing/2014/main" id="{2B6543C9-56FE-4D9B-8BB8-FB267ADC2B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8" name="Picture 19">
                <a:extLst>
                  <a:ext uri="{FF2B5EF4-FFF2-40B4-BE49-F238E27FC236}">
                    <a16:creationId xmlns:a16="http://schemas.microsoft.com/office/drawing/2014/main" id="{FAD966A7-968B-43E8-8A75-6B0D07F293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9" name="Picture 20">
                <a:extLst>
                  <a:ext uri="{FF2B5EF4-FFF2-40B4-BE49-F238E27FC236}">
                    <a16:creationId xmlns:a16="http://schemas.microsoft.com/office/drawing/2014/main" id="{0AA690B0-DE5C-4307-A96C-79FA89D74F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0" name="Picture 21">
                <a:extLst>
                  <a:ext uri="{FF2B5EF4-FFF2-40B4-BE49-F238E27FC236}">
                    <a16:creationId xmlns:a16="http://schemas.microsoft.com/office/drawing/2014/main" id="{F965D9A5-FE59-48C9-9F36-B063F65DD6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1" name="Picture 22">
                <a:extLst>
                  <a:ext uri="{FF2B5EF4-FFF2-40B4-BE49-F238E27FC236}">
                    <a16:creationId xmlns:a16="http://schemas.microsoft.com/office/drawing/2014/main" id="{9F433B3A-A0F2-4703-B9CA-9D42CF9DDF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2" name="Picture 23">
                <a:extLst>
                  <a:ext uri="{FF2B5EF4-FFF2-40B4-BE49-F238E27FC236}">
                    <a16:creationId xmlns:a16="http://schemas.microsoft.com/office/drawing/2014/main" id="{08982E64-240D-428E-A44C-0D01C925A7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60" name="Group 56">
              <a:extLst>
                <a:ext uri="{FF2B5EF4-FFF2-40B4-BE49-F238E27FC236}">
                  <a16:creationId xmlns:a16="http://schemas.microsoft.com/office/drawing/2014/main" id="{F88F7BA2-C93A-47F9-96E0-DCFA8CEAE56B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483" name="Picture 14">
                <a:extLst>
                  <a:ext uri="{FF2B5EF4-FFF2-40B4-BE49-F238E27FC236}">
                    <a16:creationId xmlns:a16="http://schemas.microsoft.com/office/drawing/2014/main" id="{DF5CF254-2002-44C4-B695-46EBEE750A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4" name="Picture 15">
                <a:extLst>
                  <a:ext uri="{FF2B5EF4-FFF2-40B4-BE49-F238E27FC236}">
                    <a16:creationId xmlns:a16="http://schemas.microsoft.com/office/drawing/2014/main" id="{9917309D-ACF2-40FA-B60D-EB8E22EDA7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5" name="Picture 16">
                <a:extLst>
                  <a:ext uri="{FF2B5EF4-FFF2-40B4-BE49-F238E27FC236}">
                    <a16:creationId xmlns:a16="http://schemas.microsoft.com/office/drawing/2014/main" id="{01C732F7-7668-44A7-883F-D4B2166C6D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6" name="Picture 17">
                <a:extLst>
                  <a:ext uri="{FF2B5EF4-FFF2-40B4-BE49-F238E27FC236}">
                    <a16:creationId xmlns:a16="http://schemas.microsoft.com/office/drawing/2014/main" id="{BED872DE-403F-4B15-9E15-FBE7C1C8BA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7" name="Picture 18">
                <a:extLst>
                  <a:ext uri="{FF2B5EF4-FFF2-40B4-BE49-F238E27FC236}">
                    <a16:creationId xmlns:a16="http://schemas.microsoft.com/office/drawing/2014/main" id="{37B362E0-D1F2-465B-B5E5-3F4A13BCAB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8" name="Picture 19">
                <a:extLst>
                  <a:ext uri="{FF2B5EF4-FFF2-40B4-BE49-F238E27FC236}">
                    <a16:creationId xmlns:a16="http://schemas.microsoft.com/office/drawing/2014/main" id="{B2D952C1-628A-4923-836B-881D3BECD7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9" name="Picture 20">
                <a:extLst>
                  <a:ext uri="{FF2B5EF4-FFF2-40B4-BE49-F238E27FC236}">
                    <a16:creationId xmlns:a16="http://schemas.microsoft.com/office/drawing/2014/main" id="{478B6A85-0C80-496B-8885-56D26A8EE1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0" name="Picture 21">
                <a:extLst>
                  <a:ext uri="{FF2B5EF4-FFF2-40B4-BE49-F238E27FC236}">
                    <a16:creationId xmlns:a16="http://schemas.microsoft.com/office/drawing/2014/main" id="{14189BAF-6C19-47AF-AE41-D6D9896F9A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1" name="Picture 22">
                <a:extLst>
                  <a:ext uri="{FF2B5EF4-FFF2-40B4-BE49-F238E27FC236}">
                    <a16:creationId xmlns:a16="http://schemas.microsoft.com/office/drawing/2014/main" id="{D31D8800-1731-46EB-B801-7E5C3F194A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2" name="Picture 23">
                <a:extLst>
                  <a:ext uri="{FF2B5EF4-FFF2-40B4-BE49-F238E27FC236}">
                    <a16:creationId xmlns:a16="http://schemas.microsoft.com/office/drawing/2014/main" id="{D8D4CE52-B126-473F-AE85-122B14C6F9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61" name="Group 56">
              <a:extLst>
                <a:ext uri="{FF2B5EF4-FFF2-40B4-BE49-F238E27FC236}">
                  <a16:creationId xmlns:a16="http://schemas.microsoft.com/office/drawing/2014/main" id="{31D88953-BE99-47D3-BF66-0BA5AE438BEA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473" name="Picture 14">
                <a:extLst>
                  <a:ext uri="{FF2B5EF4-FFF2-40B4-BE49-F238E27FC236}">
                    <a16:creationId xmlns:a16="http://schemas.microsoft.com/office/drawing/2014/main" id="{28870199-76EE-4BA2-B7AB-70EFF736DA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4" name="Picture 15">
                <a:extLst>
                  <a:ext uri="{FF2B5EF4-FFF2-40B4-BE49-F238E27FC236}">
                    <a16:creationId xmlns:a16="http://schemas.microsoft.com/office/drawing/2014/main" id="{5D1B1FB8-2DD7-4F2D-A26B-733EF14A1F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5" name="Picture 16">
                <a:extLst>
                  <a:ext uri="{FF2B5EF4-FFF2-40B4-BE49-F238E27FC236}">
                    <a16:creationId xmlns:a16="http://schemas.microsoft.com/office/drawing/2014/main" id="{8B520B7E-0F47-46C2-B38F-CFDF98D1C6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6" name="Picture 17">
                <a:extLst>
                  <a:ext uri="{FF2B5EF4-FFF2-40B4-BE49-F238E27FC236}">
                    <a16:creationId xmlns:a16="http://schemas.microsoft.com/office/drawing/2014/main" id="{EFF362EA-E076-4BEC-80B1-A15429C380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7" name="Picture 18">
                <a:extLst>
                  <a:ext uri="{FF2B5EF4-FFF2-40B4-BE49-F238E27FC236}">
                    <a16:creationId xmlns:a16="http://schemas.microsoft.com/office/drawing/2014/main" id="{38B9CC57-3691-4425-9F50-FAB7EB7C87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8" name="Picture 19">
                <a:extLst>
                  <a:ext uri="{FF2B5EF4-FFF2-40B4-BE49-F238E27FC236}">
                    <a16:creationId xmlns:a16="http://schemas.microsoft.com/office/drawing/2014/main" id="{973A41EB-0FE6-403F-94CF-759C0F20D4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9" name="Picture 20">
                <a:extLst>
                  <a:ext uri="{FF2B5EF4-FFF2-40B4-BE49-F238E27FC236}">
                    <a16:creationId xmlns:a16="http://schemas.microsoft.com/office/drawing/2014/main" id="{4A53404E-791E-4B30-9D1F-80BC38E05C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0" name="Picture 21">
                <a:extLst>
                  <a:ext uri="{FF2B5EF4-FFF2-40B4-BE49-F238E27FC236}">
                    <a16:creationId xmlns:a16="http://schemas.microsoft.com/office/drawing/2014/main" id="{345BE6C6-D364-43D4-A888-6F192D442B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1" name="Picture 22">
                <a:extLst>
                  <a:ext uri="{FF2B5EF4-FFF2-40B4-BE49-F238E27FC236}">
                    <a16:creationId xmlns:a16="http://schemas.microsoft.com/office/drawing/2014/main" id="{474C6365-4AB2-4726-AA41-E371406A06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2" name="Picture 23">
                <a:extLst>
                  <a:ext uri="{FF2B5EF4-FFF2-40B4-BE49-F238E27FC236}">
                    <a16:creationId xmlns:a16="http://schemas.microsoft.com/office/drawing/2014/main" id="{19CE157C-7D21-474F-82FD-4C5A73B5C8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62" name="Group 56">
              <a:extLst>
                <a:ext uri="{FF2B5EF4-FFF2-40B4-BE49-F238E27FC236}">
                  <a16:creationId xmlns:a16="http://schemas.microsoft.com/office/drawing/2014/main" id="{70EFB371-FC4A-4446-A41E-28CADDDC729F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463" name="Picture 14">
                <a:extLst>
                  <a:ext uri="{FF2B5EF4-FFF2-40B4-BE49-F238E27FC236}">
                    <a16:creationId xmlns:a16="http://schemas.microsoft.com/office/drawing/2014/main" id="{1D628232-279D-49E1-B790-0927A36214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4" name="Picture 15">
                <a:extLst>
                  <a:ext uri="{FF2B5EF4-FFF2-40B4-BE49-F238E27FC236}">
                    <a16:creationId xmlns:a16="http://schemas.microsoft.com/office/drawing/2014/main" id="{7F306833-88BC-4BC9-815D-1EACDB304E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5" name="Picture 16">
                <a:extLst>
                  <a:ext uri="{FF2B5EF4-FFF2-40B4-BE49-F238E27FC236}">
                    <a16:creationId xmlns:a16="http://schemas.microsoft.com/office/drawing/2014/main" id="{0D83FAA1-AFD6-4D5A-A1C4-5CC4A226F3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6" name="Picture 17">
                <a:extLst>
                  <a:ext uri="{FF2B5EF4-FFF2-40B4-BE49-F238E27FC236}">
                    <a16:creationId xmlns:a16="http://schemas.microsoft.com/office/drawing/2014/main" id="{C480FF3F-0E6F-49B5-B27C-1CC8055B97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7" name="Picture 18">
                <a:extLst>
                  <a:ext uri="{FF2B5EF4-FFF2-40B4-BE49-F238E27FC236}">
                    <a16:creationId xmlns:a16="http://schemas.microsoft.com/office/drawing/2014/main" id="{D26C7784-F81B-4CAA-BD10-470D0E46F0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8" name="Picture 19">
                <a:extLst>
                  <a:ext uri="{FF2B5EF4-FFF2-40B4-BE49-F238E27FC236}">
                    <a16:creationId xmlns:a16="http://schemas.microsoft.com/office/drawing/2014/main" id="{04C8F99F-B283-4806-82B2-10FDCE112E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9" name="Picture 20">
                <a:extLst>
                  <a:ext uri="{FF2B5EF4-FFF2-40B4-BE49-F238E27FC236}">
                    <a16:creationId xmlns:a16="http://schemas.microsoft.com/office/drawing/2014/main" id="{4A4A0B46-6327-4504-AB39-523A02322A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0" name="Picture 21">
                <a:extLst>
                  <a:ext uri="{FF2B5EF4-FFF2-40B4-BE49-F238E27FC236}">
                    <a16:creationId xmlns:a16="http://schemas.microsoft.com/office/drawing/2014/main" id="{CC05503F-1EC1-417C-8BB2-0348C4E0A4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1" name="Picture 22">
                <a:extLst>
                  <a:ext uri="{FF2B5EF4-FFF2-40B4-BE49-F238E27FC236}">
                    <a16:creationId xmlns:a16="http://schemas.microsoft.com/office/drawing/2014/main" id="{A0F37F90-AD87-4E10-8411-232F72C5A4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2" name="Picture 23">
                <a:extLst>
                  <a:ext uri="{FF2B5EF4-FFF2-40B4-BE49-F238E27FC236}">
                    <a16:creationId xmlns:a16="http://schemas.microsoft.com/office/drawing/2014/main" id="{CD7A790C-8906-42E5-B2E8-6A9D37A017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563" name="Group 562">
            <a:extLst>
              <a:ext uri="{FF2B5EF4-FFF2-40B4-BE49-F238E27FC236}">
                <a16:creationId xmlns:a16="http://schemas.microsoft.com/office/drawing/2014/main" id="{46F96088-936B-4C66-93F8-18DE15ACFE44}"/>
              </a:ext>
            </a:extLst>
          </p:cNvPr>
          <p:cNvGrpSpPr/>
          <p:nvPr/>
        </p:nvGrpSpPr>
        <p:grpSpPr>
          <a:xfrm>
            <a:off x="2376009" y="1511824"/>
            <a:ext cx="1539560" cy="1515856"/>
            <a:chOff x="4975891" y="1527626"/>
            <a:chExt cx="1539560" cy="1515856"/>
          </a:xfrm>
        </p:grpSpPr>
        <p:grpSp>
          <p:nvGrpSpPr>
            <p:cNvPr id="564" name="Group 56">
              <a:extLst>
                <a:ext uri="{FF2B5EF4-FFF2-40B4-BE49-F238E27FC236}">
                  <a16:creationId xmlns:a16="http://schemas.microsoft.com/office/drawing/2014/main" id="{57F6D092-68DC-4A91-9CAC-05A8AEA2D242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664" name="Picture 14">
                <a:extLst>
                  <a:ext uri="{FF2B5EF4-FFF2-40B4-BE49-F238E27FC236}">
                    <a16:creationId xmlns:a16="http://schemas.microsoft.com/office/drawing/2014/main" id="{E2E06F76-D62C-4A78-BC3C-1B5328A55B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5" name="Picture 15">
                <a:extLst>
                  <a:ext uri="{FF2B5EF4-FFF2-40B4-BE49-F238E27FC236}">
                    <a16:creationId xmlns:a16="http://schemas.microsoft.com/office/drawing/2014/main" id="{05500FD3-F39F-4F33-A35F-E1388B0299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6" name="Picture 16">
                <a:extLst>
                  <a:ext uri="{FF2B5EF4-FFF2-40B4-BE49-F238E27FC236}">
                    <a16:creationId xmlns:a16="http://schemas.microsoft.com/office/drawing/2014/main" id="{C6E94F75-D737-4D1A-B19B-E3C6022E44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7" name="Picture 17">
                <a:extLst>
                  <a:ext uri="{FF2B5EF4-FFF2-40B4-BE49-F238E27FC236}">
                    <a16:creationId xmlns:a16="http://schemas.microsoft.com/office/drawing/2014/main" id="{E1287D8B-FE2D-49FF-9239-485F9E04DE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8" name="Picture 18">
                <a:extLst>
                  <a:ext uri="{FF2B5EF4-FFF2-40B4-BE49-F238E27FC236}">
                    <a16:creationId xmlns:a16="http://schemas.microsoft.com/office/drawing/2014/main" id="{558164BF-7476-4983-AF7D-EE53E857B7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9" name="Picture 19">
                <a:extLst>
                  <a:ext uri="{FF2B5EF4-FFF2-40B4-BE49-F238E27FC236}">
                    <a16:creationId xmlns:a16="http://schemas.microsoft.com/office/drawing/2014/main" id="{57E6629B-E488-4132-8B37-099AB0F6F1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0" name="Picture 20">
                <a:extLst>
                  <a:ext uri="{FF2B5EF4-FFF2-40B4-BE49-F238E27FC236}">
                    <a16:creationId xmlns:a16="http://schemas.microsoft.com/office/drawing/2014/main" id="{4A45E86B-AF7F-4E24-90F6-DF030CDB1D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1" name="Picture 21">
                <a:extLst>
                  <a:ext uri="{FF2B5EF4-FFF2-40B4-BE49-F238E27FC236}">
                    <a16:creationId xmlns:a16="http://schemas.microsoft.com/office/drawing/2014/main" id="{097352DC-23BA-409E-96E5-B3F4AC6A6F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2" name="Picture 22">
                <a:extLst>
                  <a:ext uri="{FF2B5EF4-FFF2-40B4-BE49-F238E27FC236}">
                    <a16:creationId xmlns:a16="http://schemas.microsoft.com/office/drawing/2014/main" id="{9F046F17-B673-42DE-A2FA-25D417A2EC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3" name="Picture 23">
                <a:extLst>
                  <a:ext uri="{FF2B5EF4-FFF2-40B4-BE49-F238E27FC236}">
                    <a16:creationId xmlns:a16="http://schemas.microsoft.com/office/drawing/2014/main" id="{C7A0C1F6-58B7-4F51-AEEF-958D69A4D3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65" name="Group 56">
              <a:extLst>
                <a:ext uri="{FF2B5EF4-FFF2-40B4-BE49-F238E27FC236}">
                  <a16:creationId xmlns:a16="http://schemas.microsoft.com/office/drawing/2014/main" id="{D9C2F90D-EC82-4B7B-8FA2-BAA3CD9AED26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654" name="Picture 14">
                <a:extLst>
                  <a:ext uri="{FF2B5EF4-FFF2-40B4-BE49-F238E27FC236}">
                    <a16:creationId xmlns:a16="http://schemas.microsoft.com/office/drawing/2014/main" id="{1FA0ABA4-2F84-47A7-A19D-4439DEB48C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5" name="Picture 15">
                <a:extLst>
                  <a:ext uri="{FF2B5EF4-FFF2-40B4-BE49-F238E27FC236}">
                    <a16:creationId xmlns:a16="http://schemas.microsoft.com/office/drawing/2014/main" id="{35D49827-D338-47B4-92C8-0F5B2908F2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6" name="Picture 16">
                <a:extLst>
                  <a:ext uri="{FF2B5EF4-FFF2-40B4-BE49-F238E27FC236}">
                    <a16:creationId xmlns:a16="http://schemas.microsoft.com/office/drawing/2014/main" id="{BA0793A0-026B-41FA-81AF-9C5350C1DA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7" name="Picture 17">
                <a:extLst>
                  <a:ext uri="{FF2B5EF4-FFF2-40B4-BE49-F238E27FC236}">
                    <a16:creationId xmlns:a16="http://schemas.microsoft.com/office/drawing/2014/main" id="{2F5E6814-26B3-4FA0-A30A-EC1469EF92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8" name="Picture 18">
                <a:extLst>
                  <a:ext uri="{FF2B5EF4-FFF2-40B4-BE49-F238E27FC236}">
                    <a16:creationId xmlns:a16="http://schemas.microsoft.com/office/drawing/2014/main" id="{47A2430D-0715-4112-BE6F-3A719C044A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9" name="Picture 19">
                <a:extLst>
                  <a:ext uri="{FF2B5EF4-FFF2-40B4-BE49-F238E27FC236}">
                    <a16:creationId xmlns:a16="http://schemas.microsoft.com/office/drawing/2014/main" id="{B2F2BB32-BDEF-4CFF-AB49-A35C9021C7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0" name="Picture 20">
                <a:extLst>
                  <a:ext uri="{FF2B5EF4-FFF2-40B4-BE49-F238E27FC236}">
                    <a16:creationId xmlns:a16="http://schemas.microsoft.com/office/drawing/2014/main" id="{768AB189-F0E1-4852-B705-939C3C46DC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1" name="Picture 21">
                <a:extLst>
                  <a:ext uri="{FF2B5EF4-FFF2-40B4-BE49-F238E27FC236}">
                    <a16:creationId xmlns:a16="http://schemas.microsoft.com/office/drawing/2014/main" id="{EFE2FA2C-00F6-49A5-B67B-4235EDCE0D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2" name="Picture 22">
                <a:extLst>
                  <a:ext uri="{FF2B5EF4-FFF2-40B4-BE49-F238E27FC236}">
                    <a16:creationId xmlns:a16="http://schemas.microsoft.com/office/drawing/2014/main" id="{E282FCD2-0EB2-4C78-B175-E1532B1C78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3" name="Picture 23">
                <a:extLst>
                  <a:ext uri="{FF2B5EF4-FFF2-40B4-BE49-F238E27FC236}">
                    <a16:creationId xmlns:a16="http://schemas.microsoft.com/office/drawing/2014/main" id="{D271F731-56B5-46A6-B51A-860D904B40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66" name="Group 56">
              <a:extLst>
                <a:ext uri="{FF2B5EF4-FFF2-40B4-BE49-F238E27FC236}">
                  <a16:creationId xmlns:a16="http://schemas.microsoft.com/office/drawing/2014/main" id="{48F4F18B-0C21-4753-AA0E-3E17C3E86C02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644" name="Picture 14">
                <a:extLst>
                  <a:ext uri="{FF2B5EF4-FFF2-40B4-BE49-F238E27FC236}">
                    <a16:creationId xmlns:a16="http://schemas.microsoft.com/office/drawing/2014/main" id="{5E61011D-6E4A-450F-A231-8B8A6AA9BF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5" name="Picture 15">
                <a:extLst>
                  <a:ext uri="{FF2B5EF4-FFF2-40B4-BE49-F238E27FC236}">
                    <a16:creationId xmlns:a16="http://schemas.microsoft.com/office/drawing/2014/main" id="{EB91C83B-7043-4F8D-8027-24CFF521A6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6" name="Picture 16">
                <a:extLst>
                  <a:ext uri="{FF2B5EF4-FFF2-40B4-BE49-F238E27FC236}">
                    <a16:creationId xmlns:a16="http://schemas.microsoft.com/office/drawing/2014/main" id="{DEBC2593-11D6-47A3-9FBC-DAA14FB6A0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7" name="Picture 17">
                <a:extLst>
                  <a:ext uri="{FF2B5EF4-FFF2-40B4-BE49-F238E27FC236}">
                    <a16:creationId xmlns:a16="http://schemas.microsoft.com/office/drawing/2014/main" id="{DE29F3E5-5283-4B9E-873E-A150113692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8" name="Picture 18">
                <a:extLst>
                  <a:ext uri="{FF2B5EF4-FFF2-40B4-BE49-F238E27FC236}">
                    <a16:creationId xmlns:a16="http://schemas.microsoft.com/office/drawing/2014/main" id="{C7C57A67-2AEB-4473-B5C3-4529A96A24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9" name="Picture 19">
                <a:extLst>
                  <a:ext uri="{FF2B5EF4-FFF2-40B4-BE49-F238E27FC236}">
                    <a16:creationId xmlns:a16="http://schemas.microsoft.com/office/drawing/2014/main" id="{CA0F6EEE-46D9-45B5-8E7E-74FCF957BD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0" name="Picture 20">
                <a:extLst>
                  <a:ext uri="{FF2B5EF4-FFF2-40B4-BE49-F238E27FC236}">
                    <a16:creationId xmlns:a16="http://schemas.microsoft.com/office/drawing/2014/main" id="{9273C0F8-D42F-4DCD-BFF1-6071F78F1B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1" name="Picture 21">
                <a:extLst>
                  <a:ext uri="{FF2B5EF4-FFF2-40B4-BE49-F238E27FC236}">
                    <a16:creationId xmlns:a16="http://schemas.microsoft.com/office/drawing/2014/main" id="{EB503FBE-C9DD-4ACC-9112-04980FE575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2" name="Picture 22">
                <a:extLst>
                  <a:ext uri="{FF2B5EF4-FFF2-40B4-BE49-F238E27FC236}">
                    <a16:creationId xmlns:a16="http://schemas.microsoft.com/office/drawing/2014/main" id="{E1D671B8-B4AE-49BF-9012-D386B99308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3" name="Picture 23">
                <a:extLst>
                  <a:ext uri="{FF2B5EF4-FFF2-40B4-BE49-F238E27FC236}">
                    <a16:creationId xmlns:a16="http://schemas.microsoft.com/office/drawing/2014/main" id="{229CA7A5-EE4E-4AD8-9DF1-C20E48E1C0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67" name="Group 56">
              <a:extLst>
                <a:ext uri="{FF2B5EF4-FFF2-40B4-BE49-F238E27FC236}">
                  <a16:creationId xmlns:a16="http://schemas.microsoft.com/office/drawing/2014/main" id="{4B2B156A-5A32-41DC-8DFA-6055897EA319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634" name="Picture 14">
                <a:extLst>
                  <a:ext uri="{FF2B5EF4-FFF2-40B4-BE49-F238E27FC236}">
                    <a16:creationId xmlns:a16="http://schemas.microsoft.com/office/drawing/2014/main" id="{46830241-F1F1-4AC6-B995-7A0573D617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5" name="Picture 15">
                <a:extLst>
                  <a:ext uri="{FF2B5EF4-FFF2-40B4-BE49-F238E27FC236}">
                    <a16:creationId xmlns:a16="http://schemas.microsoft.com/office/drawing/2014/main" id="{C78A314B-5528-433E-86F7-8646C990ED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6" name="Picture 16">
                <a:extLst>
                  <a:ext uri="{FF2B5EF4-FFF2-40B4-BE49-F238E27FC236}">
                    <a16:creationId xmlns:a16="http://schemas.microsoft.com/office/drawing/2014/main" id="{1239ECED-B3BE-46FF-9418-BF8EBD8030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7" name="Picture 17">
                <a:extLst>
                  <a:ext uri="{FF2B5EF4-FFF2-40B4-BE49-F238E27FC236}">
                    <a16:creationId xmlns:a16="http://schemas.microsoft.com/office/drawing/2014/main" id="{9486ABF1-E8AE-4196-AD9F-40DD4D785F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8" name="Picture 18">
                <a:extLst>
                  <a:ext uri="{FF2B5EF4-FFF2-40B4-BE49-F238E27FC236}">
                    <a16:creationId xmlns:a16="http://schemas.microsoft.com/office/drawing/2014/main" id="{A1BF326C-7DA3-4634-9159-2D6AC13E9E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9" name="Picture 19">
                <a:extLst>
                  <a:ext uri="{FF2B5EF4-FFF2-40B4-BE49-F238E27FC236}">
                    <a16:creationId xmlns:a16="http://schemas.microsoft.com/office/drawing/2014/main" id="{17F1199A-9F74-4386-AB2D-863F412126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0" name="Picture 20">
                <a:extLst>
                  <a:ext uri="{FF2B5EF4-FFF2-40B4-BE49-F238E27FC236}">
                    <a16:creationId xmlns:a16="http://schemas.microsoft.com/office/drawing/2014/main" id="{7F3F3522-B355-4596-B230-08145AC9C4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1" name="Picture 21">
                <a:extLst>
                  <a:ext uri="{FF2B5EF4-FFF2-40B4-BE49-F238E27FC236}">
                    <a16:creationId xmlns:a16="http://schemas.microsoft.com/office/drawing/2014/main" id="{0A45AD45-D7EE-40F2-9804-05F6FEDD22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2" name="Picture 22">
                <a:extLst>
                  <a:ext uri="{FF2B5EF4-FFF2-40B4-BE49-F238E27FC236}">
                    <a16:creationId xmlns:a16="http://schemas.microsoft.com/office/drawing/2014/main" id="{22920BE2-5472-480C-BC6C-94E58C0C5A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3" name="Picture 23">
                <a:extLst>
                  <a:ext uri="{FF2B5EF4-FFF2-40B4-BE49-F238E27FC236}">
                    <a16:creationId xmlns:a16="http://schemas.microsoft.com/office/drawing/2014/main" id="{D73E90C9-7088-44B0-AEEF-C1E8878FF4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68" name="Group 56">
              <a:extLst>
                <a:ext uri="{FF2B5EF4-FFF2-40B4-BE49-F238E27FC236}">
                  <a16:creationId xmlns:a16="http://schemas.microsoft.com/office/drawing/2014/main" id="{0793C21D-970B-481C-902C-2CC076A7F7AB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624" name="Picture 14">
                <a:extLst>
                  <a:ext uri="{FF2B5EF4-FFF2-40B4-BE49-F238E27FC236}">
                    <a16:creationId xmlns:a16="http://schemas.microsoft.com/office/drawing/2014/main" id="{6B953198-F630-4578-9DC3-58AB831F77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5" name="Picture 15">
                <a:extLst>
                  <a:ext uri="{FF2B5EF4-FFF2-40B4-BE49-F238E27FC236}">
                    <a16:creationId xmlns:a16="http://schemas.microsoft.com/office/drawing/2014/main" id="{5B7E9BF8-2A04-4345-AB35-DD0F9AE73B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6" name="Picture 16">
                <a:extLst>
                  <a:ext uri="{FF2B5EF4-FFF2-40B4-BE49-F238E27FC236}">
                    <a16:creationId xmlns:a16="http://schemas.microsoft.com/office/drawing/2014/main" id="{1385F953-CD82-4A58-B9C1-F42B99C66A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7" name="Picture 17">
                <a:extLst>
                  <a:ext uri="{FF2B5EF4-FFF2-40B4-BE49-F238E27FC236}">
                    <a16:creationId xmlns:a16="http://schemas.microsoft.com/office/drawing/2014/main" id="{E308DF29-18BC-4077-BC85-58D89DE29F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8" name="Picture 18">
                <a:extLst>
                  <a:ext uri="{FF2B5EF4-FFF2-40B4-BE49-F238E27FC236}">
                    <a16:creationId xmlns:a16="http://schemas.microsoft.com/office/drawing/2014/main" id="{FD89368F-2C6A-4B3E-A73D-D0DA2157EE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9" name="Picture 19">
                <a:extLst>
                  <a:ext uri="{FF2B5EF4-FFF2-40B4-BE49-F238E27FC236}">
                    <a16:creationId xmlns:a16="http://schemas.microsoft.com/office/drawing/2014/main" id="{3B75D04A-FDAC-4AD1-A304-951375C5AD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0" name="Picture 20">
                <a:extLst>
                  <a:ext uri="{FF2B5EF4-FFF2-40B4-BE49-F238E27FC236}">
                    <a16:creationId xmlns:a16="http://schemas.microsoft.com/office/drawing/2014/main" id="{8594732A-18BB-42DA-97F5-780BA15817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1" name="Picture 21">
                <a:extLst>
                  <a:ext uri="{FF2B5EF4-FFF2-40B4-BE49-F238E27FC236}">
                    <a16:creationId xmlns:a16="http://schemas.microsoft.com/office/drawing/2014/main" id="{A3D26A13-0285-4063-9AC9-165EC307ED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2" name="Picture 22">
                <a:extLst>
                  <a:ext uri="{FF2B5EF4-FFF2-40B4-BE49-F238E27FC236}">
                    <a16:creationId xmlns:a16="http://schemas.microsoft.com/office/drawing/2014/main" id="{1A3301B9-65F8-47DA-9E1B-3BEAE7C9F8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3" name="Picture 23">
                <a:extLst>
                  <a:ext uri="{FF2B5EF4-FFF2-40B4-BE49-F238E27FC236}">
                    <a16:creationId xmlns:a16="http://schemas.microsoft.com/office/drawing/2014/main" id="{DAA322E7-55E2-4A69-9049-B35F12E064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69" name="Group 56">
              <a:extLst>
                <a:ext uri="{FF2B5EF4-FFF2-40B4-BE49-F238E27FC236}">
                  <a16:creationId xmlns:a16="http://schemas.microsoft.com/office/drawing/2014/main" id="{DB678A8F-78A2-4827-8749-F602568E7B2B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614" name="Picture 14">
                <a:extLst>
                  <a:ext uri="{FF2B5EF4-FFF2-40B4-BE49-F238E27FC236}">
                    <a16:creationId xmlns:a16="http://schemas.microsoft.com/office/drawing/2014/main" id="{9251F2F3-F579-4A25-881A-69C906D2EC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5" name="Picture 15">
                <a:extLst>
                  <a:ext uri="{FF2B5EF4-FFF2-40B4-BE49-F238E27FC236}">
                    <a16:creationId xmlns:a16="http://schemas.microsoft.com/office/drawing/2014/main" id="{A162ADA8-77E8-4E5D-92E8-3C576D9DC9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6" name="Picture 16">
                <a:extLst>
                  <a:ext uri="{FF2B5EF4-FFF2-40B4-BE49-F238E27FC236}">
                    <a16:creationId xmlns:a16="http://schemas.microsoft.com/office/drawing/2014/main" id="{599CE2BA-29AE-4781-9ACF-2168F69805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7" name="Picture 17">
                <a:extLst>
                  <a:ext uri="{FF2B5EF4-FFF2-40B4-BE49-F238E27FC236}">
                    <a16:creationId xmlns:a16="http://schemas.microsoft.com/office/drawing/2014/main" id="{147BC303-CC13-405B-8578-830E42496B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8" name="Picture 18">
                <a:extLst>
                  <a:ext uri="{FF2B5EF4-FFF2-40B4-BE49-F238E27FC236}">
                    <a16:creationId xmlns:a16="http://schemas.microsoft.com/office/drawing/2014/main" id="{006EA72D-E147-4FED-BAE6-CEAA836A05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9" name="Picture 19">
                <a:extLst>
                  <a:ext uri="{FF2B5EF4-FFF2-40B4-BE49-F238E27FC236}">
                    <a16:creationId xmlns:a16="http://schemas.microsoft.com/office/drawing/2014/main" id="{32423D44-6E1D-4022-8091-CD17A821E2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0" name="Picture 20">
                <a:extLst>
                  <a:ext uri="{FF2B5EF4-FFF2-40B4-BE49-F238E27FC236}">
                    <a16:creationId xmlns:a16="http://schemas.microsoft.com/office/drawing/2014/main" id="{A374E8E1-856E-40DE-B8C3-86627E6E58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1" name="Picture 21">
                <a:extLst>
                  <a:ext uri="{FF2B5EF4-FFF2-40B4-BE49-F238E27FC236}">
                    <a16:creationId xmlns:a16="http://schemas.microsoft.com/office/drawing/2014/main" id="{7C1A91CF-7FD2-43FA-92F5-3D7F054128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2" name="Picture 22">
                <a:extLst>
                  <a:ext uri="{FF2B5EF4-FFF2-40B4-BE49-F238E27FC236}">
                    <a16:creationId xmlns:a16="http://schemas.microsoft.com/office/drawing/2014/main" id="{19E56DA8-55B2-44EC-836C-7B6CB59BA0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3" name="Picture 23">
                <a:extLst>
                  <a:ext uri="{FF2B5EF4-FFF2-40B4-BE49-F238E27FC236}">
                    <a16:creationId xmlns:a16="http://schemas.microsoft.com/office/drawing/2014/main" id="{629DA4C0-4491-46E6-8A01-19049DBB51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70" name="Group 56">
              <a:extLst>
                <a:ext uri="{FF2B5EF4-FFF2-40B4-BE49-F238E27FC236}">
                  <a16:creationId xmlns:a16="http://schemas.microsoft.com/office/drawing/2014/main" id="{C18FDD24-B6E0-48D1-B244-6FADD0CD46D6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604" name="Picture 14">
                <a:extLst>
                  <a:ext uri="{FF2B5EF4-FFF2-40B4-BE49-F238E27FC236}">
                    <a16:creationId xmlns:a16="http://schemas.microsoft.com/office/drawing/2014/main" id="{E8CCE929-A47A-4684-91AC-6AB036B2FF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5" name="Picture 15">
                <a:extLst>
                  <a:ext uri="{FF2B5EF4-FFF2-40B4-BE49-F238E27FC236}">
                    <a16:creationId xmlns:a16="http://schemas.microsoft.com/office/drawing/2014/main" id="{F0CBB1DE-E7A5-4FE2-BAA6-6586D4B6C7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6" name="Picture 16">
                <a:extLst>
                  <a:ext uri="{FF2B5EF4-FFF2-40B4-BE49-F238E27FC236}">
                    <a16:creationId xmlns:a16="http://schemas.microsoft.com/office/drawing/2014/main" id="{CA7F3004-4B61-4E4E-9E00-BD78BD4741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7" name="Picture 17">
                <a:extLst>
                  <a:ext uri="{FF2B5EF4-FFF2-40B4-BE49-F238E27FC236}">
                    <a16:creationId xmlns:a16="http://schemas.microsoft.com/office/drawing/2014/main" id="{0EBEB345-D232-4C14-89B5-5D175EE2CF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8" name="Picture 18">
                <a:extLst>
                  <a:ext uri="{FF2B5EF4-FFF2-40B4-BE49-F238E27FC236}">
                    <a16:creationId xmlns:a16="http://schemas.microsoft.com/office/drawing/2014/main" id="{63C548DC-6B7C-48B5-9874-00A6BCC2E2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9" name="Picture 19">
                <a:extLst>
                  <a:ext uri="{FF2B5EF4-FFF2-40B4-BE49-F238E27FC236}">
                    <a16:creationId xmlns:a16="http://schemas.microsoft.com/office/drawing/2014/main" id="{985AF2D2-8D97-4C48-A1CD-D55722D469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0" name="Picture 20">
                <a:extLst>
                  <a:ext uri="{FF2B5EF4-FFF2-40B4-BE49-F238E27FC236}">
                    <a16:creationId xmlns:a16="http://schemas.microsoft.com/office/drawing/2014/main" id="{8C4F92D9-EF73-47AE-B0F0-7B19E34E1D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1" name="Picture 21">
                <a:extLst>
                  <a:ext uri="{FF2B5EF4-FFF2-40B4-BE49-F238E27FC236}">
                    <a16:creationId xmlns:a16="http://schemas.microsoft.com/office/drawing/2014/main" id="{1DD1BADD-00F3-4137-B335-33F63AE612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2" name="Picture 22">
                <a:extLst>
                  <a:ext uri="{FF2B5EF4-FFF2-40B4-BE49-F238E27FC236}">
                    <a16:creationId xmlns:a16="http://schemas.microsoft.com/office/drawing/2014/main" id="{57415034-C59C-41BF-B3D0-CCB89696FA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3" name="Picture 23">
                <a:extLst>
                  <a:ext uri="{FF2B5EF4-FFF2-40B4-BE49-F238E27FC236}">
                    <a16:creationId xmlns:a16="http://schemas.microsoft.com/office/drawing/2014/main" id="{04D5A01F-FA3B-4476-9F62-45CB2CE48F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71" name="Group 56">
              <a:extLst>
                <a:ext uri="{FF2B5EF4-FFF2-40B4-BE49-F238E27FC236}">
                  <a16:creationId xmlns:a16="http://schemas.microsoft.com/office/drawing/2014/main" id="{369E452D-17DF-4C59-83FF-AAAA90719111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594" name="Picture 14">
                <a:extLst>
                  <a:ext uri="{FF2B5EF4-FFF2-40B4-BE49-F238E27FC236}">
                    <a16:creationId xmlns:a16="http://schemas.microsoft.com/office/drawing/2014/main" id="{4D4788A1-7043-46C3-813E-C497BB6856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5" name="Picture 15">
                <a:extLst>
                  <a:ext uri="{FF2B5EF4-FFF2-40B4-BE49-F238E27FC236}">
                    <a16:creationId xmlns:a16="http://schemas.microsoft.com/office/drawing/2014/main" id="{6AAC645B-13BE-4A5F-B506-2E53A806DF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6" name="Picture 16">
                <a:extLst>
                  <a:ext uri="{FF2B5EF4-FFF2-40B4-BE49-F238E27FC236}">
                    <a16:creationId xmlns:a16="http://schemas.microsoft.com/office/drawing/2014/main" id="{96E5C85E-F116-49B5-90C1-0468F2120A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7" name="Picture 17">
                <a:extLst>
                  <a:ext uri="{FF2B5EF4-FFF2-40B4-BE49-F238E27FC236}">
                    <a16:creationId xmlns:a16="http://schemas.microsoft.com/office/drawing/2014/main" id="{5C985AD0-534A-4B76-86C4-8E5FAC8678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8" name="Picture 18">
                <a:extLst>
                  <a:ext uri="{FF2B5EF4-FFF2-40B4-BE49-F238E27FC236}">
                    <a16:creationId xmlns:a16="http://schemas.microsoft.com/office/drawing/2014/main" id="{68B69BF5-193E-48F1-B940-F3CA54DF1C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9" name="Picture 19">
                <a:extLst>
                  <a:ext uri="{FF2B5EF4-FFF2-40B4-BE49-F238E27FC236}">
                    <a16:creationId xmlns:a16="http://schemas.microsoft.com/office/drawing/2014/main" id="{06653FF0-2C9F-48AB-BCEE-1A2A37B769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0" name="Picture 20">
                <a:extLst>
                  <a:ext uri="{FF2B5EF4-FFF2-40B4-BE49-F238E27FC236}">
                    <a16:creationId xmlns:a16="http://schemas.microsoft.com/office/drawing/2014/main" id="{2514BAB8-201D-45E6-8243-0EA0B38513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1" name="Picture 21">
                <a:extLst>
                  <a:ext uri="{FF2B5EF4-FFF2-40B4-BE49-F238E27FC236}">
                    <a16:creationId xmlns:a16="http://schemas.microsoft.com/office/drawing/2014/main" id="{F5F97D75-662A-45AD-B21B-C7FDF5FA44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2" name="Picture 22">
                <a:extLst>
                  <a:ext uri="{FF2B5EF4-FFF2-40B4-BE49-F238E27FC236}">
                    <a16:creationId xmlns:a16="http://schemas.microsoft.com/office/drawing/2014/main" id="{42D5569A-9C72-4DFF-B28C-E39D990A79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3" name="Picture 23">
                <a:extLst>
                  <a:ext uri="{FF2B5EF4-FFF2-40B4-BE49-F238E27FC236}">
                    <a16:creationId xmlns:a16="http://schemas.microsoft.com/office/drawing/2014/main" id="{02D574CD-285E-48AD-8C15-0DD25952D9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72" name="Group 56">
              <a:extLst>
                <a:ext uri="{FF2B5EF4-FFF2-40B4-BE49-F238E27FC236}">
                  <a16:creationId xmlns:a16="http://schemas.microsoft.com/office/drawing/2014/main" id="{019068D1-B1EC-4019-8B13-B144B5D8B31E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584" name="Picture 14">
                <a:extLst>
                  <a:ext uri="{FF2B5EF4-FFF2-40B4-BE49-F238E27FC236}">
                    <a16:creationId xmlns:a16="http://schemas.microsoft.com/office/drawing/2014/main" id="{C7AA10FE-1B17-4CA9-A55B-1F50FAC2C4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5" name="Picture 15">
                <a:extLst>
                  <a:ext uri="{FF2B5EF4-FFF2-40B4-BE49-F238E27FC236}">
                    <a16:creationId xmlns:a16="http://schemas.microsoft.com/office/drawing/2014/main" id="{8F5CDEA3-4E62-43FC-94B6-BBD2A2BA45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6" name="Picture 16">
                <a:extLst>
                  <a:ext uri="{FF2B5EF4-FFF2-40B4-BE49-F238E27FC236}">
                    <a16:creationId xmlns:a16="http://schemas.microsoft.com/office/drawing/2014/main" id="{C63A1846-DB57-4166-8A55-A76B91699C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7" name="Picture 17">
                <a:extLst>
                  <a:ext uri="{FF2B5EF4-FFF2-40B4-BE49-F238E27FC236}">
                    <a16:creationId xmlns:a16="http://schemas.microsoft.com/office/drawing/2014/main" id="{33DB0272-3290-4301-A8E4-42E91E939E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8" name="Picture 18">
                <a:extLst>
                  <a:ext uri="{FF2B5EF4-FFF2-40B4-BE49-F238E27FC236}">
                    <a16:creationId xmlns:a16="http://schemas.microsoft.com/office/drawing/2014/main" id="{3A985CC7-D454-4AEA-B69D-733651F589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9" name="Picture 19">
                <a:extLst>
                  <a:ext uri="{FF2B5EF4-FFF2-40B4-BE49-F238E27FC236}">
                    <a16:creationId xmlns:a16="http://schemas.microsoft.com/office/drawing/2014/main" id="{4D53F45B-768B-4CC3-AECB-C2FA2F9D73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0" name="Picture 20">
                <a:extLst>
                  <a:ext uri="{FF2B5EF4-FFF2-40B4-BE49-F238E27FC236}">
                    <a16:creationId xmlns:a16="http://schemas.microsoft.com/office/drawing/2014/main" id="{92E8D60D-22D8-4A80-8F49-4303B316E1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1" name="Picture 21">
                <a:extLst>
                  <a:ext uri="{FF2B5EF4-FFF2-40B4-BE49-F238E27FC236}">
                    <a16:creationId xmlns:a16="http://schemas.microsoft.com/office/drawing/2014/main" id="{DF1D17AA-D391-45C5-A55B-7CAFD732F6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2" name="Picture 22">
                <a:extLst>
                  <a:ext uri="{FF2B5EF4-FFF2-40B4-BE49-F238E27FC236}">
                    <a16:creationId xmlns:a16="http://schemas.microsoft.com/office/drawing/2014/main" id="{FF68B40A-BEDF-4671-B192-56938843F1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3" name="Picture 23">
                <a:extLst>
                  <a:ext uri="{FF2B5EF4-FFF2-40B4-BE49-F238E27FC236}">
                    <a16:creationId xmlns:a16="http://schemas.microsoft.com/office/drawing/2014/main" id="{034A5175-5979-4AB2-A231-A60F09FEA5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73" name="Group 56">
              <a:extLst>
                <a:ext uri="{FF2B5EF4-FFF2-40B4-BE49-F238E27FC236}">
                  <a16:creationId xmlns:a16="http://schemas.microsoft.com/office/drawing/2014/main" id="{034D4141-8D75-4DFF-9AF7-C8384A27DEEB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574" name="Picture 14">
                <a:extLst>
                  <a:ext uri="{FF2B5EF4-FFF2-40B4-BE49-F238E27FC236}">
                    <a16:creationId xmlns:a16="http://schemas.microsoft.com/office/drawing/2014/main" id="{C160B5B3-AEF4-4E1F-B33F-BFD50FD327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5" name="Picture 15">
                <a:extLst>
                  <a:ext uri="{FF2B5EF4-FFF2-40B4-BE49-F238E27FC236}">
                    <a16:creationId xmlns:a16="http://schemas.microsoft.com/office/drawing/2014/main" id="{91198A7D-D2F6-476C-8294-F000DE4688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6" name="Picture 16">
                <a:extLst>
                  <a:ext uri="{FF2B5EF4-FFF2-40B4-BE49-F238E27FC236}">
                    <a16:creationId xmlns:a16="http://schemas.microsoft.com/office/drawing/2014/main" id="{77A0BD0D-13EE-4F0A-B2DC-1E03F24558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7" name="Picture 17">
                <a:extLst>
                  <a:ext uri="{FF2B5EF4-FFF2-40B4-BE49-F238E27FC236}">
                    <a16:creationId xmlns:a16="http://schemas.microsoft.com/office/drawing/2014/main" id="{E5204A3D-A0B5-4172-B35E-FD704D5EEA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8" name="Picture 18">
                <a:extLst>
                  <a:ext uri="{FF2B5EF4-FFF2-40B4-BE49-F238E27FC236}">
                    <a16:creationId xmlns:a16="http://schemas.microsoft.com/office/drawing/2014/main" id="{BBC8E101-83EC-437A-B4E2-B62589CCBA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9" name="Picture 19">
                <a:extLst>
                  <a:ext uri="{FF2B5EF4-FFF2-40B4-BE49-F238E27FC236}">
                    <a16:creationId xmlns:a16="http://schemas.microsoft.com/office/drawing/2014/main" id="{C985E108-3899-41F3-B1C5-114CD5FA68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0" name="Picture 20">
                <a:extLst>
                  <a:ext uri="{FF2B5EF4-FFF2-40B4-BE49-F238E27FC236}">
                    <a16:creationId xmlns:a16="http://schemas.microsoft.com/office/drawing/2014/main" id="{02D16900-9641-4DBE-80B6-CC04CB0CA8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1" name="Picture 21">
                <a:extLst>
                  <a:ext uri="{FF2B5EF4-FFF2-40B4-BE49-F238E27FC236}">
                    <a16:creationId xmlns:a16="http://schemas.microsoft.com/office/drawing/2014/main" id="{C7A5ECCE-E801-4D21-8A4B-FE1C18E722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2" name="Picture 22">
                <a:extLst>
                  <a:ext uri="{FF2B5EF4-FFF2-40B4-BE49-F238E27FC236}">
                    <a16:creationId xmlns:a16="http://schemas.microsoft.com/office/drawing/2014/main" id="{B1945FCA-E247-4173-9168-84ADC656AF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3" name="Picture 23">
                <a:extLst>
                  <a:ext uri="{FF2B5EF4-FFF2-40B4-BE49-F238E27FC236}">
                    <a16:creationId xmlns:a16="http://schemas.microsoft.com/office/drawing/2014/main" id="{E3240687-A5BA-4E39-916E-26409E0710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674" name="Group 673">
            <a:extLst>
              <a:ext uri="{FF2B5EF4-FFF2-40B4-BE49-F238E27FC236}">
                <a16:creationId xmlns:a16="http://schemas.microsoft.com/office/drawing/2014/main" id="{8361040B-F1E8-4C52-9DC0-2F9E26632034}"/>
              </a:ext>
            </a:extLst>
          </p:cNvPr>
          <p:cNvGrpSpPr/>
          <p:nvPr/>
        </p:nvGrpSpPr>
        <p:grpSpPr>
          <a:xfrm>
            <a:off x="2377042" y="3289449"/>
            <a:ext cx="1539560" cy="1515856"/>
            <a:chOff x="4975891" y="1527626"/>
            <a:chExt cx="1539560" cy="1515856"/>
          </a:xfrm>
        </p:grpSpPr>
        <p:grpSp>
          <p:nvGrpSpPr>
            <p:cNvPr id="675" name="Group 56">
              <a:extLst>
                <a:ext uri="{FF2B5EF4-FFF2-40B4-BE49-F238E27FC236}">
                  <a16:creationId xmlns:a16="http://schemas.microsoft.com/office/drawing/2014/main" id="{5DDC5369-475E-4D17-8653-898203D894F5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775" name="Picture 14">
                <a:extLst>
                  <a:ext uri="{FF2B5EF4-FFF2-40B4-BE49-F238E27FC236}">
                    <a16:creationId xmlns:a16="http://schemas.microsoft.com/office/drawing/2014/main" id="{CE3FB48E-998B-4AF9-905A-40A9C5810A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6" name="Picture 15">
                <a:extLst>
                  <a:ext uri="{FF2B5EF4-FFF2-40B4-BE49-F238E27FC236}">
                    <a16:creationId xmlns:a16="http://schemas.microsoft.com/office/drawing/2014/main" id="{A7A17B01-3829-4148-9CCE-B291D3017C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7" name="Picture 16">
                <a:extLst>
                  <a:ext uri="{FF2B5EF4-FFF2-40B4-BE49-F238E27FC236}">
                    <a16:creationId xmlns:a16="http://schemas.microsoft.com/office/drawing/2014/main" id="{AB4C8B96-433C-4537-88D6-1318D016AE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8" name="Picture 17">
                <a:extLst>
                  <a:ext uri="{FF2B5EF4-FFF2-40B4-BE49-F238E27FC236}">
                    <a16:creationId xmlns:a16="http://schemas.microsoft.com/office/drawing/2014/main" id="{7FAC7EF1-001F-4629-9318-D99A7001EC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9" name="Picture 18">
                <a:extLst>
                  <a:ext uri="{FF2B5EF4-FFF2-40B4-BE49-F238E27FC236}">
                    <a16:creationId xmlns:a16="http://schemas.microsoft.com/office/drawing/2014/main" id="{F0BF542B-A18A-4937-A9AC-1FA2F45143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0" name="Picture 19">
                <a:extLst>
                  <a:ext uri="{FF2B5EF4-FFF2-40B4-BE49-F238E27FC236}">
                    <a16:creationId xmlns:a16="http://schemas.microsoft.com/office/drawing/2014/main" id="{9C75AF12-B082-4374-AABF-DDB41ACC74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1" name="Picture 20">
                <a:extLst>
                  <a:ext uri="{FF2B5EF4-FFF2-40B4-BE49-F238E27FC236}">
                    <a16:creationId xmlns:a16="http://schemas.microsoft.com/office/drawing/2014/main" id="{DC7E7D58-98D0-41C9-B5EB-2070F0E2A1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2" name="Picture 21">
                <a:extLst>
                  <a:ext uri="{FF2B5EF4-FFF2-40B4-BE49-F238E27FC236}">
                    <a16:creationId xmlns:a16="http://schemas.microsoft.com/office/drawing/2014/main" id="{05107B42-F179-452F-88B4-5318EFD98C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3" name="Picture 22">
                <a:extLst>
                  <a:ext uri="{FF2B5EF4-FFF2-40B4-BE49-F238E27FC236}">
                    <a16:creationId xmlns:a16="http://schemas.microsoft.com/office/drawing/2014/main" id="{4F6F9C22-6B56-4C43-B724-FC83E37370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4" name="Picture 23">
                <a:extLst>
                  <a:ext uri="{FF2B5EF4-FFF2-40B4-BE49-F238E27FC236}">
                    <a16:creationId xmlns:a16="http://schemas.microsoft.com/office/drawing/2014/main" id="{D4A7C170-1F0E-4D6A-BB81-C3D69AA2FC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76" name="Group 56">
              <a:extLst>
                <a:ext uri="{FF2B5EF4-FFF2-40B4-BE49-F238E27FC236}">
                  <a16:creationId xmlns:a16="http://schemas.microsoft.com/office/drawing/2014/main" id="{22E37C78-DCCB-4D59-8B87-9CF49D6B6D8C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765" name="Picture 14">
                <a:extLst>
                  <a:ext uri="{FF2B5EF4-FFF2-40B4-BE49-F238E27FC236}">
                    <a16:creationId xmlns:a16="http://schemas.microsoft.com/office/drawing/2014/main" id="{6F80F18C-68FE-4A23-83B8-A44CCD48E2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6" name="Picture 15">
                <a:extLst>
                  <a:ext uri="{FF2B5EF4-FFF2-40B4-BE49-F238E27FC236}">
                    <a16:creationId xmlns:a16="http://schemas.microsoft.com/office/drawing/2014/main" id="{06C8563D-8216-45F2-8559-FE442ECEC6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7" name="Picture 16">
                <a:extLst>
                  <a:ext uri="{FF2B5EF4-FFF2-40B4-BE49-F238E27FC236}">
                    <a16:creationId xmlns:a16="http://schemas.microsoft.com/office/drawing/2014/main" id="{475319BD-F704-4C60-B394-B4ACBD2F84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8" name="Picture 17">
                <a:extLst>
                  <a:ext uri="{FF2B5EF4-FFF2-40B4-BE49-F238E27FC236}">
                    <a16:creationId xmlns:a16="http://schemas.microsoft.com/office/drawing/2014/main" id="{38D42D16-57A9-4332-8516-7D7A4DD9F8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9" name="Picture 18">
                <a:extLst>
                  <a:ext uri="{FF2B5EF4-FFF2-40B4-BE49-F238E27FC236}">
                    <a16:creationId xmlns:a16="http://schemas.microsoft.com/office/drawing/2014/main" id="{AF602720-6824-4C7C-81C6-058CD1FBCB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0" name="Picture 19">
                <a:extLst>
                  <a:ext uri="{FF2B5EF4-FFF2-40B4-BE49-F238E27FC236}">
                    <a16:creationId xmlns:a16="http://schemas.microsoft.com/office/drawing/2014/main" id="{749A0E46-1028-4F71-9B1B-02B3E85A35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1" name="Picture 20">
                <a:extLst>
                  <a:ext uri="{FF2B5EF4-FFF2-40B4-BE49-F238E27FC236}">
                    <a16:creationId xmlns:a16="http://schemas.microsoft.com/office/drawing/2014/main" id="{737CCF81-18C3-4239-B720-45550EC9A5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2" name="Picture 21">
                <a:extLst>
                  <a:ext uri="{FF2B5EF4-FFF2-40B4-BE49-F238E27FC236}">
                    <a16:creationId xmlns:a16="http://schemas.microsoft.com/office/drawing/2014/main" id="{2A6B39C6-AE35-4C34-8B21-B76D096982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3" name="Picture 22">
                <a:extLst>
                  <a:ext uri="{FF2B5EF4-FFF2-40B4-BE49-F238E27FC236}">
                    <a16:creationId xmlns:a16="http://schemas.microsoft.com/office/drawing/2014/main" id="{6FB4EFD0-9256-4FA4-8CFC-FA154E1CB1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4" name="Picture 23">
                <a:extLst>
                  <a:ext uri="{FF2B5EF4-FFF2-40B4-BE49-F238E27FC236}">
                    <a16:creationId xmlns:a16="http://schemas.microsoft.com/office/drawing/2014/main" id="{654AB2AD-9746-471C-8AFE-A97E066F74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77" name="Group 56">
              <a:extLst>
                <a:ext uri="{FF2B5EF4-FFF2-40B4-BE49-F238E27FC236}">
                  <a16:creationId xmlns:a16="http://schemas.microsoft.com/office/drawing/2014/main" id="{FC6F7BDC-07FE-4AD3-A31A-F9BD52C84BF7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755" name="Picture 14">
                <a:extLst>
                  <a:ext uri="{FF2B5EF4-FFF2-40B4-BE49-F238E27FC236}">
                    <a16:creationId xmlns:a16="http://schemas.microsoft.com/office/drawing/2014/main" id="{088AAEDB-9919-4268-A04C-749E61E65C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6" name="Picture 15">
                <a:extLst>
                  <a:ext uri="{FF2B5EF4-FFF2-40B4-BE49-F238E27FC236}">
                    <a16:creationId xmlns:a16="http://schemas.microsoft.com/office/drawing/2014/main" id="{78427B08-00D5-49B9-BF8A-F324449305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7" name="Picture 16">
                <a:extLst>
                  <a:ext uri="{FF2B5EF4-FFF2-40B4-BE49-F238E27FC236}">
                    <a16:creationId xmlns:a16="http://schemas.microsoft.com/office/drawing/2014/main" id="{5607DDA6-3FD5-4DDB-AFB0-656404EB5C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8" name="Picture 17">
                <a:extLst>
                  <a:ext uri="{FF2B5EF4-FFF2-40B4-BE49-F238E27FC236}">
                    <a16:creationId xmlns:a16="http://schemas.microsoft.com/office/drawing/2014/main" id="{BEFE8A3F-81F0-40C5-B89F-35B290AAC9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9" name="Picture 18">
                <a:extLst>
                  <a:ext uri="{FF2B5EF4-FFF2-40B4-BE49-F238E27FC236}">
                    <a16:creationId xmlns:a16="http://schemas.microsoft.com/office/drawing/2014/main" id="{CD39B6ED-A23F-4118-AF67-D10473BE74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0" name="Picture 19">
                <a:extLst>
                  <a:ext uri="{FF2B5EF4-FFF2-40B4-BE49-F238E27FC236}">
                    <a16:creationId xmlns:a16="http://schemas.microsoft.com/office/drawing/2014/main" id="{C1C8D04A-63DD-42BB-9D03-678B6BF89B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1" name="Picture 20">
                <a:extLst>
                  <a:ext uri="{FF2B5EF4-FFF2-40B4-BE49-F238E27FC236}">
                    <a16:creationId xmlns:a16="http://schemas.microsoft.com/office/drawing/2014/main" id="{4D95F2C1-C0F3-4DA0-BB44-3257474DF9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2" name="Picture 21">
                <a:extLst>
                  <a:ext uri="{FF2B5EF4-FFF2-40B4-BE49-F238E27FC236}">
                    <a16:creationId xmlns:a16="http://schemas.microsoft.com/office/drawing/2014/main" id="{C023D0F8-C344-45D2-BBFF-EBC2D013CB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3" name="Picture 22">
                <a:extLst>
                  <a:ext uri="{FF2B5EF4-FFF2-40B4-BE49-F238E27FC236}">
                    <a16:creationId xmlns:a16="http://schemas.microsoft.com/office/drawing/2014/main" id="{4D91497F-F75D-4420-B508-8B0A068FCE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4" name="Picture 23">
                <a:extLst>
                  <a:ext uri="{FF2B5EF4-FFF2-40B4-BE49-F238E27FC236}">
                    <a16:creationId xmlns:a16="http://schemas.microsoft.com/office/drawing/2014/main" id="{83E2907E-7498-46C4-BEA3-C249BBB72E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78" name="Group 56">
              <a:extLst>
                <a:ext uri="{FF2B5EF4-FFF2-40B4-BE49-F238E27FC236}">
                  <a16:creationId xmlns:a16="http://schemas.microsoft.com/office/drawing/2014/main" id="{542F7D32-5E22-4ABA-95ED-5B547199E9E0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745" name="Picture 14">
                <a:extLst>
                  <a:ext uri="{FF2B5EF4-FFF2-40B4-BE49-F238E27FC236}">
                    <a16:creationId xmlns:a16="http://schemas.microsoft.com/office/drawing/2014/main" id="{40534CBB-F971-4E2D-8840-1967A3274C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6" name="Picture 15">
                <a:extLst>
                  <a:ext uri="{FF2B5EF4-FFF2-40B4-BE49-F238E27FC236}">
                    <a16:creationId xmlns:a16="http://schemas.microsoft.com/office/drawing/2014/main" id="{6AEBD803-FE81-436A-8679-07272CBF82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7" name="Picture 16">
                <a:extLst>
                  <a:ext uri="{FF2B5EF4-FFF2-40B4-BE49-F238E27FC236}">
                    <a16:creationId xmlns:a16="http://schemas.microsoft.com/office/drawing/2014/main" id="{A19CD0AF-0FA5-43CA-AC0C-E95F8CA5E9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8" name="Picture 17">
                <a:extLst>
                  <a:ext uri="{FF2B5EF4-FFF2-40B4-BE49-F238E27FC236}">
                    <a16:creationId xmlns:a16="http://schemas.microsoft.com/office/drawing/2014/main" id="{D787BE45-A4F4-431F-8CCD-81B8FA7BBE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9" name="Picture 18">
                <a:extLst>
                  <a:ext uri="{FF2B5EF4-FFF2-40B4-BE49-F238E27FC236}">
                    <a16:creationId xmlns:a16="http://schemas.microsoft.com/office/drawing/2014/main" id="{BC1B611A-BD86-485E-A40D-7FAAD51890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0" name="Picture 19">
                <a:extLst>
                  <a:ext uri="{FF2B5EF4-FFF2-40B4-BE49-F238E27FC236}">
                    <a16:creationId xmlns:a16="http://schemas.microsoft.com/office/drawing/2014/main" id="{8C5E159A-6E2B-4E53-BC80-616C200980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1" name="Picture 20">
                <a:extLst>
                  <a:ext uri="{FF2B5EF4-FFF2-40B4-BE49-F238E27FC236}">
                    <a16:creationId xmlns:a16="http://schemas.microsoft.com/office/drawing/2014/main" id="{1F3ABE8E-4DA6-4EAA-B098-A32845A74C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2" name="Picture 21">
                <a:extLst>
                  <a:ext uri="{FF2B5EF4-FFF2-40B4-BE49-F238E27FC236}">
                    <a16:creationId xmlns:a16="http://schemas.microsoft.com/office/drawing/2014/main" id="{65571C40-2C8C-47DF-8024-C8C9BC8F67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3" name="Picture 22">
                <a:extLst>
                  <a:ext uri="{FF2B5EF4-FFF2-40B4-BE49-F238E27FC236}">
                    <a16:creationId xmlns:a16="http://schemas.microsoft.com/office/drawing/2014/main" id="{599DEE23-AE16-4BF4-9FE5-AD3605B35C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4" name="Picture 23">
                <a:extLst>
                  <a:ext uri="{FF2B5EF4-FFF2-40B4-BE49-F238E27FC236}">
                    <a16:creationId xmlns:a16="http://schemas.microsoft.com/office/drawing/2014/main" id="{3C4521D3-6412-4F9F-AF5D-4CCCA2C72D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79" name="Group 56">
              <a:extLst>
                <a:ext uri="{FF2B5EF4-FFF2-40B4-BE49-F238E27FC236}">
                  <a16:creationId xmlns:a16="http://schemas.microsoft.com/office/drawing/2014/main" id="{3906454F-3172-4EE9-B6AC-5944367FE11B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735" name="Picture 14">
                <a:extLst>
                  <a:ext uri="{FF2B5EF4-FFF2-40B4-BE49-F238E27FC236}">
                    <a16:creationId xmlns:a16="http://schemas.microsoft.com/office/drawing/2014/main" id="{84DB6AE5-A94F-4B80-BED6-3AB1FC8F3C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6" name="Picture 15">
                <a:extLst>
                  <a:ext uri="{FF2B5EF4-FFF2-40B4-BE49-F238E27FC236}">
                    <a16:creationId xmlns:a16="http://schemas.microsoft.com/office/drawing/2014/main" id="{71BD39F7-23A1-44D5-881F-3F03A87C4D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7" name="Picture 16">
                <a:extLst>
                  <a:ext uri="{FF2B5EF4-FFF2-40B4-BE49-F238E27FC236}">
                    <a16:creationId xmlns:a16="http://schemas.microsoft.com/office/drawing/2014/main" id="{F2EEA150-7777-4A50-A131-7D25F1F406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8" name="Picture 17">
                <a:extLst>
                  <a:ext uri="{FF2B5EF4-FFF2-40B4-BE49-F238E27FC236}">
                    <a16:creationId xmlns:a16="http://schemas.microsoft.com/office/drawing/2014/main" id="{78A2E91C-B83B-4148-AF98-088E8E5EDA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9" name="Picture 18">
                <a:extLst>
                  <a:ext uri="{FF2B5EF4-FFF2-40B4-BE49-F238E27FC236}">
                    <a16:creationId xmlns:a16="http://schemas.microsoft.com/office/drawing/2014/main" id="{72C0FCDC-AB71-431D-B4C6-56904FC8FE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0" name="Picture 19">
                <a:extLst>
                  <a:ext uri="{FF2B5EF4-FFF2-40B4-BE49-F238E27FC236}">
                    <a16:creationId xmlns:a16="http://schemas.microsoft.com/office/drawing/2014/main" id="{A78C03A7-D761-47DB-90BA-07F80FA7DC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1" name="Picture 20">
                <a:extLst>
                  <a:ext uri="{FF2B5EF4-FFF2-40B4-BE49-F238E27FC236}">
                    <a16:creationId xmlns:a16="http://schemas.microsoft.com/office/drawing/2014/main" id="{47F42DA7-2870-4568-A8FB-552AB9E3E7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2" name="Picture 21">
                <a:extLst>
                  <a:ext uri="{FF2B5EF4-FFF2-40B4-BE49-F238E27FC236}">
                    <a16:creationId xmlns:a16="http://schemas.microsoft.com/office/drawing/2014/main" id="{D464D9AE-2D5D-4B6E-849B-DEA28AEFD7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3" name="Picture 22">
                <a:extLst>
                  <a:ext uri="{FF2B5EF4-FFF2-40B4-BE49-F238E27FC236}">
                    <a16:creationId xmlns:a16="http://schemas.microsoft.com/office/drawing/2014/main" id="{95BFC6E5-9AC0-4807-A4A0-52243A5F6E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4" name="Picture 23">
                <a:extLst>
                  <a:ext uri="{FF2B5EF4-FFF2-40B4-BE49-F238E27FC236}">
                    <a16:creationId xmlns:a16="http://schemas.microsoft.com/office/drawing/2014/main" id="{316717EE-981C-4738-AA31-2C8A9FBAC2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80" name="Group 56">
              <a:extLst>
                <a:ext uri="{FF2B5EF4-FFF2-40B4-BE49-F238E27FC236}">
                  <a16:creationId xmlns:a16="http://schemas.microsoft.com/office/drawing/2014/main" id="{9A4BF665-38B5-4CF2-BD3F-15C02FA94A2E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725" name="Picture 14">
                <a:extLst>
                  <a:ext uri="{FF2B5EF4-FFF2-40B4-BE49-F238E27FC236}">
                    <a16:creationId xmlns:a16="http://schemas.microsoft.com/office/drawing/2014/main" id="{9AC0E41F-7E9A-41EE-B6AE-2ED00EB3EF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6" name="Picture 15">
                <a:extLst>
                  <a:ext uri="{FF2B5EF4-FFF2-40B4-BE49-F238E27FC236}">
                    <a16:creationId xmlns:a16="http://schemas.microsoft.com/office/drawing/2014/main" id="{A078D53E-A9C6-436F-A4AB-2208078907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7" name="Picture 16">
                <a:extLst>
                  <a:ext uri="{FF2B5EF4-FFF2-40B4-BE49-F238E27FC236}">
                    <a16:creationId xmlns:a16="http://schemas.microsoft.com/office/drawing/2014/main" id="{AB7754BD-AFE6-401A-BBB8-2A563534BF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8" name="Picture 17">
                <a:extLst>
                  <a:ext uri="{FF2B5EF4-FFF2-40B4-BE49-F238E27FC236}">
                    <a16:creationId xmlns:a16="http://schemas.microsoft.com/office/drawing/2014/main" id="{ED425405-CA0C-40A6-BBA8-798EF5D633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9" name="Picture 18">
                <a:extLst>
                  <a:ext uri="{FF2B5EF4-FFF2-40B4-BE49-F238E27FC236}">
                    <a16:creationId xmlns:a16="http://schemas.microsoft.com/office/drawing/2014/main" id="{81B784FA-34E9-46B2-A40B-765523D467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0" name="Picture 19">
                <a:extLst>
                  <a:ext uri="{FF2B5EF4-FFF2-40B4-BE49-F238E27FC236}">
                    <a16:creationId xmlns:a16="http://schemas.microsoft.com/office/drawing/2014/main" id="{8D344974-DE35-4806-94FC-06077C091C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1" name="Picture 20">
                <a:extLst>
                  <a:ext uri="{FF2B5EF4-FFF2-40B4-BE49-F238E27FC236}">
                    <a16:creationId xmlns:a16="http://schemas.microsoft.com/office/drawing/2014/main" id="{5870969A-0836-47EC-8612-A1D73B20AF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2" name="Picture 21">
                <a:extLst>
                  <a:ext uri="{FF2B5EF4-FFF2-40B4-BE49-F238E27FC236}">
                    <a16:creationId xmlns:a16="http://schemas.microsoft.com/office/drawing/2014/main" id="{E3E53FB6-32D9-44DE-BC84-EBC7634BE1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3" name="Picture 22">
                <a:extLst>
                  <a:ext uri="{FF2B5EF4-FFF2-40B4-BE49-F238E27FC236}">
                    <a16:creationId xmlns:a16="http://schemas.microsoft.com/office/drawing/2014/main" id="{FF448ED4-4ABC-4916-BF72-975C22AAB3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4" name="Picture 23">
                <a:extLst>
                  <a:ext uri="{FF2B5EF4-FFF2-40B4-BE49-F238E27FC236}">
                    <a16:creationId xmlns:a16="http://schemas.microsoft.com/office/drawing/2014/main" id="{4A358CD7-BB5D-4F1C-9E42-A9C4038559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81" name="Group 56">
              <a:extLst>
                <a:ext uri="{FF2B5EF4-FFF2-40B4-BE49-F238E27FC236}">
                  <a16:creationId xmlns:a16="http://schemas.microsoft.com/office/drawing/2014/main" id="{D76FAC65-3A93-4FD6-8714-9C391FA09694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715" name="Picture 14">
                <a:extLst>
                  <a:ext uri="{FF2B5EF4-FFF2-40B4-BE49-F238E27FC236}">
                    <a16:creationId xmlns:a16="http://schemas.microsoft.com/office/drawing/2014/main" id="{14473A00-BB2B-4F61-BB2F-8787BDF987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6" name="Picture 15">
                <a:extLst>
                  <a:ext uri="{FF2B5EF4-FFF2-40B4-BE49-F238E27FC236}">
                    <a16:creationId xmlns:a16="http://schemas.microsoft.com/office/drawing/2014/main" id="{A50BB44E-3220-4A69-9526-79A8C7150C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7" name="Picture 16">
                <a:extLst>
                  <a:ext uri="{FF2B5EF4-FFF2-40B4-BE49-F238E27FC236}">
                    <a16:creationId xmlns:a16="http://schemas.microsoft.com/office/drawing/2014/main" id="{122535D3-5643-4FE7-85FF-198E0D11C5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8" name="Picture 17">
                <a:extLst>
                  <a:ext uri="{FF2B5EF4-FFF2-40B4-BE49-F238E27FC236}">
                    <a16:creationId xmlns:a16="http://schemas.microsoft.com/office/drawing/2014/main" id="{D618DE36-D138-4304-AD65-44B081451E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9" name="Picture 18">
                <a:extLst>
                  <a:ext uri="{FF2B5EF4-FFF2-40B4-BE49-F238E27FC236}">
                    <a16:creationId xmlns:a16="http://schemas.microsoft.com/office/drawing/2014/main" id="{DEA6882B-52FE-4044-BEC1-A31C156C9F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0" name="Picture 19">
                <a:extLst>
                  <a:ext uri="{FF2B5EF4-FFF2-40B4-BE49-F238E27FC236}">
                    <a16:creationId xmlns:a16="http://schemas.microsoft.com/office/drawing/2014/main" id="{7A07FC21-B378-4A82-9E1B-0870A89518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1" name="Picture 20">
                <a:extLst>
                  <a:ext uri="{FF2B5EF4-FFF2-40B4-BE49-F238E27FC236}">
                    <a16:creationId xmlns:a16="http://schemas.microsoft.com/office/drawing/2014/main" id="{7211698A-DE2E-436B-A16B-FDCD8949B1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2" name="Picture 21">
                <a:extLst>
                  <a:ext uri="{FF2B5EF4-FFF2-40B4-BE49-F238E27FC236}">
                    <a16:creationId xmlns:a16="http://schemas.microsoft.com/office/drawing/2014/main" id="{F8B30081-37E8-474C-B1EA-89012572D2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3" name="Picture 22">
                <a:extLst>
                  <a:ext uri="{FF2B5EF4-FFF2-40B4-BE49-F238E27FC236}">
                    <a16:creationId xmlns:a16="http://schemas.microsoft.com/office/drawing/2014/main" id="{32D5BBE7-5AD3-41BB-8CBC-B493E073DD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4" name="Picture 23">
                <a:extLst>
                  <a:ext uri="{FF2B5EF4-FFF2-40B4-BE49-F238E27FC236}">
                    <a16:creationId xmlns:a16="http://schemas.microsoft.com/office/drawing/2014/main" id="{87826D4C-6A3F-4043-8E3C-2657BA89E2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82" name="Group 56">
              <a:extLst>
                <a:ext uri="{FF2B5EF4-FFF2-40B4-BE49-F238E27FC236}">
                  <a16:creationId xmlns:a16="http://schemas.microsoft.com/office/drawing/2014/main" id="{C98BC03C-794D-4DFB-9C00-D2F6EEF47A03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705" name="Picture 14">
                <a:extLst>
                  <a:ext uri="{FF2B5EF4-FFF2-40B4-BE49-F238E27FC236}">
                    <a16:creationId xmlns:a16="http://schemas.microsoft.com/office/drawing/2014/main" id="{FCFB90DD-D646-4EBD-8ECF-11E0470101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6" name="Picture 15">
                <a:extLst>
                  <a:ext uri="{FF2B5EF4-FFF2-40B4-BE49-F238E27FC236}">
                    <a16:creationId xmlns:a16="http://schemas.microsoft.com/office/drawing/2014/main" id="{F42FF1A4-A653-4D89-B168-AEDB951E29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7" name="Picture 16">
                <a:extLst>
                  <a:ext uri="{FF2B5EF4-FFF2-40B4-BE49-F238E27FC236}">
                    <a16:creationId xmlns:a16="http://schemas.microsoft.com/office/drawing/2014/main" id="{3DF85C30-3167-4110-8110-9931B2E0A6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8" name="Picture 17">
                <a:extLst>
                  <a:ext uri="{FF2B5EF4-FFF2-40B4-BE49-F238E27FC236}">
                    <a16:creationId xmlns:a16="http://schemas.microsoft.com/office/drawing/2014/main" id="{03032B39-5F0A-493E-B55D-D4B6D428B9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9" name="Picture 18">
                <a:extLst>
                  <a:ext uri="{FF2B5EF4-FFF2-40B4-BE49-F238E27FC236}">
                    <a16:creationId xmlns:a16="http://schemas.microsoft.com/office/drawing/2014/main" id="{ED6B78AA-3F3D-485E-ABC8-59983166F7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0" name="Picture 19">
                <a:extLst>
                  <a:ext uri="{FF2B5EF4-FFF2-40B4-BE49-F238E27FC236}">
                    <a16:creationId xmlns:a16="http://schemas.microsoft.com/office/drawing/2014/main" id="{6A9046F2-A306-436C-BE78-E60FB05860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1" name="Picture 20">
                <a:extLst>
                  <a:ext uri="{FF2B5EF4-FFF2-40B4-BE49-F238E27FC236}">
                    <a16:creationId xmlns:a16="http://schemas.microsoft.com/office/drawing/2014/main" id="{BCFD34FA-DC5D-4683-9F3D-05FF0611FE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2" name="Picture 21">
                <a:extLst>
                  <a:ext uri="{FF2B5EF4-FFF2-40B4-BE49-F238E27FC236}">
                    <a16:creationId xmlns:a16="http://schemas.microsoft.com/office/drawing/2014/main" id="{3916A385-67E6-4237-A454-36E6DCDB1B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3" name="Picture 22">
                <a:extLst>
                  <a:ext uri="{FF2B5EF4-FFF2-40B4-BE49-F238E27FC236}">
                    <a16:creationId xmlns:a16="http://schemas.microsoft.com/office/drawing/2014/main" id="{80D7EABE-AA10-4485-B244-E614D86AF1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4" name="Picture 23">
                <a:extLst>
                  <a:ext uri="{FF2B5EF4-FFF2-40B4-BE49-F238E27FC236}">
                    <a16:creationId xmlns:a16="http://schemas.microsoft.com/office/drawing/2014/main" id="{86391BAC-4A3C-447D-8833-654CFD00BE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83" name="Group 56">
              <a:extLst>
                <a:ext uri="{FF2B5EF4-FFF2-40B4-BE49-F238E27FC236}">
                  <a16:creationId xmlns:a16="http://schemas.microsoft.com/office/drawing/2014/main" id="{7F4CE1F5-FEFD-4BC4-A837-2B3A5CEABDB0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695" name="Picture 14">
                <a:extLst>
                  <a:ext uri="{FF2B5EF4-FFF2-40B4-BE49-F238E27FC236}">
                    <a16:creationId xmlns:a16="http://schemas.microsoft.com/office/drawing/2014/main" id="{A18D371B-207A-4193-A0DE-F4C0C828A3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6" name="Picture 15">
                <a:extLst>
                  <a:ext uri="{FF2B5EF4-FFF2-40B4-BE49-F238E27FC236}">
                    <a16:creationId xmlns:a16="http://schemas.microsoft.com/office/drawing/2014/main" id="{A9ED63F0-10FA-49B8-92FC-F2F4C11FCD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7" name="Picture 16">
                <a:extLst>
                  <a:ext uri="{FF2B5EF4-FFF2-40B4-BE49-F238E27FC236}">
                    <a16:creationId xmlns:a16="http://schemas.microsoft.com/office/drawing/2014/main" id="{279C5525-F58A-4E4D-BBA7-C7ED7A81A0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8" name="Picture 17">
                <a:extLst>
                  <a:ext uri="{FF2B5EF4-FFF2-40B4-BE49-F238E27FC236}">
                    <a16:creationId xmlns:a16="http://schemas.microsoft.com/office/drawing/2014/main" id="{4B39A90C-9B1C-4FAB-8184-EC0B019989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9" name="Picture 18">
                <a:extLst>
                  <a:ext uri="{FF2B5EF4-FFF2-40B4-BE49-F238E27FC236}">
                    <a16:creationId xmlns:a16="http://schemas.microsoft.com/office/drawing/2014/main" id="{E54449CE-9E88-42EB-A395-7004FC240C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0" name="Picture 19">
                <a:extLst>
                  <a:ext uri="{FF2B5EF4-FFF2-40B4-BE49-F238E27FC236}">
                    <a16:creationId xmlns:a16="http://schemas.microsoft.com/office/drawing/2014/main" id="{68BE761B-4636-4CAB-BE46-F99698F419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1" name="Picture 20">
                <a:extLst>
                  <a:ext uri="{FF2B5EF4-FFF2-40B4-BE49-F238E27FC236}">
                    <a16:creationId xmlns:a16="http://schemas.microsoft.com/office/drawing/2014/main" id="{86384400-E86C-4FC6-AE34-0CA4E983BF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2" name="Picture 21">
                <a:extLst>
                  <a:ext uri="{FF2B5EF4-FFF2-40B4-BE49-F238E27FC236}">
                    <a16:creationId xmlns:a16="http://schemas.microsoft.com/office/drawing/2014/main" id="{CA7893D1-A258-4B66-A17C-0437AD2989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3" name="Picture 22">
                <a:extLst>
                  <a:ext uri="{FF2B5EF4-FFF2-40B4-BE49-F238E27FC236}">
                    <a16:creationId xmlns:a16="http://schemas.microsoft.com/office/drawing/2014/main" id="{55AB3E05-35B8-4546-9824-B1134E34E3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4" name="Picture 23">
                <a:extLst>
                  <a:ext uri="{FF2B5EF4-FFF2-40B4-BE49-F238E27FC236}">
                    <a16:creationId xmlns:a16="http://schemas.microsoft.com/office/drawing/2014/main" id="{6C3F8268-8A1B-4DDC-8B3E-3C0182BCD1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84" name="Group 56">
              <a:extLst>
                <a:ext uri="{FF2B5EF4-FFF2-40B4-BE49-F238E27FC236}">
                  <a16:creationId xmlns:a16="http://schemas.microsoft.com/office/drawing/2014/main" id="{518866C9-F985-453F-8AC2-D6BF410F476C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685" name="Picture 14">
                <a:extLst>
                  <a:ext uri="{FF2B5EF4-FFF2-40B4-BE49-F238E27FC236}">
                    <a16:creationId xmlns:a16="http://schemas.microsoft.com/office/drawing/2014/main" id="{439C7D10-1705-4813-8A9C-4632DD2C45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6" name="Picture 15">
                <a:extLst>
                  <a:ext uri="{FF2B5EF4-FFF2-40B4-BE49-F238E27FC236}">
                    <a16:creationId xmlns:a16="http://schemas.microsoft.com/office/drawing/2014/main" id="{54998C8A-7994-4968-8C54-833BFCD730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7" name="Picture 16">
                <a:extLst>
                  <a:ext uri="{FF2B5EF4-FFF2-40B4-BE49-F238E27FC236}">
                    <a16:creationId xmlns:a16="http://schemas.microsoft.com/office/drawing/2014/main" id="{40FCA9BB-9F82-4DE3-ADFE-651D079405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8" name="Picture 17">
                <a:extLst>
                  <a:ext uri="{FF2B5EF4-FFF2-40B4-BE49-F238E27FC236}">
                    <a16:creationId xmlns:a16="http://schemas.microsoft.com/office/drawing/2014/main" id="{6981C06A-0707-4EF0-9C0E-FECA3BBA89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9" name="Picture 18">
                <a:extLst>
                  <a:ext uri="{FF2B5EF4-FFF2-40B4-BE49-F238E27FC236}">
                    <a16:creationId xmlns:a16="http://schemas.microsoft.com/office/drawing/2014/main" id="{D957AEAE-256C-47E5-BC3F-23F90F7D31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0" name="Picture 19">
                <a:extLst>
                  <a:ext uri="{FF2B5EF4-FFF2-40B4-BE49-F238E27FC236}">
                    <a16:creationId xmlns:a16="http://schemas.microsoft.com/office/drawing/2014/main" id="{C630BD86-F4CD-4F0E-A8B2-0F8342CF0B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1" name="Picture 20">
                <a:extLst>
                  <a:ext uri="{FF2B5EF4-FFF2-40B4-BE49-F238E27FC236}">
                    <a16:creationId xmlns:a16="http://schemas.microsoft.com/office/drawing/2014/main" id="{5E58935E-74B6-462C-9784-02B1F3002B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2" name="Picture 21">
                <a:extLst>
                  <a:ext uri="{FF2B5EF4-FFF2-40B4-BE49-F238E27FC236}">
                    <a16:creationId xmlns:a16="http://schemas.microsoft.com/office/drawing/2014/main" id="{02E0CEAC-63D7-433F-BBAD-F746B2836B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3" name="Picture 22">
                <a:extLst>
                  <a:ext uri="{FF2B5EF4-FFF2-40B4-BE49-F238E27FC236}">
                    <a16:creationId xmlns:a16="http://schemas.microsoft.com/office/drawing/2014/main" id="{EDC97908-41D7-42EB-8072-E624EB7DE0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4" name="Picture 23">
                <a:extLst>
                  <a:ext uri="{FF2B5EF4-FFF2-40B4-BE49-F238E27FC236}">
                    <a16:creationId xmlns:a16="http://schemas.microsoft.com/office/drawing/2014/main" id="{3298A712-B645-42BB-AF0A-3B3546024D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785" name="Group 784">
            <a:extLst>
              <a:ext uri="{FF2B5EF4-FFF2-40B4-BE49-F238E27FC236}">
                <a16:creationId xmlns:a16="http://schemas.microsoft.com/office/drawing/2014/main" id="{74A5A2A8-AE95-4BFC-85E1-1528166F168E}"/>
              </a:ext>
            </a:extLst>
          </p:cNvPr>
          <p:cNvGrpSpPr/>
          <p:nvPr/>
        </p:nvGrpSpPr>
        <p:grpSpPr>
          <a:xfrm>
            <a:off x="2377042" y="5083024"/>
            <a:ext cx="1539560" cy="1515856"/>
            <a:chOff x="4975891" y="1527626"/>
            <a:chExt cx="1539560" cy="1515856"/>
          </a:xfrm>
        </p:grpSpPr>
        <p:grpSp>
          <p:nvGrpSpPr>
            <p:cNvPr id="786" name="Group 56">
              <a:extLst>
                <a:ext uri="{FF2B5EF4-FFF2-40B4-BE49-F238E27FC236}">
                  <a16:creationId xmlns:a16="http://schemas.microsoft.com/office/drawing/2014/main" id="{556E6F4A-1EC6-4A7E-88DA-E76F8D1B9312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886" name="Picture 14">
                <a:extLst>
                  <a:ext uri="{FF2B5EF4-FFF2-40B4-BE49-F238E27FC236}">
                    <a16:creationId xmlns:a16="http://schemas.microsoft.com/office/drawing/2014/main" id="{2FFA79AB-9E4D-4196-8A6C-CAF4C287DB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7" name="Picture 15">
                <a:extLst>
                  <a:ext uri="{FF2B5EF4-FFF2-40B4-BE49-F238E27FC236}">
                    <a16:creationId xmlns:a16="http://schemas.microsoft.com/office/drawing/2014/main" id="{B06322E1-9CBC-423A-81B9-F60C15CD3D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8" name="Picture 16">
                <a:extLst>
                  <a:ext uri="{FF2B5EF4-FFF2-40B4-BE49-F238E27FC236}">
                    <a16:creationId xmlns:a16="http://schemas.microsoft.com/office/drawing/2014/main" id="{C48DFC65-B002-4E05-985F-E1BE997F67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9" name="Picture 17">
                <a:extLst>
                  <a:ext uri="{FF2B5EF4-FFF2-40B4-BE49-F238E27FC236}">
                    <a16:creationId xmlns:a16="http://schemas.microsoft.com/office/drawing/2014/main" id="{B2396F3A-A529-4B45-ADA2-6D70173BD8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0" name="Picture 18">
                <a:extLst>
                  <a:ext uri="{FF2B5EF4-FFF2-40B4-BE49-F238E27FC236}">
                    <a16:creationId xmlns:a16="http://schemas.microsoft.com/office/drawing/2014/main" id="{44F06650-793B-490F-8761-EAC73C2526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1" name="Picture 19">
                <a:extLst>
                  <a:ext uri="{FF2B5EF4-FFF2-40B4-BE49-F238E27FC236}">
                    <a16:creationId xmlns:a16="http://schemas.microsoft.com/office/drawing/2014/main" id="{447CBCA3-9F42-49DD-B693-6FB521F1EA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2" name="Picture 20">
                <a:extLst>
                  <a:ext uri="{FF2B5EF4-FFF2-40B4-BE49-F238E27FC236}">
                    <a16:creationId xmlns:a16="http://schemas.microsoft.com/office/drawing/2014/main" id="{70894DEF-9774-42BE-9F41-052DD6B788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3" name="Picture 21">
                <a:extLst>
                  <a:ext uri="{FF2B5EF4-FFF2-40B4-BE49-F238E27FC236}">
                    <a16:creationId xmlns:a16="http://schemas.microsoft.com/office/drawing/2014/main" id="{9FCF9124-FD33-474A-95F8-1F9E4D9CAD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4" name="Picture 22">
                <a:extLst>
                  <a:ext uri="{FF2B5EF4-FFF2-40B4-BE49-F238E27FC236}">
                    <a16:creationId xmlns:a16="http://schemas.microsoft.com/office/drawing/2014/main" id="{AB6C5F97-AF60-474D-8E17-1EFC86384B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5" name="Picture 23">
                <a:extLst>
                  <a:ext uri="{FF2B5EF4-FFF2-40B4-BE49-F238E27FC236}">
                    <a16:creationId xmlns:a16="http://schemas.microsoft.com/office/drawing/2014/main" id="{EFF5B7DF-19B1-4D3F-879E-28D877D405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87" name="Group 56">
              <a:extLst>
                <a:ext uri="{FF2B5EF4-FFF2-40B4-BE49-F238E27FC236}">
                  <a16:creationId xmlns:a16="http://schemas.microsoft.com/office/drawing/2014/main" id="{0C2E6D95-2250-433F-AE3B-A9D8059C6277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876" name="Picture 14">
                <a:extLst>
                  <a:ext uri="{FF2B5EF4-FFF2-40B4-BE49-F238E27FC236}">
                    <a16:creationId xmlns:a16="http://schemas.microsoft.com/office/drawing/2014/main" id="{9AE186EB-BB4B-4562-91CC-BF674B74C4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7" name="Picture 15">
                <a:extLst>
                  <a:ext uri="{FF2B5EF4-FFF2-40B4-BE49-F238E27FC236}">
                    <a16:creationId xmlns:a16="http://schemas.microsoft.com/office/drawing/2014/main" id="{6FC05079-64FA-4723-AAC7-55BD4DD99A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8" name="Picture 16">
                <a:extLst>
                  <a:ext uri="{FF2B5EF4-FFF2-40B4-BE49-F238E27FC236}">
                    <a16:creationId xmlns:a16="http://schemas.microsoft.com/office/drawing/2014/main" id="{A89FB2DF-A9C1-4CF5-B055-014A77BF43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9" name="Picture 17">
                <a:extLst>
                  <a:ext uri="{FF2B5EF4-FFF2-40B4-BE49-F238E27FC236}">
                    <a16:creationId xmlns:a16="http://schemas.microsoft.com/office/drawing/2014/main" id="{D5A64218-6E97-4EE4-A574-D97D6FE2A8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0" name="Picture 18">
                <a:extLst>
                  <a:ext uri="{FF2B5EF4-FFF2-40B4-BE49-F238E27FC236}">
                    <a16:creationId xmlns:a16="http://schemas.microsoft.com/office/drawing/2014/main" id="{47931085-4114-495E-BE7D-7768F59F89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1" name="Picture 19">
                <a:extLst>
                  <a:ext uri="{FF2B5EF4-FFF2-40B4-BE49-F238E27FC236}">
                    <a16:creationId xmlns:a16="http://schemas.microsoft.com/office/drawing/2014/main" id="{56C6831A-D074-4820-B857-F8171B0524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2" name="Picture 20">
                <a:extLst>
                  <a:ext uri="{FF2B5EF4-FFF2-40B4-BE49-F238E27FC236}">
                    <a16:creationId xmlns:a16="http://schemas.microsoft.com/office/drawing/2014/main" id="{90B48AB9-D902-466B-BC1E-69CA791FF8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3" name="Picture 21">
                <a:extLst>
                  <a:ext uri="{FF2B5EF4-FFF2-40B4-BE49-F238E27FC236}">
                    <a16:creationId xmlns:a16="http://schemas.microsoft.com/office/drawing/2014/main" id="{4C81EC1B-0F08-455A-82B5-6678164FB4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4" name="Picture 22">
                <a:extLst>
                  <a:ext uri="{FF2B5EF4-FFF2-40B4-BE49-F238E27FC236}">
                    <a16:creationId xmlns:a16="http://schemas.microsoft.com/office/drawing/2014/main" id="{DAE5FE6F-A5AD-45EE-A720-20712DC858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5" name="Picture 23">
                <a:extLst>
                  <a:ext uri="{FF2B5EF4-FFF2-40B4-BE49-F238E27FC236}">
                    <a16:creationId xmlns:a16="http://schemas.microsoft.com/office/drawing/2014/main" id="{9AA471E0-EB8F-49DF-98A9-DA6456534F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88" name="Group 56">
              <a:extLst>
                <a:ext uri="{FF2B5EF4-FFF2-40B4-BE49-F238E27FC236}">
                  <a16:creationId xmlns:a16="http://schemas.microsoft.com/office/drawing/2014/main" id="{5E89EDB3-741F-44A0-AA20-BA1D4E37D197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866" name="Picture 14">
                <a:extLst>
                  <a:ext uri="{FF2B5EF4-FFF2-40B4-BE49-F238E27FC236}">
                    <a16:creationId xmlns:a16="http://schemas.microsoft.com/office/drawing/2014/main" id="{943BD625-7C6E-4D0B-B4B7-4B13FD035F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7" name="Picture 15">
                <a:extLst>
                  <a:ext uri="{FF2B5EF4-FFF2-40B4-BE49-F238E27FC236}">
                    <a16:creationId xmlns:a16="http://schemas.microsoft.com/office/drawing/2014/main" id="{897B82FD-F6F6-4050-BC89-E2600EEE7C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8" name="Picture 16">
                <a:extLst>
                  <a:ext uri="{FF2B5EF4-FFF2-40B4-BE49-F238E27FC236}">
                    <a16:creationId xmlns:a16="http://schemas.microsoft.com/office/drawing/2014/main" id="{F3E82097-3C2F-46D0-9F5E-2D6E16ADDC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9" name="Picture 17">
                <a:extLst>
                  <a:ext uri="{FF2B5EF4-FFF2-40B4-BE49-F238E27FC236}">
                    <a16:creationId xmlns:a16="http://schemas.microsoft.com/office/drawing/2014/main" id="{EB12F4AD-23B3-4E35-A015-8B81E99BAB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0" name="Picture 18">
                <a:extLst>
                  <a:ext uri="{FF2B5EF4-FFF2-40B4-BE49-F238E27FC236}">
                    <a16:creationId xmlns:a16="http://schemas.microsoft.com/office/drawing/2014/main" id="{1277D626-6CB5-4026-9F56-17A93CAF89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1" name="Picture 19">
                <a:extLst>
                  <a:ext uri="{FF2B5EF4-FFF2-40B4-BE49-F238E27FC236}">
                    <a16:creationId xmlns:a16="http://schemas.microsoft.com/office/drawing/2014/main" id="{821DDAA2-17B1-4FBC-9418-2CAF157652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2" name="Picture 20">
                <a:extLst>
                  <a:ext uri="{FF2B5EF4-FFF2-40B4-BE49-F238E27FC236}">
                    <a16:creationId xmlns:a16="http://schemas.microsoft.com/office/drawing/2014/main" id="{F0D9FB5F-BAD4-4A6B-80FF-2A6C4F30F1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3" name="Picture 21">
                <a:extLst>
                  <a:ext uri="{FF2B5EF4-FFF2-40B4-BE49-F238E27FC236}">
                    <a16:creationId xmlns:a16="http://schemas.microsoft.com/office/drawing/2014/main" id="{A64F024E-FC92-44D5-8B18-CE40F90786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4" name="Picture 22">
                <a:extLst>
                  <a:ext uri="{FF2B5EF4-FFF2-40B4-BE49-F238E27FC236}">
                    <a16:creationId xmlns:a16="http://schemas.microsoft.com/office/drawing/2014/main" id="{1619BB65-16C7-4499-AE4E-D4BE07946C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5" name="Picture 23">
                <a:extLst>
                  <a:ext uri="{FF2B5EF4-FFF2-40B4-BE49-F238E27FC236}">
                    <a16:creationId xmlns:a16="http://schemas.microsoft.com/office/drawing/2014/main" id="{BEA88ECD-BE2C-4C10-9005-2ABF2A5A24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89" name="Group 56">
              <a:extLst>
                <a:ext uri="{FF2B5EF4-FFF2-40B4-BE49-F238E27FC236}">
                  <a16:creationId xmlns:a16="http://schemas.microsoft.com/office/drawing/2014/main" id="{41DD2141-0391-4D49-8338-B4667DE0C284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856" name="Picture 14">
                <a:extLst>
                  <a:ext uri="{FF2B5EF4-FFF2-40B4-BE49-F238E27FC236}">
                    <a16:creationId xmlns:a16="http://schemas.microsoft.com/office/drawing/2014/main" id="{10190A62-BB1C-400E-8608-5C96C9D49D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7" name="Picture 15">
                <a:extLst>
                  <a:ext uri="{FF2B5EF4-FFF2-40B4-BE49-F238E27FC236}">
                    <a16:creationId xmlns:a16="http://schemas.microsoft.com/office/drawing/2014/main" id="{DCFFA008-9919-4726-87E4-7BA80F933F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8" name="Picture 16">
                <a:extLst>
                  <a:ext uri="{FF2B5EF4-FFF2-40B4-BE49-F238E27FC236}">
                    <a16:creationId xmlns:a16="http://schemas.microsoft.com/office/drawing/2014/main" id="{4F3A880D-35E9-4F82-8316-0D6945D5B8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9" name="Picture 17">
                <a:extLst>
                  <a:ext uri="{FF2B5EF4-FFF2-40B4-BE49-F238E27FC236}">
                    <a16:creationId xmlns:a16="http://schemas.microsoft.com/office/drawing/2014/main" id="{088E0749-81A9-419E-93BF-6A2A20D493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0" name="Picture 18">
                <a:extLst>
                  <a:ext uri="{FF2B5EF4-FFF2-40B4-BE49-F238E27FC236}">
                    <a16:creationId xmlns:a16="http://schemas.microsoft.com/office/drawing/2014/main" id="{86575475-E15E-42E1-984C-D67478D4B0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1" name="Picture 19">
                <a:extLst>
                  <a:ext uri="{FF2B5EF4-FFF2-40B4-BE49-F238E27FC236}">
                    <a16:creationId xmlns:a16="http://schemas.microsoft.com/office/drawing/2014/main" id="{8B4E35E0-9E35-4785-9C14-D68C8485AA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2" name="Picture 20">
                <a:extLst>
                  <a:ext uri="{FF2B5EF4-FFF2-40B4-BE49-F238E27FC236}">
                    <a16:creationId xmlns:a16="http://schemas.microsoft.com/office/drawing/2014/main" id="{98BDFE3C-2608-4573-AFD0-0BA3F8BB7F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3" name="Picture 21">
                <a:extLst>
                  <a:ext uri="{FF2B5EF4-FFF2-40B4-BE49-F238E27FC236}">
                    <a16:creationId xmlns:a16="http://schemas.microsoft.com/office/drawing/2014/main" id="{AC297C83-7F35-4CF1-8D19-895B8745D6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4" name="Picture 22">
                <a:extLst>
                  <a:ext uri="{FF2B5EF4-FFF2-40B4-BE49-F238E27FC236}">
                    <a16:creationId xmlns:a16="http://schemas.microsoft.com/office/drawing/2014/main" id="{78B2CCA7-08A5-4403-907F-07519CFBA9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5" name="Picture 23">
                <a:extLst>
                  <a:ext uri="{FF2B5EF4-FFF2-40B4-BE49-F238E27FC236}">
                    <a16:creationId xmlns:a16="http://schemas.microsoft.com/office/drawing/2014/main" id="{2A171425-44A2-40D2-9F7A-BBA3D66414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90" name="Group 56">
              <a:extLst>
                <a:ext uri="{FF2B5EF4-FFF2-40B4-BE49-F238E27FC236}">
                  <a16:creationId xmlns:a16="http://schemas.microsoft.com/office/drawing/2014/main" id="{4C17A604-14C0-47A7-B1F5-5BC9CBED621F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846" name="Picture 14">
                <a:extLst>
                  <a:ext uri="{FF2B5EF4-FFF2-40B4-BE49-F238E27FC236}">
                    <a16:creationId xmlns:a16="http://schemas.microsoft.com/office/drawing/2014/main" id="{26799DA1-6B03-46E6-BF48-68FB3B1C90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7" name="Picture 15">
                <a:extLst>
                  <a:ext uri="{FF2B5EF4-FFF2-40B4-BE49-F238E27FC236}">
                    <a16:creationId xmlns:a16="http://schemas.microsoft.com/office/drawing/2014/main" id="{8208AC8E-3457-46ED-9DF8-F2C744069A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8" name="Picture 16">
                <a:extLst>
                  <a:ext uri="{FF2B5EF4-FFF2-40B4-BE49-F238E27FC236}">
                    <a16:creationId xmlns:a16="http://schemas.microsoft.com/office/drawing/2014/main" id="{FEE8F192-E8E7-484A-99A1-BCA6E8403E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9" name="Picture 17">
                <a:extLst>
                  <a:ext uri="{FF2B5EF4-FFF2-40B4-BE49-F238E27FC236}">
                    <a16:creationId xmlns:a16="http://schemas.microsoft.com/office/drawing/2014/main" id="{603DA53F-A945-41A8-87E4-1AE2B44CA9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0" name="Picture 18">
                <a:extLst>
                  <a:ext uri="{FF2B5EF4-FFF2-40B4-BE49-F238E27FC236}">
                    <a16:creationId xmlns:a16="http://schemas.microsoft.com/office/drawing/2014/main" id="{C507E420-E1B4-4944-B877-7967A5E795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1" name="Picture 19">
                <a:extLst>
                  <a:ext uri="{FF2B5EF4-FFF2-40B4-BE49-F238E27FC236}">
                    <a16:creationId xmlns:a16="http://schemas.microsoft.com/office/drawing/2014/main" id="{2A328C12-5F4F-4278-AE1D-613757170D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2" name="Picture 20">
                <a:extLst>
                  <a:ext uri="{FF2B5EF4-FFF2-40B4-BE49-F238E27FC236}">
                    <a16:creationId xmlns:a16="http://schemas.microsoft.com/office/drawing/2014/main" id="{47F84574-AC9E-4780-8CAD-2A48F5531F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3" name="Picture 21">
                <a:extLst>
                  <a:ext uri="{FF2B5EF4-FFF2-40B4-BE49-F238E27FC236}">
                    <a16:creationId xmlns:a16="http://schemas.microsoft.com/office/drawing/2014/main" id="{2587553F-9B7D-482A-A4DE-FAF21CB5FA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4" name="Picture 22">
                <a:extLst>
                  <a:ext uri="{FF2B5EF4-FFF2-40B4-BE49-F238E27FC236}">
                    <a16:creationId xmlns:a16="http://schemas.microsoft.com/office/drawing/2014/main" id="{6403BCE2-D96F-47CC-8359-34F7A248A5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5" name="Picture 23">
                <a:extLst>
                  <a:ext uri="{FF2B5EF4-FFF2-40B4-BE49-F238E27FC236}">
                    <a16:creationId xmlns:a16="http://schemas.microsoft.com/office/drawing/2014/main" id="{9B8318A2-3CA8-4602-B546-2BCD8838D9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91" name="Group 56">
              <a:extLst>
                <a:ext uri="{FF2B5EF4-FFF2-40B4-BE49-F238E27FC236}">
                  <a16:creationId xmlns:a16="http://schemas.microsoft.com/office/drawing/2014/main" id="{B6EA2D3B-52C5-4A6A-B372-628D2A112292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836" name="Picture 14">
                <a:extLst>
                  <a:ext uri="{FF2B5EF4-FFF2-40B4-BE49-F238E27FC236}">
                    <a16:creationId xmlns:a16="http://schemas.microsoft.com/office/drawing/2014/main" id="{FEDF391B-86D9-4537-85F0-4686579874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7" name="Picture 15">
                <a:extLst>
                  <a:ext uri="{FF2B5EF4-FFF2-40B4-BE49-F238E27FC236}">
                    <a16:creationId xmlns:a16="http://schemas.microsoft.com/office/drawing/2014/main" id="{1F0ED1C5-A2B5-4C6F-AA3C-01BF758DB6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8" name="Picture 16">
                <a:extLst>
                  <a:ext uri="{FF2B5EF4-FFF2-40B4-BE49-F238E27FC236}">
                    <a16:creationId xmlns:a16="http://schemas.microsoft.com/office/drawing/2014/main" id="{F373B1F4-E8A0-4384-B54D-60C8AC7D7F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9" name="Picture 17">
                <a:extLst>
                  <a:ext uri="{FF2B5EF4-FFF2-40B4-BE49-F238E27FC236}">
                    <a16:creationId xmlns:a16="http://schemas.microsoft.com/office/drawing/2014/main" id="{8F71F519-2A41-4475-882F-AFFAC3D2E6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0" name="Picture 18">
                <a:extLst>
                  <a:ext uri="{FF2B5EF4-FFF2-40B4-BE49-F238E27FC236}">
                    <a16:creationId xmlns:a16="http://schemas.microsoft.com/office/drawing/2014/main" id="{11E70501-8D4A-41AC-B083-9D9301A7C6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1" name="Picture 19">
                <a:extLst>
                  <a:ext uri="{FF2B5EF4-FFF2-40B4-BE49-F238E27FC236}">
                    <a16:creationId xmlns:a16="http://schemas.microsoft.com/office/drawing/2014/main" id="{F3C610A6-705A-4BB6-A14A-68E2E1CCA4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2" name="Picture 20">
                <a:extLst>
                  <a:ext uri="{FF2B5EF4-FFF2-40B4-BE49-F238E27FC236}">
                    <a16:creationId xmlns:a16="http://schemas.microsoft.com/office/drawing/2014/main" id="{165FB396-EF5D-4E78-8AD6-6B2D621B2B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3" name="Picture 21">
                <a:extLst>
                  <a:ext uri="{FF2B5EF4-FFF2-40B4-BE49-F238E27FC236}">
                    <a16:creationId xmlns:a16="http://schemas.microsoft.com/office/drawing/2014/main" id="{8E059568-B3F0-4C71-9B69-7BE519F440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4" name="Picture 22">
                <a:extLst>
                  <a:ext uri="{FF2B5EF4-FFF2-40B4-BE49-F238E27FC236}">
                    <a16:creationId xmlns:a16="http://schemas.microsoft.com/office/drawing/2014/main" id="{D9D4EB5E-4BF7-4B3E-A94A-05DABD13C0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5" name="Picture 23">
                <a:extLst>
                  <a:ext uri="{FF2B5EF4-FFF2-40B4-BE49-F238E27FC236}">
                    <a16:creationId xmlns:a16="http://schemas.microsoft.com/office/drawing/2014/main" id="{5E2FAB48-8705-4145-B642-6C9EB5879F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92" name="Group 56">
              <a:extLst>
                <a:ext uri="{FF2B5EF4-FFF2-40B4-BE49-F238E27FC236}">
                  <a16:creationId xmlns:a16="http://schemas.microsoft.com/office/drawing/2014/main" id="{FD206CB4-8CCC-4501-AB7B-F13D4F15E809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826" name="Picture 14">
                <a:extLst>
                  <a:ext uri="{FF2B5EF4-FFF2-40B4-BE49-F238E27FC236}">
                    <a16:creationId xmlns:a16="http://schemas.microsoft.com/office/drawing/2014/main" id="{A14B062B-634B-4AD1-8C89-CBECB88D0E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7" name="Picture 15">
                <a:extLst>
                  <a:ext uri="{FF2B5EF4-FFF2-40B4-BE49-F238E27FC236}">
                    <a16:creationId xmlns:a16="http://schemas.microsoft.com/office/drawing/2014/main" id="{6FD9F0DA-BFDF-49C8-99A2-50F2F583DA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8" name="Picture 16">
                <a:extLst>
                  <a:ext uri="{FF2B5EF4-FFF2-40B4-BE49-F238E27FC236}">
                    <a16:creationId xmlns:a16="http://schemas.microsoft.com/office/drawing/2014/main" id="{ED55E2EC-B939-455C-BF9C-FC9B3231B1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9" name="Picture 17">
                <a:extLst>
                  <a:ext uri="{FF2B5EF4-FFF2-40B4-BE49-F238E27FC236}">
                    <a16:creationId xmlns:a16="http://schemas.microsoft.com/office/drawing/2014/main" id="{F403E059-C871-4C04-9A3F-DB4C29B616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0" name="Picture 18">
                <a:extLst>
                  <a:ext uri="{FF2B5EF4-FFF2-40B4-BE49-F238E27FC236}">
                    <a16:creationId xmlns:a16="http://schemas.microsoft.com/office/drawing/2014/main" id="{F97D1EDC-5C28-4CE3-A5FF-61D59DF29D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1" name="Picture 19">
                <a:extLst>
                  <a:ext uri="{FF2B5EF4-FFF2-40B4-BE49-F238E27FC236}">
                    <a16:creationId xmlns:a16="http://schemas.microsoft.com/office/drawing/2014/main" id="{487B80DD-30BF-4A87-8140-675F03CB02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2" name="Picture 20">
                <a:extLst>
                  <a:ext uri="{FF2B5EF4-FFF2-40B4-BE49-F238E27FC236}">
                    <a16:creationId xmlns:a16="http://schemas.microsoft.com/office/drawing/2014/main" id="{85B25FA3-AF77-49AD-84AD-AE2C737E21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3" name="Picture 21">
                <a:extLst>
                  <a:ext uri="{FF2B5EF4-FFF2-40B4-BE49-F238E27FC236}">
                    <a16:creationId xmlns:a16="http://schemas.microsoft.com/office/drawing/2014/main" id="{21C63811-7D29-4A2D-896A-5DB6DFC2AC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4" name="Picture 22">
                <a:extLst>
                  <a:ext uri="{FF2B5EF4-FFF2-40B4-BE49-F238E27FC236}">
                    <a16:creationId xmlns:a16="http://schemas.microsoft.com/office/drawing/2014/main" id="{FA69C12B-E0FF-47FB-B6B6-F89E123F32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5" name="Picture 23">
                <a:extLst>
                  <a:ext uri="{FF2B5EF4-FFF2-40B4-BE49-F238E27FC236}">
                    <a16:creationId xmlns:a16="http://schemas.microsoft.com/office/drawing/2014/main" id="{59F1C949-84D5-47CC-8886-D78028416A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93" name="Group 56">
              <a:extLst>
                <a:ext uri="{FF2B5EF4-FFF2-40B4-BE49-F238E27FC236}">
                  <a16:creationId xmlns:a16="http://schemas.microsoft.com/office/drawing/2014/main" id="{72847243-E8CC-4B2B-AE00-FC3331A7F239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816" name="Picture 14">
                <a:extLst>
                  <a:ext uri="{FF2B5EF4-FFF2-40B4-BE49-F238E27FC236}">
                    <a16:creationId xmlns:a16="http://schemas.microsoft.com/office/drawing/2014/main" id="{92DEC93D-3B51-427F-9080-DA59AE98EA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7" name="Picture 15">
                <a:extLst>
                  <a:ext uri="{FF2B5EF4-FFF2-40B4-BE49-F238E27FC236}">
                    <a16:creationId xmlns:a16="http://schemas.microsoft.com/office/drawing/2014/main" id="{4E3881B9-2C96-41CB-A7E3-3EDEE52100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8" name="Picture 16">
                <a:extLst>
                  <a:ext uri="{FF2B5EF4-FFF2-40B4-BE49-F238E27FC236}">
                    <a16:creationId xmlns:a16="http://schemas.microsoft.com/office/drawing/2014/main" id="{A702D755-E13E-4977-B396-2C0480AE1D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9" name="Picture 17">
                <a:extLst>
                  <a:ext uri="{FF2B5EF4-FFF2-40B4-BE49-F238E27FC236}">
                    <a16:creationId xmlns:a16="http://schemas.microsoft.com/office/drawing/2014/main" id="{51C526CB-E550-4AC1-B259-99A4A81996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0" name="Picture 18">
                <a:extLst>
                  <a:ext uri="{FF2B5EF4-FFF2-40B4-BE49-F238E27FC236}">
                    <a16:creationId xmlns:a16="http://schemas.microsoft.com/office/drawing/2014/main" id="{C143456F-C491-47FD-928F-79C6F21619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1" name="Picture 19">
                <a:extLst>
                  <a:ext uri="{FF2B5EF4-FFF2-40B4-BE49-F238E27FC236}">
                    <a16:creationId xmlns:a16="http://schemas.microsoft.com/office/drawing/2014/main" id="{2BF294BA-EC2D-4CA2-9695-A0260ADFE7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2" name="Picture 20">
                <a:extLst>
                  <a:ext uri="{FF2B5EF4-FFF2-40B4-BE49-F238E27FC236}">
                    <a16:creationId xmlns:a16="http://schemas.microsoft.com/office/drawing/2014/main" id="{973E6209-8AE6-448D-A939-EE7C541C89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3" name="Picture 21">
                <a:extLst>
                  <a:ext uri="{FF2B5EF4-FFF2-40B4-BE49-F238E27FC236}">
                    <a16:creationId xmlns:a16="http://schemas.microsoft.com/office/drawing/2014/main" id="{8C73FFDB-DC00-4134-9155-77C6358035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4" name="Picture 22">
                <a:extLst>
                  <a:ext uri="{FF2B5EF4-FFF2-40B4-BE49-F238E27FC236}">
                    <a16:creationId xmlns:a16="http://schemas.microsoft.com/office/drawing/2014/main" id="{5E5AFE23-BC27-42BF-9888-092ECE9BE6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5" name="Picture 23">
                <a:extLst>
                  <a:ext uri="{FF2B5EF4-FFF2-40B4-BE49-F238E27FC236}">
                    <a16:creationId xmlns:a16="http://schemas.microsoft.com/office/drawing/2014/main" id="{4B98E143-FACC-4230-B0E3-071B20774F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94" name="Group 56">
              <a:extLst>
                <a:ext uri="{FF2B5EF4-FFF2-40B4-BE49-F238E27FC236}">
                  <a16:creationId xmlns:a16="http://schemas.microsoft.com/office/drawing/2014/main" id="{0101FC95-1BD9-4C77-B6F1-1630D336EB82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806" name="Picture 14">
                <a:extLst>
                  <a:ext uri="{FF2B5EF4-FFF2-40B4-BE49-F238E27FC236}">
                    <a16:creationId xmlns:a16="http://schemas.microsoft.com/office/drawing/2014/main" id="{90E0EA2C-9689-47FC-8F8D-E0CC26B778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7" name="Picture 15">
                <a:extLst>
                  <a:ext uri="{FF2B5EF4-FFF2-40B4-BE49-F238E27FC236}">
                    <a16:creationId xmlns:a16="http://schemas.microsoft.com/office/drawing/2014/main" id="{5E3EF3EF-EDED-493B-A6B8-5CBB6C19D9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8" name="Picture 16">
                <a:extLst>
                  <a:ext uri="{FF2B5EF4-FFF2-40B4-BE49-F238E27FC236}">
                    <a16:creationId xmlns:a16="http://schemas.microsoft.com/office/drawing/2014/main" id="{4E2AD554-3038-4171-8657-825D5D0CB5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9" name="Picture 17">
                <a:extLst>
                  <a:ext uri="{FF2B5EF4-FFF2-40B4-BE49-F238E27FC236}">
                    <a16:creationId xmlns:a16="http://schemas.microsoft.com/office/drawing/2014/main" id="{96C4F51E-BFD1-4CAC-BDEC-0A58B0D5DF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0" name="Picture 18">
                <a:extLst>
                  <a:ext uri="{FF2B5EF4-FFF2-40B4-BE49-F238E27FC236}">
                    <a16:creationId xmlns:a16="http://schemas.microsoft.com/office/drawing/2014/main" id="{1C026EF7-5174-4BF2-8C57-1170C2A9E8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1" name="Picture 19">
                <a:extLst>
                  <a:ext uri="{FF2B5EF4-FFF2-40B4-BE49-F238E27FC236}">
                    <a16:creationId xmlns:a16="http://schemas.microsoft.com/office/drawing/2014/main" id="{53C2B6B6-5ED9-4599-B169-30A3BE6298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2" name="Picture 20">
                <a:extLst>
                  <a:ext uri="{FF2B5EF4-FFF2-40B4-BE49-F238E27FC236}">
                    <a16:creationId xmlns:a16="http://schemas.microsoft.com/office/drawing/2014/main" id="{D204907E-A1B2-490B-8404-F0803A784A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3" name="Picture 21">
                <a:extLst>
                  <a:ext uri="{FF2B5EF4-FFF2-40B4-BE49-F238E27FC236}">
                    <a16:creationId xmlns:a16="http://schemas.microsoft.com/office/drawing/2014/main" id="{F1F9D2B3-A8A7-4859-90B4-127B959AF0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4" name="Picture 22">
                <a:extLst>
                  <a:ext uri="{FF2B5EF4-FFF2-40B4-BE49-F238E27FC236}">
                    <a16:creationId xmlns:a16="http://schemas.microsoft.com/office/drawing/2014/main" id="{3EC28E31-3849-41E1-8B86-E7768C2DDC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5" name="Picture 23">
                <a:extLst>
                  <a:ext uri="{FF2B5EF4-FFF2-40B4-BE49-F238E27FC236}">
                    <a16:creationId xmlns:a16="http://schemas.microsoft.com/office/drawing/2014/main" id="{86B7ADD6-BF0F-4E78-9263-404E29B204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95" name="Group 56">
              <a:extLst>
                <a:ext uri="{FF2B5EF4-FFF2-40B4-BE49-F238E27FC236}">
                  <a16:creationId xmlns:a16="http://schemas.microsoft.com/office/drawing/2014/main" id="{0449738A-E55A-4E50-A220-195B42F2A941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796" name="Picture 14">
                <a:extLst>
                  <a:ext uri="{FF2B5EF4-FFF2-40B4-BE49-F238E27FC236}">
                    <a16:creationId xmlns:a16="http://schemas.microsoft.com/office/drawing/2014/main" id="{0CC9D6F9-67AA-4869-A963-2BB88B2C90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7" name="Picture 15">
                <a:extLst>
                  <a:ext uri="{FF2B5EF4-FFF2-40B4-BE49-F238E27FC236}">
                    <a16:creationId xmlns:a16="http://schemas.microsoft.com/office/drawing/2014/main" id="{F417845A-827F-4840-8008-A4DF3A440D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8" name="Picture 16">
                <a:extLst>
                  <a:ext uri="{FF2B5EF4-FFF2-40B4-BE49-F238E27FC236}">
                    <a16:creationId xmlns:a16="http://schemas.microsoft.com/office/drawing/2014/main" id="{BBDFBDFF-C2BE-4BFB-8C54-1E0AB2498C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9" name="Picture 17">
                <a:extLst>
                  <a:ext uri="{FF2B5EF4-FFF2-40B4-BE49-F238E27FC236}">
                    <a16:creationId xmlns:a16="http://schemas.microsoft.com/office/drawing/2014/main" id="{909D64A3-3985-4F49-9FFC-23F3399A6C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0" name="Picture 18">
                <a:extLst>
                  <a:ext uri="{FF2B5EF4-FFF2-40B4-BE49-F238E27FC236}">
                    <a16:creationId xmlns:a16="http://schemas.microsoft.com/office/drawing/2014/main" id="{05244D17-C70E-4726-B3D2-1A60015826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1" name="Picture 19">
                <a:extLst>
                  <a:ext uri="{FF2B5EF4-FFF2-40B4-BE49-F238E27FC236}">
                    <a16:creationId xmlns:a16="http://schemas.microsoft.com/office/drawing/2014/main" id="{2AE153EA-71B3-4B2A-8190-70A6FE660E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2" name="Picture 20">
                <a:extLst>
                  <a:ext uri="{FF2B5EF4-FFF2-40B4-BE49-F238E27FC236}">
                    <a16:creationId xmlns:a16="http://schemas.microsoft.com/office/drawing/2014/main" id="{5FE695CE-0A24-49F3-9519-A14F4EF12C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3" name="Picture 21">
                <a:extLst>
                  <a:ext uri="{FF2B5EF4-FFF2-40B4-BE49-F238E27FC236}">
                    <a16:creationId xmlns:a16="http://schemas.microsoft.com/office/drawing/2014/main" id="{ECB2E44B-F025-44EB-9BFD-C2CFAA6A5C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4" name="Picture 22">
                <a:extLst>
                  <a:ext uri="{FF2B5EF4-FFF2-40B4-BE49-F238E27FC236}">
                    <a16:creationId xmlns:a16="http://schemas.microsoft.com/office/drawing/2014/main" id="{43A4E61D-AF24-4AE4-A726-4BC167E8F1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5" name="Picture 23">
                <a:extLst>
                  <a:ext uri="{FF2B5EF4-FFF2-40B4-BE49-F238E27FC236}">
                    <a16:creationId xmlns:a16="http://schemas.microsoft.com/office/drawing/2014/main" id="{56E7148C-AB90-430C-B2AE-AE3C21944F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896" name="Group 56">
            <a:extLst>
              <a:ext uri="{FF2B5EF4-FFF2-40B4-BE49-F238E27FC236}">
                <a16:creationId xmlns:a16="http://schemas.microsoft.com/office/drawing/2014/main" id="{EEC78A30-9838-4F49-8CC1-46F1206A966C}"/>
              </a:ext>
            </a:extLst>
          </p:cNvPr>
          <p:cNvGrpSpPr/>
          <p:nvPr/>
        </p:nvGrpSpPr>
        <p:grpSpPr>
          <a:xfrm>
            <a:off x="4199850" y="1536402"/>
            <a:ext cx="1539560" cy="171967"/>
            <a:chOff x="7746380" y="2949426"/>
            <a:chExt cx="2188691" cy="244475"/>
          </a:xfrm>
        </p:grpSpPr>
        <p:pic>
          <p:nvPicPr>
            <p:cNvPr id="897" name="Picture 14">
              <a:extLst>
                <a:ext uri="{FF2B5EF4-FFF2-40B4-BE49-F238E27FC236}">
                  <a16:creationId xmlns:a16="http://schemas.microsoft.com/office/drawing/2014/main" id="{2D7AC3AE-FC89-4DEE-BC72-3D456CEE600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8" name="Picture 15">
              <a:extLst>
                <a:ext uri="{FF2B5EF4-FFF2-40B4-BE49-F238E27FC236}">
                  <a16:creationId xmlns:a16="http://schemas.microsoft.com/office/drawing/2014/main" id="{4B97B727-BAD8-4801-A564-FC7B23DB06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9" name="Picture 16">
              <a:extLst>
                <a:ext uri="{FF2B5EF4-FFF2-40B4-BE49-F238E27FC236}">
                  <a16:creationId xmlns:a16="http://schemas.microsoft.com/office/drawing/2014/main" id="{370009E5-C1E1-4F77-8172-5586E0339E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0" name="Picture 17">
              <a:extLst>
                <a:ext uri="{FF2B5EF4-FFF2-40B4-BE49-F238E27FC236}">
                  <a16:creationId xmlns:a16="http://schemas.microsoft.com/office/drawing/2014/main" id="{54CA56C5-FB46-420E-868E-835F08F308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1" name="Picture 18">
              <a:extLst>
                <a:ext uri="{FF2B5EF4-FFF2-40B4-BE49-F238E27FC236}">
                  <a16:creationId xmlns:a16="http://schemas.microsoft.com/office/drawing/2014/main" id="{435E9FD6-B9D2-4D7D-B977-BE34F0D60C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2" name="Picture 19">
              <a:extLst>
                <a:ext uri="{FF2B5EF4-FFF2-40B4-BE49-F238E27FC236}">
                  <a16:creationId xmlns:a16="http://schemas.microsoft.com/office/drawing/2014/main" id="{E3AAF1AB-9C69-429F-996D-1C2839B58E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3" name="Picture 20">
              <a:extLst>
                <a:ext uri="{FF2B5EF4-FFF2-40B4-BE49-F238E27FC236}">
                  <a16:creationId xmlns:a16="http://schemas.microsoft.com/office/drawing/2014/main" id="{AE57E1FD-95F8-4EA3-BBF9-6050D772EB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4" name="Picture 21">
              <a:extLst>
                <a:ext uri="{FF2B5EF4-FFF2-40B4-BE49-F238E27FC236}">
                  <a16:creationId xmlns:a16="http://schemas.microsoft.com/office/drawing/2014/main" id="{FB77E421-B027-47BA-8184-DF9D9F729F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5" name="Picture 22">
              <a:extLst>
                <a:ext uri="{FF2B5EF4-FFF2-40B4-BE49-F238E27FC236}">
                  <a16:creationId xmlns:a16="http://schemas.microsoft.com/office/drawing/2014/main" id="{34EBBCC5-ED6C-4DF6-BEE7-698BD92FFCD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6" name="Picture 23">
              <a:extLst>
                <a:ext uri="{FF2B5EF4-FFF2-40B4-BE49-F238E27FC236}">
                  <a16:creationId xmlns:a16="http://schemas.microsoft.com/office/drawing/2014/main" id="{E1305956-5A63-4F42-AA74-CF5D21D45F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07" name="Group 56">
            <a:extLst>
              <a:ext uri="{FF2B5EF4-FFF2-40B4-BE49-F238E27FC236}">
                <a16:creationId xmlns:a16="http://schemas.microsoft.com/office/drawing/2014/main" id="{9CB9CD2E-117D-4C7B-AD14-9ED5CF9479D5}"/>
              </a:ext>
            </a:extLst>
          </p:cNvPr>
          <p:cNvGrpSpPr/>
          <p:nvPr/>
        </p:nvGrpSpPr>
        <p:grpSpPr>
          <a:xfrm>
            <a:off x="4199850" y="1979960"/>
            <a:ext cx="1539560" cy="171967"/>
            <a:chOff x="7746380" y="2949426"/>
            <a:chExt cx="2188691" cy="244475"/>
          </a:xfrm>
        </p:grpSpPr>
        <p:pic>
          <p:nvPicPr>
            <p:cNvPr id="908" name="Picture 14">
              <a:extLst>
                <a:ext uri="{FF2B5EF4-FFF2-40B4-BE49-F238E27FC236}">
                  <a16:creationId xmlns:a16="http://schemas.microsoft.com/office/drawing/2014/main" id="{435F8BB5-4CB3-4E6E-9C76-0578918BEB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9" name="Picture 15">
              <a:extLst>
                <a:ext uri="{FF2B5EF4-FFF2-40B4-BE49-F238E27FC236}">
                  <a16:creationId xmlns:a16="http://schemas.microsoft.com/office/drawing/2014/main" id="{BEB39E58-886D-475B-8B34-2FDB69BC3C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0" name="Picture 16">
              <a:extLst>
                <a:ext uri="{FF2B5EF4-FFF2-40B4-BE49-F238E27FC236}">
                  <a16:creationId xmlns:a16="http://schemas.microsoft.com/office/drawing/2014/main" id="{E7FF1688-C78E-44FB-850B-C5CAAEB923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1" name="Picture 17">
              <a:extLst>
                <a:ext uri="{FF2B5EF4-FFF2-40B4-BE49-F238E27FC236}">
                  <a16:creationId xmlns:a16="http://schemas.microsoft.com/office/drawing/2014/main" id="{E79AC135-E614-47F6-BB7D-887F203F30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2" name="Picture 18">
              <a:extLst>
                <a:ext uri="{FF2B5EF4-FFF2-40B4-BE49-F238E27FC236}">
                  <a16:creationId xmlns:a16="http://schemas.microsoft.com/office/drawing/2014/main" id="{5A165909-96C2-4429-B712-DD6C368A15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3" name="Picture 19">
              <a:extLst>
                <a:ext uri="{FF2B5EF4-FFF2-40B4-BE49-F238E27FC236}">
                  <a16:creationId xmlns:a16="http://schemas.microsoft.com/office/drawing/2014/main" id="{23181E91-4B45-4B99-87DD-F62F456AF40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4" name="Picture 20">
              <a:extLst>
                <a:ext uri="{FF2B5EF4-FFF2-40B4-BE49-F238E27FC236}">
                  <a16:creationId xmlns:a16="http://schemas.microsoft.com/office/drawing/2014/main" id="{0C4251F3-56D5-42F8-B7AA-C3FE7471818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5" name="Picture 21">
              <a:extLst>
                <a:ext uri="{FF2B5EF4-FFF2-40B4-BE49-F238E27FC236}">
                  <a16:creationId xmlns:a16="http://schemas.microsoft.com/office/drawing/2014/main" id="{EC97FFD4-374A-493C-BEFC-C1A00545F9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6" name="Picture 22">
              <a:extLst>
                <a:ext uri="{FF2B5EF4-FFF2-40B4-BE49-F238E27FC236}">
                  <a16:creationId xmlns:a16="http://schemas.microsoft.com/office/drawing/2014/main" id="{C144CDA7-5B7B-4DAB-94CE-5C6B448A373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7" name="Picture 23">
              <a:extLst>
                <a:ext uri="{FF2B5EF4-FFF2-40B4-BE49-F238E27FC236}">
                  <a16:creationId xmlns:a16="http://schemas.microsoft.com/office/drawing/2014/main" id="{6BF36AE4-3FD7-46A9-ACFB-AAC18DF9B0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18" name="Group 56">
            <a:extLst>
              <a:ext uri="{FF2B5EF4-FFF2-40B4-BE49-F238E27FC236}">
                <a16:creationId xmlns:a16="http://schemas.microsoft.com/office/drawing/2014/main" id="{FFE7C5E8-8ADF-4A82-8020-EBB747B03F08}"/>
              </a:ext>
            </a:extLst>
          </p:cNvPr>
          <p:cNvGrpSpPr/>
          <p:nvPr/>
        </p:nvGrpSpPr>
        <p:grpSpPr>
          <a:xfrm>
            <a:off x="4199850" y="2429202"/>
            <a:ext cx="1539560" cy="171967"/>
            <a:chOff x="7746380" y="2949426"/>
            <a:chExt cx="2188691" cy="244475"/>
          </a:xfrm>
        </p:grpSpPr>
        <p:pic>
          <p:nvPicPr>
            <p:cNvPr id="919" name="Picture 14">
              <a:extLst>
                <a:ext uri="{FF2B5EF4-FFF2-40B4-BE49-F238E27FC236}">
                  <a16:creationId xmlns:a16="http://schemas.microsoft.com/office/drawing/2014/main" id="{5EE69032-E69F-41B6-877B-A06645757D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0" name="Picture 15">
              <a:extLst>
                <a:ext uri="{FF2B5EF4-FFF2-40B4-BE49-F238E27FC236}">
                  <a16:creationId xmlns:a16="http://schemas.microsoft.com/office/drawing/2014/main" id="{25DA1BFD-42F1-4B78-9C26-8AFAFC7E929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1" name="Picture 16">
              <a:extLst>
                <a:ext uri="{FF2B5EF4-FFF2-40B4-BE49-F238E27FC236}">
                  <a16:creationId xmlns:a16="http://schemas.microsoft.com/office/drawing/2014/main" id="{5CC50E49-4074-4679-A6AC-0280B43870A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2" name="Picture 17">
              <a:extLst>
                <a:ext uri="{FF2B5EF4-FFF2-40B4-BE49-F238E27FC236}">
                  <a16:creationId xmlns:a16="http://schemas.microsoft.com/office/drawing/2014/main" id="{9012AC7C-F83D-40C2-A24B-B15C3F1DE1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3" name="Picture 18">
              <a:extLst>
                <a:ext uri="{FF2B5EF4-FFF2-40B4-BE49-F238E27FC236}">
                  <a16:creationId xmlns:a16="http://schemas.microsoft.com/office/drawing/2014/main" id="{CB276BAD-C52C-42DA-BDBD-406483D708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4" name="Picture 19">
              <a:extLst>
                <a:ext uri="{FF2B5EF4-FFF2-40B4-BE49-F238E27FC236}">
                  <a16:creationId xmlns:a16="http://schemas.microsoft.com/office/drawing/2014/main" id="{D16AA1B6-8DB4-43B8-98E3-30EAC54A2D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5" name="Picture 20">
              <a:extLst>
                <a:ext uri="{FF2B5EF4-FFF2-40B4-BE49-F238E27FC236}">
                  <a16:creationId xmlns:a16="http://schemas.microsoft.com/office/drawing/2014/main" id="{3B25C10E-5EDE-46D5-9670-2EA270C8F0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6" name="Picture 21">
              <a:extLst>
                <a:ext uri="{FF2B5EF4-FFF2-40B4-BE49-F238E27FC236}">
                  <a16:creationId xmlns:a16="http://schemas.microsoft.com/office/drawing/2014/main" id="{281886DA-78B1-4E3C-B4A2-E4789F7D6B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7" name="Picture 22">
              <a:extLst>
                <a:ext uri="{FF2B5EF4-FFF2-40B4-BE49-F238E27FC236}">
                  <a16:creationId xmlns:a16="http://schemas.microsoft.com/office/drawing/2014/main" id="{1AF39C4D-DF72-4ABD-B087-51B6F51841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8" name="Picture 23">
              <a:extLst>
                <a:ext uri="{FF2B5EF4-FFF2-40B4-BE49-F238E27FC236}">
                  <a16:creationId xmlns:a16="http://schemas.microsoft.com/office/drawing/2014/main" id="{2E496220-417C-418E-A186-F9B7C4F12D4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29" name="Group 56">
            <a:extLst>
              <a:ext uri="{FF2B5EF4-FFF2-40B4-BE49-F238E27FC236}">
                <a16:creationId xmlns:a16="http://schemas.microsoft.com/office/drawing/2014/main" id="{5F30596F-DB15-482B-961A-ABA3FBE37725}"/>
              </a:ext>
            </a:extLst>
          </p:cNvPr>
          <p:cNvGrpSpPr/>
          <p:nvPr/>
        </p:nvGrpSpPr>
        <p:grpSpPr>
          <a:xfrm>
            <a:off x="4196624" y="2885496"/>
            <a:ext cx="1539560" cy="171967"/>
            <a:chOff x="7746380" y="2949426"/>
            <a:chExt cx="2188691" cy="244475"/>
          </a:xfrm>
        </p:grpSpPr>
        <p:pic>
          <p:nvPicPr>
            <p:cNvPr id="930" name="Picture 14">
              <a:extLst>
                <a:ext uri="{FF2B5EF4-FFF2-40B4-BE49-F238E27FC236}">
                  <a16:creationId xmlns:a16="http://schemas.microsoft.com/office/drawing/2014/main" id="{92F79BD1-45D1-42DA-B535-0D3418311C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31" name="Picture 15">
              <a:extLst>
                <a:ext uri="{FF2B5EF4-FFF2-40B4-BE49-F238E27FC236}">
                  <a16:creationId xmlns:a16="http://schemas.microsoft.com/office/drawing/2014/main" id="{07CB3700-FD1B-4838-BEDA-EBA1FE5CA2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32" name="Picture 16">
              <a:extLst>
                <a:ext uri="{FF2B5EF4-FFF2-40B4-BE49-F238E27FC236}">
                  <a16:creationId xmlns:a16="http://schemas.microsoft.com/office/drawing/2014/main" id="{F32BFDBF-3B5B-4FB7-8625-3E3F1E90A8D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33" name="Picture 17">
              <a:extLst>
                <a:ext uri="{FF2B5EF4-FFF2-40B4-BE49-F238E27FC236}">
                  <a16:creationId xmlns:a16="http://schemas.microsoft.com/office/drawing/2014/main" id="{2EAE94BC-C998-4D9C-AD8F-72556B2F33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34" name="Picture 18">
              <a:extLst>
                <a:ext uri="{FF2B5EF4-FFF2-40B4-BE49-F238E27FC236}">
                  <a16:creationId xmlns:a16="http://schemas.microsoft.com/office/drawing/2014/main" id="{7EA822C8-9D3E-434F-A144-F2E114F17D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35" name="Picture 19">
              <a:extLst>
                <a:ext uri="{FF2B5EF4-FFF2-40B4-BE49-F238E27FC236}">
                  <a16:creationId xmlns:a16="http://schemas.microsoft.com/office/drawing/2014/main" id="{F6A4373C-166C-4E8A-B2C6-D20EB98DE4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36" name="Picture 20">
              <a:extLst>
                <a:ext uri="{FF2B5EF4-FFF2-40B4-BE49-F238E27FC236}">
                  <a16:creationId xmlns:a16="http://schemas.microsoft.com/office/drawing/2014/main" id="{73B9AF7F-C2F6-486F-883B-9C3AA90181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37" name="Picture 21">
              <a:extLst>
                <a:ext uri="{FF2B5EF4-FFF2-40B4-BE49-F238E27FC236}">
                  <a16:creationId xmlns:a16="http://schemas.microsoft.com/office/drawing/2014/main" id="{F68F5200-5338-44EC-A1CC-80D8A9D955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38" name="Picture 22">
              <a:extLst>
                <a:ext uri="{FF2B5EF4-FFF2-40B4-BE49-F238E27FC236}">
                  <a16:creationId xmlns:a16="http://schemas.microsoft.com/office/drawing/2014/main" id="{413E0E3D-0B60-4389-9AB7-1523D67853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39" name="Picture 23">
              <a:extLst>
                <a:ext uri="{FF2B5EF4-FFF2-40B4-BE49-F238E27FC236}">
                  <a16:creationId xmlns:a16="http://schemas.microsoft.com/office/drawing/2014/main" id="{E472846F-1DAA-4502-9B9E-4A2CDCD89D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40" name="Group 56">
            <a:extLst>
              <a:ext uri="{FF2B5EF4-FFF2-40B4-BE49-F238E27FC236}">
                <a16:creationId xmlns:a16="http://schemas.microsoft.com/office/drawing/2014/main" id="{46A0B362-0BBA-4D98-86A1-953C6BF01277}"/>
              </a:ext>
            </a:extLst>
          </p:cNvPr>
          <p:cNvGrpSpPr/>
          <p:nvPr/>
        </p:nvGrpSpPr>
        <p:grpSpPr>
          <a:xfrm>
            <a:off x="4199850" y="3330746"/>
            <a:ext cx="1539560" cy="171967"/>
            <a:chOff x="7746380" y="2949426"/>
            <a:chExt cx="2188691" cy="244475"/>
          </a:xfrm>
        </p:grpSpPr>
        <p:pic>
          <p:nvPicPr>
            <p:cNvPr id="941" name="Picture 14">
              <a:extLst>
                <a:ext uri="{FF2B5EF4-FFF2-40B4-BE49-F238E27FC236}">
                  <a16:creationId xmlns:a16="http://schemas.microsoft.com/office/drawing/2014/main" id="{65BC1183-018A-4D05-8DAD-7C6D74AE2B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42" name="Picture 15">
              <a:extLst>
                <a:ext uri="{FF2B5EF4-FFF2-40B4-BE49-F238E27FC236}">
                  <a16:creationId xmlns:a16="http://schemas.microsoft.com/office/drawing/2014/main" id="{5B89E9B2-E3E6-44FD-9671-C58AE4959D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43" name="Picture 16">
              <a:extLst>
                <a:ext uri="{FF2B5EF4-FFF2-40B4-BE49-F238E27FC236}">
                  <a16:creationId xmlns:a16="http://schemas.microsoft.com/office/drawing/2014/main" id="{402F84B2-F9C7-4764-8837-80CE52CCF7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44" name="Picture 17">
              <a:extLst>
                <a:ext uri="{FF2B5EF4-FFF2-40B4-BE49-F238E27FC236}">
                  <a16:creationId xmlns:a16="http://schemas.microsoft.com/office/drawing/2014/main" id="{F036FA2F-ACC1-4EB4-BE86-AB8587917B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45" name="Picture 18">
              <a:extLst>
                <a:ext uri="{FF2B5EF4-FFF2-40B4-BE49-F238E27FC236}">
                  <a16:creationId xmlns:a16="http://schemas.microsoft.com/office/drawing/2014/main" id="{BB6483F6-B299-436C-9709-917B9AE40D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46" name="Picture 19">
              <a:extLst>
                <a:ext uri="{FF2B5EF4-FFF2-40B4-BE49-F238E27FC236}">
                  <a16:creationId xmlns:a16="http://schemas.microsoft.com/office/drawing/2014/main" id="{AA62C04C-BD2E-4D04-AFF6-272E4ECABA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47" name="Picture 20">
              <a:extLst>
                <a:ext uri="{FF2B5EF4-FFF2-40B4-BE49-F238E27FC236}">
                  <a16:creationId xmlns:a16="http://schemas.microsoft.com/office/drawing/2014/main" id="{D14CAB9A-9BF5-4322-B592-92C6D42C3A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48" name="Picture 21">
              <a:extLst>
                <a:ext uri="{FF2B5EF4-FFF2-40B4-BE49-F238E27FC236}">
                  <a16:creationId xmlns:a16="http://schemas.microsoft.com/office/drawing/2014/main" id="{23905D0B-D29D-42D0-8699-758D9180F63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49" name="Picture 22">
              <a:extLst>
                <a:ext uri="{FF2B5EF4-FFF2-40B4-BE49-F238E27FC236}">
                  <a16:creationId xmlns:a16="http://schemas.microsoft.com/office/drawing/2014/main" id="{4A661559-2B7F-4EB7-BCDE-221349AF65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50" name="Picture 23">
              <a:extLst>
                <a:ext uri="{FF2B5EF4-FFF2-40B4-BE49-F238E27FC236}">
                  <a16:creationId xmlns:a16="http://schemas.microsoft.com/office/drawing/2014/main" id="{82F24C5A-E003-481F-9F96-D4535161CF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51" name="Group 56">
            <a:extLst>
              <a:ext uri="{FF2B5EF4-FFF2-40B4-BE49-F238E27FC236}">
                <a16:creationId xmlns:a16="http://schemas.microsoft.com/office/drawing/2014/main" id="{43845E6D-62DC-4518-BC0D-D1DF99F2C992}"/>
              </a:ext>
            </a:extLst>
          </p:cNvPr>
          <p:cNvGrpSpPr/>
          <p:nvPr/>
        </p:nvGrpSpPr>
        <p:grpSpPr>
          <a:xfrm>
            <a:off x="4196445" y="3775996"/>
            <a:ext cx="1539560" cy="171967"/>
            <a:chOff x="7746380" y="2949426"/>
            <a:chExt cx="2188691" cy="244475"/>
          </a:xfrm>
        </p:grpSpPr>
        <p:pic>
          <p:nvPicPr>
            <p:cNvPr id="952" name="Picture 14">
              <a:extLst>
                <a:ext uri="{FF2B5EF4-FFF2-40B4-BE49-F238E27FC236}">
                  <a16:creationId xmlns:a16="http://schemas.microsoft.com/office/drawing/2014/main" id="{16D6B4DE-45B6-427A-BACA-AA52859A99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53" name="Picture 15">
              <a:extLst>
                <a:ext uri="{FF2B5EF4-FFF2-40B4-BE49-F238E27FC236}">
                  <a16:creationId xmlns:a16="http://schemas.microsoft.com/office/drawing/2014/main" id="{630C3648-475D-4946-B166-C4D93563784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54" name="Picture 16">
              <a:extLst>
                <a:ext uri="{FF2B5EF4-FFF2-40B4-BE49-F238E27FC236}">
                  <a16:creationId xmlns:a16="http://schemas.microsoft.com/office/drawing/2014/main" id="{A9BC6185-1F18-4510-A7E5-E618CE454B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55" name="Picture 17">
              <a:extLst>
                <a:ext uri="{FF2B5EF4-FFF2-40B4-BE49-F238E27FC236}">
                  <a16:creationId xmlns:a16="http://schemas.microsoft.com/office/drawing/2014/main" id="{DCB80B50-D123-4226-BD50-516882A152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56" name="Picture 18">
              <a:extLst>
                <a:ext uri="{FF2B5EF4-FFF2-40B4-BE49-F238E27FC236}">
                  <a16:creationId xmlns:a16="http://schemas.microsoft.com/office/drawing/2014/main" id="{DC410163-082E-4CE0-816C-4E65016A42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57" name="Picture 19">
              <a:extLst>
                <a:ext uri="{FF2B5EF4-FFF2-40B4-BE49-F238E27FC236}">
                  <a16:creationId xmlns:a16="http://schemas.microsoft.com/office/drawing/2014/main" id="{CB84C1F9-A88C-4CFA-8DE1-7BEF7BD61B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58" name="Picture 20">
              <a:extLst>
                <a:ext uri="{FF2B5EF4-FFF2-40B4-BE49-F238E27FC236}">
                  <a16:creationId xmlns:a16="http://schemas.microsoft.com/office/drawing/2014/main" id="{79E52ED4-1BDF-43BB-959F-5EECE8A7FF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59" name="Picture 21">
              <a:extLst>
                <a:ext uri="{FF2B5EF4-FFF2-40B4-BE49-F238E27FC236}">
                  <a16:creationId xmlns:a16="http://schemas.microsoft.com/office/drawing/2014/main" id="{868F179E-646A-45C2-B06C-6C8C7204CF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0" name="Picture 22">
              <a:extLst>
                <a:ext uri="{FF2B5EF4-FFF2-40B4-BE49-F238E27FC236}">
                  <a16:creationId xmlns:a16="http://schemas.microsoft.com/office/drawing/2014/main" id="{4823BE1F-1952-488E-8732-8EE3DCC2BAA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1" name="Picture 23">
              <a:extLst>
                <a:ext uri="{FF2B5EF4-FFF2-40B4-BE49-F238E27FC236}">
                  <a16:creationId xmlns:a16="http://schemas.microsoft.com/office/drawing/2014/main" id="{3F3E36BF-87BB-4C79-8B49-95A6354EF8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62" name="Group 56">
            <a:extLst>
              <a:ext uri="{FF2B5EF4-FFF2-40B4-BE49-F238E27FC236}">
                <a16:creationId xmlns:a16="http://schemas.microsoft.com/office/drawing/2014/main" id="{3A04E088-7336-44DA-8D0F-2B9D73C894ED}"/>
              </a:ext>
            </a:extLst>
          </p:cNvPr>
          <p:cNvGrpSpPr/>
          <p:nvPr/>
        </p:nvGrpSpPr>
        <p:grpSpPr>
          <a:xfrm>
            <a:off x="4199850" y="4221246"/>
            <a:ext cx="1539560" cy="171967"/>
            <a:chOff x="7746380" y="2949426"/>
            <a:chExt cx="2188691" cy="244475"/>
          </a:xfrm>
        </p:grpSpPr>
        <p:pic>
          <p:nvPicPr>
            <p:cNvPr id="963" name="Picture 14">
              <a:extLst>
                <a:ext uri="{FF2B5EF4-FFF2-40B4-BE49-F238E27FC236}">
                  <a16:creationId xmlns:a16="http://schemas.microsoft.com/office/drawing/2014/main" id="{BE1A8421-F78B-4C3F-9D33-5B9DABB0E9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4" name="Picture 15">
              <a:extLst>
                <a:ext uri="{FF2B5EF4-FFF2-40B4-BE49-F238E27FC236}">
                  <a16:creationId xmlns:a16="http://schemas.microsoft.com/office/drawing/2014/main" id="{6651793C-83D7-4FAE-8B33-E5EB2CDF5C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" name="Picture 16">
              <a:extLst>
                <a:ext uri="{FF2B5EF4-FFF2-40B4-BE49-F238E27FC236}">
                  <a16:creationId xmlns:a16="http://schemas.microsoft.com/office/drawing/2014/main" id="{B961FFDB-1E49-44F6-9CC5-F2D7E6E67D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" name="Picture 17">
              <a:extLst>
                <a:ext uri="{FF2B5EF4-FFF2-40B4-BE49-F238E27FC236}">
                  <a16:creationId xmlns:a16="http://schemas.microsoft.com/office/drawing/2014/main" id="{1EA9A84C-F026-414E-B618-0119505989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" name="Picture 18">
              <a:extLst>
                <a:ext uri="{FF2B5EF4-FFF2-40B4-BE49-F238E27FC236}">
                  <a16:creationId xmlns:a16="http://schemas.microsoft.com/office/drawing/2014/main" id="{E705E5AA-91F3-49C9-A381-C28751E119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" name="Picture 19">
              <a:extLst>
                <a:ext uri="{FF2B5EF4-FFF2-40B4-BE49-F238E27FC236}">
                  <a16:creationId xmlns:a16="http://schemas.microsoft.com/office/drawing/2014/main" id="{97B1035D-468E-47D2-A042-4A8E2DAD76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" name="Picture 20">
              <a:extLst>
                <a:ext uri="{FF2B5EF4-FFF2-40B4-BE49-F238E27FC236}">
                  <a16:creationId xmlns:a16="http://schemas.microsoft.com/office/drawing/2014/main" id="{3A4A9FE8-2969-45DE-ADD9-A2AABEAF46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0" name="Picture 21">
              <a:extLst>
                <a:ext uri="{FF2B5EF4-FFF2-40B4-BE49-F238E27FC236}">
                  <a16:creationId xmlns:a16="http://schemas.microsoft.com/office/drawing/2014/main" id="{F248083A-9E6F-4BE1-B36E-CEE5D71A08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1" name="Picture 22">
              <a:extLst>
                <a:ext uri="{FF2B5EF4-FFF2-40B4-BE49-F238E27FC236}">
                  <a16:creationId xmlns:a16="http://schemas.microsoft.com/office/drawing/2014/main" id="{E34E2485-B19B-46C3-AA1F-4DD933D7C7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2" name="Picture 23">
              <a:extLst>
                <a:ext uri="{FF2B5EF4-FFF2-40B4-BE49-F238E27FC236}">
                  <a16:creationId xmlns:a16="http://schemas.microsoft.com/office/drawing/2014/main" id="{1DFE1F93-754A-4CC3-B93E-34E53C3EDC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73" name="Group 56">
            <a:extLst>
              <a:ext uri="{FF2B5EF4-FFF2-40B4-BE49-F238E27FC236}">
                <a16:creationId xmlns:a16="http://schemas.microsoft.com/office/drawing/2014/main" id="{F6CF8441-A430-44DD-A7DF-8D515C6AB8BA}"/>
              </a:ext>
            </a:extLst>
          </p:cNvPr>
          <p:cNvGrpSpPr/>
          <p:nvPr/>
        </p:nvGrpSpPr>
        <p:grpSpPr>
          <a:xfrm>
            <a:off x="4202967" y="4666496"/>
            <a:ext cx="1539560" cy="171967"/>
            <a:chOff x="7746380" y="2949426"/>
            <a:chExt cx="2188691" cy="244475"/>
          </a:xfrm>
        </p:grpSpPr>
        <p:pic>
          <p:nvPicPr>
            <p:cNvPr id="974" name="Picture 14">
              <a:extLst>
                <a:ext uri="{FF2B5EF4-FFF2-40B4-BE49-F238E27FC236}">
                  <a16:creationId xmlns:a16="http://schemas.microsoft.com/office/drawing/2014/main" id="{490B78F9-4789-4531-82AB-EB8538E50E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5" name="Picture 15">
              <a:extLst>
                <a:ext uri="{FF2B5EF4-FFF2-40B4-BE49-F238E27FC236}">
                  <a16:creationId xmlns:a16="http://schemas.microsoft.com/office/drawing/2014/main" id="{11F881B3-21FD-4544-B728-1991559627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6" name="Picture 16">
              <a:extLst>
                <a:ext uri="{FF2B5EF4-FFF2-40B4-BE49-F238E27FC236}">
                  <a16:creationId xmlns:a16="http://schemas.microsoft.com/office/drawing/2014/main" id="{AB515026-914D-4522-A781-F20364FADA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7" name="Picture 17">
              <a:extLst>
                <a:ext uri="{FF2B5EF4-FFF2-40B4-BE49-F238E27FC236}">
                  <a16:creationId xmlns:a16="http://schemas.microsoft.com/office/drawing/2014/main" id="{C2172F63-F2C2-46F7-B78F-EFF3238A00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8" name="Picture 18">
              <a:extLst>
                <a:ext uri="{FF2B5EF4-FFF2-40B4-BE49-F238E27FC236}">
                  <a16:creationId xmlns:a16="http://schemas.microsoft.com/office/drawing/2014/main" id="{E409E7BA-69C5-47D0-BF9A-20E45CC51B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9" name="Picture 19">
              <a:extLst>
                <a:ext uri="{FF2B5EF4-FFF2-40B4-BE49-F238E27FC236}">
                  <a16:creationId xmlns:a16="http://schemas.microsoft.com/office/drawing/2014/main" id="{8FC257D1-4B10-464B-A971-5AA8B0FA99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80" name="Picture 20">
              <a:extLst>
                <a:ext uri="{FF2B5EF4-FFF2-40B4-BE49-F238E27FC236}">
                  <a16:creationId xmlns:a16="http://schemas.microsoft.com/office/drawing/2014/main" id="{CD69F75F-943A-4808-BF80-A783BD412D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81" name="Picture 21">
              <a:extLst>
                <a:ext uri="{FF2B5EF4-FFF2-40B4-BE49-F238E27FC236}">
                  <a16:creationId xmlns:a16="http://schemas.microsoft.com/office/drawing/2014/main" id="{89D47547-3AD5-4EAA-9D68-301D570E2F0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82" name="Picture 22">
              <a:extLst>
                <a:ext uri="{FF2B5EF4-FFF2-40B4-BE49-F238E27FC236}">
                  <a16:creationId xmlns:a16="http://schemas.microsoft.com/office/drawing/2014/main" id="{C80E1956-8970-45A7-85FF-A448E81356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83" name="Picture 23">
              <a:extLst>
                <a:ext uri="{FF2B5EF4-FFF2-40B4-BE49-F238E27FC236}">
                  <a16:creationId xmlns:a16="http://schemas.microsoft.com/office/drawing/2014/main" id="{9ABC3DB7-2E86-4DB7-957B-F4E6803863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84" name="Group 56">
            <a:extLst>
              <a:ext uri="{FF2B5EF4-FFF2-40B4-BE49-F238E27FC236}">
                <a16:creationId xmlns:a16="http://schemas.microsoft.com/office/drawing/2014/main" id="{AF68D981-240F-4FF3-BFF3-51E5E3704746}"/>
              </a:ext>
            </a:extLst>
          </p:cNvPr>
          <p:cNvGrpSpPr/>
          <p:nvPr/>
        </p:nvGrpSpPr>
        <p:grpSpPr>
          <a:xfrm>
            <a:off x="4198579" y="5111746"/>
            <a:ext cx="1539560" cy="171967"/>
            <a:chOff x="7746380" y="2949426"/>
            <a:chExt cx="2188691" cy="244475"/>
          </a:xfrm>
        </p:grpSpPr>
        <p:pic>
          <p:nvPicPr>
            <p:cNvPr id="985" name="Picture 14">
              <a:extLst>
                <a:ext uri="{FF2B5EF4-FFF2-40B4-BE49-F238E27FC236}">
                  <a16:creationId xmlns:a16="http://schemas.microsoft.com/office/drawing/2014/main" id="{698D8A96-AF06-436F-99AD-A34DCD243D2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86" name="Picture 15">
              <a:extLst>
                <a:ext uri="{FF2B5EF4-FFF2-40B4-BE49-F238E27FC236}">
                  <a16:creationId xmlns:a16="http://schemas.microsoft.com/office/drawing/2014/main" id="{981E8679-8F00-4C44-AB3C-98F6408643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87" name="Picture 16">
              <a:extLst>
                <a:ext uri="{FF2B5EF4-FFF2-40B4-BE49-F238E27FC236}">
                  <a16:creationId xmlns:a16="http://schemas.microsoft.com/office/drawing/2014/main" id="{456A947B-F72A-4A80-A530-679EFC1337E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88" name="Picture 17">
              <a:extLst>
                <a:ext uri="{FF2B5EF4-FFF2-40B4-BE49-F238E27FC236}">
                  <a16:creationId xmlns:a16="http://schemas.microsoft.com/office/drawing/2014/main" id="{4412B00F-A3AA-4870-B312-37399A7A8A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89" name="Picture 18">
              <a:extLst>
                <a:ext uri="{FF2B5EF4-FFF2-40B4-BE49-F238E27FC236}">
                  <a16:creationId xmlns:a16="http://schemas.microsoft.com/office/drawing/2014/main" id="{372C75D2-3AE4-4375-93A2-AC9D02906F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0" name="Picture 19">
              <a:extLst>
                <a:ext uri="{FF2B5EF4-FFF2-40B4-BE49-F238E27FC236}">
                  <a16:creationId xmlns:a16="http://schemas.microsoft.com/office/drawing/2014/main" id="{6D52733D-D4F8-4DC0-9EDA-34980914FA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1" name="Picture 20">
              <a:extLst>
                <a:ext uri="{FF2B5EF4-FFF2-40B4-BE49-F238E27FC236}">
                  <a16:creationId xmlns:a16="http://schemas.microsoft.com/office/drawing/2014/main" id="{AFBEB3B7-C939-4EF5-81EB-A1377EB9310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2" name="Picture 21">
              <a:extLst>
                <a:ext uri="{FF2B5EF4-FFF2-40B4-BE49-F238E27FC236}">
                  <a16:creationId xmlns:a16="http://schemas.microsoft.com/office/drawing/2014/main" id="{294D449F-BCDE-4E35-BB29-45785A1DEC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3" name="Picture 22">
              <a:extLst>
                <a:ext uri="{FF2B5EF4-FFF2-40B4-BE49-F238E27FC236}">
                  <a16:creationId xmlns:a16="http://schemas.microsoft.com/office/drawing/2014/main" id="{5EDF0DB6-7882-4076-B941-B8ECFC3B3A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4" name="Picture 23">
              <a:extLst>
                <a:ext uri="{FF2B5EF4-FFF2-40B4-BE49-F238E27FC236}">
                  <a16:creationId xmlns:a16="http://schemas.microsoft.com/office/drawing/2014/main" id="{5707C143-60A8-45EE-AA1C-63673DB8E1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95" name="Group 56">
            <a:extLst>
              <a:ext uri="{FF2B5EF4-FFF2-40B4-BE49-F238E27FC236}">
                <a16:creationId xmlns:a16="http://schemas.microsoft.com/office/drawing/2014/main" id="{DC3E6B87-AAD1-4457-AE03-2D11AB92E871}"/>
              </a:ext>
            </a:extLst>
          </p:cNvPr>
          <p:cNvGrpSpPr/>
          <p:nvPr/>
        </p:nvGrpSpPr>
        <p:grpSpPr>
          <a:xfrm>
            <a:off x="4199724" y="5544518"/>
            <a:ext cx="1539560" cy="171967"/>
            <a:chOff x="7746380" y="2949426"/>
            <a:chExt cx="2188691" cy="244475"/>
          </a:xfrm>
        </p:grpSpPr>
        <p:pic>
          <p:nvPicPr>
            <p:cNvPr id="996" name="Picture 14">
              <a:extLst>
                <a:ext uri="{FF2B5EF4-FFF2-40B4-BE49-F238E27FC236}">
                  <a16:creationId xmlns:a16="http://schemas.microsoft.com/office/drawing/2014/main" id="{2C3D22BC-5512-442D-99A1-E2E6E65DE8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7" name="Picture 15">
              <a:extLst>
                <a:ext uri="{FF2B5EF4-FFF2-40B4-BE49-F238E27FC236}">
                  <a16:creationId xmlns:a16="http://schemas.microsoft.com/office/drawing/2014/main" id="{9A3E2089-D9D8-4220-A2D0-9EE66E4C15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8" name="Picture 16">
              <a:extLst>
                <a:ext uri="{FF2B5EF4-FFF2-40B4-BE49-F238E27FC236}">
                  <a16:creationId xmlns:a16="http://schemas.microsoft.com/office/drawing/2014/main" id="{BAAF6D9C-342D-4EE4-9887-83988289E0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9" name="Picture 17">
              <a:extLst>
                <a:ext uri="{FF2B5EF4-FFF2-40B4-BE49-F238E27FC236}">
                  <a16:creationId xmlns:a16="http://schemas.microsoft.com/office/drawing/2014/main" id="{AFEF0B2A-CE8C-4932-80E4-03841A4D54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00" name="Picture 18">
              <a:extLst>
                <a:ext uri="{FF2B5EF4-FFF2-40B4-BE49-F238E27FC236}">
                  <a16:creationId xmlns:a16="http://schemas.microsoft.com/office/drawing/2014/main" id="{72B6F4EB-382B-4A0A-8AD3-A690A00D99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01" name="Picture 19">
              <a:extLst>
                <a:ext uri="{FF2B5EF4-FFF2-40B4-BE49-F238E27FC236}">
                  <a16:creationId xmlns:a16="http://schemas.microsoft.com/office/drawing/2014/main" id="{0FB95D55-C81D-4C39-BA7D-0542B7C825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02" name="Picture 20">
              <a:extLst>
                <a:ext uri="{FF2B5EF4-FFF2-40B4-BE49-F238E27FC236}">
                  <a16:creationId xmlns:a16="http://schemas.microsoft.com/office/drawing/2014/main" id="{E9FC75AD-3F6B-413B-8E90-0F39AF5195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03" name="Picture 21">
              <a:extLst>
                <a:ext uri="{FF2B5EF4-FFF2-40B4-BE49-F238E27FC236}">
                  <a16:creationId xmlns:a16="http://schemas.microsoft.com/office/drawing/2014/main" id="{A6A1DBC1-7C65-4AA0-8644-ADE613C3F9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04" name="Picture 22">
              <a:extLst>
                <a:ext uri="{FF2B5EF4-FFF2-40B4-BE49-F238E27FC236}">
                  <a16:creationId xmlns:a16="http://schemas.microsoft.com/office/drawing/2014/main" id="{A74CC4A6-DC09-430E-BD61-C59C62C486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05" name="Picture 23">
              <a:extLst>
                <a:ext uri="{FF2B5EF4-FFF2-40B4-BE49-F238E27FC236}">
                  <a16:creationId xmlns:a16="http://schemas.microsoft.com/office/drawing/2014/main" id="{50B3BB66-A0DF-44F4-8EAD-E78298966F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006" name="Group 1005">
            <a:extLst>
              <a:ext uri="{FF2B5EF4-FFF2-40B4-BE49-F238E27FC236}">
                <a16:creationId xmlns:a16="http://schemas.microsoft.com/office/drawing/2014/main" id="{1D83F063-E434-4748-8CDB-E43CA68D7534}"/>
              </a:ext>
            </a:extLst>
          </p:cNvPr>
          <p:cNvGrpSpPr/>
          <p:nvPr/>
        </p:nvGrpSpPr>
        <p:grpSpPr>
          <a:xfrm>
            <a:off x="4196005" y="1536402"/>
            <a:ext cx="1539560" cy="1515856"/>
            <a:chOff x="4975891" y="1527626"/>
            <a:chExt cx="1539560" cy="1515856"/>
          </a:xfrm>
        </p:grpSpPr>
        <p:grpSp>
          <p:nvGrpSpPr>
            <p:cNvPr id="1007" name="Group 56">
              <a:extLst>
                <a:ext uri="{FF2B5EF4-FFF2-40B4-BE49-F238E27FC236}">
                  <a16:creationId xmlns:a16="http://schemas.microsoft.com/office/drawing/2014/main" id="{D3A7E2BD-3504-40D3-8851-2CC512B971A4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107" name="Picture 14">
                <a:extLst>
                  <a:ext uri="{FF2B5EF4-FFF2-40B4-BE49-F238E27FC236}">
                    <a16:creationId xmlns:a16="http://schemas.microsoft.com/office/drawing/2014/main" id="{E09199C8-BBDC-4EC8-8F53-7501FC06E8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8" name="Picture 15">
                <a:extLst>
                  <a:ext uri="{FF2B5EF4-FFF2-40B4-BE49-F238E27FC236}">
                    <a16:creationId xmlns:a16="http://schemas.microsoft.com/office/drawing/2014/main" id="{8904C0A9-423D-4126-9A83-4EF25F8BDC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9" name="Picture 16">
                <a:extLst>
                  <a:ext uri="{FF2B5EF4-FFF2-40B4-BE49-F238E27FC236}">
                    <a16:creationId xmlns:a16="http://schemas.microsoft.com/office/drawing/2014/main" id="{039C755B-49A0-4BF0-9C3E-FE890C18C1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0" name="Picture 17">
                <a:extLst>
                  <a:ext uri="{FF2B5EF4-FFF2-40B4-BE49-F238E27FC236}">
                    <a16:creationId xmlns:a16="http://schemas.microsoft.com/office/drawing/2014/main" id="{C0D382BE-ABB3-455E-9482-77AA086489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1" name="Picture 18">
                <a:extLst>
                  <a:ext uri="{FF2B5EF4-FFF2-40B4-BE49-F238E27FC236}">
                    <a16:creationId xmlns:a16="http://schemas.microsoft.com/office/drawing/2014/main" id="{88F051E9-E0F9-47A9-B7A7-1DEE7EC8BC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2" name="Picture 19">
                <a:extLst>
                  <a:ext uri="{FF2B5EF4-FFF2-40B4-BE49-F238E27FC236}">
                    <a16:creationId xmlns:a16="http://schemas.microsoft.com/office/drawing/2014/main" id="{211B0BFA-D318-4F9A-B7BF-5A078E5726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3" name="Picture 20">
                <a:extLst>
                  <a:ext uri="{FF2B5EF4-FFF2-40B4-BE49-F238E27FC236}">
                    <a16:creationId xmlns:a16="http://schemas.microsoft.com/office/drawing/2014/main" id="{FA851EEA-94BD-4EA9-8EF1-A4FA93609E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4" name="Picture 21">
                <a:extLst>
                  <a:ext uri="{FF2B5EF4-FFF2-40B4-BE49-F238E27FC236}">
                    <a16:creationId xmlns:a16="http://schemas.microsoft.com/office/drawing/2014/main" id="{490AF91A-65A9-401F-BA70-542F4A8D42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5" name="Picture 22">
                <a:extLst>
                  <a:ext uri="{FF2B5EF4-FFF2-40B4-BE49-F238E27FC236}">
                    <a16:creationId xmlns:a16="http://schemas.microsoft.com/office/drawing/2014/main" id="{BBFB7229-C77E-460E-B6AB-F93B19A857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6" name="Picture 23">
                <a:extLst>
                  <a:ext uri="{FF2B5EF4-FFF2-40B4-BE49-F238E27FC236}">
                    <a16:creationId xmlns:a16="http://schemas.microsoft.com/office/drawing/2014/main" id="{E9552FDE-219D-4B82-8707-ECEC2B4AAC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08" name="Group 56">
              <a:extLst>
                <a:ext uri="{FF2B5EF4-FFF2-40B4-BE49-F238E27FC236}">
                  <a16:creationId xmlns:a16="http://schemas.microsoft.com/office/drawing/2014/main" id="{446A85F2-5959-4865-BF41-2CA3EFBFF4B2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097" name="Picture 14">
                <a:extLst>
                  <a:ext uri="{FF2B5EF4-FFF2-40B4-BE49-F238E27FC236}">
                    <a16:creationId xmlns:a16="http://schemas.microsoft.com/office/drawing/2014/main" id="{B237138D-353F-4B0F-8971-2C0D4DF1EA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8" name="Picture 15">
                <a:extLst>
                  <a:ext uri="{FF2B5EF4-FFF2-40B4-BE49-F238E27FC236}">
                    <a16:creationId xmlns:a16="http://schemas.microsoft.com/office/drawing/2014/main" id="{2A1A1521-0A7C-4ADF-A657-4AB10D096A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9" name="Picture 16">
                <a:extLst>
                  <a:ext uri="{FF2B5EF4-FFF2-40B4-BE49-F238E27FC236}">
                    <a16:creationId xmlns:a16="http://schemas.microsoft.com/office/drawing/2014/main" id="{BFA737C7-5F5F-4642-B7AA-BCF65E82E6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0" name="Picture 17">
                <a:extLst>
                  <a:ext uri="{FF2B5EF4-FFF2-40B4-BE49-F238E27FC236}">
                    <a16:creationId xmlns:a16="http://schemas.microsoft.com/office/drawing/2014/main" id="{536F115E-303D-4296-9B09-214EC545A9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1" name="Picture 18">
                <a:extLst>
                  <a:ext uri="{FF2B5EF4-FFF2-40B4-BE49-F238E27FC236}">
                    <a16:creationId xmlns:a16="http://schemas.microsoft.com/office/drawing/2014/main" id="{A0284BA2-4D2F-49D5-B050-617BB6B748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2" name="Picture 19">
                <a:extLst>
                  <a:ext uri="{FF2B5EF4-FFF2-40B4-BE49-F238E27FC236}">
                    <a16:creationId xmlns:a16="http://schemas.microsoft.com/office/drawing/2014/main" id="{27658EEA-53B2-40A2-A1B0-98FE32D1B2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3" name="Picture 20">
                <a:extLst>
                  <a:ext uri="{FF2B5EF4-FFF2-40B4-BE49-F238E27FC236}">
                    <a16:creationId xmlns:a16="http://schemas.microsoft.com/office/drawing/2014/main" id="{265235DB-B1A9-4D34-B836-E450AF7E2D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4" name="Picture 21">
                <a:extLst>
                  <a:ext uri="{FF2B5EF4-FFF2-40B4-BE49-F238E27FC236}">
                    <a16:creationId xmlns:a16="http://schemas.microsoft.com/office/drawing/2014/main" id="{5579AA07-59EB-4EB9-82C5-820EA18357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5" name="Picture 22">
                <a:extLst>
                  <a:ext uri="{FF2B5EF4-FFF2-40B4-BE49-F238E27FC236}">
                    <a16:creationId xmlns:a16="http://schemas.microsoft.com/office/drawing/2014/main" id="{0C4D1B1B-9326-499D-B929-53EEC287B6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6" name="Picture 23">
                <a:extLst>
                  <a:ext uri="{FF2B5EF4-FFF2-40B4-BE49-F238E27FC236}">
                    <a16:creationId xmlns:a16="http://schemas.microsoft.com/office/drawing/2014/main" id="{1CE743B9-D923-473E-BC0D-3652C91323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09" name="Group 56">
              <a:extLst>
                <a:ext uri="{FF2B5EF4-FFF2-40B4-BE49-F238E27FC236}">
                  <a16:creationId xmlns:a16="http://schemas.microsoft.com/office/drawing/2014/main" id="{7EAAF31A-D682-4DA8-B919-408163DDB7F9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087" name="Picture 14">
                <a:extLst>
                  <a:ext uri="{FF2B5EF4-FFF2-40B4-BE49-F238E27FC236}">
                    <a16:creationId xmlns:a16="http://schemas.microsoft.com/office/drawing/2014/main" id="{3D6EF8A1-2C9E-4403-AAB3-D552939634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8" name="Picture 15">
                <a:extLst>
                  <a:ext uri="{FF2B5EF4-FFF2-40B4-BE49-F238E27FC236}">
                    <a16:creationId xmlns:a16="http://schemas.microsoft.com/office/drawing/2014/main" id="{3132CDD6-0D51-4903-A2A5-ACFFA7AE7E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9" name="Picture 16">
                <a:extLst>
                  <a:ext uri="{FF2B5EF4-FFF2-40B4-BE49-F238E27FC236}">
                    <a16:creationId xmlns:a16="http://schemas.microsoft.com/office/drawing/2014/main" id="{909ECA19-0CAB-454E-969C-870FE3E921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0" name="Picture 17">
                <a:extLst>
                  <a:ext uri="{FF2B5EF4-FFF2-40B4-BE49-F238E27FC236}">
                    <a16:creationId xmlns:a16="http://schemas.microsoft.com/office/drawing/2014/main" id="{38ACA01F-6734-41B1-A8DB-1C27A96660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1" name="Picture 18">
                <a:extLst>
                  <a:ext uri="{FF2B5EF4-FFF2-40B4-BE49-F238E27FC236}">
                    <a16:creationId xmlns:a16="http://schemas.microsoft.com/office/drawing/2014/main" id="{8C87B96C-88BA-441C-B400-EC3520A177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2" name="Picture 19">
                <a:extLst>
                  <a:ext uri="{FF2B5EF4-FFF2-40B4-BE49-F238E27FC236}">
                    <a16:creationId xmlns:a16="http://schemas.microsoft.com/office/drawing/2014/main" id="{9C2F71F5-BABC-4143-B50A-4AF00ABD66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3" name="Picture 20">
                <a:extLst>
                  <a:ext uri="{FF2B5EF4-FFF2-40B4-BE49-F238E27FC236}">
                    <a16:creationId xmlns:a16="http://schemas.microsoft.com/office/drawing/2014/main" id="{E932E3F6-E355-401C-BC5F-91A4CD3A4B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4" name="Picture 21">
                <a:extLst>
                  <a:ext uri="{FF2B5EF4-FFF2-40B4-BE49-F238E27FC236}">
                    <a16:creationId xmlns:a16="http://schemas.microsoft.com/office/drawing/2014/main" id="{26C9FA75-989D-4FEE-B472-A560A278EB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5" name="Picture 22">
                <a:extLst>
                  <a:ext uri="{FF2B5EF4-FFF2-40B4-BE49-F238E27FC236}">
                    <a16:creationId xmlns:a16="http://schemas.microsoft.com/office/drawing/2014/main" id="{60F2D0F5-D8E7-425B-A0FD-F13BDD9DD8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6" name="Picture 23">
                <a:extLst>
                  <a:ext uri="{FF2B5EF4-FFF2-40B4-BE49-F238E27FC236}">
                    <a16:creationId xmlns:a16="http://schemas.microsoft.com/office/drawing/2014/main" id="{1C35A6BD-7CBC-441C-AAB9-CF44C2548D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10" name="Group 56">
              <a:extLst>
                <a:ext uri="{FF2B5EF4-FFF2-40B4-BE49-F238E27FC236}">
                  <a16:creationId xmlns:a16="http://schemas.microsoft.com/office/drawing/2014/main" id="{91192527-B729-4E9D-BC82-A315324C3FE0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077" name="Picture 14">
                <a:extLst>
                  <a:ext uri="{FF2B5EF4-FFF2-40B4-BE49-F238E27FC236}">
                    <a16:creationId xmlns:a16="http://schemas.microsoft.com/office/drawing/2014/main" id="{6DDBD3D5-EEE6-4FD8-BA1B-7036621028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8" name="Picture 15">
                <a:extLst>
                  <a:ext uri="{FF2B5EF4-FFF2-40B4-BE49-F238E27FC236}">
                    <a16:creationId xmlns:a16="http://schemas.microsoft.com/office/drawing/2014/main" id="{C416FD1D-D4B7-4FC3-ABB1-5385A41C6C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9" name="Picture 16">
                <a:extLst>
                  <a:ext uri="{FF2B5EF4-FFF2-40B4-BE49-F238E27FC236}">
                    <a16:creationId xmlns:a16="http://schemas.microsoft.com/office/drawing/2014/main" id="{B239A144-181E-43FE-A67E-CDD6CC1935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0" name="Picture 17">
                <a:extLst>
                  <a:ext uri="{FF2B5EF4-FFF2-40B4-BE49-F238E27FC236}">
                    <a16:creationId xmlns:a16="http://schemas.microsoft.com/office/drawing/2014/main" id="{342EB21E-F7D9-4881-9D43-BDF50C6822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1" name="Picture 18">
                <a:extLst>
                  <a:ext uri="{FF2B5EF4-FFF2-40B4-BE49-F238E27FC236}">
                    <a16:creationId xmlns:a16="http://schemas.microsoft.com/office/drawing/2014/main" id="{A46F780A-9814-4C94-825D-DEAD795047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2" name="Picture 19">
                <a:extLst>
                  <a:ext uri="{FF2B5EF4-FFF2-40B4-BE49-F238E27FC236}">
                    <a16:creationId xmlns:a16="http://schemas.microsoft.com/office/drawing/2014/main" id="{30CCAE48-CF8C-4D54-9A77-362E7F6FB0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3" name="Picture 20">
                <a:extLst>
                  <a:ext uri="{FF2B5EF4-FFF2-40B4-BE49-F238E27FC236}">
                    <a16:creationId xmlns:a16="http://schemas.microsoft.com/office/drawing/2014/main" id="{BC5A33F5-C747-475E-9AAF-39299CF864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4" name="Picture 21">
                <a:extLst>
                  <a:ext uri="{FF2B5EF4-FFF2-40B4-BE49-F238E27FC236}">
                    <a16:creationId xmlns:a16="http://schemas.microsoft.com/office/drawing/2014/main" id="{748BD3C9-3414-4340-800A-8E3167673D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5" name="Picture 22">
                <a:extLst>
                  <a:ext uri="{FF2B5EF4-FFF2-40B4-BE49-F238E27FC236}">
                    <a16:creationId xmlns:a16="http://schemas.microsoft.com/office/drawing/2014/main" id="{2A2A2F6D-F453-48C7-A99A-3CC9E69B46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6" name="Picture 23">
                <a:extLst>
                  <a:ext uri="{FF2B5EF4-FFF2-40B4-BE49-F238E27FC236}">
                    <a16:creationId xmlns:a16="http://schemas.microsoft.com/office/drawing/2014/main" id="{181B6711-6C39-4A6C-9F3C-74710F5740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11" name="Group 56">
              <a:extLst>
                <a:ext uri="{FF2B5EF4-FFF2-40B4-BE49-F238E27FC236}">
                  <a16:creationId xmlns:a16="http://schemas.microsoft.com/office/drawing/2014/main" id="{4B4F2A4E-98F8-43BA-85C6-89630B88BED1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067" name="Picture 14">
                <a:extLst>
                  <a:ext uri="{FF2B5EF4-FFF2-40B4-BE49-F238E27FC236}">
                    <a16:creationId xmlns:a16="http://schemas.microsoft.com/office/drawing/2014/main" id="{703C8427-A980-426F-A7A5-ABD48F94B4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8" name="Picture 15">
                <a:extLst>
                  <a:ext uri="{FF2B5EF4-FFF2-40B4-BE49-F238E27FC236}">
                    <a16:creationId xmlns:a16="http://schemas.microsoft.com/office/drawing/2014/main" id="{FFF9FBDA-6A65-43E9-A96B-DD0C961622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9" name="Picture 16">
                <a:extLst>
                  <a:ext uri="{FF2B5EF4-FFF2-40B4-BE49-F238E27FC236}">
                    <a16:creationId xmlns:a16="http://schemas.microsoft.com/office/drawing/2014/main" id="{62AEB36B-0FF9-4857-A293-EA29C281B8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0" name="Picture 17">
                <a:extLst>
                  <a:ext uri="{FF2B5EF4-FFF2-40B4-BE49-F238E27FC236}">
                    <a16:creationId xmlns:a16="http://schemas.microsoft.com/office/drawing/2014/main" id="{73074339-C927-409B-A4AE-DACECB2368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1" name="Picture 18">
                <a:extLst>
                  <a:ext uri="{FF2B5EF4-FFF2-40B4-BE49-F238E27FC236}">
                    <a16:creationId xmlns:a16="http://schemas.microsoft.com/office/drawing/2014/main" id="{115B8919-A1B9-4F66-9964-8A5A583083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2" name="Picture 19">
                <a:extLst>
                  <a:ext uri="{FF2B5EF4-FFF2-40B4-BE49-F238E27FC236}">
                    <a16:creationId xmlns:a16="http://schemas.microsoft.com/office/drawing/2014/main" id="{9FF02193-FC5D-47FE-83B0-F4E1023FD3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3" name="Picture 20">
                <a:extLst>
                  <a:ext uri="{FF2B5EF4-FFF2-40B4-BE49-F238E27FC236}">
                    <a16:creationId xmlns:a16="http://schemas.microsoft.com/office/drawing/2014/main" id="{496D7F15-B718-45C8-BED2-34D6668161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4" name="Picture 21">
                <a:extLst>
                  <a:ext uri="{FF2B5EF4-FFF2-40B4-BE49-F238E27FC236}">
                    <a16:creationId xmlns:a16="http://schemas.microsoft.com/office/drawing/2014/main" id="{1A8B65C9-B047-4AE0-AEC7-34742A5D81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5" name="Picture 22">
                <a:extLst>
                  <a:ext uri="{FF2B5EF4-FFF2-40B4-BE49-F238E27FC236}">
                    <a16:creationId xmlns:a16="http://schemas.microsoft.com/office/drawing/2014/main" id="{09983A7A-E21B-439D-9791-F01F3F2004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6" name="Picture 23">
                <a:extLst>
                  <a:ext uri="{FF2B5EF4-FFF2-40B4-BE49-F238E27FC236}">
                    <a16:creationId xmlns:a16="http://schemas.microsoft.com/office/drawing/2014/main" id="{C235F667-184D-493F-B612-A8EAC23AB8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12" name="Group 56">
              <a:extLst>
                <a:ext uri="{FF2B5EF4-FFF2-40B4-BE49-F238E27FC236}">
                  <a16:creationId xmlns:a16="http://schemas.microsoft.com/office/drawing/2014/main" id="{E65DA8B0-E8CD-4F11-90A0-6DAABAB6CD47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057" name="Picture 14">
                <a:extLst>
                  <a:ext uri="{FF2B5EF4-FFF2-40B4-BE49-F238E27FC236}">
                    <a16:creationId xmlns:a16="http://schemas.microsoft.com/office/drawing/2014/main" id="{0B5ABAFB-A68D-432B-93A2-1708E6A5F9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8" name="Picture 15">
                <a:extLst>
                  <a:ext uri="{FF2B5EF4-FFF2-40B4-BE49-F238E27FC236}">
                    <a16:creationId xmlns:a16="http://schemas.microsoft.com/office/drawing/2014/main" id="{9839387E-7005-4891-9F99-85C221FEC6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9" name="Picture 16">
                <a:extLst>
                  <a:ext uri="{FF2B5EF4-FFF2-40B4-BE49-F238E27FC236}">
                    <a16:creationId xmlns:a16="http://schemas.microsoft.com/office/drawing/2014/main" id="{FA1E5995-A1C6-4E7A-B621-9A57D11EFC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0" name="Picture 17">
                <a:extLst>
                  <a:ext uri="{FF2B5EF4-FFF2-40B4-BE49-F238E27FC236}">
                    <a16:creationId xmlns:a16="http://schemas.microsoft.com/office/drawing/2014/main" id="{38A0EF72-910D-4D68-8F7C-044B62E449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1" name="Picture 18">
                <a:extLst>
                  <a:ext uri="{FF2B5EF4-FFF2-40B4-BE49-F238E27FC236}">
                    <a16:creationId xmlns:a16="http://schemas.microsoft.com/office/drawing/2014/main" id="{7EF1C638-9CC5-48D7-81A2-9BDF8BF23B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2" name="Picture 19">
                <a:extLst>
                  <a:ext uri="{FF2B5EF4-FFF2-40B4-BE49-F238E27FC236}">
                    <a16:creationId xmlns:a16="http://schemas.microsoft.com/office/drawing/2014/main" id="{1A7684BE-F5D8-4301-B819-C1ADEEFA1C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3" name="Picture 20">
                <a:extLst>
                  <a:ext uri="{FF2B5EF4-FFF2-40B4-BE49-F238E27FC236}">
                    <a16:creationId xmlns:a16="http://schemas.microsoft.com/office/drawing/2014/main" id="{2FB6CE16-52E3-4211-8F8E-3A6B6AA42A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4" name="Picture 21">
                <a:extLst>
                  <a:ext uri="{FF2B5EF4-FFF2-40B4-BE49-F238E27FC236}">
                    <a16:creationId xmlns:a16="http://schemas.microsoft.com/office/drawing/2014/main" id="{F1079951-C6D0-4DA9-9FF4-0F201D2CCA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5" name="Picture 22">
                <a:extLst>
                  <a:ext uri="{FF2B5EF4-FFF2-40B4-BE49-F238E27FC236}">
                    <a16:creationId xmlns:a16="http://schemas.microsoft.com/office/drawing/2014/main" id="{25929667-3189-45A0-B817-7513768612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6" name="Picture 23">
                <a:extLst>
                  <a:ext uri="{FF2B5EF4-FFF2-40B4-BE49-F238E27FC236}">
                    <a16:creationId xmlns:a16="http://schemas.microsoft.com/office/drawing/2014/main" id="{C135FAF3-5B0A-48AA-8D61-6B9B185405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13" name="Group 56">
              <a:extLst>
                <a:ext uri="{FF2B5EF4-FFF2-40B4-BE49-F238E27FC236}">
                  <a16:creationId xmlns:a16="http://schemas.microsoft.com/office/drawing/2014/main" id="{21EB7539-B127-4920-922A-BB3D0D26B364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047" name="Picture 14">
                <a:extLst>
                  <a:ext uri="{FF2B5EF4-FFF2-40B4-BE49-F238E27FC236}">
                    <a16:creationId xmlns:a16="http://schemas.microsoft.com/office/drawing/2014/main" id="{F9F7A293-8148-42E2-9D19-460E2EC087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8" name="Picture 15">
                <a:extLst>
                  <a:ext uri="{FF2B5EF4-FFF2-40B4-BE49-F238E27FC236}">
                    <a16:creationId xmlns:a16="http://schemas.microsoft.com/office/drawing/2014/main" id="{37FB4D48-F7CB-4C27-9890-7BE7DC366E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9" name="Picture 16">
                <a:extLst>
                  <a:ext uri="{FF2B5EF4-FFF2-40B4-BE49-F238E27FC236}">
                    <a16:creationId xmlns:a16="http://schemas.microsoft.com/office/drawing/2014/main" id="{AB70A696-D1E5-4FD3-9C5F-7D2B813826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0" name="Picture 17">
                <a:extLst>
                  <a:ext uri="{FF2B5EF4-FFF2-40B4-BE49-F238E27FC236}">
                    <a16:creationId xmlns:a16="http://schemas.microsoft.com/office/drawing/2014/main" id="{11ACAA67-2F91-4F38-8CFD-488E7CB96B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1" name="Picture 18">
                <a:extLst>
                  <a:ext uri="{FF2B5EF4-FFF2-40B4-BE49-F238E27FC236}">
                    <a16:creationId xmlns:a16="http://schemas.microsoft.com/office/drawing/2014/main" id="{A8F19F9C-9E33-4BC9-9BC9-EBFF74931C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2" name="Picture 19">
                <a:extLst>
                  <a:ext uri="{FF2B5EF4-FFF2-40B4-BE49-F238E27FC236}">
                    <a16:creationId xmlns:a16="http://schemas.microsoft.com/office/drawing/2014/main" id="{56635AB7-F3FF-4986-B3C4-768C128C8D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3" name="Picture 20">
                <a:extLst>
                  <a:ext uri="{FF2B5EF4-FFF2-40B4-BE49-F238E27FC236}">
                    <a16:creationId xmlns:a16="http://schemas.microsoft.com/office/drawing/2014/main" id="{320E8088-6CD5-494B-A17D-1B639BFBD1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4" name="Picture 21">
                <a:extLst>
                  <a:ext uri="{FF2B5EF4-FFF2-40B4-BE49-F238E27FC236}">
                    <a16:creationId xmlns:a16="http://schemas.microsoft.com/office/drawing/2014/main" id="{6ABB01E9-B1F4-4044-9B1D-988FB74E2E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5" name="Picture 22">
                <a:extLst>
                  <a:ext uri="{FF2B5EF4-FFF2-40B4-BE49-F238E27FC236}">
                    <a16:creationId xmlns:a16="http://schemas.microsoft.com/office/drawing/2014/main" id="{F0AC53EF-227C-4890-9AC7-EEB6576140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6" name="Picture 23">
                <a:extLst>
                  <a:ext uri="{FF2B5EF4-FFF2-40B4-BE49-F238E27FC236}">
                    <a16:creationId xmlns:a16="http://schemas.microsoft.com/office/drawing/2014/main" id="{0D26CEF7-5DEE-4898-A368-1B2ED14DD2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14" name="Group 56">
              <a:extLst>
                <a:ext uri="{FF2B5EF4-FFF2-40B4-BE49-F238E27FC236}">
                  <a16:creationId xmlns:a16="http://schemas.microsoft.com/office/drawing/2014/main" id="{1E909A58-95F3-40EC-8A6E-1BDC66CFEFB3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037" name="Picture 14">
                <a:extLst>
                  <a:ext uri="{FF2B5EF4-FFF2-40B4-BE49-F238E27FC236}">
                    <a16:creationId xmlns:a16="http://schemas.microsoft.com/office/drawing/2014/main" id="{9FE212C4-0064-436B-8F32-812CA7BFEA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8" name="Picture 15">
                <a:extLst>
                  <a:ext uri="{FF2B5EF4-FFF2-40B4-BE49-F238E27FC236}">
                    <a16:creationId xmlns:a16="http://schemas.microsoft.com/office/drawing/2014/main" id="{CB4AAF0E-1183-414F-9082-0F6897A5D6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9" name="Picture 16">
                <a:extLst>
                  <a:ext uri="{FF2B5EF4-FFF2-40B4-BE49-F238E27FC236}">
                    <a16:creationId xmlns:a16="http://schemas.microsoft.com/office/drawing/2014/main" id="{82290F79-873F-4CD8-B9EE-41EF68CBFE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0" name="Picture 17">
                <a:extLst>
                  <a:ext uri="{FF2B5EF4-FFF2-40B4-BE49-F238E27FC236}">
                    <a16:creationId xmlns:a16="http://schemas.microsoft.com/office/drawing/2014/main" id="{82217EF4-9249-4B79-AA51-01B23E86EA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1" name="Picture 18">
                <a:extLst>
                  <a:ext uri="{FF2B5EF4-FFF2-40B4-BE49-F238E27FC236}">
                    <a16:creationId xmlns:a16="http://schemas.microsoft.com/office/drawing/2014/main" id="{96C2B8A3-AF73-4BB5-A4CF-76081706CE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2" name="Picture 19">
                <a:extLst>
                  <a:ext uri="{FF2B5EF4-FFF2-40B4-BE49-F238E27FC236}">
                    <a16:creationId xmlns:a16="http://schemas.microsoft.com/office/drawing/2014/main" id="{9DF1093E-7E50-47C6-B4B8-66630AB065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3" name="Picture 20">
                <a:extLst>
                  <a:ext uri="{FF2B5EF4-FFF2-40B4-BE49-F238E27FC236}">
                    <a16:creationId xmlns:a16="http://schemas.microsoft.com/office/drawing/2014/main" id="{D766917B-79A6-4892-96C5-91D6786600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4" name="Picture 21">
                <a:extLst>
                  <a:ext uri="{FF2B5EF4-FFF2-40B4-BE49-F238E27FC236}">
                    <a16:creationId xmlns:a16="http://schemas.microsoft.com/office/drawing/2014/main" id="{D826D828-D668-4882-B9BB-0C9129172E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5" name="Picture 22">
                <a:extLst>
                  <a:ext uri="{FF2B5EF4-FFF2-40B4-BE49-F238E27FC236}">
                    <a16:creationId xmlns:a16="http://schemas.microsoft.com/office/drawing/2014/main" id="{DBC0421F-3E41-4B49-9DB5-3720D14FFA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6" name="Picture 23">
                <a:extLst>
                  <a:ext uri="{FF2B5EF4-FFF2-40B4-BE49-F238E27FC236}">
                    <a16:creationId xmlns:a16="http://schemas.microsoft.com/office/drawing/2014/main" id="{FFEF5DF0-A1ED-41B6-A50B-A0D6CCCBEC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15" name="Group 56">
              <a:extLst>
                <a:ext uri="{FF2B5EF4-FFF2-40B4-BE49-F238E27FC236}">
                  <a16:creationId xmlns:a16="http://schemas.microsoft.com/office/drawing/2014/main" id="{4DFA1C33-AB9F-454F-8121-D6859B8EFC00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027" name="Picture 14">
                <a:extLst>
                  <a:ext uri="{FF2B5EF4-FFF2-40B4-BE49-F238E27FC236}">
                    <a16:creationId xmlns:a16="http://schemas.microsoft.com/office/drawing/2014/main" id="{789ED9D5-D127-4253-9798-9AF7DC6C57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8" name="Picture 15">
                <a:extLst>
                  <a:ext uri="{FF2B5EF4-FFF2-40B4-BE49-F238E27FC236}">
                    <a16:creationId xmlns:a16="http://schemas.microsoft.com/office/drawing/2014/main" id="{6A97E3DE-22B1-486A-84C8-2C3AC76C69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9" name="Picture 16">
                <a:extLst>
                  <a:ext uri="{FF2B5EF4-FFF2-40B4-BE49-F238E27FC236}">
                    <a16:creationId xmlns:a16="http://schemas.microsoft.com/office/drawing/2014/main" id="{D56CF002-0A9C-451A-A541-34213B2A0A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0" name="Picture 17">
                <a:extLst>
                  <a:ext uri="{FF2B5EF4-FFF2-40B4-BE49-F238E27FC236}">
                    <a16:creationId xmlns:a16="http://schemas.microsoft.com/office/drawing/2014/main" id="{3EB7A97B-3423-4FCB-A2D3-021794C410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1" name="Picture 18">
                <a:extLst>
                  <a:ext uri="{FF2B5EF4-FFF2-40B4-BE49-F238E27FC236}">
                    <a16:creationId xmlns:a16="http://schemas.microsoft.com/office/drawing/2014/main" id="{8FE70BF6-F132-4497-98B8-D7F6E29BF7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2" name="Picture 19">
                <a:extLst>
                  <a:ext uri="{FF2B5EF4-FFF2-40B4-BE49-F238E27FC236}">
                    <a16:creationId xmlns:a16="http://schemas.microsoft.com/office/drawing/2014/main" id="{0F493032-8027-4481-BF95-83D9F940D2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3" name="Picture 20">
                <a:extLst>
                  <a:ext uri="{FF2B5EF4-FFF2-40B4-BE49-F238E27FC236}">
                    <a16:creationId xmlns:a16="http://schemas.microsoft.com/office/drawing/2014/main" id="{D92B6BCB-D93A-4915-89A9-AE37FEACFB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4" name="Picture 21">
                <a:extLst>
                  <a:ext uri="{FF2B5EF4-FFF2-40B4-BE49-F238E27FC236}">
                    <a16:creationId xmlns:a16="http://schemas.microsoft.com/office/drawing/2014/main" id="{BDDFC14F-2450-472B-B8FE-F6B738AC89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5" name="Picture 22">
                <a:extLst>
                  <a:ext uri="{FF2B5EF4-FFF2-40B4-BE49-F238E27FC236}">
                    <a16:creationId xmlns:a16="http://schemas.microsoft.com/office/drawing/2014/main" id="{9D7BFB63-472E-4DDA-86D6-5C39DA6F95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6" name="Picture 23">
                <a:extLst>
                  <a:ext uri="{FF2B5EF4-FFF2-40B4-BE49-F238E27FC236}">
                    <a16:creationId xmlns:a16="http://schemas.microsoft.com/office/drawing/2014/main" id="{CA5C6D92-0DE4-4B0B-B122-FA3AE25EC8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16" name="Group 56">
              <a:extLst>
                <a:ext uri="{FF2B5EF4-FFF2-40B4-BE49-F238E27FC236}">
                  <a16:creationId xmlns:a16="http://schemas.microsoft.com/office/drawing/2014/main" id="{BE8592A0-5C41-4783-91ED-90A0B88023AA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1017" name="Picture 14">
                <a:extLst>
                  <a:ext uri="{FF2B5EF4-FFF2-40B4-BE49-F238E27FC236}">
                    <a16:creationId xmlns:a16="http://schemas.microsoft.com/office/drawing/2014/main" id="{DA419A02-CB3D-447F-A249-871DCE0331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8" name="Picture 15">
                <a:extLst>
                  <a:ext uri="{FF2B5EF4-FFF2-40B4-BE49-F238E27FC236}">
                    <a16:creationId xmlns:a16="http://schemas.microsoft.com/office/drawing/2014/main" id="{2BE6C69E-FD1B-4C38-A8BA-D874476C2E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9" name="Picture 16">
                <a:extLst>
                  <a:ext uri="{FF2B5EF4-FFF2-40B4-BE49-F238E27FC236}">
                    <a16:creationId xmlns:a16="http://schemas.microsoft.com/office/drawing/2014/main" id="{68A8C14D-4491-42C0-A796-A22986817E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0" name="Picture 17">
                <a:extLst>
                  <a:ext uri="{FF2B5EF4-FFF2-40B4-BE49-F238E27FC236}">
                    <a16:creationId xmlns:a16="http://schemas.microsoft.com/office/drawing/2014/main" id="{2495232A-E8A8-4F9D-90C6-EF59D0BAD3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1" name="Picture 18">
                <a:extLst>
                  <a:ext uri="{FF2B5EF4-FFF2-40B4-BE49-F238E27FC236}">
                    <a16:creationId xmlns:a16="http://schemas.microsoft.com/office/drawing/2014/main" id="{BCDF4027-7F70-4A11-A212-7FA9E4AB64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2" name="Picture 19">
                <a:extLst>
                  <a:ext uri="{FF2B5EF4-FFF2-40B4-BE49-F238E27FC236}">
                    <a16:creationId xmlns:a16="http://schemas.microsoft.com/office/drawing/2014/main" id="{56B2A8A5-18D4-4828-9972-8269363778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3" name="Picture 20">
                <a:extLst>
                  <a:ext uri="{FF2B5EF4-FFF2-40B4-BE49-F238E27FC236}">
                    <a16:creationId xmlns:a16="http://schemas.microsoft.com/office/drawing/2014/main" id="{879556ED-9A60-41A9-B119-33E2652353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4" name="Picture 21">
                <a:extLst>
                  <a:ext uri="{FF2B5EF4-FFF2-40B4-BE49-F238E27FC236}">
                    <a16:creationId xmlns:a16="http://schemas.microsoft.com/office/drawing/2014/main" id="{6ABAD910-33A4-4AB6-A13E-04DDB9F020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5" name="Picture 22">
                <a:extLst>
                  <a:ext uri="{FF2B5EF4-FFF2-40B4-BE49-F238E27FC236}">
                    <a16:creationId xmlns:a16="http://schemas.microsoft.com/office/drawing/2014/main" id="{2EF51BC5-E1F3-4507-9F14-9CE64756F8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6" name="Picture 23">
                <a:extLst>
                  <a:ext uri="{FF2B5EF4-FFF2-40B4-BE49-F238E27FC236}">
                    <a16:creationId xmlns:a16="http://schemas.microsoft.com/office/drawing/2014/main" id="{06AE90BB-6C5A-4024-ADEA-CFBCE62C97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1117" name="Group 56">
            <a:extLst>
              <a:ext uri="{FF2B5EF4-FFF2-40B4-BE49-F238E27FC236}">
                <a16:creationId xmlns:a16="http://schemas.microsoft.com/office/drawing/2014/main" id="{D7745977-F548-4925-969B-0C6342367C42}"/>
              </a:ext>
            </a:extLst>
          </p:cNvPr>
          <p:cNvGrpSpPr/>
          <p:nvPr/>
        </p:nvGrpSpPr>
        <p:grpSpPr>
          <a:xfrm>
            <a:off x="4199595" y="5544476"/>
            <a:ext cx="1539560" cy="171967"/>
            <a:chOff x="7746380" y="2949426"/>
            <a:chExt cx="2188691" cy="244475"/>
          </a:xfrm>
        </p:grpSpPr>
        <p:pic>
          <p:nvPicPr>
            <p:cNvPr id="1118" name="Picture 14">
              <a:extLst>
                <a:ext uri="{FF2B5EF4-FFF2-40B4-BE49-F238E27FC236}">
                  <a16:creationId xmlns:a16="http://schemas.microsoft.com/office/drawing/2014/main" id="{BB8D95BE-C733-4E9C-8DD2-168A54ACD7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19" name="Picture 15">
              <a:extLst>
                <a:ext uri="{FF2B5EF4-FFF2-40B4-BE49-F238E27FC236}">
                  <a16:creationId xmlns:a16="http://schemas.microsoft.com/office/drawing/2014/main" id="{810531EE-7E57-4710-9CCA-1FF1B65C13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20" name="Picture 16">
              <a:extLst>
                <a:ext uri="{FF2B5EF4-FFF2-40B4-BE49-F238E27FC236}">
                  <a16:creationId xmlns:a16="http://schemas.microsoft.com/office/drawing/2014/main" id="{51317267-4300-4960-8F04-F77C3360EA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21" name="Picture 17">
              <a:extLst>
                <a:ext uri="{FF2B5EF4-FFF2-40B4-BE49-F238E27FC236}">
                  <a16:creationId xmlns:a16="http://schemas.microsoft.com/office/drawing/2014/main" id="{207A85E2-44B9-4D97-9C3C-E9BAA64FEC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22" name="Picture 18">
              <a:extLst>
                <a:ext uri="{FF2B5EF4-FFF2-40B4-BE49-F238E27FC236}">
                  <a16:creationId xmlns:a16="http://schemas.microsoft.com/office/drawing/2014/main" id="{979EA7DE-9DB2-427B-8D2B-203A80BA70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23" name="Picture 19">
              <a:extLst>
                <a:ext uri="{FF2B5EF4-FFF2-40B4-BE49-F238E27FC236}">
                  <a16:creationId xmlns:a16="http://schemas.microsoft.com/office/drawing/2014/main" id="{BA48A667-9268-4D08-9C68-BA505AD7B6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24" name="Picture 20">
              <a:extLst>
                <a:ext uri="{FF2B5EF4-FFF2-40B4-BE49-F238E27FC236}">
                  <a16:creationId xmlns:a16="http://schemas.microsoft.com/office/drawing/2014/main" id="{0A9C4EF5-5193-499B-98C3-399A279F58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25" name="Picture 21">
              <a:extLst>
                <a:ext uri="{FF2B5EF4-FFF2-40B4-BE49-F238E27FC236}">
                  <a16:creationId xmlns:a16="http://schemas.microsoft.com/office/drawing/2014/main" id="{2D26B2C3-2529-4481-87AE-87BAD1E878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26" name="Picture 22">
              <a:extLst>
                <a:ext uri="{FF2B5EF4-FFF2-40B4-BE49-F238E27FC236}">
                  <a16:creationId xmlns:a16="http://schemas.microsoft.com/office/drawing/2014/main" id="{9587F0CD-B852-4E1C-A149-0ACA43CFD8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27" name="Picture 23">
              <a:extLst>
                <a:ext uri="{FF2B5EF4-FFF2-40B4-BE49-F238E27FC236}">
                  <a16:creationId xmlns:a16="http://schemas.microsoft.com/office/drawing/2014/main" id="{5AE77D3D-4155-459D-9A75-B40685B500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1128" name="Picture 1127">
            <a:extLst>
              <a:ext uri="{FF2B5EF4-FFF2-40B4-BE49-F238E27FC236}">
                <a16:creationId xmlns:a16="http://schemas.microsoft.com/office/drawing/2014/main" id="{CBBC21FA-93A3-441F-9159-D853FE43367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636764" y="5546367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129" name="Picture 1128">
            <a:extLst>
              <a:ext uri="{FF2B5EF4-FFF2-40B4-BE49-F238E27FC236}">
                <a16:creationId xmlns:a16="http://schemas.microsoft.com/office/drawing/2014/main" id="{92BC23B2-F3A0-4449-95B5-EF20A1D0A9A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076700" y="554462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130" name="Picture 1129">
            <a:extLst>
              <a:ext uri="{FF2B5EF4-FFF2-40B4-BE49-F238E27FC236}">
                <a16:creationId xmlns:a16="http://schemas.microsoft.com/office/drawing/2014/main" id="{BC237766-A535-4189-9CBC-CB1DC3C6D79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523099" y="554462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131" name="Picture 1130">
            <a:extLst>
              <a:ext uri="{FF2B5EF4-FFF2-40B4-BE49-F238E27FC236}">
                <a16:creationId xmlns:a16="http://schemas.microsoft.com/office/drawing/2014/main" id="{6BFFA5EF-8C80-4752-9DF2-F77B7907F98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977576" y="5546367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132" name="Picture 1131">
            <a:extLst>
              <a:ext uri="{FF2B5EF4-FFF2-40B4-BE49-F238E27FC236}">
                <a16:creationId xmlns:a16="http://schemas.microsoft.com/office/drawing/2014/main" id="{1443A15C-8FE4-430C-ADEF-F53003C1831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6420521" y="554461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133" name="Picture 1132">
            <a:extLst>
              <a:ext uri="{FF2B5EF4-FFF2-40B4-BE49-F238E27FC236}">
                <a16:creationId xmlns:a16="http://schemas.microsoft.com/office/drawing/2014/main" id="{92C07F94-1671-48DC-9CE0-60831CAFD69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6862535" y="5546367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134" name="Picture 1133">
            <a:extLst>
              <a:ext uri="{FF2B5EF4-FFF2-40B4-BE49-F238E27FC236}">
                <a16:creationId xmlns:a16="http://schemas.microsoft.com/office/drawing/2014/main" id="{7A8900BF-D7C0-44DD-8F9A-8D9D100C254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8206491" y="5546516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135" name="Picture 1134">
            <a:extLst>
              <a:ext uri="{FF2B5EF4-FFF2-40B4-BE49-F238E27FC236}">
                <a16:creationId xmlns:a16="http://schemas.microsoft.com/office/drawing/2014/main" id="{34293A0F-B7B8-4E6F-ADC0-3CEA979FD55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200436" y="554462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136" name="Picture 1135">
            <a:extLst>
              <a:ext uri="{FF2B5EF4-FFF2-40B4-BE49-F238E27FC236}">
                <a16:creationId xmlns:a16="http://schemas.microsoft.com/office/drawing/2014/main" id="{D5F195BA-2F42-4638-BB52-109C4843469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7755335" y="5545040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137" name="Picture 1136">
            <a:extLst>
              <a:ext uri="{FF2B5EF4-FFF2-40B4-BE49-F238E27FC236}">
                <a16:creationId xmlns:a16="http://schemas.microsoft.com/office/drawing/2014/main" id="{53410ACA-1901-45C6-8A0A-E75326B3DAA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7315281" y="5545350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138" name="Picture 1137">
            <a:extLst>
              <a:ext uri="{FF2B5EF4-FFF2-40B4-BE49-F238E27FC236}">
                <a16:creationId xmlns:a16="http://schemas.microsoft.com/office/drawing/2014/main" id="{9882302A-73A7-4B9E-AECF-775A763510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4199159" y="333208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139" name="Picture 1138">
            <a:extLst>
              <a:ext uri="{FF2B5EF4-FFF2-40B4-BE49-F238E27FC236}">
                <a16:creationId xmlns:a16="http://schemas.microsoft.com/office/drawing/2014/main" id="{8A955F7C-43DC-409C-9520-BD649466946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4645558" y="333208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140" name="Picture 1139">
            <a:extLst>
              <a:ext uri="{FF2B5EF4-FFF2-40B4-BE49-F238E27FC236}">
                <a16:creationId xmlns:a16="http://schemas.microsoft.com/office/drawing/2014/main" id="{94A828FC-9B78-4A29-8855-546C2E6A918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5091957" y="3332643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141" name="Picture 1140">
            <a:extLst>
              <a:ext uri="{FF2B5EF4-FFF2-40B4-BE49-F238E27FC236}">
                <a16:creationId xmlns:a16="http://schemas.microsoft.com/office/drawing/2014/main" id="{B99F9BA3-DEE7-4C21-A5A2-40FAB709257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5537131" y="3335124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21560390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237 -0.00024 L 0.00052 -0.00024 " pathEditMode="relative" rAng="0" ptsTypes="AA">
                                      <p:cBhvr>
                                        <p:cTn id="23" dur="1000" spd="-100000" fill="hold"/>
                                        <p:tgtEl>
                                          <p:spTgt spid="1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11" y="0"/>
                                    </p:animMotion>
                                  </p:childTnLst>
                                </p:cTn>
                              </p:par>
                              <p:par>
                                <p:cTn id="24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13 -0.00023 L -0.04727 -0.00023 " pathEditMode="relative" rAng="0" ptsTypes="AA">
                                      <p:cBhvr>
                                        <p:cTn id="25" dur="1000" fill="hold"/>
                                        <p:tgtEl>
                                          <p:spTgt spid="1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357" y="0"/>
                                    </p:animMotion>
                                  </p:childTnLst>
                                </p:cTn>
                              </p:par>
                              <p:par>
                                <p:cTn id="26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13 -4.81481E-6 L -0.07201 -4.81481E-6 " pathEditMode="relative" rAng="0" ptsTypes="AA">
                                      <p:cBhvr>
                                        <p:cTn id="27" dur="1000" fill="hold"/>
                                        <p:tgtEl>
                                          <p:spTgt spid="1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594" y="0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31 3.7037E-6 L -0.09662 3.7037E-6 " pathEditMode="relative" rAng="0" ptsTypes="AA">
                                      <p:cBhvr>
                                        <p:cTn id="29" dur="1000" fill="hold"/>
                                        <p:tgtEl>
                                          <p:spTgt spid="1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766" y="0"/>
                                    </p:animMotion>
                                  </p:childTnLst>
                                </p:cTn>
                              </p:par>
                              <p:par>
                                <p:cTn id="30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234 -0.00023 L -0.12109 -0.00023 " pathEditMode="relative" rAng="0" ptsTypes="AA">
                                      <p:cBhvr>
                                        <p:cTn id="31" dur="1000" fill="hold"/>
                                        <p:tgtEl>
                                          <p:spTgt spid="1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937" y="0"/>
                                    </p:animMotion>
                                  </p:childTnLst>
                                </p:cTn>
                              </p:par>
                              <p:par>
                                <p:cTn id="32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65 3.7037E-6 L -0.1444 3.7037E-6 " pathEditMode="relative" rAng="0" ptsTypes="AA">
                                      <p:cBhvr>
                                        <p:cTn id="33" dur="1000" fill="hold"/>
                                        <p:tgtEl>
                                          <p:spTgt spid="1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187" y="0"/>
                                    </p:animMotion>
                                  </p:childTnLst>
                                </p:cTn>
                              </p:par>
                              <p:par>
                                <p:cTn id="34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95 -0.00023 L -0.1694 -0.00023 " pathEditMode="relative" rAng="0" ptsTypes="AA">
                                      <p:cBhvr>
                                        <p:cTn id="35" dur="1000" fill="hold"/>
                                        <p:tgtEl>
                                          <p:spTgt spid="11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72" y="0"/>
                                    </p:animMotion>
                                  </p:childTnLst>
                                </p:cTn>
                              </p:par>
                              <p:par>
                                <p:cTn id="36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65 -0.00046 L -0.19232 -0.00046 " pathEditMode="relative" rAng="0" ptsTypes="AA">
                                      <p:cBhvr>
                                        <p:cTn id="37" dur="1000" fill="hold"/>
                                        <p:tgtEl>
                                          <p:spTgt spid="11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583" y="0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04 -0.00047 L -0.21667 -0.00047 " pathEditMode="relative" rAng="0" ptsTypes="AA">
                                      <p:cBhvr>
                                        <p:cTn id="39" dur="1000" fill="hold"/>
                                        <p:tgtEl>
                                          <p:spTgt spid="1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781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000"/>
                            </p:stCondLst>
                            <p:childTnLst>
                              <p:par>
                                <p:cTn id="41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" dur="500"/>
                                        <p:tgtEl>
                                          <p:spTgt spid="11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" dur="500"/>
                                        <p:tgtEl>
                                          <p:spTgt spid="11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" dur="500"/>
                                        <p:tgtEl>
                                          <p:spTgt spid="11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" dur="500"/>
                                        <p:tgtEl>
                                          <p:spTgt spid="11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" dur="500"/>
                                        <p:tgtEl>
                                          <p:spTgt spid="11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" dur="500"/>
                                        <p:tgtEl>
                                          <p:spTgt spid="11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" dur="500"/>
                                        <p:tgtEl>
                                          <p:spTgt spid="11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3" dur="500"/>
                                        <p:tgtEl>
                                          <p:spTgt spid="11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6" dur="500"/>
                                        <p:tgtEl>
                                          <p:spTgt spid="11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9" dur="500"/>
                                        <p:tgtEl>
                                          <p:spTgt spid="11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500"/>
                            </p:stCondLst>
                            <p:childTnLst>
                              <p:par>
                                <p:cTn id="7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1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39 2.59259E-6 L 0.00013 -0.04283 " pathEditMode="relative" rAng="0" ptsTypes="AA">
                                      <p:cBhvr>
                                        <p:cTn id="82" dur="2000" fill="hold"/>
                                        <p:tgtEl>
                                          <p:spTgt spid="9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2153"/>
                                    </p:animMotion>
                                  </p:childTnLst>
                                </p:cTn>
                              </p:par>
                              <p:par>
                                <p:cTn id="8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26 3.33333E-6 L 0.00026 -0.08658 " pathEditMode="relative" rAng="0" ptsTypes="AA">
                                      <p:cBhvr>
                                        <p:cTn id="84" dur="2000" fill="hold"/>
                                        <p:tgtEl>
                                          <p:spTgt spid="9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4329"/>
                                    </p:animMotion>
                                  </p:childTnLst>
                                </p:cTn>
                              </p:par>
                              <p:par>
                                <p:cTn id="8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39 0.00023 L 0.00039 -0.13171 " pathEditMode="relative" rAng="0" ptsTypes="AA">
                                      <p:cBhvr>
                                        <p:cTn id="86" dur="2000" fill="hold"/>
                                        <p:tgtEl>
                                          <p:spTgt spid="9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597"/>
                                    </p:animMotion>
                                  </p:childTnLst>
                                </p:cTn>
                              </p:par>
                              <p:par>
                                <p:cTn id="8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26 1.85185E-6 L 0.00026 -0.17477 " pathEditMode="relative" rAng="0" ptsTypes="AA">
                                      <p:cBhvr>
                                        <p:cTn id="88" dur="2000" fill="hold"/>
                                        <p:tgtEl>
                                          <p:spTgt spid="9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8750"/>
                                    </p:animMotion>
                                  </p:childTnLst>
                                </p:cTn>
                              </p:par>
                              <p:par>
                                <p:cTn id="8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65 -4.44444E-6 L 0.00039 -0.21759 " pathEditMode="relative" rAng="0" ptsTypes="AA">
                                      <p:cBhvr>
                                        <p:cTn id="90" dur="2000" fill="hold"/>
                                        <p:tgtEl>
                                          <p:spTgt spid="9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-10880"/>
                                    </p:animMotion>
                                  </p:childTnLst>
                                </p:cTn>
                              </p:par>
                              <p:par>
                                <p:cTn id="9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52 7.40741E-7 L 0.00026 -0.26134 " pathEditMode="relative" rAng="0" ptsTypes="AA">
                                      <p:cBhvr>
                                        <p:cTn id="92" dur="2000" fill="hold"/>
                                        <p:tgtEl>
                                          <p:spTgt spid="9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-13079"/>
                                    </p:animMotion>
                                  </p:childTnLst>
                                </p:cTn>
                              </p:par>
                              <p:par>
                                <p:cTn id="9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26 -0.00047 L -2.5E-6 -0.30394 " pathEditMode="relative" rAng="0" ptsTypes="AA">
                                      <p:cBhvr>
                                        <p:cTn id="94" dur="2000" fill="hold"/>
                                        <p:tgtEl>
                                          <p:spTgt spid="9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" y="-15185"/>
                                    </p:animMotion>
                                  </p:childTnLst>
                                </p:cTn>
                              </p:par>
                              <p:par>
                                <p:cTn id="9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104 -3.7037E-7 L 0.00052 -0.34699 " pathEditMode="relative" rAng="0" ptsTypes="AA">
                                      <p:cBhvr>
                                        <p:cTn id="96" dur="2000" fill="hold"/>
                                        <p:tgtEl>
                                          <p:spTgt spid="9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-17361"/>
                                    </p:animMotion>
                                  </p:childTnLst>
                                </p:cTn>
                              </p:par>
                              <p:par>
                                <p:cTn id="9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-4.81481E-6 L 0.00065 -0.3875 " pathEditMode="relative" rAng="0" ptsTypes="AA">
                                      <p:cBhvr>
                                        <p:cTn id="98" dur="2000" fill="hold"/>
                                        <p:tgtEl>
                                          <p:spTgt spid="9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1937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>
                            <p:stCondLst>
                              <p:cond delay="2000"/>
                            </p:stCondLst>
                            <p:childTnLst>
                              <p:par>
                                <p:cTn id="100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1" dur="500"/>
                                        <p:tgtEl>
                                          <p:spTgt spid="9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4" dur="500"/>
                                        <p:tgtEl>
                                          <p:spTgt spid="9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7" dur="500"/>
                                        <p:tgtEl>
                                          <p:spTgt spid="9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0" dur="500"/>
                                        <p:tgtEl>
                                          <p:spTgt spid="9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3" dur="500"/>
                                        <p:tgtEl>
                                          <p:spTgt spid="9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6" dur="500"/>
                                        <p:tgtEl>
                                          <p:spTgt spid="9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9" dur="500"/>
                                        <p:tgtEl>
                                          <p:spTgt spid="9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2" dur="500"/>
                                        <p:tgtEl>
                                          <p:spTgt spid="9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5" dur="500"/>
                                        <p:tgtEl>
                                          <p:spTgt spid="9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8" dur="500"/>
                                        <p:tgtEl>
                                          <p:spTgt spid="8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10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1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" dur="500"/>
                                        <p:tgtEl>
                                          <p:spTgt spid="1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500"/>
                                        <p:tgtEl>
                                          <p:spTgt spid="1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6" dur="500"/>
                                        <p:tgtEl>
                                          <p:spTgt spid="1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8E018079-6CC8-4AF7-B378-2986A52777F5}"/>
              </a:ext>
            </a:extLst>
          </p:cNvPr>
          <p:cNvGrpSpPr/>
          <p:nvPr/>
        </p:nvGrpSpPr>
        <p:grpSpPr>
          <a:xfrm>
            <a:off x="691565" y="314432"/>
            <a:ext cx="3205276" cy="817087"/>
            <a:chOff x="255525" y="372323"/>
            <a:chExt cx="2758874" cy="1134018"/>
          </a:xfrm>
        </p:grpSpPr>
        <p:sp>
          <p:nvSpPr>
            <p:cNvPr id="101" name="Rectangle: Rounded Corners 100">
              <a:extLst>
                <a:ext uri="{FF2B5EF4-FFF2-40B4-BE49-F238E27FC236}">
                  <a16:creationId xmlns:a16="http://schemas.microsoft.com/office/drawing/2014/main" id="{2DD80DD1-B212-4AB8-A9D6-68430EF7F85E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185482D2-0ED7-4E53-AEC7-CA959AB80C0E}"/>
                </a:ext>
              </a:extLst>
            </p:cNvPr>
            <p:cNvSpPr txBox="1"/>
            <p:nvPr/>
          </p:nvSpPr>
          <p:spPr>
            <a:xfrm>
              <a:off x="308455" y="485388"/>
              <a:ext cx="1718066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294 + 8 = </a:t>
              </a:r>
            </a:p>
          </p:txBody>
        </p:sp>
      </p:grpSp>
      <p:sp>
        <p:nvSpPr>
          <p:cNvPr id="103" name="Rectangle 102">
            <a:extLst>
              <a:ext uri="{FF2B5EF4-FFF2-40B4-BE49-F238E27FC236}">
                <a16:creationId xmlns:a16="http://schemas.microsoft.com/office/drawing/2014/main" id="{25E07214-F732-41B1-ACF3-FE5C3B3301CD}"/>
              </a:ext>
            </a:extLst>
          </p:cNvPr>
          <p:cNvSpPr/>
          <p:nvPr/>
        </p:nvSpPr>
        <p:spPr>
          <a:xfrm>
            <a:off x="2655209" y="440330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B95858CA-BF40-456F-B601-6CEAC13D0F24}"/>
              </a:ext>
            </a:extLst>
          </p:cNvPr>
          <p:cNvSpPr txBox="1"/>
          <p:nvPr/>
        </p:nvSpPr>
        <p:spPr>
          <a:xfrm>
            <a:off x="2651466" y="431391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302</a:t>
            </a:r>
          </a:p>
        </p:txBody>
      </p:sp>
      <p:grpSp>
        <p:nvGrpSpPr>
          <p:cNvPr id="152" name="Group 151">
            <a:extLst>
              <a:ext uri="{FF2B5EF4-FFF2-40B4-BE49-F238E27FC236}">
                <a16:creationId xmlns:a16="http://schemas.microsoft.com/office/drawing/2014/main" id="{7A3A87F4-23EE-4BD2-8E31-8D5E09194E20}"/>
              </a:ext>
            </a:extLst>
          </p:cNvPr>
          <p:cNvGrpSpPr/>
          <p:nvPr/>
        </p:nvGrpSpPr>
        <p:grpSpPr>
          <a:xfrm>
            <a:off x="576253" y="1511824"/>
            <a:ext cx="1539560" cy="1515856"/>
            <a:chOff x="4975891" y="1527626"/>
            <a:chExt cx="1539560" cy="1515856"/>
          </a:xfrm>
        </p:grpSpPr>
        <p:grpSp>
          <p:nvGrpSpPr>
            <p:cNvPr id="153" name="Group 56">
              <a:extLst>
                <a:ext uri="{FF2B5EF4-FFF2-40B4-BE49-F238E27FC236}">
                  <a16:creationId xmlns:a16="http://schemas.microsoft.com/office/drawing/2014/main" id="{85A6C5FA-45E3-4499-B68B-40BC670E471B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279" name="Picture 14">
                <a:extLst>
                  <a:ext uri="{FF2B5EF4-FFF2-40B4-BE49-F238E27FC236}">
                    <a16:creationId xmlns:a16="http://schemas.microsoft.com/office/drawing/2014/main" id="{38EE137A-4129-44F5-88F1-171E6C1C20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0" name="Picture 15">
                <a:extLst>
                  <a:ext uri="{FF2B5EF4-FFF2-40B4-BE49-F238E27FC236}">
                    <a16:creationId xmlns:a16="http://schemas.microsoft.com/office/drawing/2014/main" id="{8D25D66D-3ADF-41BF-87E6-D8E21E5BAE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1" name="Picture 16">
                <a:extLst>
                  <a:ext uri="{FF2B5EF4-FFF2-40B4-BE49-F238E27FC236}">
                    <a16:creationId xmlns:a16="http://schemas.microsoft.com/office/drawing/2014/main" id="{63AE5402-BE2C-49D2-B287-D87B29D6AA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2" name="Picture 17">
                <a:extLst>
                  <a:ext uri="{FF2B5EF4-FFF2-40B4-BE49-F238E27FC236}">
                    <a16:creationId xmlns:a16="http://schemas.microsoft.com/office/drawing/2014/main" id="{DCC8A62B-E3D4-412B-A73C-5C18ECE47E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3" name="Picture 18">
                <a:extLst>
                  <a:ext uri="{FF2B5EF4-FFF2-40B4-BE49-F238E27FC236}">
                    <a16:creationId xmlns:a16="http://schemas.microsoft.com/office/drawing/2014/main" id="{83056503-B005-499F-85D9-E0E8C9F0D5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4" name="Picture 19">
                <a:extLst>
                  <a:ext uri="{FF2B5EF4-FFF2-40B4-BE49-F238E27FC236}">
                    <a16:creationId xmlns:a16="http://schemas.microsoft.com/office/drawing/2014/main" id="{AF3EB4F0-A511-4D06-84B5-103D601CD2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5" name="Picture 20">
                <a:extLst>
                  <a:ext uri="{FF2B5EF4-FFF2-40B4-BE49-F238E27FC236}">
                    <a16:creationId xmlns:a16="http://schemas.microsoft.com/office/drawing/2014/main" id="{762BDBF9-5856-4409-9B28-D72F9D3724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6" name="Picture 21">
                <a:extLst>
                  <a:ext uri="{FF2B5EF4-FFF2-40B4-BE49-F238E27FC236}">
                    <a16:creationId xmlns:a16="http://schemas.microsoft.com/office/drawing/2014/main" id="{95EDFD3E-475B-4C29-AF5B-CCFB86BFAA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7" name="Picture 22">
                <a:extLst>
                  <a:ext uri="{FF2B5EF4-FFF2-40B4-BE49-F238E27FC236}">
                    <a16:creationId xmlns:a16="http://schemas.microsoft.com/office/drawing/2014/main" id="{CF3C46A5-BD6F-4C84-84BD-1F367B8733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8" name="Picture 23">
                <a:extLst>
                  <a:ext uri="{FF2B5EF4-FFF2-40B4-BE49-F238E27FC236}">
                    <a16:creationId xmlns:a16="http://schemas.microsoft.com/office/drawing/2014/main" id="{95324CA9-8136-46D4-8BCE-C5099D353C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54" name="Group 56">
              <a:extLst>
                <a:ext uri="{FF2B5EF4-FFF2-40B4-BE49-F238E27FC236}">
                  <a16:creationId xmlns:a16="http://schemas.microsoft.com/office/drawing/2014/main" id="{CDAF38A7-7FC4-4E42-898C-704BF37999CB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269" name="Picture 14">
                <a:extLst>
                  <a:ext uri="{FF2B5EF4-FFF2-40B4-BE49-F238E27FC236}">
                    <a16:creationId xmlns:a16="http://schemas.microsoft.com/office/drawing/2014/main" id="{65E2DAD6-CA54-4C21-B387-98BCE55492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0" name="Picture 15">
                <a:extLst>
                  <a:ext uri="{FF2B5EF4-FFF2-40B4-BE49-F238E27FC236}">
                    <a16:creationId xmlns:a16="http://schemas.microsoft.com/office/drawing/2014/main" id="{4DFF47CB-E8DE-49A4-859D-F06C04FFB2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1" name="Picture 16">
                <a:extLst>
                  <a:ext uri="{FF2B5EF4-FFF2-40B4-BE49-F238E27FC236}">
                    <a16:creationId xmlns:a16="http://schemas.microsoft.com/office/drawing/2014/main" id="{60A9E467-9A52-4494-9F81-6309834B91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2" name="Picture 17">
                <a:extLst>
                  <a:ext uri="{FF2B5EF4-FFF2-40B4-BE49-F238E27FC236}">
                    <a16:creationId xmlns:a16="http://schemas.microsoft.com/office/drawing/2014/main" id="{CD9F0307-1E18-404A-9A6D-B0D2A62C07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3" name="Picture 18">
                <a:extLst>
                  <a:ext uri="{FF2B5EF4-FFF2-40B4-BE49-F238E27FC236}">
                    <a16:creationId xmlns:a16="http://schemas.microsoft.com/office/drawing/2014/main" id="{3FC6BB98-EC41-4560-8529-2A7B42307E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4" name="Picture 19">
                <a:extLst>
                  <a:ext uri="{FF2B5EF4-FFF2-40B4-BE49-F238E27FC236}">
                    <a16:creationId xmlns:a16="http://schemas.microsoft.com/office/drawing/2014/main" id="{F7611FCB-25EB-4C7A-9EA2-C212D4AF36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5" name="Picture 20">
                <a:extLst>
                  <a:ext uri="{FF2B5EF4-FFF2-40B4-BE49-F238E27FC236}">
                    <a16:creationId xmlns:a16="http://schemas.microsoft.com/office/drawing/2014/main" id="{3702FA8F-B6AE-474C-92BC-4381C2DBB0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6" name="Picture 21">
                <a:extLst>
                  <a:ext uri="{FF2B5EF4-FFF2-40B4-BE49-F238E27FC236}">
                    <a16:creationId xmlns:a16="http://schemas.microsoft.com/office/drawing/2014/main" id="{0BFECCAD-4599-48E0-8D36-8502AF1A0D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7" name="Picture 22">
                <a:extLst>
                  <a:ext uri="{FF2B5EF4-FFF2-40B4-BE49-F238E27FC236}">
                    <a16:creationId xmlns:a16="http://schemas.microsoft.com/office/drawing/2014/main" id="{615F483E-3D30-4970-B55A-6E653E1BB4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8" name="Picture 23">
                <a:extLst>
                  <a:ext uri="{FF2B5EF4-FFF2-40B4-BE49-F238E27FC236}">
                    <a16:creationId xmlns:a16="http://schemas.microsoft.com/office/drawing/2014/main" id="{8337EE3B-AA94-4869-B3EA-0CB0B9D143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55" name="Group 56">
              <a:extLst>
                <a:ext uri="{FF2B5EF4-FFF2-40B4-BE49-F238E27FC236}">
                  <a16:creationId xmlns:a16="http://schemas.microsoft.com/office/drawing/2014/main" id="{B2A4ABE9-2E66-4E34-90CD-65068AB6766E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259" name="Picture 14">
                <a:extLst>
                  <a:ext uri="{FF2B5EF4-FFF2-40B4-BE49-F238E27FC236}">
                    <a16:creationId xmlns:a16="http://schemas.microsoft.com/office/drawing/2014/main" id="{112C4D1D-8886-45CD-A5F0-1CB5F644AB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0" name="Picture 15">
                <a:extLst>
                  <a:ext uri="{FF2B5EF4-FFF2-40B4-BE49-F238E27FC236}">
                    <a16:creationId xmlns:a16="http://schemas.microsoft.com/office/drawing/2014/main" id="{05AA904C-3710-40F1-B559-FE9CD877F9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1" name="Picture 16">
                <a:extLst>
                  <a:ext uri="{FF2B5EF4-FFF2-40B4-BE49-F238E27FC236}">
                    <a16:creationId xmlns:a16="http://schemas.microsoft.com/office/drawing/2014/main" id="{A4FE35E8-10E9-4A0C-8B3A-CBC1E8B20A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2" name="Picture 17">
                <a:extLst>
                  <a:ext uri="{FF2B5EF4-FFF2-40B4-BE49-F238E27FC236}">
                    <a16:creationId xmlns:a16="http://schemas.microsoft.com/office/drawing/2014/main" id="{2B865B9F-BCC6-45E7-B644-E2DFF00779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3" name="Picture 18">
                <a:extLst>
                  <a:ext uri="{FF2B5EF4-FFF2-40B4-BE49-F238E27FC236}">
                    <a16:creationId xmlns:a16="http://schemas.microsoft.com/office/drawing/2014/main" id="{F626C1A1-E8AB-4E16-8EED-1D6CBF2A78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4" name="Picture 19">
                <a:extLst>
                  <a:ext uri="{FF2B5EF4-FFF2-40B4-BE49-F238E27FC236}">
                    <a16:creationId xmlns:a16="http://schemas.microsoft.com/office/drawing/2014/main" id="{55188328-0499-41A1-A4AA-5CCCB34337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5" name="Picture 20">
                <a:extLst>
                  <a:ext uri="{FF2B5EF4-FFF2-40B4-BE49-F238E27FC236}">
                    <a16:creationId xmlns:a16="http://schemas.microsoft.com/office/drawing/2014/main" id="{69FC8F2F-05A4-4AF6-92A9-991F8F77E7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6" name="Picture 21">
                <a:extLst>
                  <a:ext uri="{FF2B5EF4-FFF2-40B4-BE49-F238E27FC236}">
                    <a16:creationId xmlns:a16="http://schemas.microsoft.com/office/drawing/2014/main" id="{C7C87E70-900D-4089-B49E-4CDB851540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7" name="Picture 22">
                <a:extLst>
                  <a:ext uri="{FF2B5EF4-FFF2-40B4-BE49-F238E27FC236}">
                    <a16:creationId xmlns:a16="http://schemas.microsoft.com/office/drawing/2014/main" id="{3CCF24A4-4ABA-48CF-A041-608D275505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8" name="Picture 23">
                <a:extLst>
                  <a:ext uri="{FF2B5EF4-FFF2-40B4-BE49-F238E27FC236}">
                    <a16:creationId xmlns:a16="http://schemas.microsoft.com/office/drawing/2014/main" id="{204EB103-EDBD-4951-BB17-AAB9509C3D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56" name="Group 56">
              <a:extLst>
                <a:ext uri="{FF2B5EF4-FFF2-40B4-BE49-F238E27FC236}">
                  <a16:creationId xmlns:a16="http://schemas.microsoft.com/office/drawing/2014/main" id="{8F2E49C8-3CB5-42B4-B441-6F069D7C1A0E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249" name="Picture 14">
                <a:extLst>
                  <a:ext uri="{FF2B5EF4-FFF2-40B4-BE49-F238E27FC236}">
                    <a16:creationId xmlns:a16="http://schemas.microsoft.com/office/drawing/2014/main" id="{355B37A0-0256-4025-BD92-E1CBD0CDC3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0" name="Picture 15">
                <a:extLst>
                  <a:ext uri="{FF2B5EF4-FFF2-40B4-BE49-F238E27FC236}">
                    <a16:creationId xmlns:a16="http://schemas.microsoft.com/office/drawing/2014/main" id="{202F8666-D43C-42D6-A6E3-030AD22A60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1" name="Picture 16">
                <a:extLst>
                  <a:ext uri="{FF2B5EF4-FFF2-40B4-BE49-F238E27FC236}">
                    <a16:creationId xmlns:a16="http://schemas.microsoft.com/office/drawing/2014/main" id="{9D015B97-FDA8-40FF-8C52-AAB74CFEEB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2" name="Picture 17">
                <a:extLst>
                  <a:ext uri="{FF2B5EF4-FFF2-40B4-BE49-F238E27FC236}">
                    <a16:creationId xmlns:a16="http://schemas.microsoft.com/office/drawing/2014/main" id="{6716FBDA-32D3-4C30-9A94-AC86796507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3" name="Picture 18">
                <a:extLst>
                  <a:ext uri="{FF2B5EF4-FFF2-40B4-BE49-F238E27FC236}">
                    <a16:creationId xmlns:a16="http://schemas.microsoft.com/office/drawing/2014/main" id="{632B130D-BC5D-47D3-BDB8-DF6E3C9986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4" name="Picture 19">
                <a:extLst>
                  <a:ext uri="{FF2B5EF4-FFF2-40B4-BE49-F238E27FC236}">
                    <a16:creationId xmlns:a16="http://schemas.microsoft.com/office/drawing/2014/main" id="{06C2B4AF-4F50-4712-BD9D-AD42891CEE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5" name="Picture 20">
                <a:extLst>
                  <a:ext uri="{FF2B5EF4-FFF2-40B4-BE49-F238E27FC236}">
                    <a16:creationId xmlns:a16="http://schemas.microsoft.com/office/drawing/2014/main" id="{16A67A95-42C1-4380-8E59-977ED869E6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6" name="Picture 21">
                <a:extLst>
                  <a:ext uri="{FF2B5EF4-FFF2-40B4-BE49-F238E27FC236}">
                    <a16:creationId xmlns:a16="http://schemas.microsoft.com/office/drawing/2014/main" id="{29641833-4A63-4CD0-9341-DDD8A4E8C6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7" name="Picture 22">
                <a:extLst>
                  <a:ext uri="{FF2B5EF4-FFF2-40B4-BE49-F238E27FC236}">
                    <a16:creationId xmlns:a16="http://schemas.microsoft.com/office/drawing/2014/main" id="{55E407DB-08F2-4948-BCE1-D68D82DA66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8" name="Picture 23">
                <a:extLst>
                  <a:ext uri="{FF2B5EF4-FFF2-40B4-BE49-F238E27FC236}">
                    <a16:creationId xmlns:a16="http://schemas.microsoft.com/office/drawing/2014/main" id="{09CDF811-3F85-4837-BEA5-1AC615CD79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57" name="Group 56">
              <a:extLst>
                <a:ext uri="{FF2B5EF4-FFF2-40B4-BE49-F238E27FC236}">
                  <a16:creationId xmlns:a16="http://schemas.microsoft.com/office/drawing/2014/main" id="{0EF0A8CF-1B37-479F-8330-71409D4B9069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239" name="Picture 14">
                <a:extLst>
                  <a:ext uri="{FF2B5EF4-FFF2-40B4-BE49-F238E27FC236}">
                    <a16:creationId xmlns:a16="http://schemas.microsoft.com/office/drawing/2014/main" id="{BB445D31-8572-4316-9888-13BB559521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0" name="Picture 15">
                <a:extLst>
                  <a:ext uri="{FF2B5EF4-FFF2-40B4-BE49-F238E27FC236}">
                    <a16:creationId xmlns:a16="http://schemas.microsoft.com/office/drawing/2014/main" id="{B8DB5BB0-3F50-4C99-8467-9BB81C7460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1" name="Picture 16">
                <a:extLst>
                  <a:ext uri="{FF2B5EF4-FFF2-40B4-BE49-F238E27FC236}">
                    <a16:creationId xmlns:a16="http://schemas.microsoft.com/office/drawing/2014/main" id="{D55805DC-646D-4895-ADFE-2944DBF860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2" name="Picture 17">
                <a:extLst>
                  <a:ext uri="{FF2B5EF4-FFF2-40B4-BE49-F238E27FC236}">
                    <a16:creationId xmlns:a16="http://schemas.microsoft.com/office/drawing/2014/main" id="{67B87F39-2567-488B-8591-BACA610235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3" name="Picture 18">
                <a:extLst>
                  <a:ext uri="{FF2B5EF4-FFF2-40B4-BE49-F238E27FC236}">
                    <a16:creationId xmlns:a16="http://schemas.microsoft.com/office/drawing/2014/main" id="{C2BD1FAE-AF22-41D1-A160-200CAFC1C3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4" name="Picture 19">
                <a:extLst>
                  <a:ext uri="{FF2B5EF4-FFF2-40B4-BE49-F238E27FC236}">
                    <a16:creationId xmlns:a16="http://schemas.microsoft.com/office/drawing/2014/main" id="{55CA90CF-70DC-4D33-BF8F-D4B990E76B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5" name="Picture 20">
                <a:extLst>
                  <a:ext uri="{FF2B5EF4-FFF2-40B4-BE49-F238E27FC236}">
                    <a16:creationId xmlns:a16="http://schemas.microsoft.com/office/drawing/2014/main" id="{87CE7EBE-7678-4BC7-B25A-068FE11275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6" name="Picture 21">
                <a:extLst>
                  <a:ext uri="{FF2B5EF4-FFF2-40B4-BE49-F238E27FC236}">
                    <a16:creationId xmlns:a16="http://schemas.microsoft.com/office/drawing/2014/main" id="{295C1D8A-BFFE-4C8F-8813-EF8F2AB237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7" name="Picture 22">
                <a:extLst>
                  <a:ext uri="{FF2B5EF4-FFF2-40B4-BE49-F238E27FC236}">
                    <a16:creationId xmlns:a16="http://schemas.microsoft.com/office/drawing/2014/main" id="{0D3AEF9D-934A-446B-9DEE-9E633D9BB0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8" name="Picture 23">
                <a:extLst>
                  <a:ext uri="{FF2B5EF4-FFF2-40B4-BE49-F238E27FC236}">
                    <a16:creationId xmlns:a16="http://schemas.microsoft.com/office/drawing/2014/main" id="{81932B3D-8E78-4CA0-B294-6CEE5E7D44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58" name="Group 56">
              <a:extLst>
                <a:ext uri="{FF2B5EF4-FFF2-40B4-BE49-F238E27FC236}">
                  <a16:creationId xmlns:a16="http://schemas.microsoft.com/office/drawing/2014/main" id="{FF1DDF1C-7F72-4A64-BDC4-AE1BEF67D265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229" name="Picture 14">
                <a:extLst>
                  <a:ext uri="{FF2B5EF4-FFF2-40B4-BE49-F238E27FC236}">
                    <a16:creationId xmlns:a16="http://schemas.microsoft.com/office/drawing/2014/main" id="{0927D601-8EE1-438B-AE24-B3D1E8F520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0" name="Picture 15">
                <a:extLst>
                  <a:ext uri="{FF2B5EF4-FFF2-40B4-BE49-F238E27FC236}">
                    <a16:creationId xmlns:a16="http://schemas.microsoft.com/office/drawing/2014/main" id="{AA4892FB-5271-41D6-9F31-65FA3AF32E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1" name="Picture 16">
                <a:extLst>
                  <a:ext uri="{FF2B5EF4-FFF2-40B4-BE49-F238E27FC236}">
                    <a16:creationId xmlns:a16="http://schemas.microsoft.com/office/drawing/2014/main" id="{424DA02E-26B2-4426-8836-0D1B4D7EFF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2" name="Picture 17">
                <a:extLst>
                  <a:ext uri="{FF2B5EF4-FFF2-40B4-BE49-F238E27FC236}">
                    <a16:creationId xmlns:a16="http://schemas.microsoft.com/office/drawing/2014/main" id="{3904D5E0-87A4-4EF8-B40B-AB5086E5C1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3" name="Picture 18">
                <a:extLst>
                  <a:ext uri="{FF2B5EF4-FFF2-40B4-BE49-F238E27FC236}">
                    <a16:creationId xmlns:a16="http://schemas.microsoft.com/office/drawing/2014/main" id="{B9CD534A-9663-454E-8B44-66F81B6230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4" name="Picture 19">
                <a:extLst>
                  <a:ext uri="{FF2B5EF4-FFF2-40B4-BE49-F238E27FC236}">
                    <a16:creationId xmlns:a16="http://schemas.microsoft.com/office/drawing/2014/main" id="{C75F6912-DCEA-43C6-9730-736FF438A1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5" name="Picture 20">
                <a:extLst>
                  <a:ext uri="{FF2B5EF4-FFF2-40B4-BE49-F238E27FC236}">
                    <a16:creationId xmlns:a16="http://schemas.microsoft.com/office/drawing/2014/main" id="{14D2C203-E255-4093-97A2-6DE19EBC48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6" name="Picture 21">
                <a:extLst>
                  <a:ext uri="{FF2B5EF4-FFF2-40B4-BE49-F238E27FC236}">
                    <a16:creationId xmlns:a16="http://schemas.microsoft.com/office/drawing/2014/main" id="{68A71DE9-AC6D-412D-BAA7-A50F77F320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7" name="Picture 22">
                <a:extLst>
                  <a:ext uri="{FF2B5EF4-FFF2-40B4-BE49-F238E27FC236}">
                    <a16:creationId xmlns:a16="http://schemas.microsoft.com/office/drawing/2014/main" id="{C43C60C9-4AF6-401B-9E10-5BBF9FE0CE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8" name="Picture 23">
                <a:extLst>
                  <a:ext uri="{FF2B5EF4-FFF2-40B4-BE49-F238E27FC236}">
                    <a16:creationId xmlns:a16="http://schemas.microsoft.com/office/drawing/2014/main" id="{5796901F-D465-44D2-8D3A-4EAFBC70BE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59" name="Group 56">
              <a:extLst>
                <a:ext uri="{FF2B5EF4-FFF2-40B4-BE49-F238E27FC236}">
                  <a16:creationId xmlns:a16="http://schemas.microsoft.com/office/drawing/2014/main" id="{2EE3F0FA-52EA-4885-BE1B-627E434178A0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98" name="Picture 14">
                <a:extLst>
                  <a:ext uri="{FF2B5EF4-FFF2-40B4-BE49-F238E27FC236}">
                    <a16:creationId xmlns:a16="http://schemas.microsoft.com/office/drawing/2014/main" id="{2F0D5257-4996-472C-80D5-6D17B45322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9" name="Picture 15">
                <a:extLst>
                  <a:ext uri="{FF2B5EF4-FFF2-40B4-BE49-F238E27FC236}">
                    <a16:creationId xmlns:a16="http://schemas.microsoft.com/office/drawing/2014/main" id="{68B2DD33-4AD7-4391-94D3-9237DE4CC1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0" name="Picture 16">
                <a:extLst>
                  <a:ext uri="{FF2B5EF4-FFF2-40B4-BE49-F238E27FC236}">
                    <a16:creationId xmlns:a16="http://schemas.microsoft.com/office/drawing/2014/main" id="{BA94F20F-50E8-48A5-A6AB-7653DD4BF9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1" name="Picture 17">
                <a:extLst>
                  <a:ext uri="{FF2B5EF4-FFF2-40B4-BE49-F238E27FC236}">
                    <a16:creationId xmlns:a16="http://schemas.microsoft.com/office/drawing/2014/main" id="{5F435558-E6DA-4D96-AA0D-C883787D9D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3" name="Picture 18">
                <a:extLst>
                  <a:ext uri="{FF2B5EF4-FFF2-40B4-BE49-F238E27FC236}">
                    <a16:creationId xmlns:a16="http://schemas.microsoft.com/office/drawing/2014/main" id="{680CDEC4-D578-448C-B099-C255F0943E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4" name="Picture 19">
                <a:extLst>
                  <a:ext uri="{FF2B5EF4-FFF2-40B4-BE49-F238E27FC236}">
                    <a16:creationId xmlns:a16="http://schemas.microsoft.com/office/drawing/2014/main" id="{7BF16EE2-3EBD-4A43-B039-8319646851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5" name="Picture 20">
                <a:extLst>
                  <a:ext uri="{FF2B5EF4-FFF2-40B4-BE49-F238E27FC236}">
                    <a16:creationId xmlns:a16="http://schemas.microsoft.com/office/drawing/2014/main" id="{712433F8-8EA5-444E-A371-7735999776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6" name="Picture 21">
                <a:extLst>
                  <a:ext uri="{FF2B5EF4-FFF2-40B4-BE49-F238E27FC236}">
                    <a16:creationId xmlns:a16="http://schemas.microsoft.com/office/drawing/2014/main" id="{6E2C1DFE-6609-4563-A4B8-89F5F3E1CC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7" name="Picture 22">
                <a:extLst>
                  <a:ext uri="{FF2B5EF4-FFF2-40B4-BE49-F238E27FC236}">
                    <a16:creationId xmlns:a16="http://schemas.microsoft.com/office/drawing/2014/main" id="{67B4C0CB-4835-42BB-AD53-1AD37DB4E9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8" name="Picture 23">
                <a:extLst>
                  <a:ext uri="{FF2B5EF4-FFF2-40B4-BE49-F238E27FC236}">
                    <a16:creationId xmlns:a16="http://schemas.microsoft.com/office/drawing/2014/main" id="{80A22C02-A764-4440-9B84-CD717EC4A5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60" name="Group 56">
              <a:extLst>
                <a:ext uri="{FF2B5EF4-FFF2-40B4-BE49-F238E27FC236}">
                  <a16:creationId xmlns:a16="http://schemas.microsoft.com/office/drawing/2014/main" id="{8E8AE607-C838-4E9E-8919-D77116EAD526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88" name="Picture 14">
                <a:extLst>
                  <a:ext uri="{FF2B5EF4-FFF2-40B4-BE49-F238E27FC236}">
                    <a16:creationId xmlns:a16="http://schemas.microsoft.com/office/drawing/2014/main" id="{B62C938E-A5A4-4195-8003-0FBCC31734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9" name="Picture 15">
                <a:extLst>
                  <a:ext uri="{FF2B5EF4-FFF2-40B4-BE49-F238E27FC236}">
                    <a16:creationId xmlns:a16="http://schemas.microsoft.com/office/drawing/2014/main" id="{5DAA35F9-FA45-4BF8-AA3B-6A16313CC0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0" name="Picture 16">
                <a:extLst>
                  <a:ext uri="{FF2B5EF4-FFF2-40B4-BE49-F238E27FC236}">
                    <a16:creationId xmlns:a16="http://schemas.microsoft.com/office/drawing/2014/main" id="{BE7A8CA4-FD41-4C29-8C85-E28BCEC54D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" name="Picture 17">
                <a:extLst>
                  <a:ext uri="{FF2B5EF4-FFF2-40B4-BE49-F238E27FC236}">
                    <a16:creationId xmlns:a16="http://schemas.microsoft.com/office/drawing/2014/main" id="{6EF07A1C-5160-4E24-94A9-6E3E839967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" name="Picture 18">
                <a:extLst>
                  <a:ext uri="{FF2B5EF4-FFF2-40B4-BE49-F238E27FC236}">
                    <a16:creationId xmlns:a16="http://schemas.microsoft.com/office/drawing/2014/main" id="{82522B18-CA61-4B0B-935E-03F3454370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" name="Picture 19">
                <a:extLst>
                  <a:ext uri="{FF2B5EF4-FFF2-40B4-BE49-F238E27FC236}">
                    <a16:creationId xmlns:a16="http://schemas.microsoft.com/office/drawing/2014/main" id="{45007FC2-5553-4DE1-9722-F7D3BF38BB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" name="Picture 20">
                <a:extLst>
                  <a:ext uri="{FF2B5EF4-FFF2-40B4-BE49-F238E27FC236}">
                    <a16:creationId xmlns:a16="http://schemas.microsoft.com/office/drawing/2014/main" id="{A56056EE-7BC1-41B5-9CC0-CEB35CF9E8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" name="Picture 21">
                <a:extLst>
                  <a:ext uri="{FF2B5EF4-FFF2-40B4-BE49-F238E27FC236}">
                    <a16:creationId xmlns:a16="http://schemas.microsoft.com/office/drawing/2014/main" id="{F828D707-F321-41D3-837E-A7C6F261BC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" name="Picture 22">
                <a:extLst>
                  <a:ext uri="{FF2B5EF4-FFF2-40B4-BE49-F238E27FC236}">
                    <a16:creationId xmlns:a16="http://schemas.microsoft.com/office/drawing/2014/main" id="{8556ACD5-7755-4620-91B7-EE1CEDFBC8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" name="Picture 23">
                <a:extLst>
                  <a:ext uri="{FF2B5EF4-FFF2-40B4-BE49-F238E27FC236}">
                    <a16:creationId xmlns:a16="http://schemas.microsoft.com/office/drawing/2014/main" id="{A212FC57-9A5E-4F71-8972-A9F68C187E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61" name="Group 56">
              <a:extLst>
                <a:ext uri="{FF2B5EF4-FFF2-40B4-BE49-F238E27FC236}">
                  <a16:creationId xmlns:a16="http://schemas.microsoft.com/office/drawing/2014/main" id="{83623555-8AFF-4AAE-B061-6FD0CA31D36D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73" name="Picture 14">
                <a:extLst>
                  <a:ext uri="{FF2B5EF4-FFF2-40B4-BE49-F238E27FC236}">
                    <a16:creationId xmlns:a16="http://schemas.microsoft.com/office/drawing/2014/main" id="{4D86BB74-39E7-4126-9C58-F50452E39F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" name="Picture 15">
                <a:extLst>
                  <a:ext uri="{FF2B5EF4-FFF2-40B4-BE49-F238E27FC236}">
                    <a16:creationId xmlns:a16="http://schemas.microsoft.com/office/drawing/2014/main" id="{47F44464-3484-46E8-9FAD-20665C2AF4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" name="Picture 16">
                <a:extLst>
                  <a:ext uri="{FF2B5EF4-FFF2-40B4-BE49-F238E27FC236}">
                    <a16:creationId xmlns:a16="http://schemas.microsoft.com/office/drawing/2014/main" id="{3F865FEE-CF77-4EBC-B4B3-A432A73F89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" name="Picture 17">
                <a:extLst>
                  <a:ext uri="{FF2B5EF4-FFF2-40B4-BE49-F238E27FC236}">
                    <a16:creationId xmlns:a16="http://schemas.microsoft.com/office/drawing/2014/main" id="{20999F9D-8CDB-4DAC-B3E9-256A89AB0F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" name="Picture 18">
                <a:extLst>
                  <a:ext uri="{FF2B5EF4-FFF2-40B4-BE49-F238E27FC236}">
                    <a16:creationId xmlns:a16="http://schemas.microsoft.com/office/drawing/2014/main" id="{C1DFF1BB-CDFF-48B0-8C07-5526B91718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" name="Picture 19">
                <a:extLst>
                  <a:ext uri="{FF2B5EF4-FFF2-40B4-BE49-F238E27FC236}">
                    <a16:creationId xmlns:a16="http://schemas.microsoft.com/office/drawing/2014/main" id="{66B33604-D0EC-4CF4-AFF7-E5978B154E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" name="Picture 20">
                <a:extLst>
                  <a:ext uri="{FF2B5EF4-FFF2-40B4-BE49-F238E27FC236}">
                    <a16:creationId xmlns:a16="http://schemas.microsoft.com/office/drawing/2014/main" id="{21C77CAA-1DFE-47E1-AE54-3061601BAE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" name="Picture 21">
                <a:extLst>
                  <a:ext uri="{FF2B5EF4-FFF2-40B4-BE49-F238E27FC236}">
                    <a16:creationId xmlns:a16="http://schemas.microsoft.com/office/drawing/2014/main" id="{CC3C72C8-640C-403B-844E-5A6C5235EF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" name="Picture 22">
                <a:extLst>
                  <a:ext uri="{FF2B5EF4-FFF2-40B4-BE49-F238E27FC236}">
                    <a16:creationId xmlns:a16="http://schemas.microsoft.com/office/drawing/2014/main" id="{A2583657-A498-4D1C-83A6-0162D236F2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" name="Picture 23">
                <a:extLst>
                  <a:ext uri="{FF2B5EF4-FFF2-40B4-BE49-F238E27FC236}">
                    <a16:creationId xmlns:a16="http://schemas.microsoft.com/office/drawing/2014/main" id="{B7FFAB95-1EC5-4920-B6C2-B242B8414E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62" name="Group 56">
              <a:extLst>
                <a:ext uri="{FF2B5EF4-FFF2-40B4-BE49-F238E27FC236}">
                  <a16:creationId xmlns:a16="http://schemas.microsoft.com/office/drawing/2014/main" id="{E10F197B-B7BA-4F14-BA5C-6FD67EA4B938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163" name="Picture 14">
                <a:extLst>
                  <a:ext uri="{FF2B5EF4-FFF2-40B4-BE49-F238E27FC236}">
                    <a16:creationId xmlns:a16="http://schemas.microsoft.com/office/drawing/2014/main" id="{F7FEB2A8-B50E-4873-850D-EC335FD224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" name="Picture 15">
                <a:extLst>
                  <a:ext uri="{FF2B5EF4-FFF2-40B4-BE49-F238E27FC236}">
                    <a16:creationId xmlns:a16="http://schemas.microsoft.com/office/drawing/2014/main" id="{31C03526-B040-4608-92C8-84CE074B84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" name="Picture 16">
                <a:extLst>
                  <a:ext uri="{FF2B5EF4-FFF2-40B4-BE49-F238E27FC236}">
                    <a16:creationId xmlns:a16="http://schemas.microsoft.com/office/drawing/2014/main" id="{3FC0E117-1278-4067-A381-253C8241D1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" name="Picture 17">
                <a:extLst>
                  <a:ext uri="{FF2B5EF4-FFF2-40B4-BE49-F238E27FC236}">
                    <a16:creationId xmlns:a16="http://schemas.microsoft.com/office/drawing/2014/main" id="{78076AB0-8285-461B-9B63-92DDF4CAEF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" name="Picture 18">
                <a:extLst>
                  <a:ext uri="{FF2B5EF4-FFF2-40B4-BE49-F238E27FC236}">
                    <a16:creationId xmlns:a16="http://schemas.microsoft.com/office/drawing/2014/main" id="{CDAFF5D8-CAF0-428E-8293-B533DCAFCF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" name="Picture 19">
                <a:extLst>
                  <a:ext uri="{FF2B5EF4-FFF2-40B4-BE49-F238E27FC236}">
                    <a16:creationId xmlns:a16="http://schemas.microsoft.com/office/drawing/2014/main" id="{9444C973-6346-4806-B8AE-DCAFA6F8CC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" name="Picture 20">
                <a:extLst>
                  <a:ext uri="{FF2B5EF4-FFF2-40B4-BE49-F238E27FC236}">
                    <a16:creationId xmlns:a16="http://schemas.microsoft.com/office/drawing/2014/main" id="{F1B84CD3-D431-4DE9-9736-A838FDA59F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0" name="Picture 21">
                <a:extLst>
                  <a:ext uri="{FF2B5EF4-FFF2-40B4-BE49-F238E27FC236}">
                    <a16:creationId xmlns:a16="http://schemas.microsoft.com/office/drawing/2014/main" id="{8B322571-4AA6-4088-9309-BD8E33FB7B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" name="Picture 22">
                <a:extLst>
                  <a:ext uri="{FF2B5EF4-FFF2-40B4-BE49-F238E27FC236}">
                    <a16:creationId xmlns:a16="http://schemas.microsoft.com/office/drawing/2014/main" id="{81F963DF-2A5B-42E4-9FB6-DEE82A4FAC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" name="Picture 23">
                <a:extLst>
                  <a:ext uri="{FF2B5EF4-FFF2-40B4-BE49-F238E27FC236}">
                    <a16:creationId xmlns:a16="http://schemas.microsoft.com/office/drawing/2014/main" id="{3DC78C29-FF83-4565-96B4-022645C311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289" name="Group 288">
            <a:extLst>
              <a:ext uri="{FF2B5EF4-FFF2-40B4-BE49-F238E27FC236}">
                <a16:creationId xmlns:a16="http://schemas.microsoft.com/office/drawing/2014/main" id="{398C09BB-7C9B-400D-AAF4-7AF6CA9C0BA8}"/>
              </a:ext>
            </a:extLst>
          </p:cNvPr>
          <p:cNvGrpSpPr/>
          <p:nvPr/>
        </p:nvGrpSpPr>
        <p:grpSpPr>
          <a:xfrm>
            <a:off x="577286" y="3289449"/>
            <a:ext cx="1539560" cy="1515856"/>
            <a:chOff x="4975891" y="1527626"/>
            <a:chExt cx="1539560" cy="1515856"/>
          </a:xfrm>
        </p:grpSpPr>
        <p:grpSp>
          <p:nvGrpSpPr>
            <p:cNvPr id="290" name="Group 56">
              <a:extLst>
                <a:ext uri="{FF2B5EF4-FFF2-40B4-BE49-F238E27FC236}">
                  <a16:creationId xmlns:a16="http://schemas.microsoft.com/office/drawing/2014/main" id="{3256A059-E0FE-4586-B998-A89F09F02838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390" name="Picture 14">
                <a:extLst>
                  <a:ext uri="{FF2B5EF4-FFF2-40B4-BE49-F238E27FC236}">
                    <a16:creationId xmlns:a16="http://schemas.microsoft.com/office/drawing/2014/main" id="{10BC02DD-53FB-43F2-A113-CB17CF15E6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1" name="Picture 15">
                <a:extLst>
                  <a:ext uri="{FF2B5EF4-FFF2-40B4-BE49-F238E27FC236}">
                    <a16:creationId xmlns:a16="http://schemas.microsoft.com/office/drawing/2014/main" id="{F381B3EB-8DB1-4CFD-AF39-C74715880B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2" name="Picture 16">
                <a:extLst>
                  <a:ext uri="{FF2B5EF4-FFF2-40B4-BE49-F238E27FC236}">
                    <a16:creationId xmlns:a16="http://schemas.microsoft.com/office/drawing/2014/main" id="{C8F31948-9ACC-4918-855F-10103B0030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3" name="Picture 17">
                <a:extLst>
                  <a:ext uri="{FF2B5EF4-FFF2-40B4-BE49-F238E27FC236}">
                    <a16:creationId xmlns:a16="http://schemas.microsoft.com/office/drawing/2014/main" id="{B146FB58-B4C9-4BB0-9EDF-221234327D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4" name="Picture 18">
                <a:extLst>
                  <a:ext uri="{FF2B5EF4-FFF2-40B4-BE49-F238E27FC236}">
                    <a16:creationId xmlns:a16="http://schemas.microsoft.com/office/drawing/2014/main" id="{8708274D-8E1A-48D2-9069-B8BD4657A5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5" name="Picture 19">
                <a:extLst>
                  <a:ext uri="{FF2B5EF4-FFF2-40B4-BE49-F238E27FC236}">
                    <a16:creationId xmlns:a16="http://schemas.microsoft.com/office/drawing/2014/main" id="{780F8FA9-8ED7-4AC0-ABF3-B55E2B27E4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6" name="Picture 20">
                <a:extLst>
                  <a:ext uri="{FF2B5EF4-FFF2-40B4-BE49-F238E27FC236}">
                    <a16:creationId xmlns:a16="http://schemas.microsoft.com/office/drawing/2014/main" id="{1BF4F12F-5E91-4E47-AB5E-550720D711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7" name="Picture 21">
                <a:extLst>
                  <a:ext uri="{FF2B5EF4-FFF2-40B4-BE49-F238E27FC236}">
                    <a16:creationId xmlns:a16="http://schemas.microsoft.com/office/drawing/2014/main" id="{17E29327-BE73-4513-9FE2-CC4EC21FCB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8" name="Picture 22">
                <a:extLst>
                  <a:ext uri="{FF2B5EF4-FFF2-40B4-BE49-F238E27FC236}">
                    <a16:creationId xmlns:a16="http://schemas.microsoft.com/office/drawing/2014/main" id="{C5DB8AB7-20DC-426B-BB3C-B309C291F5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9" name="Picture 23">
                <a:extLst>
                  <a:ext uri="{FF2B5EF4-FFF2-40B4-BE49-F238E27FC236}">
                    <a16:creationId xmlns:a16="http://schemas.microsoft.com/office/drawing/2014/main" id="{768EA64E-575B-4C91-BD19-9AE850CEA3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91" name="Group 56">
              <a:extLst>
                <a:ext uri="{FF2B5EF4-FFF2-40B4-BE49-F238E27FC236}">
                  <a16:creationId xmlns:a16="http://schemas.microsoft.com/office/drawing/2014/main" id="{C1B345A6-C59E-4416-83F8-69D825002E11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380" name="Picture 14">
                <a:extLst>
                  <a:ext uri="{FF2B5EF4-FFF2-40B4-BE49-F238E27FC236}">
                    <a16:creationId xmlns:a16="http://schemas.microsoft.com/office/drawing/2014/main" id="{F3C12A3C-5DFE-482C-BC48-14BA597BCA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1" name="Picture 15">
                <a:extLst>
                  <a:ext uri="{FF2B5EF4-FFF2-40B4-BE49-F238E27FC236}">
                    <a16:creationId xmlns:a16="http://schemas.microsoft.com/office/drawing/2014/main" id="{FBA0BEB3-FE78-4A30-92B1-9684476E2B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2" name="Picture 16">
                <a:extLst>
                  <a:ext uri="{FF2B5EF4-FFF2-40B4-BE49-F238E27FC236}">
                    <a16:creationId xmlns:a16="http://schemas.microsoft.com/office/drawing/2014/main" id="{4ED55811-845E-416D-8C28-D809F6AB44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3" name="Picture 17">
                <a:extLst>
                  <a:ext uri="{FF2B5EF4-FFF2-40B4-BE49-F238E27FC236}">
                    <a16:creationId xmlns:a16="http://schemas.microsoft.com/office/drawing/2014/main" id="{6C7BEF4A-11C4-474E-A9C9-E426233703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4" name="Picture 18">
                <a:extLst>
                  <a:ext uri="{FF2B5EF4-FFF2-40B4-BE49-F238E27FC236}">
                    <a16:creationId xmlns:a16="http://schemas.microsoft.com/office/drawing/2014/main" id="{BA7977A5-82CD-45BA-8055-EAD26829F1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5" name="Picture 19">
                <a:extLst>
                  <a:ext uri="{FF2B5EF4-FFF2-40B4-BE49-F238E27FC236}">
                    <a16:creationId xmlns:a16="http://schemas.microsoft.com/office/drawing/2014/main" id="{44C178CF-751C-4118-81AF-BAE2385EB5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6" name="Picture 20">
                <a:extLst>
                  <a:ext uri="{FF2B5EF4-FFF2-40B4-BE49-F238E27FC236}">
                    <a16:creationId xmlns:a16="http://schemas.microsoft.com/office/drawing/2014/main" id="{A92D7C0A-C84F-4077-AB07-F48FDB6031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7" name="Picture 21">
                <a:extLst>
                  <a:ext uri="{FF2B5EF4-FFF2-40B4-BE49-F238E27FC236}">
                    <a16:creationId xmlns:a16="http://schemas.microsoft.com/office/drawing/2014/main" id="{DCE8FC49-FDFB-44C0-8BA9-F3DABCFFFC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8" name="Picture 22">
                <a:extLst>
                  <a:ext uri="{FF2B5EF4-FFF2-40B4-BE49-F238E27FC236}">
                    <a16:creationId xmlns:a16="http://schemas.microsoft.com/office/drawing/2014/main" id="{24936BE7-5184-4B1C-9A7E-04830C4BB8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9" name="Picture 23">
                <a:extLst>
                  <a:ext uri="{FF2B5EF4-FFF2-40B4-BE49-F238E27FC236}">
                    <a16:creationId xmlns:a16="http://schemas.microsoft.com/office/drawing/2014/main" id="{B8678F84-1560-4958-B3B1-3DF511C6CA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92" name="Group 56">
              <a:extLst>
                <a:ext uri="{FF2B5EF4-FFF2-40B4-BE49-F238E27FC236}">
                  <a16:creationId xmlns:a16="http://schemas.microsoft.com/office/drawing/2014/main" id="{A05E05DA-2EB8-4EC0-8FAF-CDD49272E631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370" name="Picture 14">
                <a:extLst>
                  <a:ext uri="{FF2B5EF4-FFF2-40B4-BE49-F238E27FC236}">
                    <a16:creationId xmlns:a16="http://schemas.microsoft.com/office/drawing/2014/main" id="{F7D0BFF9-AD69-44E5-ACFB-6E5913B799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1" name="Picture 15">
                <a:extLst>
                  <a:ext uri="{FF2B5EF4-FFF2-40B4-BE49-F238E27FC236}">
                    <a16:creationId xmlns:a16="http://schemas.microsoft.com/office/drawing/2014/main" id="{E96007D5-4209-44CD-9803-7B45F3C091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2" name="Picture 16">
                <a:extLst>
                  <a:ext uri="{FF2B5EF4-FFF2-40B4-BE49-F238E27FC236}">
                    <a16:creationId xmlns:a16="http://schemas.microsoft.com/office/drawing/2014/main" id="{17D95327-5611-462C-830D-51895D5DFC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3" name="Picture 17">
                <a:extLst>
                  <a:ext uri="{FF2B5EF4-FFF2-40B4-BE49-F238E27FC236}">
                    <a16:creationId xmlns:a16="http://schemas.microsoft.com/office/drawing/2014/main" id="{43D2B22A-0B3A-45EA-8775-07A4F8511A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4" name="Picture 18">
                <a:extLst>
                  <a:ext uri="{FF2B5EF4-FFF2-40B4-BE49-F238E27FC236}">
                    <a16:creationId xmlns:a16="http://schemas.microsoft.com/office/drawing/2014/main" id="{9E97E577-EFD1-4E77-9F84-8A88F8803A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5" name="Picture 19">
                <a:extLst>
                  <a:ext uri="{FF2B5EF4-FFF2-40B4-BE49-F238E27FC236}">
                    <a16:creationId xmlns:a16="http://schemas.microsoft.com/office/drawing/2014/main" id="{A5762EC5-ED88-4053-9C77-05BDB3E427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6" name="Picture 20">
                <a:extLst>
                  <a:ext uri="{FF2B5EF4-FFF2-40B4-BE49-F238E27FC236}">
                    <a16:creationId xmlns:a16="http://schemas.microsoft.com/office/drawing/2014/main" id="{5B432A5F-3230-4B85-9BC8-E3395F8979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7" name="Picture 21">
                <a:extLst>
                  <a:ext uri="{FF2B5EF4-FFF2-40B4-BE49-F238E27FC236}">
                    <a16:creationId xmlns:a16="http://schemas.microsoft.com/office/drawing/2014/main" id="{F11F58F7-3F29-4B6D-863A-3E67A23489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8" name="Picture 22">
                <a:extLst>
                  <a:ext uri="{FF2B5EF4-FFF2-40B4-BE49-F238E27FC236}">
                    <a16:creationId xmlns:a16="http://schemas.microsoft.com/office/drawing/2014/main" id="{CD3E348A-069C-4B61-87D8-DFE48D29DD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9" name="Picture 23">
                <a:extLst>
                  <a:ext uri="{FF2B5EF4-FFF2-40B4-BE49-F238E27FC236}">
                    <a16:creationId xmlns:a16="http://schemas.microsoft.com/office/drawing/2014/main" id="{DFC1286A-A455-4D9E-8CFD-29696BBDBA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93" name="Group 56">
              <a:extLst>
                <a:ext uri="{FF2B5EF4-FFF2-40B4-BE49-F238E27FC236}">
                  <a16:creationId xmlns:a16="http://schemas.microsoft.com/office/drawing/2014/main" id="{24544E66-4811-416F-AEF5-ABB406C70073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360" name="Picture 14">
                <a:extLst>
                  <a:ext uri="{FF2B5EF4-FFF2-40B4-BE49-F238E27FC236}">
                    <a16:creationId xmlns:a16="http://schemas.microsoft.com/office/drawing/2014/main" id="{2CBA93BC-25E4-4E09-B4DE-D56CD49640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1" name="Picture 15">
                <a:extLst>
                  <a:ext uri="{FF2B5EF4-FFF2-40B4-BE49-F238E27FC236}">
                    <a16:creationId xmlns:a16="http://schemas.microsoft.com/office/drawing/2014/main" id="{7DB36BEC-E8B8-43D3-87E1-A9E97783FA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2" name="Picture 16">
                <a:extLst>
                  <a:ext uri="{FF2B5EF4-FFF2-40B4-BE49-F238E27FC236}">
                    <a16:creationId xmlns:a16="http://schemas.microsoft.com/office/drawing/2014/main" id="{3A06D3D1-2068-44C8-9297-88ACF8FB0F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3" name="Picture 17">
                <a:extLst>
                  <a:ext uri="{FF2B5EF4-FFF2-40B4-BE49-F238E27FC236}">
                    <a16:creationId xmlns:a16="http://schemas.microsoft.com/office/drawing/2014/main" id="{67CBF793-4E80-4079-B260-BE92FF3C77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4" name="Picture 18">
                <a:extLst>
                  <a:ext uri="{FF2B5EF4-FFF2-40B4-BE49-F238E27FC236}">
                    <a16:creationId xmlns:a16="http://schemas.microsoft.com/office/drawing/2014/main" id="{E8E08296-32B9-46B3-9BCD-ECB3EC6F22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5" name="Picture 19">
                <a:extLst>
                  <a:ext uri="{FF2B5EF4-FFF2-40B4-BE49-F238E27FC236}">
                    <a16:creationId xmlns:a16="http://schemas.microsoft.com/office/drawing/2014/main" id="{F98C5AFB-54F8-4002-B9C8-2899B23ED9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6" name="Picture 20">
                <a:extLst>
                  <a:ext uri="{FF2B5EF4-FFF2-40B4-BE49-F238E27FC236}">
                    <a16:creationId xmlns:a16="http://schemas.microsoft.com/office/drawing/2014/main" id="{589C9EFB-85D6-4452-8DA0-229FDD104A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7" name="Picture 21">
                <a:extLst>
                  <a:ext uri="{FF2B5EF4-FFF2-40B4-BE49-F238E27FC236}">
                    <a16:creationId xmlns:a16="http://schemas.microsoft.com/office/drawing/2014/main" id="{8919DA92-6700-4D4D-A2B6-856D8F1FCA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8" name="Picture 22">
                <a:extLst>
                  <a:ext uri="{FF2B5EF4-FFF2-40B4-BE49-F238E27FC236}">
                    <a16:creationId xmlns:a16="http://schemas.microsoft.com/office/drawing/2014/main" id="{727A021F-54B4-410C-A9AF-E378BC1B53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9" name="Picture 23">
                <a:extLst>
                  <a:ext uri="{FF2B5EF4-FFF2-40B4-BE49-F238E27FC236}">
                    <a16:creationId xmlns:a16="http://schemas.microsoft.com/office/drawing/2014/main" id="{ADBB7192-1805-4254-B079-0AB605DB07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94" name="Group 56">
              <a:extLst>
                <a:ext uri="{FF2B5EF4-FFF2-40B4-BE49-F238E27FC236}">
                  <a16:creationId xmlns:a16="http://schemas.microsoft.com/office/drawing/2014/main" id="{562FC0A7-5C02-48FA-B923-8AD1B4834F83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350" name="Picture 14">
                <a:extLst>
                  <a:ext uri="{FF2B5EF4-FFF2-40B4-BE49-F238E27FC236}">
                    <a16:creationId xmlns:a16="http://schemas.microsoft.com/office/drawing/2014/main" id="{CD3F42EF-80B2-40CD-983B-61D34019E4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1" name="Picture 15">
                <a:extLst>
                  <a:ext uri="{FF2B5EF4-FFF2-40B4-BE49-F238E27FC236}">
                    <a16:creationId xmlns:a16="http://schemas.microsoft.com/office/drawing/2014/main" id="{B35AB8DD-5BEA-400C-A504-2871B5C5DE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2" name="Picture 16">
                <a:extLst>
                  <a:ext uri="{FF2B5EF4-FFF2-40B4-BE49-F238E27FC236}">
                    <a16:creationId xmlns:a16="http://schemas.microsoft.com/office/drawing/2014/main" id="{EF5BA70F-8543-42D1-B482-8E9AFEDE7A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3" name="Picture 17">
                <a:extLst>
                  <a:ext uri="{FF2B5EF4-FFF2-40B4-BE49-F238E27FC236}">
                    <a16:creationId xmlns:a16="http://schemas.microsoft.com/office/drawing/2014/main" id="{1DED9D8F-9AF1-4DFD-B474-799AACB466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4" name="Picture 18">
                <a:extLst>
                  <a:ext uri="{FF2B5EF4-FFF2-40B4-BE49-F238E27FC236}">
                    <a16:creationId xmlns:a16="http://schemas.microsoft.com/office/drawing/2014/main" id="{32EE713B-4E6E-4B2B-B88E-A444DAE9A5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5" name="Picture 19">
                <a:extLst>
                  <a:ext uri="{FF2B5EF4-FFF2-40B4-BE49-F238E27FC236}">
                    <a16:creationId xmlns:a16="http://schemas.microsoft.com/office/drawing/2014/main" id="{B5BD672F-4C0A-4662-A16F-618E41027C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6" name="Picture 20">
                <a:extLst>
                  <a:ext uri="{FF2B5EF4-FFF2-40B4-BE49-F238E27FC236}">
                    <a16:creationId xmlns:a16="http://schemas.microsoft.com/office/drawing/2014/main" id="{E48C9FE4-161A-4C83-97D0-220609B547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7" name="Picture 21">
                <a:extLst>
                  <a:ext uri="{FF2B5EF4-FFF2-40B4-BE49-F238E27FC236}">
                    <a16:creationId xmlns:a16="http://schemas.microsoft.com/office/drawing/2014/main" id="{9563EABC-55B3-470F-B095-7628380A84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8" name="Picture 22">
                <a:extLst>
                  <a:ext uri="{FF2B5EF4-FFF2-40B4-BE49-F238E27FC236}">
                    <a16:creationId xmlns:a16="http://schemas.microsoft.com/office/drawing/2014/main" id="{E3A5A874-1F34-4D39-940C-D6A19DDD0E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9" name="Picture 23">
                <a:extLst>
                  <a:ext uri="{FF2B5EF4-FFF2-40B4-BE49-F238E27FC236}">
                    <a16:creationId xmlns:a16="http://schemas.microsoft.com/office/drawing/2014/main" id="{A6C00E43-EF3C-472E-9862-87823A124F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95" name="Group 56">
              <a:extLst>
                <a:ext uri="{FF2B5EF4-FFF2-40B4-BE49-F238E27FC236}">
                  <a16:creationId xmlns:a16="http://schemas.microsoft.com/office/drawing/2014/main" id="{A9D15602-95BE-4075-B522-F51D55171FF5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340" name="Picture 14">
                <a:extLst>
                  <a:ext uri="{FF2B5EF4-FFF2-40B4-BE49-F238E27FC236}">
                    <a16:creationId xmlns:a16="http://schemas.microsoft.com/office/drawing/2014/main" id="{7D0874AD-93DD-4ABE-869F-CC1630375B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1" name="Picture 15">
                <a:extLst>
                  <a:ext uri="{FF2B5EF4-FFF2-40B4-BE49-F238E27FC236}">
                    <a16:creationId xmlns:a16="http://schemas.microsoft.com/office/drawing/2014/main" id="{2639F76C-2D55-4A6C-A11E-B07FE7FBB3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2" name="Picture 16">
                <a:extLst>
                  <a:ext uri="{FF2B5EF4-FFF2-40B4-BE49-F238E27FC236}">
                    <a16:creationId xmlns:a16="http://schemas.microsoft.com/office/drawing/2014/main" id="{171ADAB0-147E-49ED-8AE3-483054E598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3" name="Picture 17">
                <a:extLst>
                  <a:ext uri="{FF2B5EF4-FFF2-40B4-BE49-F238E27FC236}">
                    <a16:creationId xmlns:a16="http://schemas.microsoft.com/office/drawing/2014/main" id="{ADD8B01C-867A-44BD-94AF-24D9873EBE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4" name="Picture 18">
                <a:extLst>
                  <a:ext uri="{FF2B5EF4-FFF2-40B4-BE49-F238E27FC236}">
                    <a16:creationId xmlns:a16="http://schemas.microsoft.com/office/drawing/2014/main" id="{121F282E-6E97-4D26-A26C-281F4D5344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5" name="Picture 19">
                <a:extLst>
                  <a:ext uri="{FF2B5EF4-FFF2-40B4-BE49-F238E27FC236}">
                    <a16:creationId xmlns:a16="http://schemas.microsoft.com/office/drawing/2014/main" id="{5DE8A98B-2996-4ABB-8BD8-D849608D71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6" name="Picture 20">
                <a:extLst>
                  <a:ext uri="{FF2B5EF4-FFF2-40B4-BE49-F238E27FC236}">
                    <a16:creationId xmlns:a16="http://schemas.microsoft.com/office/drawing/2014/main" id="{0CCF7B55-133B-4D56-836F-B0C5F65E37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7" name="Picture 21">
                <a:extLst>
                  <a:ext uri="{FF2B5EF4-FFF2-40B4-BE49-F238E27FC236}">
                    <a16:creationId xmlns:a16="http://schemas.microsoft.com/office/drawing/2014/main" id="{F8E978DF-3879-480B-A3F7-7EF0CBB052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8" name="Picture 22">
                <a:extLst>
                  <a:ext uri="{FF2B5EF4-FFF2-40B4-BE49-F238E27FC236}">
                    <a16:creationId xmlns:a16="http://schemas.microsoft.com/office/drawing/2014/main" id="{04B665B9-E81A-48C0-A8A1-D9B76F6771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9" name="Picture 23">
                <a:extLst>
                  <a:ext uri="{FF2B5EF4-FFF2-40B4-BE49-F238E27FC236}">
                    <a16:creationId xmlns:a16="http://schemas.microsoft.com/office/drawing/2014/main" id="{DE264E60-089C-463B-A8FE-2978BFCE3D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96" name="Group 56">
              <a:extLst>
                <a:ext uri="{FF2B5EF4-FFF2-40B4-BE49-F238E27FC236}">
                  <a16:creationId xmlns:a16="http://schemas.microsoft.com/office/drawing/2014/main" id="{B1134DEC-BB77-4D31-B7D5-1DE56AFC5CA3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330" name="Picture 14">
                <a:extLst>
                  <a:ext uri="{FF2B5EF4-FFF2-40B4-BE49-F238E27FC236}">
                    <a16:creationId xmlns:a16="http://schemas.microsoft.com/office/drawing/2014/main" id="{FE0CB66C-1EBF-436A-B6B4-3028459478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1" name="Picture 15">
                <a:extLst>
                  <a:ext uri="{FF2B5EF4-FFF2-40B4-BE49-F238E27FC236}">
                    <a16:creationId xmlns:a16="http://schemas.microsoft.com/office/drawing/2014/main" id="{3159870E-7726-48C9-B295-3DE15F61C4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2" name="Picture 16">
                <a:extLst>
                  <a:ext uri="{FF2B5EF4-FFF2-40B4-BE49-F238E27FC236}">
                    <a16:creationId xmlns:a16="http://schemas.microsoft.com/office/drawing/2014/main" id="{E3DB1847-77A5-47E1-AEFD-C75939D05B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3" name="Picture 17">
                <a:extLst>
                  <a:ext uri="{FF2B5EF4-FFF2-40B4-BE49-F238E27FC236}">
                    <a16:creationId xmlns:a16="http://schemas.microsoft.com/office/drawing/2014/main" id="{2492FAF4-73C9-4058-BCFE-EB554E29E0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4" name="Picture 18">
                <a:extLst>
                  <a:ext uri="{FF2B5EF4-FFF2-40B4-BE49-F238E27FC236}">
                    <a16:creationId xmlns:a16="http://schemas.microsoft.com/office/drawing/2014/main" id="{51D00424-AEA2-47DC-A85D-6D0B368A8A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5" name="Picture 19">
                <a:extLst>
                  <a:ext uri="{FF2B5EF4-FFF2-40B4-BE49-F238E27FC236}">
                    <a16:creationId xmlns:a16="http://schemas.microsoft.com/office/drawing/2014/main" id="{A7087B2A-683E-487E-A8DE-A0B0F606A2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6" name="Picture 20">
                <a:extLst>
                  <a:ext uri="{FF2B5EF4-FFF2-40B4-BE49-F238E27FC236}">
                    <a16:creationId xmlns:a16="http://schemas.microsoft.com/office/drawing/2014/main" id="{2FC10381-06C4-4650-B8C5-36F5D256CE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7" name="Picture 21">
                <a:extLst>
                  <a:ext uri="{FF2B5EF4-FFF2-40B4-BE49-F238E27FC236}">
                    <a16:creationId xmlns:a16="http://schemas.microsoft.com/office/drawing/2014/main" id="{CBE3B7C9-BD32-4D20-B335-89398068EA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8" name="Picture 22">
                <a:extLst>
                  <a:ext uri="{FF2B5EF4-FFF2-40B4-BE49-F238E27FC236}">
                    <a16:creationId xmlns:a16="http://schemas.microsoft.com/office/drawing/2014/main" id="{851E537C-0BE2-46D7-9CA8-BFD4DB3826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9" name="Picture 23">
                <a:extLst>
                  <a:ext uri="{FF2B5EF4-FFF2-40B4-BE49-F238E27FC236}">
                    <a16:creationId xmlns:a16="http://schemas.microsoft.com/office/drawing/2014/main" id="{09356486-1789-4B70-8684-B1C65A3659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97" name="Group 56">
              <a:extLst>
                <a:ext uri="{FF2B5EF4-FFF2-40B4-BE49-F238E27FC236}">
                  <a16:creationId xmlns:a16="http://schemas.microsoft.com/office/drawing/2014/main" id="{CCAA3F66-3E49-4F31-A117-583820E79937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320" name="Picture 14">
                <a:extLst>
                  <a:ext uri="{FF2B5EF4-FFF2-40B4-BE49-F238E27FC236}">
                    <a16:creationId xmlns:a16="http://schemas.microsoft.com/office/drawing/2014/main" id="{BB2D4C54-B494-4297-B30F-F02FD99429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1" name="Picture 15">
                <a:extLst>
                  <a:ext uri="{FF2B5EF4-FFF2-40B4-BE49-F238E27FC236}">
                    <a16:creationId xmlns:a16="http://schemas.microsoft.com/office/drawing/2014/main" id="{5C6CFA20-C262-4D38-95AB-F4477F4005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2" name="Picture 16">
                <a:extLst>
                  <a:ext uri="{FF2B5EF4-FFF2-40B4-BE49-F238E27FC236}">
                    <a16:creationId xmlns:a16="http://schemas.microsoft.com/office/drawing/2014/main" id="{69EE75A9-5990-450A-9FF9-D58A676E2C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3" name="Picture 17">
                <a:extLst>
                  <a:ext uri="{FF2B5EF4-FFF2-40B4-BE49-F238E27FC236}">
                    <a16:creationId xmlns:a16="http://schemas.microsoft.com/office/drawing/2014/main" id="{1185B256-1603-46E3-AD98-7F5FC7B8D6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4" name="Picture 18">
                <a:extLst>
                  <a:ext uri="{FF2B5EF4-FFF2-40B4-BE49-F238E27FC236}">
                    <a16:creationId xmlns:a16="http://schemas.microsoft.com/office/drawing/2014/main" id="{C1B91EB6-52EE-4C7A-85C6-B42D8C4E66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5" name="Picture 19">
                <a:extLst>
                  <a:ext uri="{FF2B5EF4-FFF2-40B4-BE49-F238E27FC236}">
                    <a16:creationId xmlns:a16="http://schemas.microsoft.com/office/drawing/2014/main" id="{D9C64F0D-DF1C-484F-8EAF-8715A3A963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6" name="Picture 20">
                <a:extLst>
                  <a:ext uri="{FF2B5EF4-FFF2-40B4-BE49-F238E27FC236}">
                    <a16:creationId xmlns:a16="http://schemas.microsoft.com/office/drawing/2014/main" id="{F9FA96C3-0FD1-49D1-AD5E-D3816F72C4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7" name="Picture 21">
                <a:extLst>
                  <a:ext uri="{FF2B5EF4-FFF2-40B4-BE49-F238E27FC236}">
                    <a16:creationId xmlns:a16="http://schemas.microsoft.com/office/drawing/2014/main" id="{1F94723B-5CF2-40B8-A7AF-96E9B310D9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8" name="Picture 22">
                <a:extLst>
                  <a:ext uri="{FF2B5EF4-FFF2-40B4-BE49-F238E27FC236}">
                    <a16:creationId xmlns:a16="http://schemas.microsoft.com/office/drawing/2014/main" id="{579AEBE1-2FAD-4F40-B146-2C58CA1627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9" name="Picture 23">
                <a:extLst>
                  <a:ext uri="{FF2B5EF4-FFF2-40B4-BE49-F238E27FC236}">
                    <a16:creationId xmlns:a16="http://schemas.microsoft.com/office/drawing/2014/main" id="{CF471F21-0C74-47A5-964F-161759770E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98" name="Group 56">
              <a:extLst>
                <a:ext uri="{FF2B5EF4-FFF2-40B4-BE49-F238E27FC236}">
                  <a16:creationId xmlns:a16="http://schemas.microsoft.com/office/drawing/2014/main" id="{61E409B7-423C-41C5-91C1-CC9AF34A0C2A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310" name="Picture 14">
                <a:extLst>
                  <a:ext uri="{FF2B5EF4-FFF2-40B4-BE49-F238E27FC236}">
                    <a16:creationId xmlns:a16="http://schemas.microsoft.com/office/drawing/2014/main" id="{8EBEAFBB-C98D-4AE6-87D1-F4755E6B74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1" name="Picture 15">
                <a:extLst>
                  <a:ext uri="{FF2B5EF4-FFF2-40B4-BE49-F238E27FC236}">
                    <a16:creationId xmlns:a16="http://schemas.microsoft.com/office/drawing/2014/main" id="{32A9707A-558F-4C41-9AF2-D2A4B2D9B5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2" name="Picture 16">
                <a:extLst>
                  <a:ext uri="{FF2B5EF4-FFF2-40B4-BE49-F238E27FC236}">
                    <a16:creationId xmlns:a16="http://schemas.microsoft.com/office/drawing/2014/main" id="{D9A1512A-5512-4074-9811-223FE47175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3" name="Picture 17">
                <a:extLst>
                  <a:ext uri="{FF2B5EF4-FFF2-40B4-BE49-F238E27FC236}">
                    <a16:creationId xmlns:a16="http://schemas.microsoft.com/office/drawing/2014/main" id="{E41BC18D-FB35-44C1-B928-F891B6A7A8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4" name="Picture 18">
                <a:extLst>
                  <a:ext uri="{FF2B5EF4-FFF2-40B4-BE49-F238E27FC236}">
                    <a16:creationId xmlns:a16="http://schemas.microsoft.com/office/drawing/2014/main" id="{D0C27B8E-142A-4A0C-8273-64FBCF9D9B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5" name="Picture 19">
                <a:extLst>
                  <a:ext uri="{FF2B5EF4-FFF2-40B4-BE49-F238E27FC236}">
                    <a16:creationId xmlns:a16="http://schemas.microsoft.com/office/drawing/2014/main" id="{88CCA75A-59C5-4A10-B8F7-5ADA788749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6" name="Picture 20">
                <a:extLst>
                  <a:ext uri="{FF2B5EF4-FFF2-40B4-BE49-F238E27FC236}">
                    <a16:creationId xmlns:a16="http://schemas.microsoft.com/office/drawing/2014/main" id="{F6179182-F3B0-4AAC-AE0C-D0FA0EF18B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7" name="Picture 21">
                <a:extLst>
                  <a:ext uri="{FF2B5EF4-FFF2-40B4-BE49-F238E27FC236}">
                    <a16:creationId xmlns:a16="http://schemas.microsoft.com/office/drawing/2014/main" id="{CB653726-2E21-455E-B8F9-D6E9F7907D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8" name="Picture 22">
                <a:extLst>
                  <a:ext uri="{FF2B5EF4-FFF2-40B4-BE49-F238E27FC236}">
                    <a16:creationId xmlns:a16="http://schemas.microsoft.com/office/drawing/2014/main" id="{794AB4F0-46CA-48C0-B2AD-6A5AA45044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9" name="Picture 23">
                <a:extLst>
                  <a:ext uri="{FF2B5EF4-FFF2-40B4-BE49-F238E27FC236}">
                    <a16:creationId xmlns:a16="http://schemas.microsoft.com/office/drawing/2014/main" id="{4C276760-8A02-4C7B-90DD-D8AD061167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99" name="Group 56">
              <a:extLst>
                <a:ext uri="{FF2B5EF4-FFF2-40B4-BE49-F238E27FC236}">
                  <a16:creationId xmlns:a16="http://schemas.microsoft.com/office/drawing/2014/main" id="{96CCFC93-A38A-4CE0-91A1-B8163D4EDB76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300" name="Picture 14">
                <a:extLst>
                  <a:ext uri="{FF2B5EF4-FFF2-40B4-BE49-F238E27FC236}">
                    <a16:creationId xmlns:a16="http://schemas.microsoft.com/office/drawing/2014/main" id="{BEEA20F5-E166-4734-AE29-00DD69C9D0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1" name="Picture 15">
                <a:extLst>
                  <a:ext uri="{FF2B5EF4-FFF2-40B4-BE49-F238E27FC236}">
                    <a16:creationId xmlns:a16="http://schemas.microsoft.com/office/drawing/2014/main" id="{D19F3D0B-9BA1-4BC6-AF39-EF89A2FBE7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2" name="Picture 16">
                <a:extLst>
                  <a:ext uri="{FF2B5EF4-FFF2-40B4-BE49-F238E27FC236}">
                    <a16:creationId xmlns:a16="http://schemas.microsoft.com/office/drawing/2014/main" id="{2847B399-5C91-4041-A3AD-F8A1338142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3" name="Picture 17">
                <a:extLst>
                  <a:ext uri="{FF2B5EF4-FFF2-40B4-BE49-F238E27FC236}">
                    <a16:creationId xmlns:a16="http://schemas.microsoft.com/office/drawing/2014/main" id="{3D7D5A9B-22A2-4669-8B9B-FFC61B4075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4" name="Picture 18">
                <a:extLst>
                  <a:ext uri="{FF2B5EF4-FFF2-40B4-BE49-F238E27FC236}">
                    <a16:creationId xmlns:a16="http://schemas.microsoft.com/office/drawing/2014/main" id="{64BDAAE0-A54A-4A3D-BAAC-D0ADAAFAAD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5" name="Picture 19">
                <a:extLst>
                  <a:ext uri="{FF2B5EF4-FFF2-40B4-BE49-F238E27FC236}">
                    <a16:creationId xmlns:a16="http://schemas.microsoft.com/office/drawing/2014/main" id="{CFE682B0-DD56-492D-AC70-B6F62BAB9A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6" name="Picture 20">
                <a:extLst>
                  <a:ext uri="{FF2B5EF4-FFF2-40B4-BE49-F238E27FC236}">
                    <a16:creationId xmlns:a16="http://schemas.microsoft.com/office/drawing/2014/main" id="{4F3189EE-158B-491F-8091-3AFCB30244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7" name="Picture 21">
                <a:extLst>
                  <a:ext uri="{FF2B5EF4-FFF2-40B4-BE49-F238E27FC236}">
                    <a16:creationId xmlns:a16="http://schemas.microsoft.com/office/drawing/2014/main" id="{EC0E9F09-566A-4D3B-9EA4-5481936538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8" name="Picture 22">
                <a:extLst>
                  <a:ext uri="{FF2B5EF4-FFF2-40B4-BE49-F238E27FC236}">
                    <a16:creationId xmlns:a16="http://schemas.microsoft.com/office/drawing/2014/main" id="{7283A0CA-76C8-436A-804B-036DB4D28A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9" name="Picture 23">
                <a:extLst>
                  <a:ext uri="{FF2B5EF4-FFF2-40B4-BE49-F238E27FC236}">
                    <a16:creationId xmlns:a16="http://schemas.microsoft.com/office/drawing/2014/main" id="{B696E43C-1938-4205-ACE7-2C8E3515A3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400" name="Group 56">
            <a:extLst>
              <a:ext uri="{FF2B5EF4-FFF2-40B4-BE49-F238E27FC236}">
                <a16:creationId xmlns:a16="http://schemas.microsoft.com/office/drawing/2014/main" id="{C7B3041C-407D-4D72-BBFD-62EE7748AA3B}"/>
              </a:ext>
            </a:extLst>
          </p:cNvPr>
          <p:cNvGrpSpPr/>
          <p:nvPr/>
        </p:nvGrpSpPr>
        <p:grpSpPr>
          <a:xfrm>
            <a:off x="2400094" y="1536402"/>
            <a:ext cx="1539560" cy="171967"/>
            <a:chOff x="7746380" y="2949426"/>
            <a:chExt cx="2188691" cy="244475"/>
          </a:xfrm>
        </p:grpSpPr>
        <p:pic>
          <p:nvPicPr>
            <p:cNvPr id="401" name="Picture 14">
              <a:extLst>
                <a:ext uri="{FF2B5EF4-FFF2-40B4-BE49-F238E27FC236}">
                  <a16:creationId xmlns:a16="http://schemas.microsoft.com/office/drawing/2014/main" id="{4BF5971A-217A-4CA5-B48D-1C538EFD5C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2" name="Picture 15">
              <a:extLst>
                <a:ext uri="{FF2B5EF4-FFF2-40B4-BE49-F238E27FC236}">
                  <a16:creationId xmlns:a16="http://schemas.microsoft.com/office/drawing/2014/main" id="{ED3C5624-8312-4056-9574-342351CB8E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3" name="Picture 16">
              <a:extLst>
                <a:ext uri="{FF2B5EF4-FFF2-40B4-BE49-F238E27FC236}">
                  <a16:creationId xmlns:a16="http://schemas.microsoft.com/office/drawing/2014/main" id="{9DB61948-B23D-4BAD-A8D0-D3DD674B705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4" name="Picture 17">
              <a:extLst>
                <a:ext uri="{FF2B5EF4-FFF2-40B4-BE49-F238E27FC236}">
                  <a16:creationId xmlns:a16="http://schemas.microsoft.com/office/drawing/2014/main" id="{B636AD22-6884-434D-8DD2-A0C2686D23C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5" name="Picture 18">
              <a:extLst>
                <a:ext uri="{FF2B5EF4-FFF2-40B4-BE49-F238E27FC236}">
                  <a16:creationId xmlns:a16="http://schemas.microsoft.com/office/drawing/2014/main" id="{565B1BB4-DA88-4A51-8AAD-30C4B3C706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6" name="Picture 19">
              <a:extLst>
                <a:ext uri="{FF2B5EF4-FFF2-40B4-BE49-F238E27FC236}">
                  <a16:creationId xmlns:a16="http://schemas.microsoft.com/office/drawing/2014/main" id="{192BA98E-A333-429B-82CE-0343D5139A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7" name="Picture 20">
              <a:extLst>
                <a:ext uri="{FF2B5EF4-FFF2-40B4-BE49-F238E27FC236}">
                  <a16:creationId xmlns:a16="http://schemas.microsoft.com/office/drawing/2014/main" id="{57E10D62-2D87-4D55-B144-AD8ED47F27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8" name="Picture 21">
              <a:extLst>
                <a:ext uri="{FF2B5EF4-FFF2-40B4-BE49-F238E27FC236}">
                  <a16:creationId xmlns:a16="http://schemas.microsoft.com/office/drawing/2014/main" id="{B9055F9A-C810-43EB-939B-557272DF80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9" name="Picture 22">
              <a:extLst>
                <a:ext uri="{FF2B5EF4-FFF2-40B4-BE49-F238E27FC236}">
                  <a16:creationId xmlns:a16="http://schemas.microsoft.com/office/drawing/2014/main" id="{64BC3267-8A79-49AB-9248-494DDAF33DE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0" name="Picture 23">
              <a:extLst>
                <a:ext uri="{FF2B5EF4-FFF2-40B4-BE49-F238E27FC236}">
                  <a16:creationId xmlns:a16="http://schemas.microsoft.com/office/drawing/2014/main" id="{E3F95861-A8F5-4E6D-A80C-2A787A5A4F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11" name="Group 56">
            <a:extLst>
              <a:ext uri="{FF2B5EF4-FFF2-40B4-BE49-F238E27FC236}">
                <a16:creationId xmlns:a16="http://schemas.microsoft.com/office/drawing/2014/main" id="{AEA48DC8-1E8E-4F9F-A668-47815F77D091}"/>
              </a:ext>
            </a:extLst>
          </p:cNvPr>
          <p:cNvGrpSpPr/>
          <p:nvPr/>
        </p:nvGrpSpPr>
        <p:grpSpPr>
          <a:xfrm>
            <a:off x="2400094" y="1979960"/>
            <a:ext cx="1539560" cy="171967"/>
            <a:chOff x="7746380" y="2949426"/>
            <a:chExt cx="2188691" cy="244475"/>
          </a:xfrm>
        </p:grpSpPr>
        <p:pic>
          <p:nvPicPr>
            <p:cNvPr id="412" name="Picture 14">
              <a:extLst>
                <a:ext uri="{FF2B5EF4-FFF2-40B4-BE49-F238E27FC236}">
                  <a16:creationId xmlns:a16="http://schemas.microsoft.com/office/drawing/2014/main" id="{830EAD35-EAFC-4146-ABD7-5EBBF57AE3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3" name="Picture 15">
              <a:extLst>
                <a:ext uri="{FF2B5EF4-FFF2-40B4-BE49-F238E27FC236}">
                  <a16:creationId xmlns:a16="http://schemas.microsoft.com/office/drawing/2014/main" id="{797ADF44-D5AF-428B-A165-649BC12E16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4" name="Picture 16">
              <a:extLst>
                <a:ext uri="{FF2B5EF4-FFF2-40B4-BE49-F238E27FC236}">
                  <a16:creationId xmlns:a16="http://schemas.microsoft.com/office/drawing/2014/main" id="{C89D1FCB-C42D-4E1C-9A95-06372D2575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5" name="Picture 17">
              <a:extLst>
                <a:ext uri="{FF2B5EF4-FFF2-40B4-BE49-F238E27FC236}">
                  <a16:creationId xmlns:a16="http://schemas.microsoft.com/office/drawing/2014/main" id="{9E6778FA-A8C1-4B1D-97FD-32C6842B6F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6" name="Picture 18">
              <a:extLst>
                <a:ext uri="{FF2B5EF4-FFF2-40B4-BE49-F238E27FC236}">
                  <a16:creationId xmlns:a16="http://schemas.microsoft.com/office/drawing/2014/main" id="{652471E3-AE95-4B66-85AE-77A2F3EC98D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7" name="Picture 19">
              <a:extLst>
                <a:ext uri="{FF2B5EF4-FFF2-40B4-BE49-F238E27FC236}">
                  <a16:creationId xmlns:a16="http://schemas.microsoft.com/office/drawing/2014/main" id="{7B9878F0-BD58-415F-AACE-CE06B654ED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8" name="Picture 20">
              <a:extLst>
                <a:ext uri="{FF2B5EF4-FFF2-40B4-BE49-F238E27FC236}">
                  <a16:creationId xmlns:a16="http://schemas.microsoft.com/office/drawing/2014/main" id="{8BEEFA5B-F36E-4762-860A-224D837802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9" name="Picture 21">
              <a:extLst>
                <a:ext uri="{FF2B5EF4-FFF2-40B4-BE49-F238E27FC236}">
                  <a16:creationId xmlns:a16="http://schemas.microsoft.com/office/drawing/2014/main" id="{1F53BD64-3FE8-4425-B87E-D3FDACB294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0" name="Picture 22">
              <a:extLst>
                <a:ext uri="{FF2B5EF4-FFF2-40B4-BE49-F238E27FC236}">
                  <a16:creationId xmlns:a16="http://schemas.microsoft.com/office/drawing/2014/main" id="{24537BC0-AC71-4065-B927-6D1D31F4CB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1" name="Picture 23">
              <a:extLst>
                <a:ext uri="{FF2B5EF4-FFF2-40B4-BE49-F238E27FC236}">
                  <a16:creationId xmlns:a16="http://schemas.microsoft.com/office/drawing/2014/main" id="{309C6C24-92A2-488E-9BBF-1A6E4923FF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22" name="Group 56">
            <a:extLst>
              <a:ext uri="{FF2B5EF4-FFF2-40B4-BE49-F238E27FC236}">
                <a16:creationId xmlns:a16="http://schemas.microsoft.com/office/drawing/2014/main" id="{CFE5485D-0C17-445C-AA5C-1422F732098B}"/>
              </a:ext>
            </a:extLst>
          </p:cNvPr>
          <p:cNvGrpSpPr/>
          <p:nvPr/>
        </p:nvGrpSpPr>
        <p:grpSpPr>
          <a:xfrm>
            <a:off x="2400094" y="2429202"/>
            <a:ext cx="1539560" cy="171967"/>
            <a:chOff x="7746380" y="2949426"/>
            <a:chExt cx="2188691" cy="244475"/>
          </a:xfrm>
        </p:grpSpPr>
        <p:pic>
          <p:nvPicPr>
            <p:cNvPr id="423" name="Picture 14">
              <a:extLst>
                <a:ext uri="{FF2B5EF4-FFF2-40B4-BE49-F238E27FC236}">
                  <a16:creationId xmlns:a16="http://schemas.microsoft.com/office/drawing/2014/main" id="{8C5D2BBE-DF20-4282-A055-2835D1392B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4" name="Picture 15">
              <a:extLst>
                <a:ext uri="{FF2B5EF4-FFF2-40B4-BE49-F238E27FC236}">
                  <a16:creationId xmlns:a16="http://schemas.microsoft.com/office/drawing/2014/main" id="{1751A671-CC74-4119-9F02-E4CA350D729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5" name="Picture 16">
              <a:extLst>
                <a:ext uri="{FF2B5EF4-FFF2-40B4-BE49-F238E27FC236}">
                  <a16:creationId xmlns:a16="http://schemas.microsoft.com/office/drawing/2014/main" id="{8D8A20F9-7747-4AB0-A70C-24A7F84A369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6" name="Picture 17">
              <a:extLst>
                <a:ext uri="{FF2B5EF4-FFF2-40B4-BE49-F238E27FC236}">
                  <a16:creationId xmlns:a16="http://schemas.microsoft.com/office/drawing/2014/main" id="{1519F2D0-7152-4C75-816F-FB79B7E976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7" name="Picture 18">
              <a:extLst>
                <a:ext uri="{FF2B5EF4-FFF2-40B4-BE49-F238E27FC236}">
                  <a16:creationId xmlns:a16="http://schemas.microsoft.com/office/drawing/2014/main" id="{CA7828F0-6498-4103-9378-CED61438CB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8" name="Picture 19">
              <a:extLst>
                <a:ext uri="{FF2B5EF4-FFF2-40B4-BE49-F238E27FC236}">
                  <a16:creationId xmlns:a16="http://schemas.microsoft.com/office/drawing/2014/main" id="{FD0413BC-799B-4E67-967C-1BA4FF07F8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9" name="Picture 20">
              <a:extLst>
                <a:ext uri="{FF2B5EF4-FFF2-40B4-BE49-F238E27FC236}">
                  <a16:creationId xmlns:a16="http://schemas.microsoft.com/office/drawing/2014/main" id="{BF76C3FA-BAC5-4791-9AD3-25E5294A56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0" name="Picture 21">
              <a:extLst>
                <a:ext uri="{FF2B5EF4-FFF2-40B4-BE49-F238E27FC236}">
                  <a16:creationId xmlns:a16="http://schemas.microsoft.com/office/drawing/2014/main" id="{5D7DA2FE-F554-40EF-A4EA-00C0BD718F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1" name="Picture 22">
              <a:extLst>
                <a:ext uri="{FF2B5EF4-FFF2-40B4-BE49-F238E27FC236}">
                  <a16:creationId xmlns:a16="http://schemas.microsoft.com/office/drawing/2014/main" id="{496805EE-92AC-49B3-85F2-714D0C484F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2" name="Picture 23">
              <a:extLst>
                <a:ext uri="{FF2B5EF4-FFF2-40B4-BE49-F238E27FC236}">
                  <a16:creationId xmlns:a16="http://schemas.microsoft.com/office/drawing/2014/main" id="{79CD522C-599D-418C-8096-50BA002303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33" name="Group 56">
            <a:extLst>
              <a:ext uri="{FF2B5EF4-FFF2-40B4-BE49-F238E27FC236}">
                <a16:creationId xmlns:a16="http://schemas.microsoft.com/office/drawing/2014/main" id="{6515F378-AD68-4A0E-AE5D-33A57A42590A}"/>
              </a:ext>
            </a:extLst>
          </p:cNvPr>
          <p:cNvGrpSpPr/>
          <p:nvPr/>
        </p:nvGrpSpPr>
        <p:grpSpPr>
          <a:xfrm>
            <a:off x="2396868" y="2885496"/>
            <a:ext cx="1539560" cy="171967"/>
            <a:chOff x="7746380" y="2949426"/>
            <a:chExt cx="2188691" cy="244475"/>
          </a:xfrm>
        </p:grpSpPr>
        <p:pic>
          <p:nvPicPr>
            <p:cNvPr id="434" name="Picture 14">
              <a:extLst>
                <a:ext uri="{FF2B5EF4-FFF2-40B4-BE49-F238E27FC236}">
                  <a16:creationId xmlns:a16="http://schemas.microsoft.com/office/drawing/2014/main" id="{69B29343-E5B8-4150-BF98-0F82B7C7130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5" name="Picture 15">
              <a:extLst>
                <a:ext uri="{FF2B5EF4-FFF2-40B4-BE49-F238E27FC236}">
                  <a16:creationId xmlns:a16="http://schemas.microsoft.com/office/drawing/2014/main" id="{0ACEEA1C-52B2-4C64-A0A0-F7EFF40C80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6" name="Picture 16">
              <a:extLst>
                <a:ext uri="{FF2B5EF4-FFF2-40B4-BE49-F238E27FC236}">
                  <a16:creationId xmlns:a16="http://schemas.microsoft.com/office/drawing/2014/main" id="{22DC5655-8125-428C-BD90-A1A8BE71D94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7" name="Picture 17">
              <a:extLst>
                <a:ext uri="{FF2B5EF4-FFF2-40B4-BE49-F238E27FC236}">
                  <a16:creationId xmlns:a16="http://schemas.microsoft.com/office/drawing/2014/main" id="{FC44C87E-9E26-413F-921C-435C33057D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8" name="Picture 18">
              <a:extLst>
                <a:ext uri="{FF2B5EF4-FFF2-40B4-BE49-F238E27FC236}">
                  <a16:creationId xmlns:a16="http://schemas.microsoft.com/office/drawing/2014/main" id="{2A8D3093-AA18-4514-B8BC-6BB8B7AEEC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9" name="Picture 19">
              <a:extLst>
                <a:ext uri="{FF2B5EF4-FFF2-40B4-BE49-F238E27FC236}">
                  <a16:creationId xmlns:a16="http://schemas.microsoft.com/office/drawing/2014/main" id="{D56D3C87-B641-4A34-AD98-F96CBC43F4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0" name="Picture 20">
              <a:extLst>
                <a:ext uri="{FF2B5EF4-FFF2-40B4-BE49-F238E27FC236}">
                  <a16:creationId xmlns:a16="http://schemas.microsoft.com/office/drawing/2014/main" id="{6510474D-ACC9-4680-859E-94AF08B54B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1" name="Picture 21">
              <a:extLst>
                <a:ext uri="{FF2B5EF4-FFF2-40B4-BE49-F238E27FC236}">
                  <a16:creationId xmlns:a16="http://schemas.microsoft.com/office/drawing/2014/main" id="{E34574BD-2261-478E-BAE7-6533BCAA945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2" name="Picture 22">
              <a:extLst>
                <a:ext uri="{FF2B5EF4-FFF2-40B4-BE49-F238E27FC236}">
                  <a16:creationId xmlns:a16="http://schemas.microsoft.com/office/drawing/2014/main" id="{B5CF0FD0-531E-4217-A15D-5CCB292C8A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3" name="Picture 23">
              <a:extLst>
                <a:ext uri="{FF2B5EF4-FFF2-40B4-BE49-F238E27FC236}">
                  <a16:creationId xmlns:a16="http://schemas.microsoft.com/office/drawing/2014/main" id="{017B292F-CF0B-4F32-AA10-79344AEB77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44" name="Group 56">
            <a:extLst>
              <a:ext uri="{FF2B5EF4-FFF2-40B4-BE49-F238E27FC236}">
                <a16:creationId xmlns:a16="http://schemas.microsoft.com/office/drawing/2014/main" id="{4D89249D-1AF2-4A39-9E91-E31E951BE197}"/>
              </a:ext>
            </a:extLst>
          </p:cNvPr>
          <p:cNvGrpSpPr/>
          <p:nvPr/>
        </p:nvGrpSpPr>
        <p:grpSpPr>
          <a:xfrm>
            <a:off x="2400094" y="3330746"/>
            <a:ext cx="1539560" cy="171967"/>
            <a:chOff x="7746380" y="2949426"/>
            <a:chExt cx="2188691" cy="244475"/>
          </a:xfrm>
        </p:grpSpPr>
        <p:pic>
          <p:nvPicPr>
            <p:cNvPr id="445" name="Picture 14">
              <a:extLst>
                <a:ext uri="{FF2B5EF4-FFF2-40B4-BE49-F238E27FC236}">
                  <a16:creationId xmlns:a16="http://schemas.microsoft.com/office/drawing/2014/main" id="{604F4BCF-D6EA-4508-8FEB-9DD8AAD021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6" name="Picture 15">
              <a:extLst>
                <a:ext uri="{FF2B5EF4-FFF2-40B4-BE49-F238E27FC236}">
                  <a16:creationId xmlns:a16="http://schemas.microsoft.com/office/drawing/2014/main" id="{03D610BC-A596-47BE-BB4F-E075EF4DA4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7" name="Picture 16">
              <a:extLst>
                <a:ext uri="{FF2B5EF4-FFF2-40B4-BE49-F238E27FC236}">
                  <a16:creationId xmlns:a16="http://schemas.microsoft.com/office/drawing/2014/main" id="{2B0F8E70-6D97-4073-99DC-BCA7DDF999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8" name="Picture 17">
              <a:extLst>
                <a:ext uri="{FF2B5EF4-FFF2-40B4-BE49-F238E27FC236}">
                  <a16:creationId xmlns:a16="http://schemas.microsoft.com/office/drawing/2014/main" id="{0E5EF965-7E1F-4886-8DED-4B3E68EE76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9" name="Picture 18">
              <a:extLst>
                <a:ext uri="{FF2B5EF4-FFF2-40B4-BE49-F238E27FC236}">
                  <a16:creationId xmlns:a16="http://schemas.microsoft.com/office/drawing/2014/main" id="{871AEF1C-4A2E-487C-8BA0-EEEF224222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0" name="Picture 19">
              <a:extLst>
                <a:ext uri="{FF2B5EF4-FFF2-40B4-BE49-F238E27FC236}">
                  <a16:creationId xmlns:a16="http://schemas.microsoft.com/office/drawing/2014/main" id="{CA29C77D-ADDB-4060-8EF8-67333F08B5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1" name="Picture 20">
              <a:extLst>
                <a:ext uri="{FF2B5EF4-FFF2-40B4-BE49-F238E27FC236}">
                  <a16:creationId xmlns:a16="http://schemas.microsoft.com/office/drawing/2014/main" id="{E83F675D-89BA-47C9-A655-A2763A2E44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2" name="Picture 21">
              <a:extLst>
                <a:ext uri="{FF2B5EF4-FFF2-40B4-BE49-F238E27FC236}">
                  <a16:creationId xmlns:a16="http://schemas.microsoft.com/office/drawing/2014/main" id="{729699AD-1D90-412D-B335-F3E5EC1FF0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3" name="Picture 22">
              <a:extLst>
                <a:ext uri="{FF2B5EF4-FFF2-40B4-BE49-F238E27FC236}">
                  <a16:creationId xmlns:a16="http://schemas.microsoft.com/office/drawing/2014/main" id="{9BC63714-8832-4F38-AC9F-577D9C4795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4" name="Picture 23">
              <a:extLst>
                <a:ext uri="{FF2B5EF4-FFF2-40B4-BE49-F238E27FC236}">
                  <a16:creationId xmlns:a16="http://schemas.microsoft.com/office/drawing/2014/main" id="{BD0FED23-DDFE-4D55-BDA3-AF30CB2736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55" name="Group 56">
            <a:extLst>
              <a:ext uri="{FF2B5EF4-FFF2-40B4-BE49-F238E27FC236}">
                <a16:creationId xmlns:a16="http://schemas.microsoft.com/office/drawing/2014/main" id="{80DD7951-9866-4880-9970-3076EAC62761}"/>
              </a:ext>
            </a:extLst>
          </p:cNvPr>
          <p:cNvGrpSpPr/>
          <p:nvPr/>
        </p:nvGrpSpPr>
        <p:grpSpPr>
          <a:xfrm>
            <a:off x="2396689" y="3775996"/>
            <a:ext cx="1539560" cy="171967"/>
            <a:chOff x="7746380" y="2949426"/>
            <a:chExt cx="2188691" cy="244475"/>
          </a:xfrm>
        </p:grpSpPr>
        <p:pic>
          <p:nvPicPr>
            <p:cNvPr id="456" name="Picture 14">
              <a:extLst>
                <a:ext uri="{FF2B5EF4-FFF2-40B4-BE49-F238E27FC236}">
                  <a16:creationId xmlns:a16="http://schemas.microsoft.com/office/drawing/2014/main" id="{21282976-7932-4AC6-8EF7-F406D7B2F4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7" name="Picture 15">
              <a:extLst>
                <a:ext uri="{FF2B5EF4-FFF2-40B4-BE49-F238E27FC236}">
                  <a16:creationId xmlns:a16="http://schemas.microsoft.com/office/drawing/2014/main" id="{C0DA0817-9419-47AE-B9B5-1A2FB62BAA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8" name="Picture 16">
              <a:extLst>
                <a:ext uri="{FF2B5EF4-FFF2-40B4-BE49-F238E27FC236}">
                  <a16:creationId xmlns:a16="http://schemas.microsoft.com/office/drawing/2014/main" id="{98C1E804-14B7-495E-9966-572B4F5CADF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9" name="Picture 17">
              <a:extLst>
                <a:ext uri="{FF2B5EF4-FFF2-40B4-BE49-F238E27FC236}">
                  <a16:creationId xmlns:a16="http://schemas.microsoft.com/office/drawing/2014/main" id="{96DE37E1-1CB9-4941-AB95-5BB826AF93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0" name="Picture 18">
              <a:extLst>
                <a:ext uri="{FF2B5EF4-FFF2-40B4-BE49-F238E27FC236}">
                  <a16:creationId xmlns:a16="http://schemas.microsoft.com/office/drawing/2014/main" id="{2273CCD8-8657-408B-B441-84B7A64F3B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1" name="Picture 19">
              <a:extLst>
                <a:ext uri="{FF2B5EF4-FFF2-40B4-BE49-F238E27FC236}">
                  <a16:creationId xmlns:a16="http://schemas.microsoft.com/office/drawing/2014/main" id="{80949AB3-7FA0-4E8C-A5B7-246708ECD9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2" name="Picture 20">
              <a:extLst>
                <a:ext uri="{FF2B5EF4-FFF2-40B4-BE49-F238E27FC236}">
                  <a16:creationId xmlns:a16="http://schemas.microsoft.com/office/drawing/2014/main" id="{B242AFB2-0C19-4B3B-9945-B6C7A970A4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3" name="Picture 21">
              <a:extLst>
                <a:ext uri="{FF2B5EF4-FFF2-40B4-BE49-F238E27FC236}">
                  <a16:creationId xmlns:a16="http://schemas.microsoft.com/office/drawing/2014/main" id="{9B929A5B-E7D3-4A84-94DF-84C491B3E3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4" name="Picture 22">
              <a:extLst>
                <a:ext uri="{FF2B5EF4-FFF2-40B4-BE49-F238E27FC236}">
                  <a16:creationId xmlns:a16="http://schemas.microsoft.com/office/drawing/2014/main" id="{D44A8342-CC73-4C98-A0D0-7B12C929C2A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5" name="Picture 23">
              <a:extLst>
                <a:ext uri="{FF2B5EF4-FFF2-40B4-BE49-F238E27FC236}">
                  <a16:creationId xmlns:a16="http://schemas.microsoft.com/office/drawing/2014/main" id="{F79404AE-212E-495D-ADA8-9A8BF4A8E6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66" name="Group 56">
            <a:extLst>
              <a:ext uri="{FF2B5EF4-FFF2-40B4-BE49-F238E27FC236}">
                <a16:creationId xmlns:a16="http://schemas.microsoft.com/office/drawing/2014/main" id="{FAAA01FF-8B51-44BA-BE78-A61C33840486}"/>
              </a:ext>
            </a:extLst>
          </p:cNvPr>
          <p:cNvGrpSpPr/>
          <p:nvPr/>
        </p:nvGrpSpPr>
        <p:grpSpPr>
          <a:xfrm>
            <a:off x="2400094" y="4221246"/>
            <a:ext cx="1539560" cy="171967"/>
            <a:chOff x="7746380" y="2949426"/>
            <a:chExt cx="2188691" cy="244475"/>
          </a:xfrm>
        </p:grpSpPr>
        <p:pic>
          <p:nvPicPr>
            <p:cNvPr id="467" name="Picture 14">
              <a:extLst>
                <a:ext uri="{FF2B5EF4-FFF2-40B4-BE49-F238E27FC236}">
                  <a16:creationId xmlns:a16="http://schemas.microsoft.com/office/drawing/2014/main" id="{4B8532B0-1ACE-4DC7-B707-8961A98100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8" name="Picture 15">
              <a:extLst>
                <a:ext uri="{FF2B5EF4-FFF2-40B4-BE49-F238E27FC236}">
                  <a16:creationId xmlns:a16="http://schemas.microsoft.com/office/drawing/2014/main" id="{7AEFF6D6-854A-4A88-A221-8461D8B0594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9" name="Picture 16">
              <a:extLst>
                <a:ext uri="{FF2B5EF4-FFF2-40B4-BE49-F238E27FC236}">
                  <a16:creationId xmlns:a16="http://schemas.microsoft.com/office/drawing/2014/main" id="{E8C8C2AE-45C6-4215-9AFA-1997D265AC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0" name="Picture 17">
              <a:extLst>
                <a:ext uri="{FF2B5EF4-FFF2-40B4-BE49-F238E27FC236}">
                  <a16:creationId xmlns:a16="http://schemas.microsoft.com/office/drawing/2014/main" id="{4D2ACE94-73C0-4831-99B4-D559BB7A64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1" name="Picture 18">
              <a:extLst>
                <a:ext uri="{FF2B5EF4-FFF2-40B4-BE49-F238E27FC236}">
                  <a16:creationId xmlns:a16="http://schemas.microsoft.com/office/drawing/2014/main" id="{E94917B0-B533-46B1-A6AC-59C5C90FBB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2" name="Picture 19">
              <a:extLst>
                <a:ext uri="{FF2B5EF4-FFF2-40B4-BE49-F238E27FC236}">
                  <a16:creationId xmlns:a16="http://schemas.microsoft.com/office/drawing/2014/main" id="{7153D9FE-2708-4C48-97A6-E518B27AD4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3" name="Picture 20">
              <a:extLst>
                <a:ext uri="{FF2B5EF4-FFF2-40B4-BE49-F238E27FC236}">
                  <a16:creationId xmlns:a16="http://schemas.microsoft.com/office/drawing/2014/main" id="{4F842A60-C12E-42C1-8408-A17995DBD7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4" name="Picture 21">
              <a:extLst>
                <a:ext uri="{FF2B5EF4-FFF2-40B4-BE49-F238E27FC236}">
                  <a16:creationId xmlns:a16="http://schemas.microsoft.com/office/drawing/2014/main" id="{00F2F667-515D-420B-81AF-729244F291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5" name="Picture 22">
              <a:extLst>
                <a:ext uri="{FF2B5EF4-FFF2-40B4-BE49-F238E27FC236}">
                  <a16:creationId xmlns:a16="http://schemas.microsoft.com/office/drawing/2014/main" id="{479B691F-5355-4C7A-A78D-0418578D37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6" name="Picture 23">
              <a:extLst>
                <a:ext uri="{FF2B5EF4-FFF2-40B4-BE49-F238E27FC236}">
                  <a16:creationId xmlns:a16="http://schemas.microsoft.com/office/drawing/2014/main" id="{33CA1DB1-A0F5-4046-82C3-045C269347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77" name="Group 56">
            <a:extLst>
              <a:ext uri="{FF2B5EF4-FFF2-40B4-BE49-F238E27FC236}">
                <a16:creationId xmlns:a16="http://schemas.microsoft.com/office/drawing/2014/main" id="{6B137C9A-3D4B-433A-9EFA-714260883027}"/>
              </a:ext>
            </a:extLst>
          </p:cNvPr>
          <p:cNvGrpSpPr/>
          <p:nvPr/>
        </p:nvGrpSpPr>
        <p:grpSpPr>
          <a:xfrm>
            <a:off x="2403211" y="4666496"/>
            <a:ext cx="1539560" cy="171967"/>
            <a:chOff x="7746380" y="2949426"/>
            <a:chExt cx="2188691" cy="244475"/>
          </a:xfrm>
        </p:grpSpPr>
        <p:pic>
          <p:nvPicPr>
            <p:cNvPr id="478" name="Picture 14">
              <a:extLst>
                <a:ext uri="{FF2B5EF4-FFF2-40B4-BE49-F238E27FC236}">
                  <a16:creationId xmlns:a16="http://schemas.microsoft.com/office/drawing/2014/main" id="{FAAE00D1-52EB-4BC0-9C41-CD0EE72090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9" name="Picture 15">
              <a:extLst>
                <a:ext uri="{FF2B5EF4-FFF2-40B4-BE49-F238E27FC236}">
                  <a16:creationId xmlns:a16="http://schemas.microsoft.com/office/drawing/2014/main" id="{5B96B808-59CB-427B-82A3-EF42E60EC44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0" name="Picture 16">
              <a:extLst>
                <a:ext uri="{FF2B5EF4-FFF2-40B4-BE49-F238E27FC236}">
                  <a16:creationId xmlns:a16="http://schemas.microsoft.com/office/drawing/2014/main" id="{30AA47A2-194B-459E-8288-FE382077CF1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1" name="Picture 17">
              <a:extLst>
                <a:ext uri="{FF2B5EF4-FFF2-40B4-BE49-F238E27FC236}">
                  <a16:creationId xmlns:a16="http://schemas.microsoft.com/office/drawing/2014/main" id="{6572F8BE-9CF7-4FD9-8CF4-947EBB8994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2" name="Picture 18">
              <a:extLst>
                <a:ext uri="{FF2B5EF4-FFF2-40B4-BE49-F238E27FC236}">
                  <a16:creationId xmlns:a16="http://schemas.microsoft.com/office/drawing/2014/main" id="{14E8BE4A-FD85-4356-8126-1F6BA3EB7F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3" name="Picture 19">
              <a:extLst>
                <a:ext uri="{FF2B5EF4-FFF2-40B4-BE49-F238E27FC236}">
                  <a16:creationId xmlns:a16="http://schemas.microsoft.com/office/drawing/2014/main" id="{1176CBF3-64D7-4041-8E5D-B6BC649BF24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4" name="Picture 20">
              <a:extLst>
                <a:ext uri="{FF2B5EF4-FFF2-40B4-BE49-F238E27FC236}">
                  <a16:creationId xmlns:a16="http://schemas.microsoft.com/office/drawing/2014/main" id="{0FABD9CE-CAB7-4212-8B58-ED7690611C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5" name="Picture 21">
              <a:extLst>
                <a:ext uri="{FF2B5EF4-FFF2-40B4-BE49-F238E27FC236}">
                  <a16:creationId xmlns:a16="http://schemas.microsoft.com/office/drawing/2014/main" id="{61D40EB7-48A7-497F-8DF9-435AB9E630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6" name="Picture 22">
              <a:extLst>
                <a:ext uri="{FF2B5EF4-FFF2-40B4-BE49-F238E27FC236}">
                  <a16:creationId xmlns:a16="http://schemas.microsoft.com/office/drawing/2014/main" id="{D2F79347-9947-4FD5-A409-C9A3E15102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7" name="Picture 23">
              <a:extLst>
                <a:ext uri="{FF2B5EF4-FFF2-40B4-BE49-F238E27FC236}">
                  <a16:creationId xmlns:a16="http://schemas.microsoft.com/office/drawing/2014/main" id="{F1E0BE5F-58B8-4B7D-A88E-4967DC379D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88" name="Group 56">
            <a:extLst>
              <a:ext uri="{FF2B5EF4-FFF2-40B4-BE49-F238E27FC236}">
                <a16:creationId xmlns:a16="http://schemas.microsoft.com/office/drawing/2014/main" id="{85414D28-DA04-4090-B445-B8FFBC070F6C}"/>
              </a:ext>
            </a:extLst>
          </p:cNvPr>
          <p:cNvGrpSpPr/>
          <p:nvPr/>
        </p:nvGrpSpPr>
        <p:grpSpPr>
          <a:xfrm>
            <a:off x="2398823" y="5111746"/>
            <a:ext cx="1539560" cy="171967"/>
            <a:chOff x="7746380" y="2949426"/>
            <a:chExt cx="2188691" cy="244475"/>
          </a:xfrm>
        </p:grpSpPr>
        <p:pic>
          <p:nvPicPr>
            <p:cNvPr id="489" name="Picture 14">
              <a:extLst>
                <a:ext uri="{FF2B5EF4-FFF2-40B4-BE49-F238E27FC236}">
                  <a16:creationId xmlns:a16="http://schemas.microsoft.com/office/drawing/2014/main" id="{F5CFEB9D-AFCE-45A6-B67E-35F701F46C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0" name="Picture 15">
              <a:extLst>
                <a:ext uri="{FF2B5EF4-FFF2-40B4-BE49-F238E27FC236}">
                  <a16:creationId xmlns:a16="http://schemas.microsoft.com/office/drawing/2014/main" id="{14F90DB7-CF47-43A7-9D1E-2ED14553EF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1" name="Picture 16">
              <a:extLst>
                <a:ext uri="{FF2B5EF4-FFF2-40B4-BE49-F238E27FC236}">
                  <a16:creationId xmlns:a16="http://schemas.microsoft.com/office/drawing/2014/main" id="{FB166216-D7D3-4451-B971-C00567BE08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2" name="Picture 17">
              <a:extLst>
                <a:ext uri="{FF2B5EF4-FFF2-40B4-BE49-F238E27FC236}">
                  <a16:creationId xmlns:a16="http://schemas.microsoft.com/office/drawing/2014/main" id="{87F7095D-FE89-41D4-B80B-9A3D527BACA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3" name="Picture 18">
              <a:extLst>
                <a:ext uri="{FF2B5EF4-FFF2-40B4-BE49-F238E27FC236}">
                  <a16:creationId xmlns:a16="http://schemas.microsoft.com/office/drawing/2014/main" id="{DFF2932E-7537-410E-8182-3A8865ACDE8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4" name="Picture 19">
              <a:extLst>
                <a:ext uri="{FF2B5EF4-FFF2-40B4-BE49-F238E27FC236}">
                  <a16:creationId xmlns:a16="http://schemas.microsoft.com/office/drawing/2014/main" id="{4FD3BE0B-2D66-4AA7-8FCE-C5141D88B5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5" name="Picture 20">
              <a:extLst>
                <a:ext uri="{FF2B5EF4-FFF2-40B4-BE49-F238E27FC236}">
                  <a16:creationId xmlns:a16="http://schemas.microsoft.com/office/drawing/2014/main" id="{3A074478-E427-44DC-81B8-BC5916A891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6" name="Picture 21">
              <a:extLst>
                <a:ext uri="{FF2B5EF4-FFF2-40B4-BE49-F238E27FC236}">
                  <a16:creationId xmlns:a16="http://schemas.microsoft.com/office/drawing/2014/main" id="{39536CA6-E2B3-424D-8AC9-71C3F51879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7" name="Picture 22">
              <a:extLst>
                <a:ext uri="{FF2B5EF4-FFF2-40B4-BE49-F238E27FC236}">
                  <a16:creationId xmlns:a16="http://schemas.microsoft.com/office/drawing/2014/main" id="{84F0A3D3-B062-4527-8581-F3D9C37586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8" name="Picture 23">
              <a:extLst>
                <a:ext uri="{FF2B5EF4-FFF2-40B4-BE49-F238E27FC236}">
                  <a16:creationId xmlns:a16="http://schemas.microsoft.com/office/drawing/2014/main" id="{B4C18D1E-E505-4856-9F08-10D6B96D6A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99" name="Group 56">
            <a:extLst>
              <a:ext uri="{FF2B5EF4-FFF2-40B4-BE49-F238E27FC236}">
                <a16:creationId xmlns:a16="http://schemas.microsoft.com/office/drawing/2014/main" id="{C14970B6-7455-4017-8905-3C7C518BE0AC}"/>
              </a:ext>
            </a:extLst>
          </p:cNvPr>
          <p:cNvGrpSpPr/>
          <p:nvPr/>
        </p:nvGrpSpPr>
        <p:grpSpPr>
          <a:xfrm>
            <a:off x="2401628" y="5544425"/>
            <a:ext cx="1539560" cy="171967"/>
            <a:chOff x="7746380" y="2949426"/>
            <a:chExt cx="2188691" cy="244475"/>
          </a:xfrm>
        </p:grpSpPr>
        <p:pic>
          <p:nvPicPr>
            <p:cNvPr id="500" name="Picture 14">
              <a:extLst>
                <a:ext uri="{FF2B5EF4-FFF2-40B4-BE49-F238E27FC236}">
                  <a16:creationId xmlns:a16="http://schemas.microsoft.com/office/drawing/2014/main" id="{46905A0B-C2E1-4963-9CC5-88CAA576B96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1" name="Picture 15">
              <a:extLst>
                <a:ext uri="{FF2B5EF4-FFF2-40B4-BE49-F238E27FC236}">
                  <a16:creationId xmlns:a16="http://schemas.microsoft.com/office/drawing/2014/main" id="{0FA6DD30-07DF-45AA-AC52-B7E8E07C46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2" name="Picture 16">
              <a:extLst>
                <a:ext uri="{FF2B5EF4-FFF2-40B4-BE49-F238E27FC236}">
                  <a16:creationId xmlns:a16="http://schemas.microsoft.com/office/drawing/2014/main" id="{A6816902-B482-4277-8A38-511A20AF72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3" name="Picture 17">
              <a:extLst>
                <a:ext uri="{FF2B5EF4-FFF2-40B4-BE49-F238E27FC236}">
                  <a16:creationId xmlns:a16="http://schemas.microsoft.com/office/drawing/2014/main" id="{EA9AE451-AFA0-46FF-A192-8A86792326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4" name="Picture 18">
              <a:extLst>
                <a:ext uri="{FF2B5EF4-FFF2-40B4-BE49-F238E27FC236}">
                  <a16:creationId xmlns:a16="http://schemas.microsoft.com/office/drawing/2014/main" id="{2C237CE9-F164-4D06-9D9B-D2D76B82A4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5" name="Picture 19">
              <a:extLst>
                <a:ext uri="{FF2B5EF4-FFF2-40B4-BE49-F238E27FC236}">
                  <a16:creationId xmlns:a16="http://schemas.microsoft.com/office/drawing/2014/main" id="{98DD9BD0-9551-4E9B-9F8F-4E7EF84AED9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6" name="Picture 20">
              <a:extLst>
                <a:ext uri="{FF2B5EF4-FFF2-40B4-BE49-F238E27FC236}">
                  <a16:creationId xmlns:a16="http://schemas.microsoft.com/office/drawing/2014/main" id="{15CE634F-778D-4D90-887B-233CA312595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7" name="Picture 21">
              <a:extLst>
                <a:ext uri="{FF2B5EF4-FFF2-40B4-BE49-F238E27FC236}">
                  <a16:creationId xmlns:a16="http://schemas.microsoft.com/office/drawing/2014/main" id="{D06EBBAC-4EE3-4F50-9727-77E21141559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8" name="Picture 22">
              <a:extLst>
                <a:ext uri="{FF2B5EF4-FFF2-40B4-BE49-F238E27FC236}">
                  <a16:creationId xmlns:a16="http://schemas.microsoft.com/office/drawing/2014/main" id="{6CF0AD61-14AE-439A-99B3-4647027DE8E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9" name="Picture 23">
              <a:extLst>
                <a:ext uri="{FF2B5EF4-FFF2-40B4-BE49-F238E27FC236}">
                  <a16:creationId xmlns:a16="http://schemas.microsoft.com/office/drawing/2014/main" id="{55A8D0CE-40A3-4FC4-A3F2-6B9CE35459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10" name="Group 509">
            <a:extLst>
              <a:ext uri="{FF2B5EF4-FFF2-40B4-BE49-F238E27FC236}">
                <a16:creationId xmlns:a16="http://schemas.microsoft.com/office/drawing/2014/main" id="{D62822DD-722A-47A4-96F1-4A38EBF9E7DF}"/>
              </a:ext>
            </a:extLst>
          </p:cNvPr>
          <p:cNvGrpSpPr/>
          <p:nvPr/>
        </p:nvGrpSpPr>
        <p:grpSpPr>
          <a:xfrm>
            <a:off x="2396249" y="1536402"/>
            <a:ext cx="1539560" cy="1515856"/>
            <a:chOff x="4975891" y="1527626"/>
            <a:chExt cx="1539560" cy="1515856"/>
          </a:xfrm>
        </p:grpSpPr>
        <p:grpSp>
          <p:nvGrpSpPr>
            <p:cNvPr id="511" name="Group 56">
              <a:extLst>
                <a:ext uri="{FF2B5EF4-FFF2-40B4-BE49-F238E27FC236}">
                  <a16:creationId xmlns:a16="http://schemas.microsoft.com/office/drawing/2014/main" id="{3DB09F71-BB16-485F-9F12-CD41018F0DFE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611" name="Picture 14">
                <a:extLst>
                  <a:ext uri="{FF2B5EF4-FFF2-40B4-BE49-F238E27FC236}">
                    <a16:creationId xmlns:a16="http://schemas.microsoft.com/office/drawing/2014/main" id="{AC2B6A14-A99E-466E-83EC-22E6B4938E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2" name="Picture 15">
                <a:extLst>
                  <a:ext uri="{FF2B5EF4-FFF2-40B4-BE49-F238E27FC236}">
                    <a16:creationId xmlns:a16="http://schemas.microsoft.com/office/drawing/2014/main" id="{9FE2A223-9DB7-4614-AC0D-4BD09A3F70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3" name="Picture 16">
                <a:extLst>
                  <a:ext uri="{FF2B5EF4-FFF2-40B4-BE49-F238E27FC236}">
                    <a16:creationId xmlns:a16="http://schemas.microsoft.com/office/drawing/2014/main" id="{F73B8049-4541-4C38-9C93-04F0D69EF9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4" name="Picture 17">
                <a:extLst>
                  <a:ext uri="{FF2B5EF4-FFF2-40B4-BE49-F238E27FC236}">
                    <a16:creationId xmlns:a16="http://schemas.microsoft.com/office/drawing/2014/main" id="{11C8B62C-F9F6-46A8-83B5-E65575543A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5" name="Picture 18">
                <a:extLst>
                  <a:ext uri="{FF2B5EF4-FFF2-40B4-BE49-F238E27FC236}">
                    <a16:creationId xmlns:a16="http://schemas.microsoft.com/office/drawing/2014/main" id="{B35CE117-8D15-462B-B965-F6ADFEEE75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6" name="Picture 19">
                <a:extLst>
                  <a:ext uri="{FF2B5EF4-FFF2-40B4-BE49-F238E27FC236}">
                    <a16:creationId xmlns:a16="http://schemas.microsoft.com/office/drawing/2014/main" id="{C4D3DE19-BE3A-45CB-85CD-27569B2CF1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7" name="Picture 20">
                <a:extLst>
                  <a:ext uri="{FF2B5EF4-FFF2-40B4-BE49-F238E27FC236}">
                    <a16:creationId xmlns:a16="http://schemas.microsoft.com/office/drawing/2014/main" id="{41EB313D-790F-4D6A-A192-C149419B63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8" name="Picture 21">
                <a:extLst>
                  <a:ext uri="{FF2B5EF4-FFF2-40B4-BE49-F238E27FC236}">
                    <a16:creationId xmlns:a16="http://schemas.microsoft.com/office/drawing/2014/main" id="{85C3CC47-7A23-426E-878F-D4AD357B0D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9" name="Picture 22">
                <a:extLst>
                  <a:ext uri="{FF2B5EF4-FFF2-40B4-BE49-F238E27FC236}">
                    <a16:creationId xmlns:a16="http://schemas.microsoft.com/office/drawing/2014/main" id="{D2F3E0D9-B5D9-4C47-90F6-7620ACB7EA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0" name="Picture 23">
                <a:extLst>
                  <a:ext uri="{FF2B5EF4-FFF2-40B4-BE49-F238E27FC236}">
                    <a16:creationId xmlns:a16="http://schemas.microsoft.com/office/drawing/2014/main" id="{62CC7CB5-CE00-4AF4-A1D5-7646242910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12" name="Group 56">
              <a:extLst>
                <a:ext uri="{FF2B5EF4-FFF2-40B4-BE49-F238E27FC236}">
                  <a16:creationId xmlns:a16="http://schemas.microsoft.com/office/drawing/2014/main" id="{D0E86B64-0F77-4FED-AA96-F431C13D0D03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601" name="Picture 14">
                <a:extLst>
                  <a:ext uri="{FF2B5EF4-FFF2-40B4-BE49-F238E27FC236}">
                    <a16:creationId xmlns:a16="http://schemas.microsoft.com/office/drawing/2014/main" id="{BB057A5A-1135-4333-8D79-94CCE77832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2" name="Picture 15">
                <a:extLst>
                  <a:ext uri="{FF2B5EF4-FFF2-40B4-BE49-F238E27FC236}">
                    <a16:creationId xmlns:a16="http://schemas.microsoft.com/office/drawing/2014/main" id="{D9D551B5-9539-4D75-9C84-0007A5C35F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3" name="Picture 16">
                <a:extLst>
                  <a:ext uri="{FF2B5EF4-FFF2-40B4-BE49-F238E27FC236}">
                    <a16:creationId xmlns:a16="http://schemas.microsoft.com/office/drawing/2014/main" id="{2466F406-3575-4C80-8D65-680A9D0E33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4" name="Picture 17">
                <a:extLst>
                  <a:ext uri="{FF2B5EF4-FFF2-40B4-BE49-F238E27FC236}">
                    <a16:creationId xmlns:a16="http://schemas.microsoft.com/office/drawing/2014/main" id="{484CED8E-D042-49CB-9DE8-0C8A92B42B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5" name="Picture 18">
                <a:extLst>
                  <a:ext uri="{FF2B5EF4-FFF2-40B4-BE49-F238E27FC236}">
                    <a16:creationId xmlns:a16="http://schemas.microsoft.com/office/drawing/2014/main" id="{DA39AA5D-3430-48EA-9951-FCFBAECE93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6" name="Picture 19">
                <a:extLst>
                  <a:ext uri="{FF2B5EF4-FFF2-40B4-BE49-F238E27FC236}">
                    <a16:creationId xmlns:a16="http://schemas.microsoft.com/office/drawing/2014/main" id="{186C91DC-1322-434B-B465-37533CD4E0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7" name="Picture 20">
                <a:extLst>
                  <a:ext uri="{FF2B5EF4-FFF2-40B4-BE49-F238E27FC236}">
                    <a16:creationId xmlns:a16="http://schemas.microsoft.com/office/drawing/2014/main" id="{70E2CB05-AA14-49E6-A75F-10F6DC7FB5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8" name="Picture 21">
                <a:extLst>
                  <a:ext uri="{FF2B5EF4-FFF2-40B4-BE49-F238E27FC236}">
                    <a16:creationId xmlns:a16="http://schemas.microsoft.com/office/drawing/2014/main" id="{F13B12D7-2CE4-4542-8D66-EA968CF1A4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9" name="Picture 22">
                <a:extLst>
                  <a:ext uri="{FF2B5EF4-FFF2-40B4-BE49-F238E27FC236}">
                    <a16:creationId xmlns:a16="http://schemas.microsoft.com/office/drawing/2014/main" id="{5F1B464D-4764-4CD5-8E3D-08827168E9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0" name="Picture 23">
                <a:extLst>
                  <a:ext uri="{FF2B5EF4-FFF2-40B4-BE49-F238E27FC236}">
                    <a16:creationId xmlns:a16="http://schemas.microsoft.com/office/drawing/2014/main" id="{519E4D18-CFFC-4A27-BD77-554188F299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13" name="Group 56">
              <a:extLst>
                <a:ext uri="{FF2B5EF4-FFF2-40B4-BE49-F238E27FC236}">
                  <a16:creationId xmlns:a16="http://schemas.microsoft.com/office/drawing/2014/main" id="{6135D7A6-9BAC-4A8E-86F0-C3648541C4A3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591" name="Picture 14">
                <a:extLst>
                  <a:ext uri="{FF2B5EF4-FFF2-40B4-BE49-F238E27FC236}">
                    <a16:creationId xmlns:a16="http://schemas.microsoft.com/office/drawing/2014/main" id="{D13305E7-DB93-484E-AC86-21EC170B55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2" name="Picture 15">
                <a:extLst>
                  <a:ext uri="{FF2B5EF4-FFF2-40B4-BE49-F238E27FC236}">
                    <a16:creationId xmlns:a16="http://schemas.microsoft.com/office/drawing/2014/main" id="{71A7F2EB-FBD3-4218-80AB-18C46E9AA4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3" name="Picture 16">
                <a:extLst>
                  <a:ext uri="{FF2B5EF4-FFF2-40B4-BE49-F238E27FC236}">
                    <a16:creationId xmlns:a16="http://schemas.microsoft.com/office/drawing/2014/main" id="{092AAC96-F46B-41CB-91C5-36516B920E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4" name="Picture 17">
                <a:extLst>
                  <a:ext uri="{FF2B5EF4-FFF2-40B4-BE49-F238E27FC236}">
                    <a16:creationId xmlns:a16="http://schemas.microsoft.com/office/drawing/2014/main" id="{D10199B9-8C20-4DF2-9260-1430855CB8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5" name="Picture 18">
                <a:extLst>
                  <a:ext uri="{FF2B5EF4-FFF2-40B4-BE49-F238E27FC236}">
                    <a16:creationId xmlns:a16="http://schemas.microsoft.com/office/drawing/2014/main" id="{4BE35C6E-989C-4885-BCFD-712F2BBFEA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6" name="Picture 19">
                <a:extLst>
                  <a:ext uri="{FF2B5EF4-FFF2-40B4-BE49-F238E27FC236}">
                    <a16:creationId xmlns:a16="http://schemas.microsoft.com/office/drawing/2014/main" id="{E8A8C178-0392-47C7-A5AF-45DBA92C32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7" name="Picture 20">
                <a:extLst>
                  <a:ext uri="{FF2B5EF4-FFF2-40B4-BE49-F238E27FC236}">
                    <a16:creationId xmlns:a16="http://schemas.microsoft.com/office/drawing/2014/main" id="{301BA4CF-4C8C-4411-B3D1-F368439560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8" name="Picture 21">
                <a:extLst>
                  <a:ext uri="{FF2B5EF4-FFF2-40B4-BE49-F238E27FC236}">
                    <a16:creationId xmlns:a16="http://schemas.microsoft.com/office/drawing/2014/main" id="{F9479D4F-798D-411B-9C58-03FAECBAA1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9" name="Picture 22">
                <a:extLst>
                  <a:ext uri="{FF2B5EF4-FFF2-40B4-BE49-F238E27FC236}">
                    <a16:creationId xmlns:a16="http://schemas.microsoft.com/office/drawing/2014/main" id="{53C154D1-CBFC-45B6-AF14-D8EB57FC5D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0" name="Picture 23">
                <a:extLst>
                  <a:ext uri="{FF2B5EF4-FFF2-40B4-BE49-F238E27FC236}">
                    <a16:creationId xmlns:a16="http://schemas.microsoft.com/office/drawing/2014/main" id="{B99EA60F-6AA6-4E14-8204-1F4FE46A82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14" name="Group 56">
              <a:extLst>
                <a:ext uri="{FF2B5EF4-FFF2-40B4-BE49-F238E27FC236}">
                  <a16:creationId xmlns:a16="http://schemas.microsoft.com/office/drawing/2014/main" id="{54E7355C-5C25-488B-ADBF-9DE966A90053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581" name="Picture 14">
                <a:extLst>
                  <a:ext uri="{FF2B5EF4-FFF2-40B4-BE49-F238E27FC236}">
                    <a16:creationId xmlns:a16="http://schemas.microsoft.com/office/drawing/2014/main" id="{25CCCBE7-C988-486D-B90E-55CBCBA1F2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2" name="Picture 15">
                <a:extLst>
                  <a:ext uri="{FF2B5EF4-FFF2-40B4-BE49-F238E27FC236}">
                    <a16:creationId xmlns:a16="http://schemas.microsoft.com/office/drawing/2014/main" id="{F88D298A-7302-45E3-8E66-5AE8E39279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3" name="Picture 16">
                <a:extLst>
                  <a:ext uri="{FF2B5EF4-FFF2-40B4-BE49-F238E27FC236}">
                    <a16:creationId xmlns:a16="http://schemas.microsoft.com/office/drawing/2014/main" id="{6492E4DA-2FBA-474F-9793-EA4E45C5FD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4" name="Picture 17">
                <a:extLst>
                  <a:ext uri="{FF2B5EF4-FFF2-40B4-BE49-F238E27FC236}">
                    <a16:creationId xmlns:a16="http://schemas.microsoft.com/office/drawing/2014/main" id="{09684C27-76E1-406C-B82B-C2911B7262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5" name="Picture 18">
                <a:extLst>
                  <a:ext uri="{FF2B5EF4-FFF2-40B4-BE49-F238E27FC236}">
                    <a16:creationId xmlns:a16="http://schemas.microsoft.com/office/drawing/2014/main" id="{B32B4B82-5855-45F2-B432-BC251EE129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6" name="Picture 19">
                <a:extLst>
                  <a:ext uri="{FF2B5EF4-FFF2-40B4-BE49-F238E27FC236}">
                    <a16:creationId xmlns:a16="http://schemas.microsoft.com/office/drawing/2014/main" id="{F7BE31BC-6E3E-4A95-806D-6E38B9E56C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7" name="Picture 20">
                <a:extLst>
                  <a:ext uri="{FF2B5EF4-FFF2-40B4-BE49-F238E27FC236}">
                    <a16:creationId xmlns:a16="http://schemas.microsoft.com/office/drawing/2014/main" id="{BA395499-1F21-40FF-8C65-9A9CE0D183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8" name="Picture 21">
                <a:extLst>
                  <a:ext uri="{FF2B5EF4-FFF2-40B4-BE49-F238E27FC236}">
                    <a16:creationId xmlns:a16="http://schemas.microsoft.com/office/drawing/2014/main" id="{2266EAE7-DF20-4C6E-A179-09ACD1B1ED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9" name="Picture 22">
                <a:extLst>
                  <a:ext uri="{FF2B5EF4-FFF2-40B4-BE49-F238E27FC236}">
                    <a16:creationId xmlns:a16="http://schemas.microsoft.com/office/drawing/2014/main" id="{488B0461-F25C-43CF-B490-1F3C8D0471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0" name="Picture 23">
                <a:extLst>
                  <a:ext uri="{FF2B5EF4-FFF2-40B4-BE49-F238E27FC236}">
                    <a16:creationId xmlns:a16="http://schemas.microsoft.com/office/drawing/2014/main" id="{C8BC8209-9F50-4FF2-97FA-AA76B9761D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15" name="Group 56">
              <a:extLst>
                <a:ext uri="{FF2B5EF4-FFF2-40B4-BE49-F238E27FC236}">
                  <a16:creationId xmlns:a16="http://schemas.microsoft.com/office/drawing/2014/main" id="{6402BEF4-2178-4590-AC45-57DF37E05A31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571" name="Picture 14">
                <a:extLst>
                  <a:ext uri="{FF2B5EF4-FFF2-40B4-BE49-F238E27FC236}">
                    <a16:creationId xmlns:a16="http://schemas.microsoft.com/office/drawing/2014/main" id="{B4FEEB6E-035D-444A-81D8-1399E9220C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2" name="Picture 15">
                <a:extLst>
                  <a:ext uri="{FF2B5EF4-FFF2-40B4-BE49-F238E27FC236}">
                    <a16:creationId xmlns:a16="http://schemas.microsoft.com/office/drawing/2014/main" id="{C9729366-C1B3-4D97-8BC0-A08C3E4610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3" name="Picture 16">
                <a:extLst>
                  <a:ext uri="{FF2B5EF4-FFF2-40B4-BE49-F238E27FC236}">
                    <a16:creationId xmlns:a16="http://schemas.microsoft.com/office/drawing/2014/main" id="{F343929C-7E20-40DA-8AC4-4D1681511A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4" name="Picture 17">
                <a:extLst>
                  <a:ext uri="{FF2B5EF4-FFF2-40B4-BE49-F238E27FC236}">
                    <a16:creationId xmlns:a16="http://schemas.microsoft.com/office/drawing/2014/main" id="{3C95DC18-CC93-4023-86CB-A2C301B1AA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5" name="Picture 18">
                <a:extLst>
                  <a:ext uri="{FF2B5EF4-FFF2-40B4-BE49-F238E27FC236}">
                    <a16:creationId xmlns:a16="http://schemas.microsoft.com/office/drawing/2014/main" id="{9658B341-ED44-45DB-9506-95DEC6E7D4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6" name="Picture 19">
                <a:extLst>
                  <a:ext uri="{FF2B5EF4-FFF2-40B4-BE49-F238E27FC236}">
                    <a16:creationId xmlns:a16="http://schemas.microsoft.com/office/drawing/2014/main" id="{35F723FD-0C41-4C57-8278-1E9315E658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7" name="Picture 20">
                <a:extLst>
                  <a:ext uri="{FF2B5EF4-FFF2-40B4-BE49-F238E27FC236}">
                    <a16:creationId xmlns:a16="http://schemas.microsoft.com/office/drawing/2014/main" id="{F20644A4-00B5-4FC2-A8D0-40AE054AC1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8" name="Picture 21">
                <a:extLst>
                  <a:ext uri="{FF2B5EF4-FFF2-40B4-BE49-F238E27FC236}">
                    <a16:creationId xmlns:a16="http://schemas.microsoft.com/office/drawing/2014/main" id="{DEF5E92F-7C5A-4E69-913A-E1EF074A3A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9" name="Picture 22">
                <a:extLst>
                  <a:ext uri="{FF2B5EF4-FFF2-40B4-BE49-F238E27FC236}">
                    <a16:creationId xmlns:a16="http://schemas.microsoft.com/office/drawing/2014/main" id="{D78C6792-71B2-431D-9462-BF85C44D2D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0" name="Picture 23">
                <a:extLst>
                  <a:ext uri="{FF2B5EF4-FFF2-40B4-BE49-F238E27FC236}">
                    <a16:creationId xmlns:a16="http://schemas.microsoft.com/office/drawing/2014/main" id="{3E9E65AC-7315-4385-8A02-BE8E4C3020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16" name="Group 56">
              <a:extLst>
                <a:ext uri="{FF2B5EF4-FFF2-40B4-BE49-F238E27FC236}">
                  <a16:creationId xmlns:a16="http://schemas.microsoft.com/office/drawing/2014/main" id="{E2949446-E8D8-4AAB-AED8-83DE27C3BB43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561" name="Picture 14">
                <a:extLst>
                  <a:ext uri="{FF2B5EF4-FFF2-40B4-BE49-F238E27FC236}">
                    <a16:creationId xmlns:a16="http://schemas.microsoft.com/office/drawing/2014/main" id="{F8542C8E-58C7-45BB-AF0A-50A6D78EA5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2" name="Picture 15">
                <a:extLst>
                  <a:ext uri="{FF2B5EF4-FFF2-40B4-BE49-F238E27FC236}">
                    <a16:creationId xmlns:a16="http://schemas.microsoft.com/office/drawing/2014/main" id="{9584FCA5-8F58-4CEC-93D7-BB0FA2CD15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3" name="Picture 16">
                <a:extLst>
                  <a:ext uri="{FF2B5EF4-FFF2-40B4-BE49-F238E27FC236}">
                    <a16:creationId xmlns:a16="http://schemas.microsoft.com/office/drawing/2014/main" id="{0CA4764E-0A15-4B9F-87AE-52209D1C4A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4" name="Picture 17">
                <a:extLst>
                  <a:ext uri="{FF2B5EF4-FFF2-40B4-BE49-F238E27FC236}">
                    <a16:creationId xmlns:a16="http://schemas.microsoft.com/office/drawing/2014/main" id="{C8F85FC6-9AE8-475C-A2CE-FF78963429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5" name="Picture 18">
                <a:extLst>
                  <a:ext uri="{FF2B5EF4-FFF2-40B4-BE49-F238E27FC236}">
                    <a16:creationId xmlns:a16="http://schemas.microsoft.com/office/drawing/2014/main" id="{AD254D84-CB69-4B85-8E52-181B6DC022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6" name="Picture 19">
                <a:extLst>
                  <a:ext uri="{FF2B5EF4-FFF2-40B4-BE49-F238E27FC236}">
                    <a16:creationId xmlns:a16="http://schemas.microsoft.com/office/drawing/2014/main" id="{F7D58C8B-15F5-4B52-8FE3-D8307E723B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7" name="Picture 20">
                <a:extLst>
                  <a:ext uri="{FF2B5EF4-FFF2-40B4-BE49-F238E27FC236}">
                    <a16:creationId xmlns:a16="http://schemas.microsoft.com/office/drawing/2014/main" id="{C5E8C699-3F86-4A0D-8EF2-C49DDCF46E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8" name="Picture 21">
                <a:extLst>
                  <a:ext uri="{FF2B5EF4-FFF2-40B4-BE49-F238E27FC236}">
                    <a16:creationId xmlns:a16="http://schemas.microsoft.com/office/drawing/2014/main" id="{2479C6DB-1BF7-4F26-B6CA-ECE8F8D9B1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9" name="Picture 22">
                <a:extLst>
                  <a:ext uri="{FF2B5EF4-FFF2-40B4-BE49-F238E27FC236}">
                    <a16:creationId xmlns:a16="http://schemas.microsoft.com/office/drawing/2014/main" id="{B77A7040-46C0-40F9-B881-A3E1EBE06D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0" name="Picture 23">
                <a:extLst>
                  <a:ext uri="{FF2B5EF4-FFF2-40B4-BE49-F238E27FC236}">
                    <a16:creationId xmlns:a16="http://schemas.microsoft.com/office/drawing/2014/main" id="{1EA92BCF-8DC8-466B-8B14-2DF7979ADB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17" name="Group 56">
              <a:extLst>
                <a:ext uri="{FF2B5EF4-FFF2-40B4-BE49-F238E27FC236}">
                  <a16:creationId xmlns:a16="http://schemas.microsoft.com/office/drawing/2014/main" id="{6DB6E677-69BD-4126-9943-2A3620972247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551" name="Picture 14">
                <a:extLst>
                  <a:ext uri="{FF2B5EF4-FFF2-40B4-BE49-F238E27FC236}">
                    <a16:creationId xmlns:a16="http://schemas.microsoft.com/office/drawing/2014/main" id="{A8A9BC9F-5C43-4CB4-B580-BC9656E4F3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2" name="Picture 15">
                <a:extLst>
                  <a:ext uri="{FF2B5EF4-FFF2-40B4-BE49-F238E27FC236}">
                    <a16:creationId xmlns:a16="http://schemas.microsoft.com/office/drawing/2014/main" id="{C3E7D895-A751-4BDA-9C36-BCCCB55F5C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3" name="Picture 16">
                <a:extLst>
                  <a:ext uri="{FF2B5EF4-FFF2-40B4-BE49-F238E27FC236}">
                    <a16:creationId xmlns:a16="http://schemas.microsoft.com/office/drawing/2014/main" id="{4A73B481-AF87-40CE-901C-65D16F1741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4" name="Picture 17">
                <a:extLst>
                  <a:ext uri="{FF2B5EF4-FFF2-40B4-BE49-F238E27FC236}">
                    <a16:creationId xmlns:a16="http://schemas.microsoft.com/office/drawing/2014/main" id="{3FA42744-AAA2-4103-963A-E73B1E365C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5" name="Picture 18">
                <a:extLst>
                  <a:ext uri="{FF2B5EF4-FFF2-40B4-BE49-F238E27FC236}">
                    <a16:creationId xmlns:a16="http://schemas.microsoft.com/office/drawing/2014/main" id="{A6B4FA19-F8C7-4CDA-A88F-91D9304385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6" name="Picture 19">
                <a:extLst>
                  <a:ext uri="{FF2B5EF4-FFF2-40B4-BE49-F238E27FC236}">
                    <a16:creationId xmlns:a16="http://schemas.microsoft.com/office/drawing/2014/main" id="{75214CD8-C3D6-423D-8E4E-3C8FE0C975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7" name="Picture 20">
                <a:extLst>
                  <a:ext uri="{FF2B5EF4-FFF2-40B4-BE49-F238E27FC236}">
                    <a16:creationId xmlns:a16="http://schemas.microsoft.com/office/drawing/2014/main" id="{91F31820-3EE9-4AF5-ABB3-BC887D0042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8" name="Picture 21">
                <a:extLst>
                  <a:ext uri="{FF2B5EF4-FFF2-40B4-BE49-F238E27FC236}">
                    <a16:creationId xmlns:a16="http://schemas.microsoft.com/office/drawing/2014/main" id="{B4AEC118-EDE3-4CDB-908C-48CDCE1D3F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9" name="Picture 22">
                <a:extLst>
                  <a:ext uri="{FF2B5EF4-FFF2-40B4-BE49-F238E27FC236}">
                    <a16:creationId xmlns:a16="http://schemas.microsoft.com/office/drawing/2014/main" id="{1812C0A0-B9B6-45C6-9DAA-3B63380621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0" name="Picture 23">
                <a:extLst>
                  <a:ext uri="{FF2B5EF4-FFF2-40B4-BE49-F238E27FC236}">
                    <a16:creationId xmlns:a16="http://schemas.microsoft.com/office/drawing/2014/main" id="{1AE1B911-6F0B-482B-8E35-C7BE0F56D9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18" name="Group 56">
              <a:extLst>
                <a:ext uri="{FF2B5EF4-FFF2-40B4-BE49-F238E27FC236}">
                  <a16:creationId xmlns:a16="http://schemas.microsoft.com/office/drawing/2014/main" id="{0D7CB8A3-8A2E-4AFF-8788-881DC27F6A03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541" name="Picture 14">
                <a:extLst>
                  <a:ext uri="{FF2B5EF4-FFF2-40B4-BE49-F238E27FC236}">
                    <a16:creationId xmlns:a16="http://schemas.microsoft.com/office/drawing/2014/main" id="{488087D3-3EFF-4DBA-A509-99BD38A1D4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2" name="Picture 15">
                <a:extLst>
                  <a:ext uri="{FF2B5EF4-FFF2-40B4-BE49-F238E27FC236}">
                    <a16:creationId xmlns:a16="http://schemas.microsoft.com/office/drawing/2014/main" id="{F7DC131E-F8CC-40B2-AA14-E0711D00A0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3" name="Picture 16">
                <a:extLst>
                  <a:ext uri="{FF2B5EF4-FFF2-40B4-BE49-F238E27FC236}">
                    <a16:creationId xmlns:a16="http://schemas.microsoft.com/office/drawing/2014/main" id="{A3C7F92A-6E65-436E-9250-906637183C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4" name="Picture 17">
                <a:extLst>
                  <a:ext uri="{FF2B5EF4-FFF2-40B4-BE49-F238E27FC236}">
                    <a16:creationId xmlns:a16="http://schemas.microsoft.com/office/drawing/2014/main" id="{F042B5FB-5675-49C0-8B1C-D632A404C9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5" name="Picture 18">
                <a:extLst>
                  <a:ext uri="{FF2B5EF4-FFF2-40B4-BE49-F238E27FC236}">
                    <a16:creationId xmlns:a16="http://schemas.microsoft.com/office/drawing/2014/main" id="{10ED36C0-15C2-4A4C-9D2C-2310EA8654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6" name="Picture 19">
                <a:extLst>
                  <a:ext uri="{FF2B5EF4-FFF2-40B4-BE49-F238E27FC236}">
                    <a16:creationId xmlns:a16="http://schemas.microsoft.com/office/drawing/2014/main" id="{949175FF-C3D4-4BCC-86E7-D18629BB16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7" name="Picture 20">
                <a:extLst>
                  <a:ext uri="{FF2B5EF4-FFF2-40B4-BE49-F238E27FC236}">
                    <a16:creationId xmlns:a16="http://schemas.microsoft.com/office/drawing/2014/main" id="{22409BCA-2E15-492F-8FBD-FCA8A31902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8" name="Picture 21">
                <a:extLst>
                  <a:ext uri="{FF2B5EF4-FFF2-40B4-BE49-F238E27FC236}">
                    <a16:creationId xmlns:a16="http://schemas.microsoft.com/office/drawing/2014/main" id="{80341493-41ED-4E7E-9CC5-0A64D7B94E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9" name="Picture 22">
                <a:extLst>
                  <a:ext uri="{FF2B5EF4-FFF2-40B4-BE49-F238E27FC236}">
                    <a16:creationId xmlns:a16="http://schemas.microsoft.com/office/drawing/2014/main" id="{E24A8B41-2508-49DB-8E82-AAD2846019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0" name="Picture 23">
                <a:extLst>
                  <a:ext uri="{FF2B5EF4-FFF2-40B4-BE49-F238E27FC236}">
                    <a16:creationId xmlns:a16="http://schemas.microsoft.com/office/drawing/2014/main" id="{F78B1B87-9A66-4191-8D9A-805DBD7F19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19" name="Group 56">
              <a:extLst>
                <a:ext uri="{FF2B5EF4-FFF2-40B4-BE49-F238E27FC236}">
                  <a16:creationId xmlns:a16="http://schemas.microsoft.com/office/drawing/2014/main" id="{0119B959-569A-47B6-8353-EACB8E90F186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531" name="Picture 14">
                <a:extLst>
                  <a:ext uri="{FF2B5EF4-FFF2-40B4-BE49-F238E27FC236}">
                    <a16:creationId xmlns:a16="http://schemas.microsoft.com/office/drawing/2014/main" id="{FD35BB3A-6592-465D-992E-20D1F0DEA1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2" name="Picture 15">
                <a:extLst>
                  <a:ext uri="{FF2B5EF4-FFF2-40B4-BE49-F238E27FC236}">
                    <a16:creationId xmlns:a16="http://schemas.microsoft.com/office/drawing/2014/main" id="{20CF83AC-068D-4354-BD4F-01E162B6A3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3" name="Picture 16">
                <a:extLst>
                  <a:ext uri="{FF2B5EF4-FFF2-40B4-BE49-F238E27FC236}">
                    <a16:creationId xmlns:a16="http://schemas.microsoft.com/office/drawing/2014/main" id="{27001DB5-BEA9-43E0-B540-D7EA87E108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4" name="Picture 17">
                <a:extLst>
                  <a:ext uri="{FF2B5EF4-FFF2-40B4-BE49-F238E27FC236}">
                    <a16:creationId xmlns:a16="http://schemas.microsoft.com/office/drawing/2014/main" id="{FD999F45-5D00-43C6-87DE-77060C2065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5" name="Picture 18">
                <a:extLst>
                  <a:ext uri="{FF2B5EF4-FFF2-40B4-BE49-F238E27FC236}">
                    <a16:creationId xmlns:a16="http://schemas.microsoft.com/office/drawing/2014/main" id="{5B64C76F-4698-487F-9F93-4D58FDE3E5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6" name="Picture 19">
                <a:extLst>
                  <a:ext uri="{FF2B5EF4-FFF2-40B4-BE49-F238E27FC236}">
                    <a16:creationId xmlns:a16="http://schemas.microsoft.com/office/drawing/2014/main" id="{2E81BACE-2486-4B0C-99FC-2A7FBDCE3E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7" name="Picture 20">
                <a:extLst>
                  <a:ext uri="{FF2B5EF4-FFF2-40B4-BE49-F238E27FC236}">
                    <a16:creationId xmlns:a16="http://schemas.microsoft.com/office/drawing/2014/main" id="{194A5EFF-147C-4A1B-8E24-2A4D87E855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8" name="Picture 21">
                <a:extLst>
                  <a:ext uri="{FF2B5EF4-FFF2-40B4-BE49-F238E27FC236}">
                    <a16:creationId xmlns:a16="http://schemas.microsoft.com/office/drawing/2014/main" id="{0A4725FC-65DB-4A44-864E-14226617D4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9" name="Picture 22">
                <a:extLst>
                  <a:ext uri="{FF2B5EF4-FFF2-40B4-BE49-F238E27FC236}">
                    <a16:creationId xmlns:a16="http://schemas.microsoft.com/office/drawing/2014/main" id="{57127E36-51D8-420A-94BA-F420648B52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0" name="Picture 23">
                <a:extLst>
                  <a:ext uri="{FF2B5EF4-FFF2-40B4-BE49-F238E27FC236}">
                    <a16:creationId xmlns:a16="http://schemas.microsoft.com/office/drawing/2014/main" id="{CE73F51D-5A90-41C6-8689-105EED8AD5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20" name="Group 56">
              <a:extLst>
                <a:ext uri="{FF2B5EF4-FFF2-40B4-BE49-F238E27FC236}">
                  <a16:creationId xmlns:a16="http://schemas.microsoft.com/office/drawing/2014/main" id="{1EDDAF72-339B-4789-AD96-83095ED5BFB1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521" name="Picture 14">
                <a:extLst>
                  <a:ext uri="{FF2B5EF4-FFF2-40B4-BE49-F238E27FC236}">
                    <a16:creationId xmlns:a16="http://schemas.microsoft.com/office/drawing/2014/main" id="{C7C2B51D-6421-4DED-AE1B-586A921BA0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2" name="Picture 15">
                <a:extLst>
                  <a:ext uri="{FF2B5EF4-FFF2-40B4-BE49-F238E27FC236}">
                    <a16:creationId xmlns:a16="http://schemas.microsoft.com/office/drawing/2014/main" id="{8CA1B2C2-E7C6-43DE-92F1-AF0CC01872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3" name="Picture 16">
                <a:extLst>
                  <a:ext uri="{FF2B5EF4-FFF2-40B4-BE49-F238E27FC236}">
                    <a16:creationId xmlns:a16="http://schemas.microsoft.com/office/drawing/2014/main" id="{D202546B-5B18-4B39-AF89-FBD2ACD463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4" name="Picture 17">
                <a:extLst>
                  <a:ext uri="{FF2B5EF4-FFF2-40B4-BE49-F238E27FC236}">
                    <a16:creationId xmlns:a16="http://schemas.microsoft.com/office/drawing/2014/main" id="{27B15CFB-7507-4253-8AB6-93E5001FDD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5" name="Picture 18">
                <a:extLst>
                  <a:ext uri="{FF2B5EF4-FFF2-40B4-BE49-F238E27FC236}">
                    <a16:creationId xmlns:a16="http://schemas.microsoft.com/office/drawing/2014/main" id="{239A4F4A-2DFC-4C8B-8C28-4950B6ABA1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6" name="Picture 19">
                <a:extLst>
                  <a:ext uri="{FF2B5EF4-FFF2-40B4-BE49-F238E27FC236}">
                    <a16:creationId xmlns:a16="http://schemas.microsoft.com/office/drawing/2014/main" id="{52A0AF58-A434-4090-AA2F-58E2AC7C25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7" name="Picture 20">
                <a:extLst>
                  <a:ext uri="{FF2B5EF4-FFF2-40B4-BE49-F238E27FC236}">
                    <a16:creationId xmlns:a16="http://schemas.microsoft.com/office/drawing/2014/main" id="{8AE4FA70-7558-4D77-A504-982A26F8B5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8" name="Picture 21">
                <a:extLst>
                  <a:ext uri="{FF2B5EF4-FFF2-40B4-BE49-F238E27FC236}">
                    <a16:creationId xmlns:a16="http://schemas.microsoft.com/office/drawing/2014/main" id="{BB877236-B551-49F2-B44C-6173AFB312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9" name="Picture 22">
                <a:extLst>
                  <a:ext uri="{FF2B5EF4-FFF2-40B4-BE49-F238E27FC236}">
                    <a16:creationId xmlns:a16="http://schemas.microsoft.com/office/drawing/2014/main" id="{C19D44C8-28DE-41F6-A181-4CF380E5E3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0" name="Picture 23">
                <a:extLst>
                  <a:ext uri="{FF2B5EF4-FFF2-40B4-BE49-F238E27FC236}">
                    <a16:creationId xmlns:a16="http://schemas.microsoft.com/office/drawing/2014/main" id="{09F5AD8D-A011-493B-976C-7EA10537F7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621" name="Group 56">
            <a:extLst>
              <a:ext uri="{FF2B5EF4-FFF2-40B4-BE49-F238E27FC236}">
                <a16:creationId xmlns:a16="http://schemas.microsoft.com/office/drawing/2014/main" id="{AF7EAA18-7ACC-4D56-A66A-54646646576F}"/>
              </a:ext>
            </a:extLst>
          </p:cNvPr>
          <p:cNvGrpSpPr/>
          <p:nvPr/>
        </p:nvGrpSpPr>
        <p:grpSpPr>
          <a:xfrm>
            <a:off x="2397832" y="5543062"/>
            <a:ext cx="1539560" cy="171967"/>
            <a:chOff x="7746380" y="2949426"/>
            <a:chExt cx="2188691" cy="244475"/>
          </a:xfrm>
        </p:grpSpPr>
        <p:pic>
          <p:nvPicPr>
            <p:cNvPr id="622" name="Picture 14">
              <a:extLst>
                <a:ext uri="{FF2B5EF4-FFF2-40B4-BE49-F238E27FC236}">
                  <a16:creationId xmlns:a16="http://schemas.microsoft.com/office/drawing/2014/main" id="{4DF430C8-4F7B-4231-8FA9-B2315129D7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23" name="Picture 15">
              <a:extLst>
                <a:ext uri="{FF2B5EF4-FFF2-40B4-BE49-F238E27FC236}">
                  <a16:creationId xmlns:a16="http://schemas.microsoft.com/office/drawing/2014/main" id="{A8A4208F-5302-42F5-BD08-28B9981CA6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24" name="Picture 16">
              <a:extLst>
                <a:ext uri="{FF2B5EF4-FFF2-40B4-BE49-F238E27FC236}">
                  <a16:creationId xmlns:a16="http://schemas.microsoft.com/office/drawing/2014/main" id="{0A023657-3E98-4F56-A122-3CBB65B71C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25" name="Picture 17">
              <a:extLst>
                <a:ext uri="{FF2B5EF4-FFF2-40B4-BE49-F238E27FC236}">
                  <a16:creationId xmlns:a16="http://schemas.microsoft.com/office/drawing/2014/main" id="{F3EDD4EB-EEBC-4068-B9B5-FED53D23F6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26" name="Picture 18">
              <a:extLst>
                <a:ext uri="{FF2B5EF4-FFF2-40B4-BE49-F238E27FC236}">
                  <a16:creationId xmlns:a16="http://schemas.microsoft.com/office/drawing/2014/main" id="{711779CD-17F6-4CCE-A36E-80027C141D2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27" name="Picture 19">
              <a:extLst>
                <a:ext uri="{FF2B5EF4-FFF2-40B4-BE49-F238E27FC236}">
                  <a16:creationId xmlns:a16="http://schemas.microsoft.com/office/drawing/2014/main" id="{C373894A-DEA6-4B5A-8591-41284D563A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28" name="Picture 20">
              <a:extLst>
                <a:ext uri="{FF2B5EF4-FFF2-40B4-BE49-F238E27FC236}">
                  <a16:creationId xmlns:a16="http://schemas.microsoft.com/office/drawing/2014/main" id="{5AE542D5-83A7-44D2-A593-EDC1429818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29" name="Picture 21">
              <a:extLst>
                <a:ext uri="{FF2B5EF4-FFF2-40B4-BE49-F238E27FC236}">
                  <a16:creationId xmlns:a16="http://schemas.microsoft.com/office/drawing/2014/main" id="{420989DD-CFBD-46AD-9C3D-8A52EE7903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30" name="Picture 22">
              <a:extLst>
                <a:ext uri="{FF2B5EF4-FFF2-40B4-BE49-F238E27FC236}">
                  <a16:creationId xmlns:a16="http://schemas.microsoft.com/office/drawing/2014/main" id="{7FE967EA-7EF2-4B3F-8074-FC45C93952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31" name="Picture 23">
              <a:extLst>
                <a:ext uri="{FF2B5EF4-FFF2-40B4-BE49-F238E27FC236}">
                  <a16:creationId xmlns:a16="http://schemas.microsoft.com/office/drawing/2014/main" id="{B21A8E3A-0FE6-4641-93DB-45246582444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632" name="Picture 631">
            <a:extLst>
              <a:ext uri="{FF2B5EF4-FFF2-40B4-BE49-F238E27FC236}">
                <a16:creationId xmlns:a16="http://schemas.microsoft.com/office/drawing/2014/main" id="{B8541E2C-5331-481A-8141-5EBBD785489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837008" y="5546367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33" name="Picture 632">
            <a:extLst>
              <a:ext uri="{FF2B5EF4-FFF2-40B4-BE49-F238E27FC236}">
                <a16:creationId xmlns:a16="http://schemas.microsoft.com/office/drawing/2014/main" id="{AB9FB057-692A-4C13-8C28-30A703D5029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276944" y="554462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34" name="Picture 633">
            <a:extLst>
              <a:ext uri="{FF2B5EF4-FFF2-40B4-BE49-F238E27FC236}">
                <a16:creationId xmlns:a16="http://schemas.microsoft.com/office/drawing/2014/main" id="{AC21A3EC-A661-4C57-8E36-620133B2FA2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723343" y="554462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35" name="Picture 634">
            <a:extLst>
              <a:ext uri="{FF2B5EF4-FFF2-40B4-BE49-F238E27FC236}">
                <a16:creationId xmlns:a16="http://schemas.microsoft.com/office/drawing/2014/main" id="{5BA9F11C-BEE4-487F-9693-D1305C2B187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4177820" y="5546367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36" name="Picture 635">
            <a:extLst>
              <a:ext uri="{FF2B5EF4-FFF2-40B4-BE49-F238E27FC236}">
                <a16:creationId xmlns:a16="http://schemas.microsoft.com/office/drawing/2014/main" id="{2380A2EC-CFEE-4AF0-BA11-CAB5882FC60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4620765" y="554461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37" name="Picture 636">
            <a:extLst>
              <a:ext uri="{FF2B5EF4-FFF2-40B4-BE49-F238E27FC236}">
                <a16:creationId xmlns:a16="http://schemas.microsoft.com/office/drawing/2014/main" id="{926675A7-3150-49D6-94F8-66B48568E0B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5062779" y="5546367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38" name="Picture 637">
            <a:extLst>
              <a:ext uri="{FF2B5EF4-FFF2-40B4-BE49-F238E27FC236}">
                <a16:creationId xmlns:a16="http://schemas.microsoft.com/office/drawing/2014/main" id="{B7599C76-9FA1-4A5B-A689-CE848C35CDC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6406735" y="5546516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39" name="Picture 638">
            <a:extLst>
              <a:ext uri="{FF2B5EF4-FFF2-40B4-BE49-F238E27FC236}">
                <a16:creationId xmlns:a16="http://schemas.microsoft.com/office/drawing/2014/main" id="{8D19B23F-DCA4-41AD-BAF3-2AE2C9382BE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400680" y="554462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40" name="Picture 639">
            <a:extLst>
              <a:ext uri="{FF2B5EF4-FFF2-40B4-BE49-F238E27FC236}">
                <a16:creationId xmlns:a16="http://schemas.microsoft.com/office/drawing/2014/main" id="{99FECBFE-5260-4252-9421-4F81032ABF0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5955579" y="5545040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41" name="Picture 640">
            <a:extLst>
              <a:ext uri="{FF2B5EF4-FFF2-40B4-BE49-F238E27FC236}">
                <a16:creationId xmlns:a16="http://schemas.microsoft.com/office/drawing/2014/main" id="{BB2C1C04-1D9D-4894-9818-6192BB19E16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5515525" y="5545350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42" name="Picture 641">
            <a:extLst>
              <a:ext uri="{FF2B5EF4-FFF2-40B4-BE49-F238E27FC236}">
                <a16:creationId xmlns:a16="http://schemas.microsoft.com/office/drawing/2014/main" id="{85B19446-F6A7-4FAD-86FE-62DF95294E6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2399403" y="333208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43" name="Picture 642">
            <a:extLst>
              <a:ext uri="{FF2B5EF4-FFF2-40B4-BE49-F238E27FC236}">
                <a16:creationId xmlns:a16="http://schemas.microsoft.com/office/drawing/2014/main" id="{FE67AEFF-ADA2-465B-8DDD-368515D1E97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2845802" y="333208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32534454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6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6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6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2369 -0.00024 L 0.00052 -0.00024 " pathEditMode="relative" rAng="0" ptsTypes="AA">
                                      <p:cBhvr>
                                        <p:cTn id="26" dur="1000" spd="-100000" fill="hold"/>
                                        <p:tgtEl>
                                          <p:spTgt spid="6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11" y="0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13 -0.00023 L -0.04726 -0.00023 " pathEditMode="relative" rAng="0" ptsTypes="AA">
                                      <p:cBhvr>
                                        <p:cTn id="28" dur="1000" fill="hold"/>
                                        <p:tgtEl>
                                          <p:spTgt spid="6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357" y="0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13 -4.81481E-6 L -0.07201 -4.81481E-6 " pathEditMode="relative" rAng="0" ptsTypes="AA">
                                      <p:cBhvr>
                                        <p:cTn id="30" dur="1000" fill="hold"/>
                                        <p:tgtEl>
                                          <p:spTgt spid="6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594" y="0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3 3.7037E-6 L -0.09661 3.7037E-6 " pathEditMode="relative" rAng="0" ptsTypes="AA">
                                      <p:cBhvr>
                                        <p:cTn id="32" dur="1000" fill="hold"/>
                                        <p:tgtEl>
                                          <p:spTgt spid="6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766" y="0"/>
                                    </p:animMotion>
                                  </p:childTnLst>
                                </p:cTn>
                              </p:par>
                              <p:par>
                                <p:cTn id="3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235 -0.00023 L -0.1211 -0.00023 " pathEditMode="relative" rAng="0" ptsTypes="AA">
                                      <p:cBhvr>
                                        <p:cTn id="34" dur="1000" fill="hold"/>
                                        <p:tgtEl>
                                          <p:spTgt spid="6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937" y="0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66 3.7037E-6 L -0.14441 3.7037E-6 " pathEditMode="relative" rAng="0" ptsTypes="AA">
                                      <p:cBhvr>
                                        <p:cTn id="36" dur="1000" fill="hold"/>
                                        <p:tgtEl>
                                          <p:spTgt spid="6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187" y="0"/>
                                    </p:animMotion>
                                  </p:childTnLst>
                                </p:cTn>
                              </p:par>
                              <p:par>
                                <p:cTn id="3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95 -0.00023 L -0.16941 -0.00023 " pathEditMode="relative" rAng="0" ptsTypes="AA">
                                      <p:cBhvr>
                                        <p:cTn id="38" dur="1000" fill="hold"/>
                                        <p:tgtEl>
                                          <p:spTgt spid="6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72" y="0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65 -0.00046 L -0.19231 -0.00046 " pathEditMode="relative" rAng="0" ptsTypes="AA">
                                      <p:cBhvr>
                                        <p:cTn id="40" dur="1000" fill="hold"/>
                                        <p:tgtEl>
                                          <p:spTgt spid="6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583" y="0"/>
                                    </p:animMotion>
                                  </p:childTnLst>
                                </p:cTn>
                              </p:par>
                              <p:par>
                                <p:cTn id="41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04 -0.00047 L -0.21666 -0.00047 " pathEditMode="relative" rAng="0" ptsTypes="AA">
                                      <p:cBhvr>
                                        <p:cTn id="42" dur="1000" fill="hold"/>
                                        <p:tgtEl>
                                          <p:spTgt spid="6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781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000"/>
                            </p:stCondLst>
                            <p:childTnLst>
                              <p:par>
                                <p:cTn id="44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" dur="500"/>
                                        <p:tgtEl>
                                          <p:spTgt spid="6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" dur="500"/>
                                        <p:tgtEl>
                                          <p:spTgt spid="6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" dur="500"/>
                                        <p:tgtEl>
                                          <p:spTgt spid="6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" dur="500"/>
                                        <p:tgtEl>
                                          <p:spTgt spid="6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" dur="500"/>
                                        <p:tgtEl>
                                          <p:spTgt spid="6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" dur="500"/>
                                        <p:tgtEl>
                                          <p:spTgt spid="6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3" dur="500"/>
                                        <p:tgtEl>
                                          <p:spTgt spid="6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6" dur="500"/>
                                        <p:tgtEl>
                                          <p:spTgt spid="6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9" dur="500"/>
                                        <p:tgtEl>
                                          <p:spTgt spid="6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2" dur="500"/>
                                        <p:tgtEl>
                                          <p:spTgt spid="6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1500"/>
                            </p:stCondLst>
                            <p:childTnLst>
                              <p:par>
                                <p:cTn id="7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6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39 2.59259E-6 L 0.00013 -0.04283 " pathEditMode="relative" rAng="0" ptsTypes="AA">
                                      <p:cBhvr>
                                        <p:cTn id="85" dur="2000" fill="hold"/>
                                        <p:tgtEl>
                                          <p:spTgt spid="4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2153"/>
                                    </p:animMotion>
                                  </p:childTnLst>
                                </p:cTn>
                              </p:par>
                              <p:par>
                                <p:cTn id="8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26 3.33333E-6 L 0.00026 -0.08658 " pathEditMode="relative" rAng="0" ptsTypes="AA">
                                      <p:cBhvr>
                                        <p:cTn id="87" dur="2000" fill="hold"/>
                                        <p:tgtEl>
                                          <p:spTgt spid="4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4329"/>
                                    </p:animMotion>
                                  </p:childTnLst>
                                </p:cTn>
                              </p:par>
                              <p:par>
                                <p:cTn id="8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39 0.00023 L 0.00039 -0.13171 " pathEditMode="relative" rAng="0" ptsTypes="AA">
                                      <p:cBhvr>
                                        <p:cTn id="89" dur="2000" fill="hold"/>
                                        <p:tgtEl>
                                          <p:spTgt spid="4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597"/>
                                    </p:animMotion>
                                  </p:childTnLst>
                                </p:cTn>
                              </p:par>
                              <p:par>
                                <p:cTn id="9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26 1.85185E-6 L 0.00026 -0.17477 " pathEditMode="relative" rAng="0" ptsTypes="AA">
                                      <p:cBhvr>
                                        <p:cTn id="91" dur="2000" fill="hold"/>
                                        <p:tgtEl>
                                          <p:spTgt spid="4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8750"/>
                                    </p:animMotion>
                                  </p:childTnLst>
                                </p:cTn>
                              </p:par>
                              <p:par>
                                <p:cTn id="9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65 -4.44444E-6 L 0.00039 -0.21759 " pathEditMode="relative" rAng="0" ptsTypes="AA">
                                      <p:cBhvr>
                                        <p:cTn id="93" dur="2000" fill="hold"/>
                                        <p:tgtEl>
                                          <p:spTgt spid="4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-10880"/>
                                    </p:animMotion>
                                  </p:childTnLst>
                                </p:cTn>
                              </p:par>
                              <p:par>
                                <p:cTn id="9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52 7.40741E-7 L 0.00026 -0.26134 " pathEditMode="relative" rAng="0" ptsTypes="AA">
                                      <p:cBhvr>
                                        <p:cTn id="95" dur="2000" fill="hold"/>
                                        <p:tgtEl>
                                          <p:spTgt spid="4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-13079"/>
                                    </p:animMotion>
                                  </p:childTnLst>
                                </p:cTn>
                              </p:par>
                              <p:par>
                                <p:cTn id="9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26 -0.00047 L 3.54167E-6 -0.30394 " pathEditMode="relative" rAng="0" ptsTypes="AA">
                                      <p:cBhvr>
                                        <p:cTn id="97" dur="2000" fill="hold"/>
                                        <p:tgtEl>
                                          <p:spTgt spid="4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" y="-15185"/>
                                    </p:animMotion>
                                  </p:childTnLst>
                                </p:cTn>
                              </p:par>
                              <p:par>
                                <p:cTn id="9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104 -3.7037E-7 L 0.00052 -0.34699 " pathEditMode="relative" rAng="0" ptsTypes="AA">
                                      <p:cBhvr>
                                        <p:cTn id="99" dur="2000" fill="hold"/>
                                        <p:tgtEl>
                                          <p:spTgt spid="4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-17361"/>
                                    </p:animMotion>
                                  </p:childTnLst>
                                </p:cTn>
                              </p:par>
                              <p:par>
                                <p:cTn id="10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-4.81481E-6 L 0.00065 -0.3875 " pathEditMode="relative" rAng="0" ptsTypes="AA">
                                      <p:cBhvr>
                                        <p:cTn id="101" dur="2000" fill="hold"/>
                                        <p:tgtEl>
                                          <p:spTgt spid="4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1937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2000"/>
                            </p:stCondLst>
                            <p:childTnLst>
                              <p:par>
                                <p:cTn id="103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4" dur="500"/>
                                        <p:tgtEl>
                                          <p:spTgt spid="4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7" dur="500"/>
                                        <p:tgtEl>
                                          <p:spTgt spid="4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0" dur="500"/>
                                        <p:tgtEl>
                                          <p:spTgt spid="4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3" dur="500"/>
                                        <p:tgtEl>
                                          <p:spTgt spid="4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6" dur="500"/>
                                        <p:tgtEl>
                                          <p:spTgt spid="4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9" dur="500"/>
                                        <p:tgtEl>
                                          <p:spTgt spid="4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2" dur="500"/>
                                        <p:tgtEl>
                                          <p:spTgt spid="4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5" dur="500"/>
                                        <p:tgtEl>
                                          <p:spTgt spid="4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8" dur="500"/>
                                        <p:tgtEl>
                                          <p:spTgt spid="4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1" dur="500"/>
                                        <p:tgtEl>
                                          <p:spTgt spid="4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500"/>
                                        <p:tgtEl>
                                          <p:spTgt spid="5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6" fill="hold">
                      <p:stCondLst>
                        <p:cond delay="indefinite"/>
                      </p:stCondLst>
                      <p:childTnLst>
                        <p:par>
                          <p:cTn id="137" fill="hold">
                            <p:stCondLst>
                              <p:cond delay="0"/>
                            </p:stCondLst>
                            <p:childTnLst>
                              <p:par>
                                <p:cTn id="13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" dur="500"/>
                                        <p:tgtEl>
                                          <p:spTgt spid="6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500"/>
                                        <p:tgtEl>
                                          <p:spTgt spid="6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7" name="Group 86">
            <a:extLst>
              <a:ext uri="{FF2B5EF4-FFF2-40B4-BE49-F238E27FC236}">
                <a16:creationId xmlns:a16="http://schemas.microsoft.com/office/drawing/2014/main" id="{8BD7DFC1-BED6-44EF-9B5A-30ACF347515B}"/>
              </a:ext>
            </a:extLst>
          </p:cNvPr>
          <p:cNvGrpSpPr/>
          <p:nvPr/>
        </p:nvGrpSpPr>
        <p:grpSpPr>
          <a:xfrm>
            <a:off x="692492" y="315009"/>
            <a:ext cx="3205276" cy="817087"/>
            <a:chOff x="255525" y="372323"/>
            <a:chExt cx="2758874" cy="1134018"/>
          </a:xfrm>
        </p:grpSpPr>
        <p:sp>
          <p:nvSpPr>
            <p:cNvPr id="88" name="Rectangle: Rounded Corners 87">
              <a:extLst>
                <a:ext uri="{FF2B5EF4-FFF2-40B4-BE49-F238E27FC236}">
                  <a16:creationId xmlns:a16="http://schemas.microsoft.com/office/drawing/2014/main" id="{64E94187-C6B3-4ADD-BD81-E8921B16AD8D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BAF01E26-094B-4F50-959C-843924005C9B}"/>
                </a:ext>
              </a:extLst>
            </p:cNvPr>
            <p:cNvSpPr txBox="1"/>
            <p:nvPr/>
          </p:nvSpPr>
          <p:spPr>
            <a:xfrm>
              <a:off x="308455" y="485388"/>
              <a:ext cx="1777975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479 + 4 = </a:t>
              </a:r>
            </a:p>
          </p:txBody>
        </p:sp>
      </p:grpSp>
      <p:sp>
        <p:nvSpPr>
          <p:cNvPr id="102" name="Rectangle 101">
            <a:extLst>
              <a:ext uri="{FF2B5EF4-FFF2-40B4-BE49-F238E27FC236}">
                <a16:creationId xmlns:a16="http://schemas.microsoft.com/office/drawing/2014/main" id="{E6B4FD50-B435-4C7D-AB20-B6FF8770816B}"/>
              </a:ext>
            </a:extLst>
          </p:cNvPr>
          <p:cNvSpPr/>
          <p:nvPr/>
        </p:nvSpPr>
        <p:spPr>
          <a:xfrm>
            <a:off x="2656136" y="440907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71543888-409C-4B57-9016-4D531F232CB1}"/>
              </a:ext>
            </a:extLst>
          </p:cNvPr>
          <p:cNvSpPr txBox="1"/>
          <p:nvPr/>
        </p:nvSpPr>
        <p:spPr>
          <a:xfrm>
            <a:off x="2652393" y="431968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483</a:t>
            </a:r>
          </a:p>
        </p:txBody>
      </p:sp>
      <p:grpSp>
        <p:nvGrpSpPr>
          <p:cNvPr id="748" name="Group 747">
            <a:extLst>
              <a:ext uri="{FF2B5EF4-FFF2-40B4-BE49-F238E27FC236}">
                <a16:creationId xmlns:a16="http://schemas.microsoft.com/office/drawing/2014/main" id="{54CC1B05-8953-454A-BEF1-A775E5C71789}"/>
              </a:ext>
            </a:extLst>
          </p:cNvPr>
          <p:cNvGrpSpPr/>
          <p:nvPr/>
        </p:nvGrpSpPr>
        <p:grpSpPr>
          <a:xfrm>
            <a:off x="2695428" y="1843308"/>
            <a:ext cx="446399" cy="428686"/>
            <a:chOff x="463698" y="934501"/>
            <a:chExt cx="446399" cy="428686"/>
          </a:xfrm>
        </p:grpSpPr>
        <p:sp>
          <p:nvSpPr>
            <p:cNvPr id="749" name="Oval 748">
              <a:extLst>
                <a:ext uri="{FF2B5EF4-FFF2-40B4-BE49-F238E27FC236}">
                  <a16:creationId xmlns:a16="http://schemas.microsoft.com/office/drawing/2014/main" id="{576EDF74-5815-4484-AFEB-8D979CC19ACD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50" name="TextBox 749">
              <a:extLst>
                <a:ext uri="{FF2B5EF4-FFF2-40B4-BE49-F238E27FC236}">
                  <a16:creationId xmlns:a16="http://schemas.microsoft.com/office/drawing/2014/main" id="{5FA38D7C-0144-4BC9-B952-68C2BDC5D9EC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751" name="Group 750">
            <a:extLst>
              <a:ext uri="{FF2B5EF4-FFF2-40B4-BE49-F238E27FC236}">
                <a16:creationId xmlns:a16="http://schemas.microsoft.com/office/drawing/2014/main" id="{B3190851-715B-4A5A-ADF1-02AE51F52A97}"/>
              </a:ext>
            </a:extLst>
          </p:cNvPr>
          <p:cNvGrpSpPr/>
          <p:nvPr/>
        </p:nvGrpSpPr>
        <p:grpSpPr>
          <a:xfrm>
            <a:off x="2693862" y="2296359"/>
            <a:ext cx="446399" cy="428686"/>
            <a:chOff x="457051" y="1380030"/>
            <a:chExt cx="446399" cy="428686"/>
          </a:xfrm>
        </p:grpSpPr>
        <p:sp>
          <p:nvSpPr>
            <p:cNvPr id="752" name="Oval 751">
              <a:extLst>
                <a:ext uri="{FF2B5EF4-FFF2-40B4-BE49-F238E27FC236}">
                  <a16:creationId xmlns:a16="http://schemas.microsoft.com/office/drawing/2014/main" id="{EA45A18A-AD0B-4A2A-B4BE-9A9927D8D975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53" name="TextBox 752">
              <a:extLst>
                <a:ext uri="{FF2B5EF4-FFF2-40B4-BE49-F238E27FC236}">
                  <a16:creationId xmlns:a16="http://schemas.microsoft.com/office/drawing/2014/main" id="{7027AF5B-D33D-427F-B20C-C40E97A800C1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754" name="Group 753">
            <a:extLst>
              <a:ext uri="{FF2B5EF4-FFF2-40B4-BE49-F238E27FC236}">
                <a16:creationId xmlns:a16="http://schemas.microsoft.com/office/drawing/2014/main" id="{C2CDAC99-E9BD-445D-B0C3-307D965B9495}"/>
              </a:ext>
            </a:extLst>
          </p:cNvPr>
          <p:cNvGrpSpPr/>
          <p:nvPr/>
        </p:nvGrpSpPr>
        <p:grpSpPr>
          <a:xfrm>
            <a:off x="2696946" y="2739784"/>
            <a:ext cx="446399" cy="428686"/>
            <a:chOff x="460084" y="1832999"/>
            <a:chExt cx="446399" cy="428686"/>
          </a:xfrm>
        </p:grpSpPr>
        <p:sp>
          <p:nvSpPr>
            <p:cNvPr id="755" name="Oval 754">
              <a:extLst>
                <a:ext uri="{FF2B5EF4-FFF2-40B4-BE49-F238E27FC236}">
                  <a16:creationId xmlns:a16="http://schemas.microsoft.com/office/drawing/2014/main" id="{EED5F17A-B7E1-463A-ACCA-1C6E361BA6C8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56" name="TextBox 755">
              <a:extLst>
                <a:ext uri="{FF2B5EF4-FFF2-40B4-BE49-F238E27FC236}">
                  <a16:creationId xmlns:a16="http://schemas.microsoft.com/office/drawing/2014/main" id="{2E518871-ED58-48F7-896D-5A70E1FFD685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757" name="Group 756">
            <a:extLst>
              <a:ext uri="{FF2B5EF4-FFF2-40B4-BE49-F238E27FC236}">
                <a16:creationId xmlns:a16="http://schemas.microsoft.com/office/drawing/2014/main" id="{CDAB2C4E-58EC-4CBB-A1DE-FC53B667B80D}"/>
              </a:ext>
            </a:extLst>
          </p:cNvPr>
          <p:cNvGrpSpPr/>
          <p:nvPr/>
        </p:nvGrpSpPr>
        <p:grpSpPr>
          <a:xfrm>
            <a:off x="2694691" y="3182573"/>
            <a:ext cx="446399" cy="428686"/>
            <a:chOff x="453437" y="2278528"/>
            <a:chExt cx="446399" cy="428686"/>
          </a:xfrm>
        </p:grpSpPr>
        <p:sp>
          <p:nvSpPr>
            <p:cNvPr id="758" name="Oval 757">
              <a:extLst>
                <a:ext uri="{FF2B5EF4-FFF2-40B4-BE49-F238E27FC236}">
                  <a16:creationId xmlns:a16="http://schemas.microsoft.com/office/drawing/2014/main" id="{C99528F0-BEA1-4828-82E5-6FAE456FD3E0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59" name="TextBox 758">
              <a:extLst>
                <a:ext uri="{FF2B5EF4-FFF2-40B4-BE49-F238E27FC236}">
                  <a16:creationId xmlns:a16="http://schemas.microsoft.com/office/drawing/2014/main" id="{B14798EE-7BD1-4D43-B1C7-0734C152AE5F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760" name="Group 759">
            <a:extLst>
              <a:ext uri="{FF2B5EF4-FFF2-40B4-BE49-F238E27FC236}">
                <a16:creationId xmlns:a16="http://schemas.microsoft.com/office/drawing/2014/main" id="{DBAB1E33-F349-4534-9E44-A81097CAF0DD}"/>
              </a:ext>
            </a:extLst>
          </p:cNvPr>
          <p:cNvGrpSpPr/>
          <p:nvPr/>
        </p:nvGrpSpPr>
        <p:grpSpPr>
          <a:xfrm>
            <a:off x="2694655" y="3626825"/>
            <a:ext cx="446399" cy="428686"/>
            <a:chOff x="448639" y="2727542"/>
            <a:chExt cx="446399" cy="428686"/>
          </a:xfrm>
        </p:grpSpPr>
        <p:sp>
          <p:nvSpPr>
            <p:cNvPr id="761" name="Oval 760">
              <a:extLst>
                <a:ext uri="{FF2B5EF4-FFF2-40B4-BE49-F238E27FC236}">
                  <a16:creationId xmlns:a16="http://schemas.microsoft.com/office/drawing/2014/main" id="{079EF899-C3C8-4950-B86B-41A0ABE46CEE}"/>
                </a:ext>
              </a:extLst>
            </p:cNvPr>
            <p:cNvSpPr/>
            <p:nvPr/>
          </p:nvSpPr>
          <p:spPr>
            <a:xfrm>
              <a:off x="448639" y="2727542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62" name="TextBox 761">
              <a:extLst>
                <a:ext uri="{FF2B5EF4-FFF2-40B4-BE49-F238E27FC236}">
                  <a16:creationId xmlns:a16="http://schemas.microsoft.com/office/drawing/2014/main" id="{85126A44-D123-4384-9C3C-C599120E9215}"/>
                </a:ext>
              </a:extLst>
            </p:cNvPr>
            <p:cNvSpPr txBox="1"/>
            <p:nvPr/>
          </p:nvSpPr>
          <p:spPr>
            <a:xfrm>
              <a:off x="500875" y="2756661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763" name="Group 762">
            <a:extLst>
              <a:ext uri="{FF2B5EF4-FFF2-40B4-BE49-F238E27FC236}">
                <a16:creationId xmlns:a16="http://schemas.microsoft.com/office/drawing/2014/main" id="{327CE255-B7A3-4471-A445-7C2D6BB1E9F6}"/>
              </a:ext>
            </a:extLst>
          </p:cNvPr>
          <p:cNvGrpSpPr/>
          <p:nvPr/>
        </p:nvGrpSpPr>
        <p:grpSpPr>
          <a:xfrm>
            <a:off x="2697985" y="4070538"/>
            <a:ext cx="446399" cy="428686"/>
            <a:chOff x="463698" y="934501"/>
            <a:chExt cx="446399" cy="428686"/>
          </a:xfrm>
        </p:grpSpPr>
        <p:sp>
          <p:nvSpPr>
            <p:cNvPr id="764" name="Oval 763">
              <a:extLst>
                <a:ext uri="{FF2B5EF4-FFF2-40B4-BE49-F238E27FC236}">
                  <a16:creationId xmlns:a16="http://schemas.microsoft.com/office/drawing/2014/main" id="{4C383CB6-CF0D-4149-8846-86AE7ABE19F2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65" name="TextBox 764">
              <a:extLst>
                <a:ext uri="{FF2B5EF4-FFF2-40B4-BE49-F238E27FC236}">
                  <a16:creationId xmlns:a16="http://schemas.microsoft.com/office/drawing/2014/main" id="{C71E6AAD-F761-473C-B5E6-157DA4E16E59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766" name="Group 765">
            <a:extLst>
              <a:ext uri="{FF2B5EF4-FFF2-40B4-BE49-F238E27FC236}">
                <a16:creationId xmlns:a16="http://schemas.microsoft.com/office/drawing/2014/main" id="{EAE3B577-0A11-4FC4-BDEB-A48178649C14}"/>
              </a:ext>
            </a:extLst>
          </p:cNvPr>
          <p:cNvGrpSpPr/>
          <p:nvPr/>
        </p:nvGrpSpPr>
        <p:grpSpPr>
          <a:xfrm>
            <a:off x="2696419" y="4523589"/>
            <a:ext cx="446399" cy="428686"/>
            <a:chOff x="457051" y="1380030"/>
            <a:chExt cx="446399" cy="428686"/>
          </a:xfrm>
        </p:grpSpPr>
        <p:sp>
          <p:nvSpPr>
            <p:cNvPr id="767" name="Oval 766">
              <a:extLst>
                <a:ext uri="{FF2B5EF4-FFF2-40B4-BE49-F238E27FC236}">
                  <a16:creationId xmlns:a16="http://schemas.microsoft.com/office/drawing/2014/main" id="{596F6DFC-690F-4B49-B859-B17126D2D0AB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CDABA18D-BF48-4F31-B898-E6EAAFF0207C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769" name="Group 768">
            <a:extLst>
              <a:ext uri="{FF2B5EF4-FFF2-40B4-BE49-F238E27FC236}">
                <a16:creationId xmlns:a16="http://schemas.microsoft.com/office/drawing/2014/main" id="{947A1A01-C21E-4A98-9AFA-5F2D2A13E075}"/>
              </a:ext>
            </a:extLst>
          </p:cNvPr>
          <p:cNvGrpSpPr/>
          <p:nvPr/>
        </p:nvGrpSpPr>
        <p:grpSpPr>
          <a:xfrm>
            <a:off x="2699503" y="4967014"/>
            <a:ext cx="446399" cy="428686"/>
            <a:chOff x="460084" y="1832999"/>
            <a:chExt cx="446399" cy="428686"/>
          </a:xfrm>
        </p:grpSpPr>
        <p:sp>
          <p:nvSpPr>
            <p:cNvPr id="770" name="Oval 769">
              <a:extLst>
                <a:ext uri="{FF2B5EF4-FFF2-40B4-BE49-F238E27FC236}">
                  <a16:creationId xmlns:a16="http://schemas.microsoft.com/office/drawing/2014/main" id="{E9CE6593-B6FE-4F95-A019-FA11020FBEFF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8FD4ECB1-AA3A-4A61-B6B5-AE0A0820E8EA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772" name="Group 771">
            <a:extLst>
              <a:ext uri="{FF2B5EF4-FFF2-40B4-BE49-F238E27FC236}">
                <a16:creationId xmlns:a16="http://schemas.microsoft.com/office/drawing/2014/main" id="{BAEB02F6-66FE-4C21-B14C-9D2C312E433B}"/>
              </a:ext>
            </a:extLst>
          </p:cNvPr>
          <p:cNvGrpSpPr/>
          <p:nvPr/>
        </p:nvGrpSpPr>
        <p:grpSpPr>
          <a:xfrm>
            <a:off x="2697248" y="5409803"/>
            <a:ext cx="446399" cy="428686"/>
            <a:chOff x="453437" y="2278528"/>
            <a:chExt cx="446399" cy="428686"/>
          </a:xfrm>
        </p:grpSpPr>
        <p:sp>
          <p:nvSpPr>
            <p:cNvPr id="773" name="Oval 772">
              <a:extLst>
                <a:ext uri="{FF2B5EF4-FFF2-40B4-BE49-F238E27FC236}">
                  <a16:creationId xmlns:a16="http://schemas.microsoft.com/office/drawing/2014/main" id="{454F778C-B0EF-4BDA-816C-BBD9A45F44FB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74" name="TextBox 773">
              <a:extLst>
                <a:ext uri="{FF2B5EF4-FFF2-40B4-BE49-F238E27FC236}">
                  <a16:creationId xmlns:a16="http://schemas.microsoft.com/office/drawing/2014/main" id="{95FF9B6D-E233-4076-87C8-7E8DA5C5EB65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775" name="Group 774">
            <a:extLst>
              <a:ext uri="{FF2B5EF4-FFF2-40B4-BE49-F238E27FC236}">
                <a16:creationId xmlns:a16="http://schemas.microsoft.com/office/drawing/2014/main" id="{925CED6A-5127-46CD-9684-9997C08B438E}"/>
              </a:ext>
            </a:extLst>
          </p:cNvPr>
          <p:cNvGrpSpPr/>
          <p:nvPr/>
        </p:nvGrpSpPr>
        <p:grpSpPr>
          <a:xfrm>
            <a:off x="2697212" y="5854055"/>
            <a:ext cx="446399" cy="428686"/>
            <a:chOff x="448639" y="2727542"/>
            <a:chExt cx="446399" cy="428686"/>
          </a:xfrm>
        </p:grpSpPr>
        <p:sp>
          <p:nvSpPr>
            <p:cNvPr id="776" name="Oval 775">
              <a:extLst>
                <a:ext uri="{FF2B5EF4-FFF2-40B4-BE49-F238E27FC236}">
                  <a16:creationId xmlns:a16="http://schemas.microsoft.com/office/drawing/2014/main" id="{1A8CBB5D-86C8-4862-B74E-8EC7842F9F93}"/>
                </a:ext>
              </a:extLst>
            </p:cNvPr>
            <p:cNvSpPr/>
            <p:nvPr/>
          </p:nvSpPr>
          <p:spPr>
            <a:xfrm>
              <a:off x="448639" y="2727542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77" name="TextBox 776">
              <a:extLst>
                <a:ext uri="{FF2B5EF4-FFF2-40B4-BE49-F238E27FC236}">
                  <a16:creationId xmlns:a16="http://schemas.microsoft.com/office/drawing/2014/main" id="{945C5CF8-CCDE-4645-8B88-271C1CB6AA87}"/>
                </a:ext>
              </a:extLst>
            </p:cNvPr>
            <p:cNvSpPr txBox="1"/>
            <p:nvPr/>
          </p:nvSpPr>
          <p:spPr>
            <a:xfrm>
              <a:off x="500875" y="2756661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778" name="Group 777">
            <a:extLst>
              <a:ext uri="{FF2B5EF4-FFF2-40B4-BE49-F238E27FC236}">
                <a16:creationId xmlns:a16="http://schemas.microsoft.com/office/drawing/2014/main" id="{3BB1B6E2-9ED0-4CEE-BF42-E7A90C048C1A}"/>
              </a:ext>
            </a:extLst>
          </p:cNvPr>
          <p:cNvGrpSpPr/>
          <p:nvPr/>
        </p:nvGrpSpPr>
        <p:grpSpPr>
          <a:xfrm>
            <a:off x="2671686" y="1837134"/>
            <a:ext cx="492471" cy="428686"/>
            <a:chOff x="1333467" y="934501"/>
            <a:chExt cx="492471" cy="428686"/>
          </a:xfrm>
        </p:grpSpPr>
        <p:sp>
          <p:nvSpPr>
            <p:cNvPr id="779" name="Oval 778">
              <a:extLst>
                <a:ext uri="{FF2B5EF4-FFF2-40B4-BE49-F238E27FC236}">
                  <a16:creationId xmlns:a16="http://schemas.microsoft.com/office/drawing/2014/main" id="{191C8DD7-9F80-405B-9FDE-0D5C8D59D54F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80" name="TextBox 779">
              <a:extLst>
                <a:ext uri="{FF2B5EF4-FFF2-40B4-BE49-F238E27FC236}">
                  <a16:creationId xmlns:a16="http://schemas.microsoft.com/office/drawing/2014/main" id="{613D1E95-8CD2-4D7B-AA52-BF6596C900C9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781" name="Group 780">
            <a:extLst>
              <a:ext uri="{FF2B5EF4-FFF2-40B4-BE49-F238E27FC236}">
                <a16:creationId xmlns:a16="http://schemas.microsoft.com/office/drawing/2014/main" id="{EC8C74DA-3E76-4539-AB68-84A65575E97B}"/>
              </a:ext>
            </a:extLst>
          </p:cNvPr>
          <p:cNvGrpSpPr/>
          <p:nvPr/>
        </p:nvGrpSpPr>
        <p:grpSpPr>
          <a:xfrm>
            <a:off x="1774855" y="1831123"/>
            <a:ext cx="492471" cy="428686"/>
            <a:chOff x="1333467" y="934501"/>
            <a:chExt cx="492471" cy="428686"/>
          </a:xfrm>
        </p:grpSpPr>
        <p:sp>
          <p:nvSpPr>
            <p:cNvPr id="782" name="Oval 781">
              <a:extLst>
                <a:ext uri="{FF2B5EF4-FFF2-40B4-BE49-F238E27FC236}">
                  <a16:creationId xmlns:a16="http://schemas.microsoft.com/office/drawing/2014/main" id="{4FC93AF2-F757-458F-BBC6-0E6179B56C6A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83" name="TextBox 782">
              <a:extLst>
                <a:ext uri="{FF2B5EF4-FFF2-40B4-BE49-F238E27FC236}">
                  <a16:creationId xmlns:a16="http://schemas.microsoft.com/office/drawing/2014/main" id="{38DEAC36-C752-4D21-9704-CF33B9DC881E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784" name="Group 783">
            <a:extLst>
              <a:ext uri="{FF2B5EF4-FFF2-40B4-BE49-F238E27FC236}">
                <a16:creationId xmlns:a16="http://schemas.microsoft.com/office/drawing/2014/main" id="{D4994771-DA06-4A6A-8BA3-2B665727B9DE}"/>
              </a:ext>
            </a:extLst>
          </p:cNvPr>
          <p:cNvGrpSpPr/>
          <p:nvPr/>
        </p:nvGrpSpPr>
        <p:grpSpPr>
          <a:xfrm>
            <a:off x="1769043" y="2280562"/>
            <a:ext cx="492471" cy="428686"/>
            <a:chOff x="1333467" y="934501"/>
            <a:chExt cx="492471" cy="428686"/>
          </a:xfrm>
        </p:grpSpPr>
        <p:sp>
          <p:nvSpPr>
            <p:cNvPr id="785" name="Oval 784">
              <a:extLst>
                <a:ext uri="{FF2B5EF4-FFF2-40B4-BE49-F238E27FC236}">
                  <a16:creationId xmlns:a16="http://schemas.microsoft.com/office/drawing/2014/main" id="{1A0D2608-92D1-4750-81E2-5A4CF8B594DE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86" name="TextBox 785">
              <a:extLst>
                <a:ext uri="{FF2B5EF4-FFF2-40B4-BE49-F238E27FC236}">
                  <a16:creationId xmlns:a16="http://schemas.microsoft.com/office/drawing/2014/main" id="{8BDED708-C9C5-4AB0-8117-16A590B334C8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787" name="Group 786">
            <a:extLst>
              <a:ext uri="{FF2B5EF4-FFF2-40B4-BE49-F238E27FC236}">
                <a16:creationId xmlns:a16="http://schemas.microsoft.com/office/drawing/2014/main" id="{9133668A-E937-461C-92E4-8F2C046D40F4}"/>
              </a:ext>
            </a:extLst>
          </p:cNvPr>
          <p:cNvGrpSpPr/>
          <p:nvPr/>
        </p:nvGrpSpPr>
        <p:grpSpPr>
          <a:xfrm>
            <a:off x="1776379" y="2725799"/>
            <a:ext cx="492471" cy="428686"/>
            <a:chOff x="1333467" y="934501"/>
            <a:chExt cx="492471" cy="428686"/>
          </a:xfrm>
        </p:grpSpPr>
        <p:sp>
          <p:nvSpPr>
            <p:cNvPr id="788" name="Oval 787">
              <a:extLst>
                <a:ext uri="{FF2B5EF4-FFF2-40B4-BE49-F238E27FC236}">
                  <a16:creationId xmlns:a16="http://schemas.microsoft.com/office/drawing/2014/main" id="{B96787DA-9615-4853-8356-927F14F01941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89" name="TextBox 788">
              <a:extLst>
                <a:ext uri="{FF2B5EF4-FFF2-40B4-BE49-F238E27FC236}">
                  <a16:creationId xmlns:a16="http://schemas.microsoft.com/office/drawing/2014/main" id="{2CB23B8C-3847-4E7B-AFCE-1D8557CDFD4B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790" name="Group 789">
            <a:extLst>
              <a:ext uri="{FF2B5EF4-FFF2-40B4-BE49-F238E27FC236}">
                <a16:creationId xmlns:a16="http://schemas.microsoft.com/office/drawing/2014/main" id="{59E1A273-4B4A-4E6A-BECF-B6BC35B9E968}"/>
              </a:ext>
            </a:extLst>
          </p:cNvPr>
          <p:cNvGrpSpPr/>
          <p:nvPr/>
        </p:nvGrpSpPr>
        <p:grpSpPr>
          <a:xfrm>
            <a:off x="1770567" y="3175238"/>
            <a:ext cx="492471" cy="428686"/>
            <a:chOff x="1333467" y="934501"/>
            <a:chExt cx="492471" cy="428686"/>
          </a:xfrm>
        </p:grpSpPr>
        <p:sp>
          <p:nvSpPr>
            <p:cNvPr id="791" name="Oval 790">
              <a:extLst>
                <a:ext uri="{FF2B5EF4-FFF2-40B4-BE49-F238E27FC236}">
                  <a16:creationId xmlns:a16="http://schemas.microsoft.com/office/drawing/2014/main" id="{92A5F106-6A47-4B3D-B18A-EDA2DD2887A4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92" name="TextBox 791">
              <a:extLst>
                <a:ext uri="{FF2B5EF4-FFF2-40B4-BE49-F238E27FC236}">
                  <a16:creationId xmlns:a16="http://schemas.microsoft.com/office/drawing/2014/main" id="{2659DBF0-687C-496A-99EC-F24CAF6A7630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793" name="Group 792">
            <a:extLst>
              <a:ext uri="{FF2B5EF4-FFF2-40B4-BE49-F238E27FC236}">
                <a16:creationId xmlns:a16="http://schemas.microsoft.com/office/drawing/2014/main" id="{120DF3D3-C715-450E-8B7A-228E32AB7E01}"/>
              </a:ext>
            </a:extLst>
          </p:cNvPr>
          <p:cNvGrpSpPr/>
          <p:nvPr/>
        </p:nvGrpSpPr>
        <p:grpSpPr>
          <a:xfrm>
            <a:off x="1773467" y="3621498"/>
            <a:ext cx="492471" cy="428686"/>
            <a:chOff x="1333467" y="934501"/>
            <a:chExt cx="492471" cy="428686"/>
          </a:xfrm>
        </p:grpSpPr>
        <p:sp>
          <p:nvSpPr>
            <p:cNvPr id="794" name="Oval 793">
              <a:extLst>
                <a:ext uri="{FF2B5EF4-FFF2-40B4-BE49-F238E27FC236}">
                  <a16:creationId xmlns:a16="http://schemas.microsoft.com/office/drawing/2014/main" id="{F7893233-3523-4BB9-85BF-6500C695EB29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95" name="TextBox 794">
              <a:extLst>
                <a:ext uri="{FF2B5EF4-FFF2-40B4-BE49-F238E27FC236}">
                  <a16:creationId xmlns:a16="http://schemas.microsoft.com/office/drawing/2014/main" id="{52A8FD2B-A82E-4241-B33D-DA29E6FB1EEA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796" name="Group 795">
            <a:extLst>
              <a:ext uri="{FF2B5EF4-FFF2-40B4-BE49-F238E27FC236}">
                <a16:creationId xmlns:a16="http://schemas.microsoft.com/office/drawing/2014/main" id="{7896C1AA-9390-4A68-BF61-6312BE7172CC}"/>
              </a:ext>
            </a:extLst>
          </p:cNvPr>
          <p:cNvGrpSpPr/>
          <p:nvPr/>
        </p:nvGrpSpPr>
        <p:grpSpPr>
          <a:xfrm>
            <a:off x="1767655" y="4070937"/>
            <a:ext cx="492471" cy="428686"/>
            <a:chOff x="1333467" y="934501"/>
            <a:chExt cx="492471" cy="428686"/>
          </a:xfrm>
        </p:grpSpPr>
        <p:sp>
          <p:nvSpPr>
            <p:cNvPr id="797" name="Oval 796">
              <a:extLst>
                <a:ext uri="{FF2B5EF4-FFF2-40B4-BE49-F238E27FC236}">
                  <a16:creationId xmlns:a16="http://schemas.microsoft.com/office/drawing/2014/main" id="{8ADAD049-1B42-4B40-8745-D8B990344053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98" name="TextBox 797">
              <a:extLst>
                <a:ext uri="{FF2B5EF4-FFF2-40B4-BE49-F238E27FC236}">
                  <a16:creationId xmlns:a16="http://schemas.microsoft.com/office/drawing/2014/main" id="{84A15A81-8BF6-4DD8-B7B9-FFA4E43C047F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799" name="Group 798">
            <a:extLst>
              <a:ext uri="{FF2B5EF4-FFF2-40B4-BE49-F238E27FC236}">
                <a16:creationId xmlns:a16="http://schemas.microsoft.com/office/drawing/2014/main" id="{EB6C85C2-FBBF-48B3-8D11-AF2C707AC2C6}"/>
              </a:ext>
            </a:extLst>
          </p:cNvPr>
          <p:cNvGrpSpPr/>
          <p:nvPr/>
        </p:nvGrpSpPr>
        <p:grpSpPr>
          <a:xfrm>
            <a:off x="1773667" y="4513821"/>
            <a:ext cx="492471" cy="428686"/>
            <a:chOff x="1333467" y="934501"/>
            <a:chExt cx="492471" cy="428686"/>
          </a:xfrm>
        </p:grpSpPr>
        <p:sp>
          <p:nvSpPr>
            <p:cNvPr id="800" name="Oval 799">
              <a:extLst>
                <a:ext uri="{FF2B5EF4-FFF2-40B4-BE49-F238E27FC236}">
                  <a16:creationId xmlns:a16="http://schemas.microsoft.com/office/drawing/2014/main" id="{5CE0B462-7F21-4890-95EB-788C3ED56DC1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01" name="TextBox 800">
              <a:extLst>
                <a:ext uri="{FF2B5EF4-FFF2-40B4-BE49-F238E27FC236}">
                  <a16:creationId xmlns:a16="http://schemas.microsoft.com/office/drawing/2014/main" id="{5E67DD90-507E-4E05-9CD1-7889B379BF33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802" name="Group 801">
            <a:extLst>
              <a:ext uri="{FF2B5EF4-FFF2-40B4-BE49-F238E27FC236}">
                <a16:creationId xmlns:a16="http://schemas.microsoft.com/office/drawing/2014/main" id="{15F8AF62-3E18-4374-BBD1-BD2E78E9EAEC}"/>
              </a:ext>
            </a:extLst>
          </p:cNvPr>
          <p:cNvGrpSpPr/>
          <p:nvPr/>
        </p:nvGrpSpPr>
        <p:grpSpPr>
          <a:xfrm>
            <a:off x="1767855" y="4963260"/>
            <a:ext cx="492471" cy="428686"/>
            <a:chOff x="1333467" y="934501"/>
            <a:chExt cx="492471" cy="428686"/>
          </a:xfrm>
        </p:grpSpPr>
        <p:sp>
          <p:nvSpPr>
            <p:cNvPr id="803" name="Oval 802">
              <a:extLst>
                <a:ext uri="{FF2B5EF4-FFF2-40B4-BE49-F238E27FC236}">
                  <a16:creationId xmlns:a16="http://schemas.microsoft.com/office/drawing/2014/main" id="{EAC625D0-B342-44DA-B72C-957BA1DDAFF6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04" name="TextBox 803">
              <a:extLst>
                <a:ext uri="{FF2B5EF4-FFF2-40B4-BE49-F238E27FC236}">
                  <a16:creationId xmlns:a16="http://schemas.microsoft.com/office/drawing/2014/main" id="{DC98216D-BF17-4178-A1CF-19D4CFBAAAB0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805" name="Group 804">
            <a:extLst>
              <a:ext uri="{FF2B5EF4-FFF2-40B4-BE49-F238E27FC236}">
                <a16:creationId xmlns:a16="http://schemas.microsoft.com/office/drawing/2014/main" id="{B862673B-4989-449B-B42B-EBD7B98D01FE}"/>
              </a:ext>
            </a:extLst>
          </p:cNvPr>
          <p:cNvGrpSpPr/>
          <p:nvPr/>
        </p:nvGrpSpPr>
        <p:grpSpPr>
          <a:xfrm>
            <a:off x="2692908" y="1838266"/>
            <a:ext cx="446399" cy="428686"/>
            <a:chOff x="463698" y="934501"/>
            <a:chExt cx="446399" cy="428686"/>
          </a:xfrm>
        </p:grpSpPr>
        <p:sp>
          <p:nvSpPr>
            <p:cNvPr id="806" name="Oval 805">
              <a:extLst>
                <a:ext uri="{FF2B5EF4-FFF2-40B4-BE49-F238E27FC236}">
                  <a16:creationId xmlns:a16="http://schemas.microsoft.com/office/drawing/2014/main" id="{7247C0EF-7CBD-49DD-828B-41FEA47645EC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07" name="TextBox 806">
              <a:extLst>
                <a:ext uri="{FF2B5EF4-FFF2-40B4-BE49-F238E27FC236}">
                  <a16:creationId xmlns:a16="http://schemas.microsoft.com/office/drawing/2014/main" id="{8F89520A-B458-4300-8BAC-C404D7BDF9BF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808" name="Group 807">
            <a:extLst>
              <a:ext uri="{FF2B5EF4-FFF2-40B4-BE49-F238E27FC236}">
                <a16:creationId xmlns:a16="http://schemas.microsoft.com/office/drawing/2014/main" id="{0D787725-E372-44CF-9B77-3E0B2D5627B4}"/>
              </a:ext>
            </a:extLst>
          </p:cNvPr>
          <p:cNvGrpSpPr/>
          <p:nvPr/>
        </p:nvGrpSpPr>
        <p:grpSpPr>
          <a:xfrm>
            <a:off x="2691342" y="2283457"/>
            <a:ext cx="446399" cy="428686"/>
            <a:chOff x="457051" y="1380030"/>
            <a:chExt cx="446399" cy="428686"/>
          </a:xfrm>
        </p:grpSpPr>
        <p:sp>
          <p:nvSpPr>
            <p:cNvPr id="809" name="Oval 808">
              <a:extLst>
                <a:ext uri="{FF2B5EF4-FFF2-40B4-BE49-F238E27FC236}">
                  <a16:creationId xmlns:a16="http://schemas.microsoft.com/office/drawing/2014/main" id="{C5B8B0E6-D271-46F7-A176-BBC60AAC5410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6144EAB6-FFD8-40B1-9157-BDFA17A34D75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811" name="Group 810">
            <a:extLst>
              <a:ext uri="{FF2B5EF4-FFF2-40B4-BE49-F238E27FC236}">
                <a16:creationId xmlns:a16="http://schemas.microsoft.com/office/drawing/2014/main" id="{B1C3E46B-822F-4C08-ACBC-DD42FE19AE89}"/>
              </a:ext>
            </a:extLst>
          </p:cNvPr>
          <p:cNvGrpSpPr/>
          <p:nvPr/>
        </p:nvGrpSpPr>
        <p:grpSpPr>
          <a:xfrm>
            <a:off x="2694426" y="2734742"/>
            <a:ext cx="446399" cy="428686"/>
            <a:chOff x="460084" y="1832999"/>
            <a:chExt cx="446399" cy="428686"/>
          </a:xfrm>
        </p:grpSpPr>
        <p:sp>
          <p:nvSpPr>
            <p:cNvPr id="812" name="Oval 811">
              <a:extLst>
                <a:ext uri="{FF2B5EF4-FFF2-40B4-BE49-F238E27FC236}">
                  <a16:creationId xmlns:a16="http://schemas.microsoft.com/office/drawing/2014/main" id="{14062078-124F-4080-814F-97EB3FAD0743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13" name="TextBox 812">
              <a:extLst>
                <a:ext uri="{FF2B5EF4-FFF2-40B4-BE49-F238E27FC236}">
                  <a16:creationId xmlns:a16="http://schemas.microsoft.com/office/drawing/2014/main" id="{EAEC7C75-4145-42E5-9351-4C99916BA967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814" name="Group 813">
            <a:extLst>
              <a:ext uri="{FF2B5EF4-FFF2-40B4-BE49-F238E27FC236}">
                <a16:creationId xmlns:a16="http://schemas.microsoft.com/office/drawing/2014/main" id="{F9916738-77A6-45E1-B8E3-A3BCDBDAF098}"/>
              </a:ext>
            </a:extLst>
          </p:cNvPr>
          <p:cNvGrpSpPr/>
          <p:nvPr/>
        </p:nvGrpSpPr>
        <p:grpSpPr>
          <a:xfrm>
            <a:off x="837439" y="1831123"/>
            <a:ext cx="593466" cy="428686"/>
            <a:chOff x="2176723" y="934501"/>
            <a:chExt cx="593466" cy="428686"/>
          </a:xfrm>
        </p:grpSpPr>
        <p:sp>
          <p:nvSpPr>
            <p:cNvPr id="815" name="Oval 814">
              <a:extLst>
                <a:ext uri="{FF2B5EF4-FFF2-40B4-BE49-F238E27FC236}">
                  <a16:creationId xmlns:a16="http://schemas.microsoft.com/office/drawing/2014/main" id="{FD7A46D2-2FE0-492C-93D5-F443F1798BCC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16" name="TextBox 815">
              <a:extLst>
                <a:ext uri="{FF2B5EF4-FFF2-40B4-BE49-F238E27FC236}">
                  <a16:creationId xmlns:a16="http://schemas.microsoft.com/office/drawing/2014/main" id="{1B71076F-49BC-45A0-8E1C-0C6B94F9247C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6CEB6006-4C7D-497D-AF56-BE88AB91F5F6}"/>
              </a:ext>
            </a:extLst>
          </p:cNvPr>
          <p:cNvGrpSpPr/>
          <p:nvPr/>
        </p:nvGrpSpPr>
        <p:grpSpPr>
          <a:xfrm>
            <a:off x="836207" y="2280004"/>
            <a:ext cx="593466" cy="428686"/>
            <a:chOff x="2176723" y="934501"/>
            <a:chExt cx="593466" cy="428686"/>
          </a:xfrm>
        </p:grpSpPr>
        <p:sp>
          <p:nvSpPr>
            <p:cNvPr id="818" name="Oval 817">
              <a:extLst>
                <a:ext uri="{FF2B5EF4-FFF2-40B4-BE49-F238E27FC236}">
                  <a16:creationId xmlns:a16="http://schemas.microsoft.com/office/drawing/2014/main" id="{4DAE92EF-1A25-4EC4-A2B7-5F770D491F07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19" name="TextBox 818">
              <a:extLst>
                <a:ext uri="{FF2B5EF4-FFF2-40B4-BE49-F238E27FC236}">
                  <a16:creationId xmlns:a16="http://schemas.microsoft.com/office/drawing/2014/main" id="{24969D52-DADF-4ED2-9891-006FC389B366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820" name="Group 819">
            <a:extLst>
              <a:ext uri="{FF2B5EF4-FFF2-40B4-BE49-F238E27FC236}">
                <a16:creationId xmlns:a16="http://schemas.microsoft.com/office/drawing/2014/main" id="{F2502887-6DA3-416F-88EF-6D1063A4DBBC}"/>
              </a:ext>
            </a:extLst>
          </p:cNvPr>
          <p:cNvGrpSpPr/>
          <p:nvPr/>
        </p:nvGrpSpPr>
        <p:grpSpPr>
          <a:xfrm>
            <a:off x="833258" y="2724716"/>
            <a:ext cx="593466" cy="428686"/>
            <a:chOff x="2176723" y="934501"/>
            <a:chExt cx="593466" cy="428686"/>
          </a:xfrm>
        </p:grpSpPr>
        <p:sp>
          <p:nvSpPr>
            <p:cNvPr id="821" name="Oval 820">
              <a:extLst>
                <a:ext uri="{FF2B5EF4-FFF2-40B4-BE49-F238E27FC236}">
                  <a16:creationId xmlns:a16="http://schemas.microsoft.com/office/drawing/2014/main" id="{953E9D2E-168D-4978-912F-F3E2B88C583D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A8CDC379-3D4A-4C7B-A5AC-B835AACF9182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823" name="Group 822">
            <a:extLst>
              <a:ext uri="{FF2B5EF4-FFF2-40B4-BE49-F238E27FC236}">
                <a16:creationId xmlns:a16="http://schemas.microsoft.com/office/drawing/2014/main" id="{D92B9708-FE9F-4E83-A79B-1922E6609358}"/>
              </a:ext>
            </a:extLst>
          </p:cNvPr>
          <p:cNvGrpSpPr/>
          <p:nvPr/>
        </p:nvGrpSpPr>
        <p:grpSpPr>
          <a:xfrm>
            <a:off x="832026" y="3173597"/>
            <a:ext cx="593466" cy="428686"/>
            <a:chOff x="2176723" y="934501"/>
            <a:chExt cx="593466" cy="428686"/>
          </a:xfrm>
        </p:grpSpPr>
        <p:sp>
          <p:nvSpPr>
            <p:cNvPr id="824" name="Oval 823">
              <a:extLst>
                <a:ext uri="{FF2B5EF4-FFF2-40B4-BE49-F238E27FC236}">
                  <a16:creationId xmlns:a16="http://schemas.microsoft.com/office/drawing/2014/main" id="{220E6A6E-2230-43B4-B2A7-94D6FC3ED6CA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25" name="TextBox 824">
              <a:extLst>
                <a:ext uri="{FF2B5EF4-FFF2-40B4-BE49-F238E27FC236}">
                  <a16:creationId xmlns:a16="http://schemas.microsoft.com/office/drawing/2014/main" id="{6F15C532-DC56-441B-BDB5-6BB5A01D52DE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0957024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0833E-6 -3.7037E-6 L -2.70833E-6 -0.06342 " pathEditMode="relative" rAng="0" ptsTypes="AA">
                                      <p:cBhvr>
                                        <p:cTn id="11" dur="2000" fill="hold"/>
                                        <p:tgtEl>
                                          <p:spTgt spid="7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171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2.96296E-6 L -3.125E-6 -0.12801 " pathEditMode="relative" rAng="0" ptsTypes="AA">
                                      <p:cBhvr>
                                        <p:cTn id="13" dur="2000" fill="hold"/>
                                        <p:tgtEl>
                                          <p:spTgt spid="7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412"/>
                                    </p:animMotion>
                                  </p:childTnLst>
                                </p:cTn>
                              </p:par>
                              <p:par>
                                <p:cTn id="1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91667E-6 -3.7037E-7 L -2.91667E-6 -0.19259 " pathEditMode="relative" rAng="0" ptsTypes="AA">
                                      <p:cBhvr>
                                        <p:cTn id="15" dur="2000" fill="hold"/>
                                        <p:tgtEl>
                                          <p:spTgt spid="7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9630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91667E-6 4.81481E-6 L -2.91667E-6 -0.25741 " pathEditMode="relative" rAng="0" ptsTypes="AA">
                                      <p:cBhvr>
                                        <p:cTn id="17" dur="2000" fill="hold"/>
                                        <p:tgtEl>
                                          <p:spTgt spid="7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2870"/>
                                    </p:animMotion>
                                  </p:childTnLst>
                                </p:cTn>
                              </p:par>
                              <p:par>
                                <p:cTn id="1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1.48148E-6 L -3.33333E-6 -0.32801 " pathEditMode="relative" rAng="0" ptsTypes="AA">
                                      <p:cBhvr>
                                        <p:cTn id="19" dur="2000" fill="hold"/>
                                        <p:tgtEl>
                                          <p:spTgt spid="7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6412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-2.22222E-6 L -3.125E-6 -0.39398 " pathEditMode="relative" rAng="0" ptsTypes="AA">
                                      <p:cBhvr>
                                        <p:cTn id="21" dur="2000" fill="hold"/>
                                        <p:tgtEl>
                                          <p:spTgt spid="7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699"/>
                                    </p:animMotion>
                                  </p:childTnLst>
                                </p:cTn>
                              </p:par>
                              <p:par>
                                <p:cTn id="2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4.44444E-6 L -3.54167E-6 -0.45857 " pathEditMode="relative" rAng="0" ptsTypes="AA">
                                      <p:cBhvr>
                                        <p:cTn id="23" dur="2000" fill="hold"/>
                                        <p:tgtEl>
                                          <p:spTgt spid="7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2940"/>
                                    </p:animMotion>
                                  </p:childTnLst>
                                </p:cTn>
                              </p:par>
                              <p:par>
                                <p:cTn id="2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1.11111E-6 L -3.125E-6 -0.51736 " pathEditMode="relative" rAng="0" ptsTypes="AA">
                                      <p:cBhvr>
                                        <p:cTn id="25" dur="2000" fill="hold"/>
                                        <p:tgtEl>
                                          <p:spTgt spid="7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5880"/>
                                    </p:animMotion>
                                  </p:childTnLst>
                                </p:cTn>
                              </p:par>
                              <p:par>
                                <p:cTn id="2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-3.7037E-6 L -3.125E-6 -0.58796 " pathEditMode="relative" rAng="0" ptsTypes="AA">
                                      <p:cBhvr>
                                        <p:cTn id="27" dur="2000" fill="hold"/>
                                        <p:tgtEl>
                                          <p:spTgt spid="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939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7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" dur="500"/>
                                        <p:tgtEl>
                                          <p:spTgt spid="7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" dur="500"/>
                                        <p:tgtEl>
                                          <p:spTgt spid="7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" dur="500"/>
                                        <p:tgtEl>
                                          <p:spTgt spid="7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" dur="500"/>
                                        <p:tgtEl>
                                          <p:spTgt spid="7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" dur="500"/>
                                        <p:tgtEl>
                                          <p:spTgt spid="7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" dur="500"/>
                                        <p:tgtEl>
                                          <p:spTgt spid="7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" dur="500"/>
                                        <p:tgtEl>
                                          <p:spTgt spid="7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" dur="500"/>
                                        <p:tgtEl>
                                          <p:spTgt spid="7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" dur="500"/>
                                        <p:tgtEl>
                                          <p:spTgt spid="7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" dur="500"/>
                                        <p:tgtEl>
                                          <p:spTgt spid="7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91667E-6 -4.07407E-6 L -0.07409 0.52107 " pathEditMode="relative" rAng="0" ptsTypes="AA">
                                      <p:cBhvr>
                                        <p:cTn id="65" dur="2000" fill="hold"/>
                                        <p:tgtEl>
                                          <p:spTgt spid="7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711" y="2604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8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8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8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52" name="Group 151">
            <a:extLst>
              <a:ext uri="{FF2B5EF4-FFF2-40B4-BE49-F238E27FC236}">
                <a16:creationId xmlns:a16="http://schemas.microsoft.com/office/drawing/2014/main" id="{68E92FD2-927F-48A2-9708-0A8709858369}"/>
              </a:ext>
            </a:extLst>
          </p:cNvPr>
          <p:cNvGrpSpPr/>
          <p:nvPr/>
        </p:nvGrpSpPr>
        <p:grpSpPr>
          <a:xfrm>
            <a:off x="691565" y="316524"/>
            <a:ext cx="3205276" cy="817087"/>
            <a:chOff x="255525" y="372323"/>
            <a:chExt cx="2758874" cy="1134018"/>
          </a:xfrm>
        </p:grpSpPr>
        <p:sp>
          <p:nvSpPr>
            <p:cNvPr id="153" name="Rectangle: Rounded Corners 152">
              <a:extLst>
                <a:ext uri="{FF2B5EF4-FFF2-40B4-BE49-F238E27FC236}">
                  <a16:creationId xmlns:a16="http://schemas.microsoft.com/office/drawing/2014/main" id="{C618595C-FAC1-4EE3-8B1B-74CAD879D9E6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39CF08F1-2AE0-4E66-9C19-6A94B7C31869}"/>
                </a:ext>
              </a:extLst>
            </p:cNvPr>
            <p:cNvSpPr txBox="1"/>
            <p:nvPr/>
          </p:nvSpPr>
          <p:spPr>
            <a:xfrm>
              <a:off x="308455" y="485388"/>
              <a:ext cx="1718066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328 + 6 = </a:t>
              </a:r>
            </a:p>
          </p:txBody>
        </p:sp>
      </p:grpSp>
      <p:sp>
        <p:nvSpPr>
          <p:cNvPr id="155" name="Rectangle 154">
            <a:extLst>
              <a:ext uri="{FF2B5EF4-FFF2-40B4-BE49-F238E27FC236}">
                <a16:creationId xmlns:a16="http://schemas.microsoft.com/office/drawing/2014/main" id="{C4835319-FFC3-4050-A6FA-E0E59B405BD0}"/>
              </a:ext>
            </a:extLst>
          </p:cNvPr>
          <p:cNvSpPr/>
          <p:nvPr/>
        </p:nvSpPr>
        <p:spPr>
          <a:xfrm>
            <a:off x="2655209" y="442422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AD4587B0-2B43-4643-B777-AF9C43D6817F}"/>
              </a:ext>
            </a:extLst>
          </p:cNvPr>
          <p:cNvSpPr txBox="1"/>
          <p:nvPr/>
        </p:nvSpPr>
        <p:spPr>
          <a:xfrm>
            <a:off x="2651466" y="433483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334</a:t>
            </a:r>
          </a:p>
        </p:txBody>
      </p:sp>
      <p:grpSp>
        <p:nvGrpSpPr>
          <p:cNvPr id="610" name="Group 609">
            <a:extLst>
              <a:ext uri="{FF2B5EF4-FFF2-40B4-BE49-F238E27FC236}">
                <a16:creationId xmlns:a16="http://schemas.microsoft.com/office/drawing/2014/main" id="{7BA412F8-13D4-4CC9-9F2F-21EFC1B35EAB}"/>
              </a:ext>
            </a:extLst>
          </p:cNvPr>
          <p:cNvGrpSpPr/>
          <p:nvPr/>
        </p:nvGrpSpPr>
        <p:grpSpPr>
          <a:xfrm>
            <a:off x="2695428" y="1843308"/>
            <a:ext cx="446399" cy="428686"/>
            <a:chOff x="463698" y="934501"/>
            <a:chExt cx="446399" cy="428686"/>
          </a:xfrm>
        </p:grpSpPr>
        <p:sp>
          <p:nvSpPr>
            <p:cNvPr id="611" name="Oval 610">
              <a:extLst>
                <a:ext uri="{FF2B5EF4-FFF2-40B4-BE49-F238E27FC236}">
                  <a16:creationId xmlns:a16="http://schemas.microsoft.com/office/drawing/2014/main" id="{7D6B5EBE-69D3-40E2-878E-40621E519F9D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12" name="TextBox 611">
              <a:extLst>
                <a:ext uri="{FF2B5EF4-FFF2-40B4-BE49-F238E27FC236}">
                  <a16:creationId xmlns:a16="http://schemas.microsoft.com/office/drawing/2014/main" id="{9A84E455-FC36-433E-8755-0235CDD504D4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613" name="Group 612">
            <a:extLst>
              <a:ext uri="{FF2B5EF4-FFF2-40B4-BE49-F238E27FC236}">
                <a16:creationId xmlns:a16="http://schemas.microsoft.com/office/drawing/2014/main" id="{8F3F41DA-6BC2-4565-AF00-D5560E102EFD}"/>
              </a:ext>
            </a:extLst>
          </p:cNvPr>
          <p:cNvGrpSpPr/>
          <p:nvPr/>
        </p:nvGrpSpPr>
        <p:grpSpPr>
          <a:xfrm>
            <a:off x="2693862" y="2296359"/>
            <a:ext cx="446399" cy="428686"/>
            <a:chOff x="457051" y="1380030"/>
            <a:chExt cx="446399" cy="428686"/>
          </a:xfrm>
        </p:grpSpPr>
        <p:sp>
          <p:nvSpPr>
            <p:cNvPr id="614" name="Oval 613">
              <a:extLst>
                <a:ext uri="{FF2B5EF4-FFF2-40B4-BE49-F238E27FC236}">
                  <a16:creationId xmlns:a16="http://schemas.microsoft.com/office/drawing/2014/main" id="{77D32366-168A-4BF6-A74F-8D752DDDF15B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15" name="TextBox 614">
              <a:extLst>
                <a:ext uri="{FF2B5EF4-FFF2-40B4-BE49-F238E27FC236}">
                  <a16:creationId xmlns:a16="http://schemas.microsoft.com/office/drawing/2014/main" id="{9FB934EC-1CF1-4C79-8024-E788C3FD98C0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616" name="Group 615">
            <a:extLst>
              <a:ext uri="{FF2B5EF4-FFF2-40B4-BE49-F238E27FC236}">
                <a16:creationId xmlns:a16="http://schemas.microsoft.com/office/drawing/2014/main" id="{396C8298-403A-4B67-8746-B4C62B42BB81}"/>
              </a:ext>
            </a:extLst>
          </p:cNvPr>
          <p:cNvGrpSpPr/>
          <p:nvPr/>
        </p:nvGrpSpPr>
        <p:grpSpPr>
          <a:xfrm>
            <a:off x="2696946" y="2739784"/>
            <a:ext cx="446399" cy="428686"/>
            <a:chOff x="460084" y="1832999"/>
            <a:chExt cx="446399" cy="428686"/>
          </a:xfrm>
        </p:grpSpPr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81A0DEBA-1485-4EE0-8633-69F3BF00AE4A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18" name="TextBox 617">
              <a:extLst>
                <a:ext uri="{FF2B5EF4-FFF2-40B4-BE49-F238E27FC236}">
                  <a16:creationId xmlns:a16="http://schemas.microsoft.com/office/drawing/2014/main" id="{D0CE8D0D-CF2A-45FB-A8A1-CDE1823A4FD0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619" name="Group 618">
            <a:extLst>
              <a:ext uri="{FF2B5EF4-FFF2-40B4-BE49-F238E27FC236}">
                <a16:creationId xmlns:a16="http://schemas.microsoft.com/office/drawing/2014/main" id="{FA9507D6-1207-4182-A267-379A5A87EFA7}"/>
              </a:ext>
            </a:extLst>
          </p:cNvPr>
          <p:cNvGrpSpPr/>
          <p:nvPr/>
        </p:nvGrpSpPr>
        <p:grpSpPr>
          <a:xfrm>
            <a:off x="2694691" y="3182573"/>
            <a:ext cx="446399" cy="428686"/>
            <a:chOff x="453437" y="2278528"/>
            <a:chExt cx="446399" cy="428686"/>
          </a:xfrm>
        </p:grpSpPr>
        <p:sp>
          <p:nvSpPr>
            <p:cNvPr id="620" name="Oval 619">
              <a:extLst>
                <a:ext uri="{FF2B5EF4-FFF2-40B4-BE49-F238E27FC236}">
                  <a16:creationId xmlns:a16="http://schemas.microsoft.com/office/drawing/2014/main" id="{39E71878-1724-4D0F-AC87-8AA9F86ABCD0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21" name="TextBox 620">
              <a:extLst>
                <a:ext uri="{FF2B5EF4-FFF2-40B4-BE49-F238E27FC236}">
                  <a16:creationId xmlns:a16="http://schemas.microsoft.com/office/drawing/2014/main" id="{38AEE5FC-5439-4F5C-9493-EE4199A740B5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622" name="Group 621">
            <a:extLst>
              <a:ext uri="{FF2B5EF4-FFF2-40B4-BE49-F238E27FC236}">
                <a16:creationId xmlns:a16="http://schemas.microsoft.com/office/drawing/2014/main" id="{5ACE61CD-6301-42F8-89BC-038E619AE19F}"/>
              </a:ext>
            </a:extLst>
          </p:cNvPr>
          <p:cNvGrpSpPr/>
          <p:nvPr/>
        </p:nvGrpSpPr>
        <p:grpSpPr>
          <a:xfrm>
            <a:off x="2694655" y="3626825"/>
            <a:ext cx="446399" cy="428686"/>
            <a:chOff x="448639" y="2727542"/>
            <a:chExt cx="446399" cy="428686"/>
          </a:xfrm>
        </p:grpSpPr>
        <p:sp>
          <p:nvSpPr>
            <p:cNvPr id="623" name="Oval 622">
              <a:extLst>
                <a:ext uri="{FF2B5EF4-FFF2-40B4-BE49-F238E27FC236}">
                  <a16:creationId xmlns:a16="http://schemas.microsoft.com/office/drawing/2014/main" id="{F5AB2C7B-FE8B-4D76-895F-63F7643DE896}"/>
                </a:ext>
              </a:extLst>
            </p:cNvPr>
            <p:cNvSpPr/>
            <p:nvPr/>
          </p:nvSpPr>
          <p:spPr>
            <a:xfrm>
              <a:off x="448639" y="2727542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24" name="TextBox 623">
              <a:extLst>
                <a:ext uri="{FF2B5EF4-FFF2-40B4-BE49-F238E27FC236}">
                  <a16:creationId xmlns:a16="http://schemas.microsoft.com/office/drawing/2014/main" id="{9D81E265-7C21-4B9D-83AD-7AD848D77267}"/>
                </a:ext>
              </a:extLst>
            </p:cNvPr>
            <p:cNvSpPr txBox="1"/>
            <p:nvPr/>
          </p:nvSpPr>
          <p:spPr>
            <a:xfrm>
              <a:off x="500875" y="2756661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625" name="Group 624">
            <a:extLst>
              <a:ext uri="{FF2B5EF4-FFF2-40B4-BE49-F238E27FC236}">
                <a16:creationId xmlns:a16="http://schemas.microsoft.com/office/drawing/2014/main" id="{DFE22932-2D08-43E7-8B7C-EF831EF5978D}"/>
              </a:ext>
            </a:extLst>
          </p:cNvPr>
          <p:cNvGrpSpPr/>
          <p:nvPr/>
        </p:nvGrpSpPr>
        <p:grpSpPr>
          <a:xfrm>
            <a:off x="2697985" y="4070538"/>
            <a:ext cx="446399" cy="428686"/>
            <a:chOff x="463698" y="934501"/>
            <a:chExt cx="446399" cy="428686"/>
          </a:xfrm>
        </p:grpSpPr>
        <p:sp>
          <p:nvSpPr>
            <p:cNvPr id="626" name="Oval 625">
              <a:extLst>
                <a:ext uri="{FF2B5EF4-FFF2-40B4-BE49-F238E27FC236}">
                  <a16:creationId xmlns:a16="http://schemas.microsoft.com/office/drawing/2014/main" id="{154D8305-911C-43C6-9BA3-35877FE1E83E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27" name="TextBox 626">
              <a:extLst>
                <a:ext uri="{FF2B5EF4-FFF2-40B4-BE49-F238E27FC236}">
                  <a16:creationId xmlns:a16="http://schemas.microsoft.com/office/drawing/2014/main" id="{56E6F200-B441-4500-89BD-EECCC43F98D4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628" name="Group 627">
            <a:extLst>
              <a:ext uri="{FF2B5EF4-FFF2-40B4-BE49-F238E27FC236}">
                <a16:creationId xmlns:a16="http://schemas.microsoft.com/office/drawing/2014/main" id="{9E92EF55-6207-45FE-8E36-30ED7CD06E1C}"/>
              </a:ext>
            </a:extLst>
          </p:cNvPr>
          <p:cNvGrpSpPr/>
          <p:nvPr/>
        </p:nvGrpSpPr>
        <p:grpSpPr>
          <a:xfrm>
            <a:off x="2696419" y="4523589"/>
            <a:ext cx="446399" cy="428686"/>
            <a:chOff x="457051" y="1380030"/>
            <a:chExt cx="446399" cy="428686"/>
          </a:xfrm>
        </p:grpSpPr>
        <p:sp>
          <p:nvSpPr>
            <p:cNvPr id="629" name="Oval 628">
              <a:extLst>
                <a:ext uri="{FF2B5EF4-FFF2-40B4-BE49-F238E27FC236}">
                  <a16:creationId xmlns:a16="http://schemas.microsoft.com/office/drawing/2014/main" id="{F46B88F5-3994-4550-BD17-388CEF75F9BA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30" name="TextBox 629">
              <a:extLst>
                <a:ext uri="{FF2B5EF4-FFF2-40B4-BE49-F238E27FC236}">
                  <a16:creationId xmlns:a16="http://schemas.microsoft.com/office/drawing/2014/main" id="{061E193E-0301-49A2-83FF-B273188DE6E5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631" name="Group 630">
            <a:extLst>
              <a:ext uri="{FF2B5EF4-FFF2-40B4-BE49-F238E27FC236}">
                <a16:creationId xmlns:a16="http://schemas.microsoft.com/office/drawing/2014/main" id="{B7B3457C-3FB2-4362-9B61-95E0B0F65856}"/>
              </a:ext>
            </a:extLst>
          </p:cNvPr>
          <p:cNvGrpSpPr/>
          <p:nvPr/>
        </p:nvGrpSpPr>
        <p:grpSpPr>
          <a:xfrm>
            <a:off x="2699503" y="4967014"/>
            <a:ext cx="446399" cy="428686"/>
            <a:chOff x="460084" y="1832999"/>
            <a:chExt cx="446399" cy="428686"/>
          </a:xfrm>
        </p:grpSpPr>
        <p:sp>
          <p:nvSpPr>
            <p:cNvPr id="632" name="Oval 631">
              <a:extLst>
                <a:ext uri="{FF2B5EF4-FFF2-40B4-BE49-F238E27FC236}">
                  <a16:creationId xmlns:a16="http://schemas.microsoft.com/office/drawing/2014/main" id="{40F64116-A17A-4C16-8C3B-34E534B400A6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33" name="TextBox 632">
              <a:extLst>
                <a:ext uri="{FF2B5EF4-FFF2-40B4-BE49-F238E27FC236}">
                  <a16:creationId xmlns:a16="http://schemas.microsoft.com/office/drawing/2014/main" id="{9059E62A-91F4-4693-8ABF-253770A1CDE0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634" name="Group 633">
            <a:extLst>
              <a:ext uri="{FF2B5EF4-FFF2-40B4-BE49-F238E27FC236}">
                <a16:creationId xmlns:a16="http://schemas.microsoft.com/office/drawing/2014/main" id="{DE47F4B0-ACD6-4E94-BD00-FA1E1208DD56}"/>
              </a:ext>
            </a:extLst>
          </p:cNvPr>
          <p:cNvGrpSpPr/>
          <p:nvPr/>
        </p:nvGrpSpPr>
        <p:grpSpPr>
          <a:xfrm>
            <a:off x="2697248" y="5409803"/>
            <a:ext cx="446399" cy="428686"/>
            <a:chOff x="453437" y="2278528"/>
            <a:chExt cx="446399" cy="428686"/>
          </a:xfrm>
        </p:grpSpPr>
        <p:sp>
          <p:nvSpPr>
            <p:cNvPr id="635" name="Oval 634">
              <a:extLst>
                <a:ext uri="{FF2B5EF4-FFF2-40B4-BE49-F238E27FC236}">
                  <a16:creationId xmlns:a16="http://schemas.microsoft.com/office/drawing/2014/main" id="{989AD9B5-21FD-4C1F-A1AB-7A57D55BEE3C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36" name="TextBox 635">
              <a:extLst>
                <a:ext uri="{FF2B5EF4-FFF2-40B4-BE49-F238E27FC236}">
                  <a16:creationId xmlns:a16="http://schemas.microsoft.com/office/drawing/2014/main" id="{0C482473-4D6C-40BC-B3A5-8DAD9D51D193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637" name="Group 636">
            <a:extLst>
              <a:ext uri="{FF2B5EF4-FFF2-40B4-BE49-F238E27FC236}">
                <a16:creationId xmlns:a16="http://schemas.microsoft.com/office/drawing/2014/main" id="{028C981B-33F9-4D93-95DF-CDB4003CD52B}"/>
              </a:ext>
            </a:extLst>
          </p:cNvPr>
          <p:cNvGrpSpPr/>
          <p:nvPr/>
        </p:nvGrpSpPr>
        <p:grpSpPr>
          <a:xfrm>
            <a:off x="2697212" y="5854055"/>
            <a:ext cx="446399" cy="428686"/>
            <a:chOff x="448639" y="2727542"/>
            <a:chExt cx="446399" cy="428686"/>
          </a:xfrm>
        </p:grpSpPr>
        <p:sp>
          <p:nvSpPr>
            <p:cNvPr id="638" name="Oval 637">
              <a:extLst>
                <a:ext uri="{FF2B5EF4-FFF2-40B4-BE49-F238E27FC236}">
                  <a16:creationId xmlns:a16="http://schemas.microsoft.com/office/drawing/2014/main" id="{BA852586-1BFD-4ECA-9410-F8D9B1CB7F40}"/>
                </a:ext>
              </a:extLst>
            </p:cNvPr>
            <p:cNvSpPr/>
            <p:nvPr/>
          </p:nvSpPr>
          <p:spPr>
            <a:xfrm>
              <a:off x="448639" y="2727542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39" name="TextBox 638">
              <a:extLst>
                <a:ext uri="{FF2B5EF4-FFF2-40B4-BE49-F238E27FC236}">
                  <a16:creationId xmlns:a16="http://schemas.microsoft.com/office/drawing/2014/main" id="{089BA474-28C9-4060-9A39-4BFD503512EC}"/>
                </a:ext>
              </a:extLst>
            </p:cNvPr>
            <p:cNvSpPr txBox="1"/>
            <p:nvPr/>
          </p:nvSpPr>
          <p:spPr>
            <a:xfrm>
              <a:off x="500875" y="2756661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640" name="Group 639">
            <a:extLst>
              <a:ext uri="{FF2B5EF4-FFF2-40B4-BE49-F238E27FC236}">
                <a16:creationId xmlns:a16="http://schemas.microsoft.com/office/drawing/2014/main" id="{8F2CA92D-7E40-44E5-8D4F-3793B40FE14E}"/>
              </a:ext>
            </a:extLst>
          </p:cNvPr>
          <p:cNvGrpSpPr/>
          <p:nvPr/>
        </p:nvGrpSpPr>
        <p:grpSpPr>
          <a:xfrm>
            <a:off x="2671686" y="1837134"/>
            <a:ext cx="492471" cy="428686"/>
            <a:chOff x="1333467" y="934501"/>
            <a:chExt cx="492471" cy="428686"/>
          </a:xfrm>
        </p:grpSpPr>
        <p:sp>
          <p:nvSpPr>
            <p:cNvPr id="641" name="Oval 640">
              <a:extLst>
                <a:ext uri="{FF2B5EF4-FFF2-40B4-BE49-F238E27FC236}">
                  <a16:creationId xmlns:a16="http://schemas.microsoft.com/office/drawing/2014/main" id="{58F70555-42DD-40D4-BA06-981ADA865E3D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9D4EDB53-C195-4206-89C0-D7AFD15DA53E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43" name="Group 642">
            <a:extLst>
              <a:ext uri="{FF2B5EF4-FFF2-40B4-BE49-F238E27FC236}">
                <a16:creationId xmlns:a16="http://schemas.microsoft.com/office/drawing/2014/main" id="{998FCA3F-3B48-43B1-9227-CC530450E2E8}"/>
              </a:ext>
            </a:extLst>
          </p:cNvPr>
          <p:cNvGrpSpPr/>
          <p:nvPr/>
        </p:nvGrpSpPr>
        <p:grpSpPr>
          <a:xfrm>
            <a:off x="1774855" y="1831123"/>
            <a:ext cx="492471" cy="428686"/>
            <a:chOff x="1333467" y="934501"/>
            <a:chExt cx="492471" cy="428686"/>
          </a:xfrm>
        </p:grpSpPr>
        <p:sp>
          <p:nvSpPr>
            <p:cNvPr id="644" name="Oval 643">
              <a:extLst>
                <a:ext uri="{FF2B5EF4-FFF2-40B4-BE49-F238E27FC236}">
                  <a16:creationId xmlns:a16="http://schemas.microsoft.com/office/drawing/2014/main" id="{65B3276F-E42A-49D1-BA4D-01090023BA13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2588061F-99C0-48CF-92A2-914E2A3679CD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46" name="Group 645">
            <a:extLst>
              <a:ext uri="{FF2B5EF4-FFF2-40B4-BE49-F238E27FC236}">
                <a16:creationId xmlns:a16="http://schemas.microsoft.com/office/drawing/2014/main" id="{1D37E3E9-EA29-46B7-B30E-533AF9A9E248}"/>
              </a:ext>
            </a:extLst>
          </p:cNvPr>
          <p:cNvGrpSpPr/>
          <p:nvPr/>
        </p:nvGrpSpPr>
        <p:grpSpPr>
          <a:xfrm>
            <a:off x="1769043" y="2280562"/>
            <a:ext cx="492471" cy="428686"/>
            <a:chOff x="1333467" y="934501"/>
            <a:chExt cx="492471" cy="428686"/>
          </a:xfrm>
        </p:grpSpPr>
        <p:sp>
          <p:nvSpPr>
            <p:cNvPr id="647" name="Oval 646">
              <a:extLst>
                <a:ext uri="{FF2B5EF4-FFF2-40B4-BE49-F238E27FC236}">
                  <a16:creationId xmlns:a16="http://schemas.microsoft.com/office/drawing/2014/main" id="{A1C52575-D4BA-425D-8239-1A190EA760C3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89E9D9A6-ADF4-4801-938D-6A7B72099D0A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52" name="Group 651">
            <a:extLst>
              <a:ext uri="{FF2B5EF4-FFF2-40B4-BE49-F238E27FC236}">
                <a16:creationId xmlns:a16="http://schemas.microsoft.com/office/drawing/2014/main" id="{28FDD97D-BEB4-416B-AADE-E133EF2907C3}"/>
              </a:ext>
            </a:extLst>
          </p:cNvPr>
          <p:cNvGrpSpPr/>
          <p:nvPr/>
        </p:nvGrpSpPr>
        <p:grpSpPr>
          <a:xfrm>
            <a:off x="837439" y="1831123"/>
            <a:ext cx="593466" cy="428686"/>
            <a:chOff x="2176723" y="934501"/>
            <a:chExt cx="593466" cy="428686"/>
          </a:xfrm>
        </p:grpSpPr>
        <p:sp>
          <p:nvSpPr>
            <p:cNvPr id="653" name="Oval 652">
              <a:extLst>
                <a:ext uri="{FF2B5EF4-FFF2-40B4-BE49-F238E27FC236}">
                  <a16:creationId xmlns:a16="http://schemas.microsoft.com/office/drawing/2014/main" id="{81ED3EA5-2C6E-4827-A53B-0DA5F8D64F9B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54" name="TextBox 653">
              <a:extLst>
                <a:ext uri="{FF2B5EF4-FFF2-40B4-BE49-F238E27FC236}">
                  <a16:creationId xmlns:a16="http://schemas.microsoft.com/office/drawing/2014/main" id="{D78C62A1-A848-482E-8BE5-408CA2CCB0DA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655" name="Group 654">
            <a:extLst>
              <a:ext uri="{FF2B5EF4-FFF2-40B4-BE49-F238E27FC236}">
                <a16:creationId xmlns:a16="http://schemas.microsoft.com/office/drawing/2014/main" id="{CE892DD0-3386-47B3-8EE8-EB8C2CD16C9B}"/>
              </a:ext>
            </a:extLst>
          </p:cNvPr>
          <p:cNvGrpSpPr/>
          <p:nvPr/>
        </p:nvGrpSpPr>
        <p:grpSpPr>
          <a:xfrm>
            <a:off x="836207" y="2280004"/>
            <a:ext cx="593466" cy="428686"/>
            <a:chOff x="2176723" y="934501"/>
            <a:chExt cx="593466" cy="428686"/>
          </a:xfrm>
        </p:grpSpPr>
        <p:sp>
          <p:nvSpPr>
            <p:cNvPr id="656" name="Oval 655">
              <a:extLst>
                <a:ext uri="{FF2B5EF4-FFF2-40B4-BE49-F238E27FC236}">
                  <a16:creationId xmlns:a16="http://schemas.microsoft.com/office/drawing/2014/main" id="{0BC6AEA3-B489-4A2A-88A0-66D67D526774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57AE4339-FBAE-43EA-83C8-96AAFE57AE1A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658" name="Group 657">
            <a:extLst>
              <a:ext uri="{FF2B5EF4-FFF2-40B4-BE49-F238E27FC236}">
                <a16:creationId xmlns:a16="http://schemas.microsoft.com/office/drawing/2014/main" id="{73641AC6-930E-4614-A219-97D505352CE8}"/>
              </a:ext>
            </a:extLst>
          </p:cNvPr>
          <p:cNvGrpSpPr/>
          <p:nvPr/>
        </p:nvGrpSpPr>
        <p:grpSpPr>
          <a:xfrm>
            <a:off x="833258" y="2724716"/>
            <a:ext cx="593466" cy="428686"/>
            <a:chOff x="2176723" y="934501"/>
            <a:chExt cx="593466" cy="428686"/>
          </a:xfrm>
        </p:grpSpPr>
        <p:sp>
          <p:nvSpPr>
            <p:cNvPr id="659" name="Oval 658">
              <a:extLst>
                <a:ext uri="{FF2B5EF4-FFF2-40B4-BE49-F238E27FC236}">
                  <a16:creationId xmlns:a16="http://schemas.microsoft.com/office/drawing/2014/main" id="{C476C67B-CB6C-4CB2-B135-77226BFDA043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60" name="TextBox 659">
              <a:extLst>
                <a:ext uri="{FF2B5EF4-FFF2-40B4-BE49-F238E27FC236}">
                  <a16:creationId xmlns:a16="http://schemas.microsoft.com/office/drawing/2014/main" id="{A3B30748-83CB-4643-88FE-996F19420A13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661" name="Group 660">
            <a:extLst>
              <a:ext uri="{FF2B5EF4-FFF2-40B4-BE49-F238E27FC236}">
                <a16:creationId xmlns:a16="http://schemas.microsoft.com/office/drawing/2014/main" id="{F61A161A-A3D2-439D-8CC0-16FFC8948962}"/>
              </a:ext>
            </a:extLst>
          </p:cNvPr>
          <p:cNvGrpSpPr/>
          <p:nvPr/>
        </p:nvGrpSpPr>
        <p:grpSpPr>
          <a:xfrm>
            <a:off x="2692908" y="1838266"/>
            <a:ext cx="446399" cy="428686"/>
            <a:chOff x="463698" y="934501"/>
            <a:chExt cx="446399" cy="428686"/>
          </a:xfrm>
        </p:grpSpPr>
        <p:sp>
          <p:nvSpPr>
            <p:cNvPr id="662" name="Oval 661">
              <a:extLst>
                <a:ext uri="{FF2B5EF4-FFF2-40B4-BE49-F238E27FC236}">
                  <a16:creationId xmlns:a16="http://schemas.microsoft.com/office/drawing/2014/main" id="{7FFF96B0-A3F8-470F-9F88-B9EE763F27E1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63" name="TextBox 662">
              <a:extLst>
                <a:ext uri="{FF2B5EF4-FFF2-40B4-BE49-F238E27FC236}">
                  <a16:creationId xmlns:a16="http://schemas.microsoft.com/office/drawing/2014/main" id="{AB88EB55-6172-471D-B4DB-80ABBF2C8E9B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664" name="Group 663">
            <a:extLst>
              <a:ext uri="{FF2B5EF4-FFF2-40B4-BE49-F238E27FC236}">
                <a16:creationId xmlns:a16="http://schemas.microsoft.com/office/drawing/2014/main" id="{60B94D56-E4C3-44C3-90CD-8C7D7DD9E11E}"/>
              </a:ext>
            </a:extLst>
          </p:cNvPr>
          <p:cNvGrpSpPr/>
          <p:nvPr/>
        </p:nvGrpSpPr>
        <p:grpSpPr>
          <a:xfrm>
            <a:off x="2691342" y="2283457"/>
            <a:ext cx="446399" cy="428686"/>
            <a:chOff x="457051" y="1380030"/>
            <a:chExt cx="446399" cy="428686"/>
          </a:xfrm>
        </p:grpSpPr>
        <p:sp>
          <p:nvSpPr>
            <p:cNvPr id="665" name="Oval 664">
              <a:extLst>
                <a:ext uri="{FF2B5EF4-FFF2-40B4-BE49-F238E27FC236}">
                  <a16:creationId xmlns:a16="http://schemas.microsoft.com/office/drawing/2014/main" id="{9FD3A2C0-3644-4A9D-83A4-EE25291F5DD8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66" name="TextBox 665">
              <a:extLst>
                <a:ext uri="{FF2B5EF4-FFF2-40B4-BE49-F238E27FC236}">
                  <a16:creationId xmlns:a16="http://schemas.microsoft.com/office/drawing/2014/main" id="{8C7433E7-18FE-49B1-99B0-B18A3D47FDE5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667" name="Group 666">
            <a:extLst>
              <a:ext uri="{FF2B5EF4-FFF2-40B4-BE49-F238E27FC236}">
                <a16:creationId xmlns:a16="http://schemas.microsoft.com/office/drawing/2014/main" id="{A28FAB66-4262-4058-9C19-6CAD79EF2F56}"/>
              </a:ext>
            </a:extLst>
          </p:cNvPr>
          <p:cNvGrpSpPr/>
          <p:nvPr/>
        </p:nvGrpSpPr>
        <p:grpSpPr>
          <a:xfrm>
            <a:off x="2694426" y="2734742"/>
            <a:ext cx="446399" cy="428686"/>
            <a:chOff x="460084" y="1832999"/>
            <a:chExt cx="446399" cy="428686"/>
          </a:xfrm>
        </p:grpSpPr>
        <p:sp>
          <p:nvSpPr>
            <p:cNvPr id="668" name="Oval 667">
              <a:extLst>
                <a:ext uri="{FF2B5EF4-FFF2-40B4-BE49-F238E27FC236}">
                  <a16:creationId xmlns:a16="http://schemas.microsoft.com/office/drawing/2014/main" id="{72C75DF6-E0B3-42CE-8EFA-E7D3EB00D627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69" name="TextBox 668">
              <a:extLst>
                <a:ext uri="{FF2B5EF4-FFF2-40B4-BE49-F238E27FC236}">
                  <a16:creationId xmlns:a16="http://schemas.microsoft.com/office/drawing/2014/main" id="{C671ED1F-06DE-425B-85AF-7C895E1CDE3A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670" name="Group 669">
            <a:extLst>
              <a:ext uri="{FF2B5EF4-FFF2-40B4-BE49-F238E27FC236}">
                <a16:creationId xmlns:a16="http://schemas.microsoft.com/office/drawing/2014/main" id="{0DF035B2-6227-4A17-991A-25BDBDB7CFE4}"/>
              </a:ext>
            </a:extLst>
          </p:cNvPr>
          <p:cNvGrpSpPr/>
          <p:nvPr/>
        </p:nvGrpSpPr>
        <p:grpSpPr>
          <a:xfrm>
            <a:off x="2692171" y="3177531"/>
            <a:ext cx="446399" cy="428686"/>
            <a:chOff x="453437" y="2278528"/>
            <a:chExt cx="446399" cy="428686"/>
          </a:xfrm>
        </p:grpSpPr>
        <p:sp>
          <p:nvSpPr>
            <p:cNvPr id="671" name="Oval 670">
              <a:extLst>
                <a:ext uri="{FF2B5EF4-FFF2-40B4-BE49-F238E27FC236}">
                  <a16:creationId xmlns:a16="http://schemas.microsoft.com/office/drawing/2014/main" id="{E7E6DA7E-4542-4791-80C9-D3AE1A89A69D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72" name="TextBox 671">
              <a:extLst>
                <a:ext uri="{FF2B5EF4-FFF2-40B4-BE49-F238E27FC236}">
                  <a16:creationId xmlns:a16="http://schemas.microsoft.com/office/drawing/2014/main" id="{948928E1-D7DC-4C82-BF11-AC5F9F41D628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8884872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6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0833E-6 -3.7037E-6 L -2.70833E-6 -0.06342 " pathEditMode="relative" rAng="0" ptsTypes="AA">
                                      <p:cBhvr>
                                        <p:cTn id="16" dur="2000" fill="hold"/>
                                        <p:tgtEl>
                                          <p:spTgt spid="6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171"/>
                                    </p:animMotion>
                                  </p:childTnLst>
                                </p:cTn>
                              </p:par>
                              <p:par>
                                <p:cTn id="1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2.96296E-6 L -3.125E-6 -0.12801 " pathEditMode="relative" rAng="0" ptsTypes="AA">
                                      <p:cBhvr>
                                        <p:cTn id="18" dur="2000" fill="hold"/>
                                        <p:tgtEl>
                                          <p:spTgt spid="6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412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91667E-6 -3.7037E-7 L -2.91667E-6 -0.19259 " pathEditMode="relative" rAng="0" ptsTypes="AA">
                                      <p:cBhvr>
                                        <p:cTn id="20" dur="2000" fill="hold"/>
                                        <p:tgtEl>
                                          <p:spTgt spid="6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9630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91667E-6 4.81481E-6 L -2.91667E-6 -0.25741 " pathEditMode="relative" rAng="0" ptsTypes="AA">
                                      <p:cBhvr>
                                        <p:cTn id="22" dur="2000" fill="hold"/>
                                        <p:tgtEl>
                                          <p:spTgt spid="6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2870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1.48148E-6 L -3.33333E-6 -0.32801 " pathEditMode="relative" rAng="0" ptsTypes="AA">
                                      <p:cBhvr>
                                        <p:cTn id="24" dur="2000" fill="hold"/>
                                        <p:tgtEl>
                                          <p:spTgt spid="6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6412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-2.22222E-6 L -3.125E-6 -0.39398 " pathEditMode="relative" rAng="0" ptsTypes="AA">
                                      <p:cBhvr>
                                        <p:cTn id="26" dur="2000" fill="hold"/>
                                        <p:tgtEl>
                                          <p:spTgt spid="6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699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4.44444E-6 L -3.54167E-6 -0.45857 " pathEditMode="relative" rAng="0" ptsTypes="AA">
                                      <p:cBhvr>
                                        <p:cTn id="28" dur="2000" fill="hold"/>
                                        <p:tgtEl>
                                          <p:spTgt spid="6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2940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1.11111E-6 L -3.125E-6 -0.51736 " pathEditMode="relative" rAng="0" ptsTypes="AA">
                                      <p:cBhvr>
                                        <p:cTn id="30" dur="2000" fill="hold"/>
                                        <p:tgtEl>
                                          <p:spTgt spid="6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5880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-3.7037E-6 L -3.125E-6 -0.58796 " pathEditMode="relative" rAng="0" ptsTypes="AA">
                                      <p:cBhvr>
                                        <p:cTn id="32" dur="2000" fill="hold"/>
                                        <p:tgtEl>
                                          <p:spTgt spid="6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939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2000"/>
                            </p:stCondLst>
                            <p:childTnLst>
                              <p:par>
                                <p:cTn id="3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6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8" dur="500"/>
                                        <p:tgtEl>
                                          <p:spTgt spid="6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1" dur="500"/>
                                        <p:tgtEl>
                                          <p:spTgt spid="6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4" dur="500"/>
                                        <p:tgtEl>
                                          <p:spTgt spid="6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7" dur="500"/>
                                        <p:tgtEl>
                                          <p:spTgt spid="6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0" dur="500"/>
                                        <p:tgtEl>
                                          <p:spTgt spid="6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3" dur="500"/>
                                        <p:tgtEl>
                                          <p:spTgt spid="6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6" dur="500"/>
                                        <p:tgtEl>
                                          <p:spTgt spid="6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9" dur="500"/>
                                        <p:tgtEl>
                                          <p:spTgt spid="6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2" dur="500"/>
                                        <p:tgtEl>
                                          <p:spTgt spid="6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5" dur="500"/>
                                        <p:tgtEl>
                                          <p:spTgt spid="6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91667E-6 -4.07407E-6 L -0.07356 0.12871 " pathEditMode="relative" rAng="0" ptsTypes="AA">
                                      <p:cBhvr>
                                        <p:cTn id="70" dur="2000" fill="hold"/>
                                        <p:tgtEl>
                                          <p:spTgt spid="6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85" y="643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6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6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6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6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26" name="Group 125">
            <a:extLst>
              <a:ext uri="{FF2B5EF4-FFF2-40B4-BE49-F238E27FC236}">
                <a16:creationId xmlns:a16="http://schemas.microsoft.com/office/drawing/2014/main" id="{0C17DD29-4BF3-4C39-A34D-A86C96528650}"/>
              </a:ext>
            </a:extLst>
          </p:cNvPr>
          <p:cNvGrpSpPr/>
          <p:nvPr/>
        </p:nvGrpSpPr>
        <p:grpSpPr>
          <a:xfrm>
            <a:off x="691565" y="314432"/>
            <a:ext cx="3205276" cy="817087"/>
            <a:chOff x="255525" y="372323"/>
            <a:chExt cx="2758874" cy="1134018"/>
          </a:xfrm>
        </p:grpSpPr>
        <p:sp>
          <p:nvSpPr>
            <p:cNvPr id="127" name="Rectangle: Rounded Corners 126">
              <a:extLst>
                <a:ext uri="{FF2B5EF4-FFF2-40B4-BE49-F238E27FC236}">
                  <a16:creationId xmlns:a16="http://schemas.microsoft.com/office/drawing/2014/main" id="{8429027E-7FBD-48F7-903C-63F289CED1B5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827AC79A-25C2-4E67-A6D9-D5CD5D9ACA09}"/>
                </a:ext>
              </a:extLst>
            </p:cNvPr>
            <p:cNvSpPr txBox="1"/>
            <p:nvPr/>
          </p:nvSpPr>
          <p:spPr>
            <a:xfrm>
              <a:off x="308455" y="485388"/>
              <a:ext cx="1718066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695 + 9 = </a:t>
              </a:r>
            </a:p>
          </p:txBody>
        </p:sp>
      </p:grpSp>
      <p:sp>
        <p:nvSpPr>
          <p:cNvPr id="129" name="Rectangle 128">
            <a:extLst>
              <a:ext uri="{FF2B5EF4-FFF2-40B4-BE49-F238E27FC236}">
                <a16:creationId xmlns:a16="http://schemas.microsoft.com/office/drawing/2014/main" id="{5A8394F4-AB75-4C7D-A9F5-9637895D14D0}"/>
              </a:ext>
            </a:extLst>
          </p:cNvPr>
          <p:cNvSpPr/>
          <p:nvPr/>
        </p:nvSpPr>
        <p:spPr>
          <a:xfrm>
            <a:off x="2655209" y="440330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10CD0ABD-D806-48E7-A646-0E34C6DCC063}"/>
              </a:ext>
            </a:extLst>
          </p:cNvPr>
          <p:cNvSpPr txBox="1"/>
          <p:nvPr/>
        </p:nvSpPr>
        <p:spPr>
          <a:xfrm>
            <a:off x="2651466" y="431391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704</a:t>
            </a:r>
          </a:p>
        </p:txBody>
      </p:sp>
      <p:grpSp>
        <p:nvGrpSpPr>
          <p:cNvPr id="1142" name="Group 1141">
            <a:extLst>
              <a:ext uri="{FF2B5EF4-FFF2-40B4-BE49-F238E27FC236}">
                <a16:creationId xmlns:a16="http://schemas.microsoft.com/office/drawing/2014/main" id="{481A8F9D-A293-4D7C-8E48-DE02B40C6C58}"/>
              </a:ext>
            </a:extLst>
          </p:cNvPr>
          <p:cNvGrpSpPr/>
          <p:nvPr/>
        </p:nvGrpSpPr>
        <p:grpSpPr>
          <a:xfrm>
            <a:off x="2695428" y="1843308"/>
            <a:ext cx="446399" cy="428686"/>
            <a:chOff x="463698" y="934501"/>
            <a:chExt cx="446399" cy="428686"/>
          </a:xfrm>
        </p:grpSpPr>
        <p:sp>
          <p:nvSpPr>
            <p:cNvPr id="1143" name="Oval 1142">
              <a:extLst>
                <a:ext uri="{FF2B5EF4-FFF2-40B4-BE49-F238E27FC236}">
                  <a16:creationId xmlns:a16="http://schemas.microsoft.com/office/drawing/2014/main" id="{11FE1279-971D-4CE6-B9D2-A035EDBD8967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44" name="TextBox 1143">
              <a:extLst>
                <a:ext uri="{FF2B5EF4-FFF2-40B4-BE49-F238E27FC236}">
                  <a16:creationId xmlns:a16="http://schemas.microsoft.com/office/drawing/2014/main" id="{0BC7BC4A-8206-4A21-8B20-66A31391F0C8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145" name="Group 1144">
            <a:extLst>
              <a:ext uri="{FF2B5EF4-FFF2-40B4-BE49-F238E27FC236}">
                <a16:creationId xmlns:a16="http://schemas.microsoft.com/office/drawing/2014/main" id="{B33D7AA3-9ADA-4FDE-855A-CBF39A738713}"/>
              </a:ext>
            </a:extLst>
          </p:cNvPr>
          <p:cNvGrpSpPr/>
          <p:nvPr/>
        </p:nvGrpSpPr>
        <p:grpSpPr>
          <a:xfrm>
            <a:off x="2693862" y="2296359"/>
            <a:ext cx="446399" cy="428686"/>
            <a:chOff x="457051" y="1380030"/>
            <a:chExt cx="446399" cy="428686"/>
          </a:xfrm>
        </p:grpSpPr>
        <p:sp>
          <p:nvSpPr>
            <p:cNvPr id="1146" name="Oval 1145">
              <a:extLst>
                <a:ext uri="{FF2B5EF4-FFF2-40B4-BE49-F238E27FC236}">
                  <a16:creationId xmlns:a16="http://schemas.microsoft.com/office/drawing/2014/main" id="{DD0DA0C4-064E-4B94-A0AC-4F44CA094AB8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47" name="TextBox 1146">
              <a:extLst>
                <a:ext uri="{FF2B5EF4-FFF2-40B4-BE49-F238E27FC236}">
                  <a16:creationId xmlns:a16="http://schemas.microsoft.com/office/drawing/2014/main" id="{8E62460B-29C9-4D81-97F0-595F875EFCCC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148" name="Group 1147">
            <a:extLst>
              <a:ext uri="{FF2B5EF4-FFF2-40B4-BE49-F238E27FC236}">
                <a16:creationId xmlns:a16="http://schemas.microsoft.com/office/drawing/2014/main" id="{00F04369-BC1A-414D-AB9D-CFEFA3EFC8D8}"/>
              </a:ext>
            </a:extLst>
          </p:cNvPr>
          <p:cNvGrpSpPr/>
          <p:nvPr/>
        </p:nvGrpSpPr>
        <p:grpSpPr>
          <a:xfrm>
            <a:off x="2696946" y="2739784"/>
            <a:ext cx="446399" cy="428686"/>
            <a:chOff x="460084" y="1832999"/>
            <a:chExt cx="446399" cy="428686"/>
          </a:xfrm>
        </p:grpSpPr>
        <p:sp>
          <p:nvSpPr>
            <p:cNvPr id="1149" name="Oval 1148">
              <a:extLst>
                <a:ext uri="{FF2B5EF4-FFF2-40B4-BE49-F238E27FC236}">
                  <a16:creationId xmlns:a16="http://schemas.microsoft.com/office/drawing/2014/main" id="{DD45E19D-A696-4F3F-B51D-5DB6B366B93A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50" name="TextBox 1149">
              <a:extLst>
                <a:ext uri="{FF2B5EF4-FFF2-40B4-BE49-F238E27FC236}">
                  <a16:creationId xmlns:a16="http://schemas.microsoft.com/office/drawing/2014/main" id="{2C9D781D-D62C-4213-8B36-9E5915450A91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151" name="Group 1150">
            <a:extLst>
              <a:ext uri="{FF2B5EF4-FFF2-40B4-BE49-F238E27FC236}">
                <a16:creationId xmlns:a16="http://schemas.microsoft.com/office/drawing/2014/main" id="{53C0DB0B-86B0-4DC2-9EC6-CE7CE5F22C66}"/>
              </a:ext>
            </a:extLst>
          </p:cNvPr>
          <p:cNvGrpSpPr/>
          <p:nvPr/>
        </p:nvGrpSpPr>
        <p:grpSpPr>
          <a:xfrm>
            <a:off x="2694691" y="3182573"/>
            <a:ext cx="446399" cy="428686"/>
            <a:chOff x="453437" y="2278528"/>
            <a:chExt cx="446399" cy="428686"/>
          </a:xfrm>
        </p:grpSpPr>
        <p:sp>
          <p:nvSpPr>
            <p:cNvPr id="1152" name="Oval 1151">
              <a:extLst>
                <a:ext uri="{FF2B5EF4-FFF2-40B4-BE49-F238E27FC236}">
                  <a16:creationId xmlns:a16="http://schemas.microsoft.com/office/drawing/2014/main" id="{D6F08102-C75E-40C0-B64E-0952BF79D85F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53" name="TextBox 1152">
              <a:extLst>
                <a:ext uri="{FF2B5EF4-FFF2-40B4-BE49-F238E27FC236}">
                  <a16:creationId xmlns:a16="http://schemas.microsoft.com/office/drawing/2014/main" id="{199C72B0-5168-4BC6-8B95-856A39D55B8D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154" name="Group 1153">
            <a:extLst>
              <a:ext uri="{FF2B5EF4-FFF2-40B4-BE49-F238E27FC236}">
                <a16:creationId xmlns:a16="http://schemas.microsoft.com/office/drawing/2014/main" id="{8E8CE3B4-474B-43C7-8055-D44F1F48FD37}"/>
              </a:ext>
            </a:extLst>
          </p:cNvPr>
          <p:cNvGrpSpPr/>
          <p:nvPr/>
        </p:nvGrpSpPr>
        <p:grpSpPr>
          <a:xfrm>
            <a:off x="2694655" y="3626825"/>
            <a:ext cx="446399" cy="428686"/>
            <a:chOff x="448639" y="2727542"/>
            <a:chExt cx="446399" cy="428686"/>
          </a:xfrm>
        </p:grpSpPr>
        <p:sp>
          <p:nvSpPr>
            <p:cNvPr id="1155" name="Oval 1154">
              <a:extLst>
                <a:ext uri="{FF2B5EF4-FFF2-40B4-BE49-F238E27FC236}">
                  <a16:creationId xmlns:a16="http://schemas.microsoft.com/office/drawing/2014/main" id="{48E5C71D-2C6F-45F5-987A-519E05F44947}"/>
                </a:ext>
              </a:extLst>
            </p:cNvPr>
            <p:cNvSpPr/>
            <p:nvPr/>
          </p:nvSpPr>
          <p:spPr>
            <a:xfrm>
              <a:off x="448639" y="2727542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56" name="TextBox 1155">
              <a:extLst>
                <a:ext uri="{FF2B5EF4-FFF2-40B4-BE49-F238E27FC236}">
                  <a16:creationId xmlns:a16="http://schemas.microsoft.com/office/drawing/2014/main" id="{ECE5D8ED-4523-4BE4-AAEB-ECB2EA518C2F}"/>
                </a:ext>
              </a:extLst>
            </p:cNvPr>
            <p:cNvSpPr txBox="1"/>
            <p:nvPr/>
          </p:nvSpPr>
          <p:spPr>
            <a:xfrm>
              <a:off x="500875" y="2756661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157" name="Group 1156">
            <a:extLst>
              <a:ext uri="{FF2B5EF4-FFF2-40B4-BE49-F238E27FC236}">
                <a16:creationId xmlns:a16="http://schemas.microsoft.com/office/drawing/2014/main" id="{648761B5-8B2A-4085-AA23-AB92335CDE1C}"/>
              </a:ext>
            </a:extLst>
          </p:cNvPr>
          <p:cNvGrpSpPr/>
          <p:nvPr/>
        </p:nvGrpSpPr>
        <p:grpSpPr>
          <a:xfrm>
            <a:off x="2697985" y="4070538"/>
            <a:ext cx="446399" cy="428686"/>
            <a:chOff x="463698" y="934501"/>
            <a:chExt cx="446399" cy="428686"/>
          </a:xfrm>
        </p:grpSpPr>
        <p:sp>
          <p:nvSpPr>
            <p:cNvPr id="1158" name="Oval 1157">
              <a:extLst>
                <a:ext uri="{FF2B5EF4-FFF2-40B4-BE49-F238E27FC236}">
                  <a16:creationId xmlns:a16="http://schemas.microsoft.com/office/drawing/2014/main" id="{543DA576-DE7D-4783-A42B-5597DD5D0D73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59" name="TextBox 1158">
              <a:extLst>
                <a:ext uri="{FF2B5EF4-FFF2-40B4-BE49-F238E27FC236}">
                  <a16:creationId xmlns:a16="http://schemas.microsoft.com/office/drawing/2014/main" id="{F67265A7-D416-4AEA-BB8B-CB78EA3164C9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160" name="Group 1159">
            <a:extLst>
              <a:ext uri="{FF2B5EF4-FFF2-40B4-BE49-F238E27FC236}">
                <a16:creationId xmlns:a16="http://schemas.microsoft.com/office/drawing/2014/main" id="{A2746A9D-E12C-400C-9A44-FB17FBD1CC01}"/>
              </a:ext>
            </a:extLst>
          </p:cNvPr>
          <p:cNvGrpSpPr/>
          <p:nvPr/>
        </p:nvGrpSpPr>
        <p:grpSpPr>
          <a:xfrm>
            <a:off x="2696419" y="4523589"/>
            <a:ext cx="446399" cy="428686"/>
            <a:chOff x="457051" y="1380030"/>
            <a:chExt cx="446399" cy="428686"/>
          </a:xfrm>
        </p:grpSpPr>
        <p:sp>
          <p:nvSpPr>
            <p:cNvPr id="1161" name="Oval 1160">
              <a:extLst>
                <a:ext uri="{FF2B5EF4-FFF2-40B4-BE49-F238E27FC236}">
                  <a16:creationId xmlns:a16="http://schemas.microsoft.com/office/drawing/2014/main" id="{3896319D-A7F1-4525-9790-FB3B6BFDFC0D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62" name="TextBox 1161">
              <a:extLst>
                <a:ext uri="{FF2B5EF4-FFF2-40B4-BE49-F238E27FC236}">
                  <a16:creationId xmlns:a16="http://schemas.microsoft.com/office/drawing/2014/main" id="{57715D43-880A-4AC4-A3DB-3FE2DDCD4B40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163" name="Group 1162">
            <a:extLst>
              <a:ext uri="{FF2B5EF4-FFF2-40B4-BE49-F238E27FC236}">
                <a16:creationId xmlns:a16="http://schemas.microsoft.com/office/drawing/2014/main" id="{B0D3A3F6-BE04-44DD-9AFD-A187ADAB4F3D}"/>
              </a:ext>
            </a:extLst>
          </p:cNvPr>
          <p:cNvGrpSpPr/>
          <p:nvPr/>
        </p:nvGrpSpPr>
        <p:grpSpPr>
          <a:xfrm>
            <a:off x="2699503" y="4967014"/>
            <a:ext cx="446399" cy="428686"/>
            <a:chOff x="460084" y="1832999"/>
            <a:chExt cx="446399" cy="428686"/>
          </a:xfrm>
        </p:grpSpPr>
        <p:sp>
          <p:nvSpPr>
            <p:cNvPr id="1164" name="Oval 1163">
              <a:extLst>
                <a:ext uri="{FF2B5EF4-FFF2-40B4-BE49-F238E27FC236}">
                  <a16:creationId xmlns:a16="http://schemas.microsoft.com/office/drawing/2014/main" id="{0F72C798-305C-4226-B859-631542532641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65" name="TextBox 1164">
              <a:extLst>
                <a:ext uri="{FF2B5EF4-FFF2-40B4-BE49-F238E27FC236}">
                  <a16:creationId xmlns:a16="http://schemas.microsoft.com/office/drawing/2014/main" id="{E43FC268-00AC-4ED7-A8C6-18F72A5E898D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166" name="Group 1165">
            <a:extLst>
              <a:ext uri="{FF2B5EF4-FFF2-40B4-BE49-F238E27FC236}">
                <a16:creationId xmlns:a16="http://schemas.microsoft.com/office/drawing/2014/main" id="{41102075-6DE2-4175-8FF7-00F3F6C2F5D2}"/>
              </a:ext>
            </a:extLst>
          </p:cNvPr>
          <p:cNvGrpSpPr/>
          <p:nvPr/>
        </p:nvGrpSpPr>
        <p:grpSpPr>
          <a:xfrm>
            <a:off x="2697248" y="5409803"/>
            <a:ext cx="446399" cy="428686"/>
            <a:chOff x="453437" y="2278528"/>
            <a:chExt cx="446399" cy="428686"/>
          </a:xfrm>
        </p:grpSpPr>
        <p:sp>
          <p:nvSpPr>
            <p:cNvPr id="1167" name="Oval 1166">
              <a:extLst>
                <a:ext uri="{FF2B5EF4-FFF2-40B4-BE49-F238E27FC236}">
                  <a16:creationId xmlns:a16="http://schemas.microsoft.com/office/drawing/2014/main" id="{86C5435F-9BD6-4CB7-BA1E-0C2333C14A96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68" name="TextBox 1167">
              <a:extLst>
                <a:ext uri="{FF2B5EF4-FFF2-40B4-BE49-F238E27FC236}">
                  <a16:creationId xmlns:a16="http://schemas.microsoft.com/office/drawing/2014/main" id="{0AF26DFF-1D04-491A-819C-CD66ACC27DC0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169" name="Group 1168">
            <a:extLst>
              <a:ext uri="{FF2B5EF4-FFF2-40B4-BE49-F238E27FC236}">
                <a16:creationId xmlns:a16="http://schemas.microsoft.com/office/drawing/2014/main" id="{03048060-4628-4739-AA6E-DD298483C4DF}"/>
              </a:ext>
            </a:extLst>
          </p:cNvPr>
          <p:cNvGrpSpPr/>
          <p:nvPr/>
        </p:nvGrpSpPr>
        <p:grpSpPr>
          <a:xfrm>
            <a:off x="2697212" y="5854055"/>
            <a:ext cx="446399" cy="428686"/>
            <a:chOff x="448639" y="2727542"/>
            <a:chExt cx="446399" cy="428686"/>
          </a:xfrm>
        </p:grpSpPr>
        <p:sp>
          <p:nvSpPr>
            <p:cNvPr id="1170" name="Oval 1169">
              <a:extLst>
                <a:ext uri="{FF2B5EF4-FFF2-40B4-BE49-F238E27FC236}">
                  <a16:creationId xmlns:a16="http://schemas.microsoft.com/office/drawing/2014/main" id="{8773796B-DA96-4A41-9A74-97A620A52889}"/>
                </a:ext>
              </a:extLst>
            </p:cNvPr>
            <p:cNvSpPr/>
            <p:nvPr/>
          </p:nvSpPr>
          <p:spPr>
            <a:xfrm>
              <a:off x="448639" y="2727542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71" name="TextBox 1170">
              <a:extLst>
                <a:ext uri="{FF2B5EF4-FFF2-40B4-BE49-F238E27FC236}">
                  <a16:creationId xmlns:a16="http://schemas.microsoft.com/office/drawing/2014/main" id="{54D1EBF6-4788-42F7-98F5-958B96A8D027}"/>
                </a:ext>
              </a:extLst>
            </p:cNvPr>
            <p:cNvSpPr txBox="1"/>
            <p:nvPr/>
          </p:nvSpPr>
          <p:spPr>
            <a:xfrm>
              <a:off x="500875" y="2756661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172" name="Group 1171">
            <a:extLst>
              <a:ext uri="{FF2B5EF4-FFF2-40B4-BE49-F238E27FC236}">
                <a16:creationId xmlns:a16="http://schemas.microsoft.com/office/drawing/2014/main" id="{15243328-94E7-4022-9A58-E1606F5AE886}"/>
              </a:ext>
            </a:extLst>
          </p:cNvPr>
          <p:cNvGrpSpPr/>
          <p:nvPr/>
        </p:nvGrpSpPr>
        <p:grpSpPr>
          <a:xfrm>
            <a:off x="2671686" y="1837134"/>
            <a:ext cx="492471" cy="428686"/>
            <a:chOff x="1333467" y="934501"/>
            <a:chExt cx="492471" cy="428686"/>
          </a:xfrm>
        </p:grpSpPr>
        <p:sp>
          <p:nvSpPr>
            <p:cNvPr id="1173" name="Oval 1172">
              <a:extLst>
                <a:ext uri="{FF2B5EF4-FFF2-40B4-BE49-F238E27FC236}">
                  <a16:creationId xmlns:a16="http://schemas.microsoft.com/office/drawing/2014/main" id="{C2566988-FF90-4475-9BF7-9266750B630A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74" name="TextBox 1173">
              <a:extLst>
                <a:ext uri="{FF2B5EF4-FFF2-40B4-BE49-F238E27FC236}">
                  <a16:creationId xmlns:a16="http://schemas.microsoft.com/office/drawing/2014/main" id="{D783C929-0BFE-4125-8BD2-121ACA77E1F5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175" name="Group 1174">
            <a:extLst>
              <a:ext uri="{FF2B5EF4-FFF2-40B4-BE49-F238E27FC236}">
                <a16:creationId xmlns:a16="http://schemas.microsoft.com/office/drawing/2014/main" id="{F84898A7-3C9F-463C-9A11-2BC51D9566A5}"/>
              </a:ext>
            </a:extLst>
          </p:cNvPr>
          <p:cNvGrpSpPr/>
          <p:nvPr/>
        </p:nvGrpSpPr>
        <p:grpSpPr>
          <a:xfrm>
            <a:off x="1783261" y="1835269"/>
            <a:ext cx="492471" cy="428686"/>
            <a:chOff x="1333467" y="934501"/>
            <a:chExt cx="492471" cy="428686"/>
          </a:xfrm>
        </p:grpSpPr>
        <p:sp>
          <p:nvSpPr>
            <p:cNvPr id="1176" name="Oval 1175">
              <a:extLst>
                <a:ext uri="{FF2B5EF4-FFF2-40B4-BE49-F238E27FC236}">
                  <a16:creationId xmlns:a16="http://schemas.microsoft.com/office/drawing/2014/main" id="{95E52461-1F6F-4363-96C6-6B63666FDD60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77" name="TextBox 1176">
              <a:extLst>
                <a:ext uri="{FF2B5EF4-FFF2-40B4-BE49-F238E27FC236}">
                  <a16:creationId xmlns:a16="http://schemas.microsoft.com/office/drawing/2014/main" id="{44F28BFB-5E7E-464C-80B7-CB9D7CF63B4D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178" name="Group 1177">
            <a:extLst>
              <a:ext uri="{FF2B5EF4-FFF2-40B4-BE49-F238E27FC236}">
                <a16:creationId xmlns:a16="http://schemas.microsoft.com/office/drawing/2014/main" id="{14DD8E31-83D5-4C62-B67F-44CDC5ABF0A6}"/>
              </a:ext>
            </a:extLst>
          </p:cNvPr>
          <p:cNvGrpSpPr/>
          <p:nvPr/>
        </p:nvGrpSpPr>
        <p:grpSpPr>
          <a:xfrm>
            <a:off x="1777449" y="2284708"/>
            <a:ext cx="492471" cy="428686"/>
            <a:chOff x="1333467" y="934501"/>
            <a:chExt cx="492471" cy="428686"/>
          </a:xfrm>
        </p:grpSpPr>
        <p:sp>
          <p:nvSpPr>
            <p:cNvPr id="1179" name="Oval 1178">
              <a:extLst>
                <a:ext uri="{FF2B5EF4-FFF2-40B4-BE49-F238E27FC236}">
                  <a16:creationId xmlns:a16="http://schemas.microsoft.com/office/drawing/2014/main" id="{FF11A8D4-A984-430C-BADF-ADB044D8C84D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80" name="TextBox 1179">
              <a:extLst>
                <a:ext uri="{FF2B5EF4-FFF2-40B4-BE49-F238E27FC236}">
                  <a16:creationId xmlns:a16="http://schemas.microsoft.com/office/drawing/2014/main" id="{9A616DF4-6A71-41F7-9B31-CED6E4413C72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181" name="Group 1180">
            <a:extLst>
              <a:ext uri="{FF2B5EF4-FFF2-40B4-BE49-F238E27FC236}">
                <a16:creationId xmlns:a16="http://schemas.microsoft.com/office/drawing/2014/main" id="{D1C5BCD0-CE04-4DA7-BF8D-A36590F82672}"/>
              </a:ext>
            </a:extLst>
          </p:cNvPr>
          <p:cNvGrpSpPr/>
          <p:nvPr/>
        </p:nvGrpSpPr>
        <p:grpSpPr>
          <a:xfrm>
            <a:off x="1784785" y="2729945"/>
            <a:ext cx="492471" cy="428686"/>
            <a:chOff x="1333467" y="934501"/>
            <a:chExt cx="492471" cy="428686"/>
          </a:xfrm>
        </p:grpSpPr>
        <p:sp>
          <p:nvSpPr>
            <p:cNvPr id="1182" name="Oval 1181">
              <a:extLst>
                <a:ext uri="{FF2B5EF4-FFF2-40B4-BE49-F238E27FC236}">
                  <a16:creationId xmlns:a16="http://schemas.microsoft.com/office/drawing/2014/main" id="{F84562D3-2583-448F-8464-29CA3451080C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83" name="TextBox 1182">
              <a:extLst>
                <a:ext uri="{FF2B5EF4-FFF2-40B4-BE49-F238E27FC236}">
                  <a16:creationId xmlns:a16="http://schemas.microsoft.com/office/drawing/2014/main" id="{790290CF-13B2-46AE-965A-0463E40ACAD4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184" name="Group 1183">
            <a:extLst>
              <a:ext uri="{FF2B5EF4-FFF2-40B4-BE49-F238E27FC236}">
                <a16:creationId xmlns:a16="http://schemas.microsoft.com/office/drawing/2014/main" id="{9EDB7C07-C86A-450A-A483-5630EA4A4A81}"/>
              </a:ext>
            </a:extLst>
          </p:cNvPr>
          <p:cNvGrpSpPr/>
          <p:nvPr/>
        </p:nvGrpSpPr>
        <p:grpSpPr>
          <a:xfrm>
            <a:off x="1778973" y="3179384"/>
            <a:ext cx="492471" cy="428686"/>
            <a:chOff x="1333467" y="934501"/>
            <a:chExt cx="492471" cy="428686"/>
          </a:xfrm>
        </p:grpSpPr>
        <p:sp>
          <p:nvSpPr>
            <p:cNvPr id="1185" name="Oval 1184">
              <a:extLst>
                <a:ext uri="{FF2B5EF4-FFF2-40B4-BE49-F238E27FC236}">
                  <a16:creationId xmlns:a16="http://schemas.microsoft.com/office/drawing/2014/main" id="{C51D360D-4D7B-4A41-A9C8-3AD702528F62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86" name="TextBox 1185">
              <a:extLst>
                <a:ext uri="{FF2B5EF4-FFF2-40B4-BE49-F238E27FC236}">
                  <a16:creationId xmlns:a16="http://schemas.microsoft.com/office/drawing/2014/main" id="{F1A4AD70-4651-4FC6-BE49-3DB9AF1B8094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187" name="Group 1186">
            <a:extLst>
              <a:ext uri="{FF2B5EF4-FFF2-40B4-BE49-F238E27FC236}">
                <a16:creationId xmlns:a16="http://schemas.microsoft.com/office/drawing/2014/main" id="{9389330F-888D-4B7B-AA2E-CA258CE2A4CA}"/>
              </a:ext>
            </a:extLst>
          </p:cNvPr>
          <p:cNvGrpSpPr/>
          <p:nvPr/>
        </p:nvGrpSpPr>
        <p:grpSpPr>
          <a:xfrm>
            <a:off x="1781873" y="3625644"/>
            <a:ext cx="492471" cy="428686"/>
            <a:chOff x="1333467" y="934501"/>
            <a:chExt cx="492471" cy="428686"/>
          </a:xfrm>
        </p:grpSpPr>
        <p:sp>
          <p:nvSpPr>
            <p:cNvPr id="1188" name="Oval 1187">
              <a:extLst>
                <a:ext uri="{FF2B5EF4-FFF2-40B4-BE49-F238E27FC236}">
                  <a16:creationId xmlns:a16="http://schemas.microsoft.com/office/drawing/2014/main" id="{C3CDC7D7-CBDF-4D88-919E-B96C4C0A5245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89" name="TextBox 1188">
              <a:extLst>
                <a:ext uri="{FF2B5EF4-FFF2-40B4-BE49-F238E27FC236}">
                  <a16:creationId xmlns:a16="http://schemas.microsoft.com/office/drawing/2014/main" id="{8D31FA06-8AED-4404-B126-6AA9275340EC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190" name="Group 1189">
            <a:extLst>
              <a:ext uri="{FF2B5EF4-FFF2-40B4-BE49-F238E27FC236}">
                <a16:creationId xmlns:a16="http://schemas.microsoft.com/office/drawing/2014/main" id="{29F4DAE3-C655-4EFC-BAA4-BFC52163318E}"/>
              </a:ext>
            </a:extLst>
          </p:cNvPr>
          <p:cNvGrpSpPr/>
          <p:nvPr/>
        </p:nvGrpSpPr>
        <p:grpSpPr>
          <a:xfrm>
            <a:off x="1776061" y="4075083"/>
            <a:ext cx="492471" cy="428686"/>
            <a:chOff x="1333467" y="934501"/>
            <a:chExt cx="492471" cy="428686"/>
          </a:xfrm>
        </p:grpSpPr>
        <p:sp>
          <p:nvSpPr>
            <p:cNvPr id="1191" name="Oval 1190">
              <a:extLst>
                <a:ext uri="{FF2B5EF4-FFF2-40B4-BE49-F238E27FC236}">
                  <a16:creationId xmlns:a16="http://schemas.microsoft.com/office/drawing/2014/main" id="{EE6C802F-ADD4-40D1-8B1C-A95233CF4B16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92" name="TextBox 1191">
              <a:extLst>
                <a:ext uri="{FF2B5EF4-FFF2-40B4-BE49-F238E27FC236}">
                  <a16:creationId xmlns:a16="http://schemas.microsoft.com/office/drawing/2014/main" id="{E7E96892-7AD5-40D1-A5FF-25D5DE8F0D99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193" name="Group 1192">
            <a:extLst>
              <a:ext uri="{FF2B5EF4-FFF2-40B4-BE49-F238E27FC236}">
                <a16:creationId xmlns:a16="http://schemas.microsoft.com/office/drawing/2014/main" id="{C363DACF-2DF8-472E-B9FE-860775E12084}"/>
              </a:ext>
            </a:extLst>
          </p:cNvPr>
          <p:cNvGrpSpPr/>
          <p:nvPr/>
        </p:nvGrpSpPr>
        <p:grpSpPr>
          <a:xfrm>
            <a:off x="1782073" y="4517967"/>
            <a:ext cx="492471" cy="428686"/>
            <a:chOff x="1333467" y="934501"/>
            <a:chExt cx="492471" cy="428686"/>
          </a:xfrm>
        </p:grpSpPr>
        <p:sp>
          <p:nvSpPr>
            <p:cNvPr id="1194" name="Oval 1193">
              <a:extLst>
                <a:ext uri="{FF2B5EF4-FFF2-40B4-BE49-F238E27FC236}">
                  <a16:creationId xmlns:a16="http://schemas.microsoft.com/office/drawing/2014/main" id="{1CF7752A-2BC8-4209-821A-10AABC2434CE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95" name="TextBox 1194">
              <a:extLst>
                <a:ext uri="{FF2B5EF4-FFF2-40B4-BE49-F238E27FC236}">
                  <a16:creationId xmlns:a16="http://schemas.microsoft.com/office/drawing/2014/main" id="{DB90343E-D00E-4F6D-B626-C91804C726CB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196" name="Group 1195">
            <a:extLst>
              <a:ext uri="{FF2B5EF4-FFF2-40B4-BE49-F238E27FC236}">
                <a16:creationId xmlns:a16="http://schemas.microsoft.com/office/drawing/2014/main" id="{735FC666-3AFC-4995-83B0-95C7E8AEFD10}"/>
              </a:ext>
            </a:extLst>
          </p:cNvPr>
          <p:cNvGrpSpPr/>
          <p:nvPr/>
        </p:nvGrpSpPr>
        <p:grpSpPr>
          <a:xfrm>
            <a:off x="1733438" y="1834012"/>
            <a:ext cx="593466" cy="428686"/>
            <a:chOff x="2176723" y="934501"/>
            <a:chExt cx="593466" cy="428686"/>
          </a:xfrm>
        </p:grpSpPr>
        <p:sp>
          <p:nvSpPr>
            <p:cNvPr id="1197" name="Oval 1196">
              <a:extLst>
                <a:ext uri="{FF2B5EF4-FFF2-40B4-BE49-F238E27FC236}">
                  <a16:creationId xmlns:a16="http://schemas.microsoft.com/office/drawing/2014/main" id="{8B9BD58C-1872-42D4-94B3-61B78DC3E243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98" name="TextBox 1197">
              <a:extLst>
                <a:ext uri="{FF2B5EF4-FFF2-40B4-BE49-F238E27FC236}">
                  <a16:creationId xmlns:a16="http://schemas.microsoft.com/office/drawing/2014/main" id="{AD07A2B4-7035-4F37-A1F6-9DC71AF1051C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199" name="Group 1198">
            <a:extLst>
              <a:ext uri="{FF2B5EF4-FFF2-40B4-BE49-F238E27FC236}">
                <a16:creationId xmlns:a16="http://schemas.microsoft.com/office/drawing/2014/main" id="{7E1F9EDB-BBE6-43F9-A253-3B7E3186080B}"/>
              </a:ext>
            </a:extLst>
          </p:cNvPr>
          <p:cNvGrpSpPr/>
          <p:nvPr/>
        </p:nvGrpSpPr>
        <p:grpSpPr>
          <a:xfrm>
            <a:off x="1780166" y="4967201"/>
            <a:ext cx="492471" cy="428686"/>
            <a:chOff x="1333467" y="934501"/>
            <a:chExt cx="492471" cy="428686"/>
          </a:xfrm>
        </p:grpSpPr>
        <p:sp>
          <p:nvSpPr>
            <p:cNvPr id="1200" name="Oval 1199">
              <a:extLst>
                <a:ext uri="{FF2B5EF4-FFF2-40B4-BE49-F238E27FC236}">
                  <a16:creationId xmlns:a16="http://schemas.microsoft.com/office/drawing/2014/main" id="{B62FA786-BA29-4FF1-A35E-02E82D68BC96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01" name="TextBox 1200">
              <a:extLst>
                <a:ext uri="{FF2B5EF4-FFF2-40B4-BE49-F238E27FC236}">
                  <a16:creationId xmlns:a16="http://schemas.microsoft.com/office/drawing/2014/main" id="{3FDFC69E-B668-4D5B-9F54-AFC5F689DF73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202" name="Group 1201">
            <a:extLst>
              <a:ext uri="{FF2B5EF4-FFF2-40B4-BE49-F238E27FC236}">
                <a16:creationId xmlns:a16="http://schemas.microsoft.com/office/drawing/2014/main" id="{80D7505D-DC5A-414F-9376-528DD9421BDA}"/>
              </a:ext>
            </a:extLst>
          </p:cNvPr>
          <p:cNvGrpSpPr/>
          <p:nvPr/>
        </p:nvGrpSpPr>
        <p:grpSpPr>
          <a:xfrm>
            <a:off x="1783597" y="5412643"/>
            <a:ext cx="492471" cy="428686"/>
            <a:chOff x="1333467" y="934501"/>
            <a:chExt cx="492471" cy="428686"/>
          </a:xfrm>
        </p:grpSpPr>
        <p:sp>
          <p:nvSpPr>
            <p:cNvPr id="1203" name="Oval 1202">
              <a:extLst>
                <a:ext uri="{FF2B5EF4-FFF2-40B4-BE49-F238E27FC236}">
                  <a16:creationId xmlns:a16="http://schemas.microsoft.com/office/drawing/2014/main" id="{4F8DCB21-EB67-4FB2-9416-13E35B5992D2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04" name="TextBox 1203">
              <a:extLst>
                <a:ext uri="{FF2B5EF4-FFF2-40B4-BE49-F238E27FC236}">
                  <a16:creationId xmlns:a16="http://schemas.microsoft.com/office/drawing/2014/main" id="{3E4E1600-5D34-46D4-A3F7-80A06FC141B1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205" name="Group 1204">
            <a:extLst>
              <a:ext uri="{FF2B5EF4-FFF2-40B4-BE49-F238E27FC236}">
                <a16:creationId xmlns:a16="http://schemas.microsoft.com/office/drawing/2014/main" id="{45DAA64B-BE09-44B3-9D89-BB4A4F320082}"/>
              </a:ext>
            </a:extLst>
          </p:cNvPr>
          <p:cNvGrpSpPr/>
          <p:nvPr/>
        </p:nvGrpSpPr>
        <p:grpSpPr>
          <a:xfrm>
            <a:off x="1777785" y="5862082"/>
            <a:ext cx="492471" cy="428686"/>
            <a:chOff x="1333467" y="934501"/>
            <a:chExt cx="492471" cy="428686"/>
          </a:xfrm>
        </p:grpSpPr>
        <p:sp>
          <p:nvSpPr>
            <p:cNvPr id="1206" name="Oval 1205">
              <a:extLst>
                <a:ext uri="{FF2B5EF4-FFF2-40B4-BE49-F238E27FC236}">
                  <a16:creationId xmlns:a16="http://schemas.microsoft.com/office/drawing/2014/main" id="{934157F0-76CD-43A6-8657-43C15C0F7367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07" name="TextBox 1206">
              <a:extLst>
                <a:ext uri="{FF2B5EF4-FFF2-40B4-BE49-F238E27FC236}">
                  <a16:creationId xmlns:a16="http://schemas.microsoft.com/office/drawing/2014/main" id="{B60A63FD-7220-4F59-93AD-DE30DBFD5C2F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208" name="Group 1207">
            <a:extLst>
              <a:ext uri="{FF2B5EF4-FFF2-40B4-BE49-F238E27FC236}">
                <a16:creationId xmlns:a16="http://schemas.microsoft.com/office/drawing/2014/main" id="{EA84584A-9097-4EFB-B0D8-72148E3B9CB3}"/>
              </a:ext>
            </a:extLst>
          </p:cNvPr>
          <p:cNvGrpSpPr/>
          <p:nvPr/>
        </p:nvGrpSpPr>
        <p:grpSpPr>
          <a:xfrm>
            <a:off x="837439" y="1831123"/>
            <a:ext cx="593466" cy="428686"/>
            <a:chOff x="2176723" y="934501"/>
            <a:chExt cx="593466" cy="428686"/>
          </a:xfrm>
        </p:grpSpPr>
        <p:sp>
          <p:nvSpPr>
            <p:cNvPr id="1209" name="Oval 1208">
              <a:extLst>
                <a:ext uri="{FF2B5EF4-FFF2-40B4-BE49-F238E27FC236}">
                  <a16:creationId xmlns:a16="http://schemas.microsoft.com/office/drawing/2014/main" id="{5DB7B1E9-36A9-411E-8649-2011E7F0E3F8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10" name="TextBox 1209">
              <a:extLst>
                <a:ext uri="{FF2B5EF4-FFF2-40B4-BE49-F238E27FC236}">
                  <a16:creationId xmlns:a16="http://schemas.microsoft.com/office/drawing/2014/main" id="{FEC43472-0B45-49AB-926C-ACFB9888DC01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211" name="Group 1210">
            <a:extLst>
              <a:ext uri="{FF2B5EF4-FFF2-40B4-BE49-F238E27FC236}">
                <a16:creationId xmlns:a16="http://schemas.microsoft.com/office/drawing/2014/main" id="{947676F5-EBAD-4586-AF76-FF244E1C0793}"/>
              </a:ext>
            </a:extLst>
          </p:cNvPr>
          <p:cNvGrpSpPr/>
          <p:nvPr/>
        </p:nvGrpSpPr>
        <p:grpSpPr>
          <a:xfrm>
            <a:off x="836207" y="2280004"/>
            <a:ext cx="593466" cy="428686"/>
            <a:chOff x="2176723" y="934501"/>
            <a:chExt cx="593466" cy="428686"/>
          </a:xfrm>
        </p:grpSpPr>
        <p:sp>
          <p:nvSpPr>
            <p:cNvPr id="1212" name="Oval 1211">
              <a:extLst>
                <a:ext uri="{FF2B5EF4-FFF2-40B4-BE49-F238E27FC236}">
                  <a16:creationId xmlns:a16="http://schemas.microsoft.com/office/drawing/2014/main" id="{85A21C7B-476B-495C-9509-C3052DE3F2E5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13" name="TextBox 1212">
              <a:extLst>
                <a:ext uri="{FF2B5EF4-FFF2-40B4-BE49-F238E27FC236}">
                  <a16:creationId xmlns:a16="http://schemas.microsoft.com/office/drawing/2014/main" id="{D0EBCC8C-2EF2-4AD7-8573-B406EF0C4A28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214" name="Group 1213">
            <a:extLst>
              <a:ext uri="{FF2B5EF4-FFF2-40B4-BE49-F238E27FC236}">
                <a16:creationId xmlns:a16="http://schemas.microsoft.com/office/drawing/2014/main" id="{41B584CD-9568-4FB5-9E35-07DBA2D57A85}"/>
              </a:ext>
            </a:extLst>
          </p:cNvPr>
          <p:cNvGrpSpPr/>
          <p:nvPr/>
        </p:nvGrpSpPr>
        <p:grpSpPr>
          <a:xfrm>
            <a:off x="833258" y="2724716"/>
            <a:ext cx="593466" cy="428686"/>
            <a:chOff x="2176723" y="934501"/>
            <a:chExt cx="593466" cy="428686"/>
          </a:xfrm>
        </p:grpSpPr>
        <p:sp>
          <p:nvSpPr>
            <p:cNvPr id="1215" name="Oval 1214">
              <a:extLst>
                <a:ext uri="{FF2B5EF4-FFF2-40B4-BE49-F238E27FC236}">
                  <a16:creationId xmlns:a16="http://schemas.microsoft.com/office/drawing/2014/main" id="{5CD227EF-4C29-4E95-BF66-A067106ADFB4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16" name="TextBox 1215">
              <a:extLst>
                <a:ext uri="{FF2B5EF4-FFF2-40B4-BE49-F238E27FC236}">
                  <a16:creationId xmlns:a16="http://schemas.microsoft.com/office/drawing/2014/main" id="{34609BBE-3652-410D-B19A-B928246CC292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217" name="Group 1216">
            <a:extLst>
              <a:ext uri="{FF2B5EF4-FFF2-40B4-BE49-F238E27FC236}">
                <a16:creationId xmlns:a16="http://schemas.microsoft.com/office/drawing/2014/main" id="{1982E8A7-02F1-48EB-BED6-2FF18B47BE7F}"/>
              </a:ext>
            </a:extLst>
          </p:cNvPr>
          <p:cNvGrpSpPr/>
          <p:nvPr/>
        </p:nvGrpSpPr>
        <p:grpSpPr>
          <a:xfrm>
            <a:off x="832026" y="3173597"/>
            <a:ext cx="593466" cy="428686"/>
            <a:chOff x="2176723" y="934501"/>
            <a:chExt cx="593466" cy="428686"/>
          </a:xfrm>
        </p:grpSpPr>
        <p:sp>
          <p:nvSpPr>
            <p:cNvPr id="1218" name="Oval 1217">
              <a:extLst>
                <a:ext uri="{FF2B5EF4-FFF2-40B4-BE49-F238E27FC236}">
                  <a16:creationId xmlns:a16="http://schemas.microsoft.com/office/drawing/2014/main" id="{1DF6A725-1A0D-4CDB-8384-73893A9E3756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19" name="TextBox 1218">
              <a:extLst>
                <a:ext uri="{FF2B5EF4-FFF2-40B4-BE49-F238E27FC236}">
                  <a16:creationId xmlns:a16="http://schemas.microsoft.com/office/drawing/2014/main" id="{D2C06A8C-DE73-4C5F-ABD6-9BDA35E349FD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220" name="Group 1219">
            <a:extLst>
              <a:ext uri="{FF2B5EF4-FFF2-40B4-BE49-F238E27FC236}">
                <a16:creationId xmlns:a16="http://schemas.microsoft.com/office/drawing/2014/main" id="{EE8B02D8-1E6E-4B58-BA49-BE1BFC48F8BC}"/>
              </a:ext>
            </a:extLst>
          </p:cNvPr>
          <p:cNvGrpSpPr/>
          <p:nvPr/>
        </p:nvGrpSpPr>
        <p:grpSpPr>
          <a:xfrm>
            <a:off x="831616" y="3618302"/>
            <a:ext cx="593466" cy="428686"/>
            <a:chOff x="2176723" y="934501"/>
            <a:chExt cx="593466" cy="428686"/>
          </a:xfrm>
        </p:grpSpPr>
        <p:sp>
          <p:nvSpPr>
            <p:cNvPr id="1221" name="Oval 1220">
              <a:extLst>
                <a:ext uri="{FF2B5EF4-FFF2-40B4-BE49-F238E27FC236}">
                  <a16:creationId xmlns:a16="http://schemas.microsoft.com/office/drawing/2014/main" id="{1C0FB4E6-872F-459D-B7A9-5313C20A273A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22" name="TextBox 1221">
              <a:extLst>
                <a:ext uri="{FF2B5EF4-FFF2-40B4-BE49-F238E27FC236}">
                  <a16:creationId xmlns:a16="http://schemas.microsoft.com/office/drawing/2014/main" id="{AB6AC646-D003-4B31-8A7F-492335136985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223" name="Group 1222">
            <a:extLst>
              <a:ext uri="{FF2B5EF4-FFF2-40B4-BE49-F238E27FC236}">
                <a16:creationId xmlns:a16="http://schemas.microsoft.com/office/drawing/2014/main" id="{86BF5D9B-53F6-4A3A-96DB-B1D799130047}"/>
              </a:ext>
            </a:extLst>
          </p:cNvPr>
          <p:cNvGrpSpPr/>
          <p:nvPr/>
        </p:nvGrpSpPr>
        <p:grpSpPr>
          <a:xfrm>
            <a:off x="833506" y="4066755"/>
            <a:ext cx="593466" cy="428686"/>
            <a:chOff x="2176723" y="934501"/>
            <a:chExt cx="593466" cy="428686"/>
          </a:xfrm>
        </p:grpSpPr>
        <p:sp>
          <p:nvSpPr>
            <p:cNvPr id="1224" name="Oval 1223">
              <a:extLst>
                <a:ext uri="{FF2B5EF4-FFF2-40B4-BE49-F238E27FC236}">
                  <a16:creationId xmlns:a16="http://schemas.microsoft.com/office/drawing/2014/main" id="{A87D06DA-8110-4772-9581-8C8890424F52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25" name="TextBox 1224">
              <a:extLst>
                <a:ext uri="{FF2B5EF4-FFF2-40B4-BE49-F238E27FC236}">
                  <a16:creationId xmlns:a16="http://schemas.microsoft.com/office/drawing/2014/main" id="{CFE83FE5-5052-4F40-BBAF-982B8AFDA758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229" name="Group 1228">
            <a:extLst>
              <a:ext uri="{FF2B5EF4-FFF2-40B4-BE49-F238E27FC236}">
                <a16:creationId xmlns:a16="http://schemas.microsoft.com/office/drawing/2014/main" id="{5A3FBF6D-1B43-4A1D-A3A0-121D2B23FF57}"/>
              </a:ext>
            </a:extLst>
          </p:cNvPr>
          <p:cNvGrpSpPr/>
          <p:nvPr/>
        </p:nvGrpSpPr>
        <p:grpSpPr>
          <a:xfrm>
            <a:off x="2692908" y="1838266"/>
            <a:ext cx="446399" cy="428686"/>
            <a:chOff x="463698" y="934501"/>
            <a:chExt cx="446399" cy="428686"/>
          </a:xfrm>
        </p:grpSpPr>
        <p:sp>
          <p:nvSpPr>
            <p:cNvPr id="1230" name="Oval 1229">
              <a:extLst>
                <a:ext uri="{FF2B5EF4-FFF2-40B4-BE49-F238E27FC236}">
                  <a16:creationId xmlns:a16="http://schemas.microsoft.com/office/drawing/2014/main" id="{F3747E61-3950-44BF-8F99-78DA8D099906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31" name="TextBox 1230">
              <a:extLst>
                <a:ext uri="{FF2B5EF4-FFF2-40B4-BE49-F238E27FC236}">
                  <a16:creationId xmlns:a16="http://schemas.microsoft.com/office/drawing/2014/main" id="{5313B7C2-675B-45F5-B28C-BCC470F4B07E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232" name="Group 1231">
            <a:extLst>
              <a:ext uri="{FF2B5EF4-FFF2-40B4-BE49-F238E27FC236}">
                <a16:creationId xmlns:a16="http://schemas.microsoft.com/office/drawing/2014/main" id="{26169353-06CB-4A31-A37A-BD08AB03BBF8}"/>
              </a:ext>
            </a:extLst>
          </p:cNvPr>
          <p:cNvGrpSpPr/>
          <p:nvPr/>
        </p:nvGrpSpPr>
        <p:grpSpPr>
          <a:xfrm>
            <a:off x="2691342" y="2283457"/>
            <a:ext cx="446399" cy="428686"/>
            <a:chOff x="457051" y="1380030"/>
            <a:chExt cx="446399" cy="428686"/>
          </a:xfrm>
        </p:grpSpPr>
        <p:sp>
          <p:nvSpPr>
            <p:cNvPr id="1233" name="Oval 1232">
              <a:extLst>
                <a:ext uri="{FF2B5EF4-FFF2-40B4-BE49-F238E27FC236}">
                  <a16:creationId xmlns:a16="http://schemas.microsoft.com/office/drawing/2014/main" id="{14B5D517-42C3-4DBB-A9D9-B8D37E91307C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34" name="TextBox 1233">
              <a:extLst>
                <a:ext uri="{FF2B5EF4-FFF2-40B4-BE49-F238E27FC236}">
                  <a16:creationId xmlns:a16="http://schemas.microsoft.com/office/drawing/2014/main" id="{D9C3FAA8-2B81-4F8E-898A-124F57FE0705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235" name="Group 1234">
            <a:extLst>
              <a:ext uri="{FF2B5EF4-FFF2-40B4-BE49-F238E27FC236}">
                <a16:creationId xmlns:a16="http://schemas.microsoft.com/office/drawing/2014/main" id="{F05CDCCA-C9ED-4062-A9AA-B8C8074EF703}"/>
              </a:ext>
            </a:extLst>
          </p:cNvPr>
          <p:cNvGrpSpPr/>
          <p:nvPr/>
        </p:nvGrpSpPr>
        <p:grpSpPr>
          <a:xfrm>
            <a:off x="2694426" y="2734742"/>
            <a:ext cx="446399" cy="428686"/>
            <a:chOff x="460084" y="1832999"/>
            <a:chExt cx="446399" cy="428686"/>
          </a:xfrm>
        </p:grpSpPr>
        <p:sp>
          <p:nvSpPr>
            <p:cNvPr id="1236" name="Oval 1235">
              <a:extLst>
                <a:ext uri="{FF2B5EF4-FFF2-40B4-BE49-F238E27FC236}">
                  <a16:creationId xmlns:a16="http://schemas.microsoft.com/office/drawing/2014/main" id="{42E7EF9A-3C76-449B-9224-2070C7CEF3D9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37" name="TextBox 1236">
              <a:extLst>
                <a:ext uri="{FF2B5EF4-FFF2-40B4-BE49-F238E27FC236}">
                  <a16:creationId xmlns:a16="http://schemas.microsoft.com/office/drawing/2014/main" id="{97E5A1C4-1420-4B01-B8BC-EA444CE1CA71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238" name="Group 1237">
            <a:extLst>
              <a:ext uri="{FF2B5EF4-FFF2-40B4-BE49-F238E27FC236}">
                <a16:creationId xmlns:a16="http://schemas.microsoft.com/office/drawing/2014/main" id="{F9D086D9-64B8-499F-A8E3-1C8F6C0B70C2}"/>
              </a:ext>
            </a:extLst>
          </p:cNvPr>
          <p:cNvGrpSpPr/>
          <p:nvPr/>
        </p:nvGrpSpPr>
        <p:grpSpPr>
          <a:xfrm>
            <a:off x="2692171" y="3177531"/>
            <a:ext cx="446399" cy="428686"/>
            <a:chOff x="453437" y="2278528"/>
            <a:chExt cx="446399" cy="428686"/>
          </a:xfrm>
        </p:grpSpPr>
        <p:sp>
          <p:nvSpPr>
            <p:cNvPr id="1239" name="Oval 1238">
              <a:extLst>
                <a:ext uri="{FF2B5EF4-FFF2-40B4-BE49-F238E27FC236}">
                  <a16:creationId xmlns:a16="http://schemas.microsoft.com/office/drawing/2014/main" id="{E5C25FAE-9E8B-4A5F-B1B9-4056BBD9EB89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40" name="TextBox 1239">
              <a:extLst>
                <a:ext uri="{FF2B5EF4-FFF2-40B4-BE49-F238E27FC236}">
                  <a16:creationId xmlns:a16="http://schemas.microsoft.com/office/drawing/2014/main" id="{EA288219-33B2-47B1-9215-B5FC5514A8F1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1170884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0833E-6 -3.7037E-6 L -2.70833E-6 -0.06342 " pathEditMode="relative" rAng="0" ptsTypes="AA">
                                      <p:cBhvr>
                                        <p:cTn id="31" dur="2000" fill="hold"/>
                                        <p:tgtEl>
                                          <p:spTgt spid="1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171"/>
                                    </p:animMotion>
                                  </p:childTnLst>
                                </p:cTn>
                              </p:par>
                              <p:par>
                                <p:cTn id="3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2.96296E-6 L -3.125E-6 -0.12801 " pathEditMode="relative" rAng="0" ptsTypes="AA">
                                      <p:cBhvr>
                                        <p:cTn id="33" dur="2000" fill="hold"/>
                                        <p:tgtEl>
                                          <p:spTgt spid="11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412"/>
                                    </p:animMotion>
                                  </p:childTnLst>
                                </p:cTn>
                              </p:par>
                              <p:par>
                                <p:cTn id="3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91667E-6 -3.7037E-7 L -2.91667E-6 -0.19259 " pathEditMode="relative" rAng="0" ptsTypes="AA">
                                      <p:cBhvr>
                                        <p:cTn id="35" dur="2000" fill="hold"/>
                                        <p:tgtEl>
                                          <p:spTgt spid="11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9630"/>
                                    </p:animMotion>
                                  </p:childTnLst>
                                </p:cTn>
                              </p:par>
                              <p:par>
                                <p:cTn id="3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91667E-6 4.81481E-6 L -2.91667E-6 -0.25741 " pathEditMode="relative" rAng="0" ptsTypes="AA">
                                      <p:cBhvr>
                                        <p:cTn id="37" dur="2000" fill="hold"/>
                                        <p:tgtEl>
                                          <p:spTgt spid="11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2870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1.48148E-6 L -3.33333E-6 -0.32801 " pathEditMode="relative" rAng="0" ptsTypes="AA">
                                      <p:cBhvr>
                                        <p:cTn id="39" dur="2000" fill="hold"/>
                                        <p:tgtEl>
                                          <p:spTgt spid="11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6412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-2.22222E-6 L -3.125E-6 -0.39398 " pathEditMode="relative" rAng="0" ptsTypes="AA">
                                      <p:cBhvr>
                                        <p:cTn id="41" dur="2000" fill="hold"/>
                                        <p:tgtEl>
                                          <p:spTgt spid="11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699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4.44444E-6 L -3.54167E-6 -0.45857 " pathEditMode="relative" rAng="0" ptsTypes="AA">
                                      <p:cBhvr>
                                        <p:cTn id="43" dur="2000" fill="hold"/>
                                        <p:tgtEl>
                                          <p:spTgt spid="11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2940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1.11111E-6 L -3.125E-6 -0.51736 " pathEditMode="relative" rAng="0" ptsTypes="AA">
                                      <p:cBhvr>
                                        <p:cTn id="45" dur="2000" fill="hold"/>
                                        <p:tgtEl>
                                          <p:spTgt spid="11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5880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-3.7037E-6 L -3.125E-6 -0.58796 " pathEditMode="relative" rAng="0" ptsTypes="AA">
                                      <p:cBhvr>
                                        <p:cTn id="47" dur="2000" fill="hold"/>
                                        <p:tgtEl>
                                          <p:spTgt spid="11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939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200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3" dur="500"/>
                                        <p:tgtEl>
                                          <p:spTgt spid="11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6" dur="500"/>
                                        <p:tgtEl>
                                          <p:spTgt spid="11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9" dur="500"/>
                                        <p:tgtEl>
                                          <p:spTgt spid="11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2" dur="500"/>
                                        <p:tgtEl>
                                          <p:spTgt spid="11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5" dur="500"/>
                                        <p:tgtEl>
                                          <p:spTgt spid="11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8" dur="500"/>
                                        <p:tgtEl>
                                          <p:spTgt spid="11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1" dur="500"/>
                                        <p:tgtEl>
                                          <p:spTgt spid="11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4" dur="500"/>
                                        <p:tgtEl>
                                          <p:spTgt spid="11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7" dur="500"/>
                                        <p:tgtEl>
                                          <p:spTgt spid="11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0" dur="500"/>
                                        <p:tgtEl>
                                          <p:spTgt spid="11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91667E-6 -4.07407E-6 L -0.07331 0.58704 " pathEditMode="relative" rAng="0" ptsTypes="AA">
                                      <p:cBhvr>
                                        <p:cTn id="85" dur="2000" fill="hold"/>
                                        <p:tgtEl>
                                          <p:spTgt spid="11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177" y="3034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2000"/>
                            </p:stCondLst>
                            <p:childTnLst>
                              <p:par>
                                <p:cTn id="87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8" dur="500"/>
                                        <p:tgtEl>
                                          <p:spTgt spid="11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1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1.85185E-6 L 4.375E-6 -0.06782 " pathEditMode="relative" rAng="0" ptsTypes="AA">
                                      <p:cBhvr>
                                        <p:cTn id="96" dur="2000" fill="hold"/>
                                        <p:tgtEl>
                                          <p:spTgt spid="11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403"/>
                                    </p:animMotion>
                                  </p:childTnLst>
                                </p:cTn>
                              </p:par>
                              <p:par>
                                <p:cTn id="9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1.85185E-6 L 3.54167E-6 -0.13264 " pathEditMode="relative" rAng="0" ptsTypes="AA">
                                      <p:cBhvr>
                                        <p:cTn id="98" dur="2000" fill="hold"/>
                                        <p:tgtEl>
                                          <p:spTgt spid="11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644"/>
                                    </p:animMotion>
                                  </p:childTnLst>
                                </p:cTn>
                              </p:par>
                              <p:par>
                                <p:cTn id="9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2.59259E-6 L 4.16667E-6 -0.19815 " pathEditMode="relative" rAng="0" ptsTypes="AA">
                                      <p:cBhvr>
                                        <p:cTn id="100" dur="2000" fill="hold"/>
                                        <p:tgtEl>
                                          <p:spTgt spid="11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9907"/>
                                    </p:animMotion>
                                  </p:childTnLst>
                                </p:cTn>
                              </p:par>
                              <p:par>
                                <p:cTn id="10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-3.7037E-6 L 3.95833E-6 -0.26319 " pathEditMode="relative" rAng="0" ptsTypes="AA">
                                      <p:cBhvr>
                                        <p:cTn id="102" dur="2000" fill="hold"/>
                                        <p:tgtEl>
                                          <p:spTgt spid="11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3171"/>
                                    </p:animMotion>
                                  </p:childTnLst>
                                </p:cTn>
                              </p:par>
                              <p:par>
                                <p:cTn id="10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-2.96296E-6 L 4.58333E-6 -0.32893 " pathEditMode="relative" rAng="0" ptsTypes="AA">
                                      <p:cBhvr>
                                        <p:cTn id="104" dur="2000" fill="hold"/>
                                        <p:tgtEl>
                                          <p:spTgt spid="11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6458"/>
                                    </p:animMotion>
                                  </p:childTnLst>
                                </p:cTn>
                              </p:par>
                              <p:par>
                                <p:cTn id="10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3.7037E-6 L 3.75E-6 -0.39329 " pathEditMode="relative" rAng="0" ptsTypes="AA">
                                      <p:cBhvr>
                                        <p:cTn id="106" dur="2000" fill="hold"/>
                                        <p:tgtEl>
                                          <p:spTgt spid="11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676"/>
                                    </p:animMotion>
                                  </p:childTnLst>
                                </p:cTn>
                              </p:par>
                              <p:par>
                                <p:cTn id="10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4.44444E-6 L 4.16667E-6 -0.4588 " pathEditMode="relative" rAng="0" ptsTypes="AA">
                                      <p:cBhvr>
                                        <p:cTn id="108" dur="2000" fill="hold"/>
                                        <p:tgtEl>
                                          <p:spTgt spid="11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2940"/>
                                    </p:animMotion>
                                  </p:childTnLst>
                                </p:cTn>
                              </p:par>
                              <p:par>
                                <p:cTn id="10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-1.85185E-6 L 3.54167E-6 -0.52361 " pathEditMode="relative" rAng="0" ptsTypes="AA">
                                      <p:cBhvr>
                                        <p:cTn id="110" dur="2000" fill="hold"/>
                                        <p:tgtEl>
                                          <p:spTgt spid="12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6181"/>
                                    </p:animMotion>
                                  </p:childTnLst>
                                </p:cTn>
                              </p:par>
                              <p:par>
                                <p:cTn id="11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1.11111E-6 L 4.375E-6 -0.58912 " pathEditMode="relative" rAng="0" ptsTypes="AA">
                                      <p:cBhvr>
                                        <p:cTn id="112" dur="2000" fill="hold"/>
                                        <p:tgtEl>
                                          <p:spTgt spid="12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946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3" fill="hold">
                            <p:stCondLst>
                              <p:cond delay="2000"/>
                            </p:stCondLst>
                            <p:childTnLst>
                              <p:par>
                                <p:cTn id="11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1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8" dur="500"/>
                                        <p:tgtEl>
                                          <p:spTgt spid="11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1" dur="500"/>
                                        <p:tgtEl>
                                          <p:spTgt spid="11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4" dur="500"/>
                                        <p:tgtEl>
                                          <p:spTgt spid="11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7" dur="500"/>
                                        <p:tgtEl>
                                          <p:spTgt spid="11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0" dur="500"/>
                                        <p:tgtEl>
                                          <p:spTgt spid="11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3" dur="500"/>
                                        <p:tgtEl>
                                          <p:spTgt spid="11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6" dur="500"/>
                                        <p:tgtEl>
                                          <p:spTgt spid="11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9" dur="500"/>
                                        <p:tgtEl>
                                          <p:spTgt spid="11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2" dur="500"/>
                                        <p:tgtEl>
                                          <p:spTgt spid="12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5" dur="500"/>
                                        <p:tgtEl>
                                          <p:spTgt spid="12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>
                      <p:stCondLst>
                        <p:cond delay="indefinite"/>
                      </p:stCondLst>
                      <p:childTnLst>
                        <p:par>
                          <p:cTn id="148" fill="hold">
                            <p:stCondLst>
                              <p:cond delay="0"/>
                            </p:stCondLst>
                            <p:childTnLst>
                              <p:par>
                                <p:cTn id="149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-1.11111E-6 L -0.07318 0.3919 " pathEditMode="relative" rAng="0" ptsTypes="AA">
                                      <p:cBhvr>
                                        <p:cTn id="150" dur="2000" fill="hold"/>
                                        <p:tgtEl>
                                          <p:spTgt spid="11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59" y="1958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>
                      <p:stCondLst>
                        <p:cond delay="indefinite"/>
                      </p:stCondLst>
                      <p:childTnLst>
                        <p:par>
                          <p:cTn id="152" fill="hold">
                            <p:stCondLst>
                              <p:cond delay="0"/>
                            </p:stCondLst>
                            <p:childTnLst>
                              <p:par>
                                <p:cTn id="15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5" dur="500"/>
                                        <p:tgtEl>
                                          <p:spTgt spid="1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6" fill="hold">
                      <p:stCondLst>
                        <p:cond delay="indefinite"/>
                      </p:stCondLst>
                      <p:childTnLst>
                        <p:par>
                          <p:cTn id="157" fill="hold">
                            <p:stCondLst>
                              <p:cond delay="0"/>
                            </p:stCondLst>
                            <p:childTnLst>
                              <p:par>
                                <p:cTn id="15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500"/>
                                        <p:tgtEl>
                                          <p:spTgt spid="1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>
                      <p:stCondLst>
                        <p:cond delay="indefinite"/>
                      </p:stCondLst>
                      <p:childTnLst>
                        <p:par>
                          <p:cTn id="162" fill="hold">
                            <p:stCondLst>
                              <p:cond delay="0"/>
                            </p:stCondLst>
                            <p:childTnLst>
                              <p:par>
                                <p:cTn id="16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5" dur="500"/>
                                        <p:tgtEl>
                                          <p:spTgt spid="1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6" fill="hold">
                      <p:stCondLst>
                        <p:cond delay="indefinite"/>
                      </p:stCondLst>
                      <p:childTnLst>
                        <p:par>
                          <p:cTn id="167" fill="hold">
                            <p:stCondLst>
                              <p:cond delay="0"/>
                            </p:stCondLst>
                            <p:childTnLst>
                              <p:par>
                                <p:cTn id="16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" dur="500"/>
                                        <p:tgtEl>
                                          <p:spTgt spid="1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8E018079-6CC8-4AF7-B378-2986A52777F5}"/>
              </a:ext>
            </a:extLst>
          </p:cNvPr>
          <p:cNvGrpSpPr/>
          <p:nvPr/>
        </p:nvGrpSpPr>
        <p:grpSpPr>
          <a:xfrm>
            <a:off x="691565" y="314432"/>
            <a:ext cx="3205276" cy="817087"/>
            <a:chOff x="255525" y="372323"/>
            <a:chExt cx="2758874" cy="1134018"/>
          </a:xfrm>
        </p:grpSpPr>
        <p:sp>
          <p:nvSpPr>
            <p:cNvPr id="101" name="Rectangle: Rounded Corners 100">
              <a:extLst>
                <a:ext uri="{FF2B5EF4-FFF2-40B4-BE49-F238E27FC236}">
                  <a16:creationId xmlns:a16="http://schemas.microsoft.com/office/drawing/2014/main" id="{2DD80DD1-B212-4AB8-A9D6-68430EF7F85E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185482D2-0ED7-4E53-AEC7-CA959AB80C0E}"/>
                </a:ext>
              </a:extLst>
            </p:cNvPr>
            <p:cNvSpPr txBox="1"/>
            <p:nvPr/>
          </p:nvSpPr>
          <p:spPr>
            <a:xfrm>
              <a:off x="308455" y="485388"/>
              <a:ext cx="1718066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294 + 8 = </a:t>
              </a:r>
            </a:p>
          </p:txBody>
        </p:sp>
      </p:grpSp>
      <p:sp>
        <p:nvSpPr>
          <p:cNvPr id="103" name="Rectangle 102">
            <a:extLst>
              <a:ext uri="{FF2B5EF4-FFF2-40B4-BE49-F238E27FC236}">
                <a16:creationId xmlns:a16="http://schemas.microsoft.com/office/drawing/2014/main" id="{25E07214-F732-41B1-ACF3-FE5C3B3301CD}"/>
              </a:ext>
            </a:extLst>
          </p:cNvPr>
          <p:cNvSpPr/>
          <p:nvPr/>
        </p:nvSpPr>
        <p:spPr>
          <a:xfrm>
            <a:off x="2655209" y="440330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B95858CA-BF40-456F-B601-6CEAC13D0F24}"/>
              </a:ext>
            </a:extLst>
          </p:cNvPr>
          <p:cNvSpPr txBox="1"/>
          <p:nvPr/>
        </p:nvSpPr>
        <p:spPr>
          <a:xfrm>
            <a:off x="2651466" y="431391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302</a:t>
            </a:r>
          </a:p>
        </p:txBody>
      </p:sp>
      <p:grpSp>
        <p:nvGrpSpPr>
          <p:cNvPr id="644" name="Group 643">
            <a:extLst>
              <a:ext uri="{FF2B5EF4-FFF2-40B4-BE49-F238E27FC236}">
                <a16:creationId xmlns:a16="http://schemas.microsoft.com/office/drawing/2014/main" id="{F00F0DA4-E1DF-4C2F-8137-BD434F099A60}"/>
              </a:ext>
            </a:extLst>
          </p:cNvPr>
          <p:cNvGrpSpPr/>
          <p:nvPr/>
        </p:nvGrpSpPr>
        <p:grpSpPr>
          <a:xfrm>
            <a:off x="2695428" y="1843308"/>
            <a:ext cx="446399" cy="428686"/>
            <a:chOff x="463698" y="934501"/>
            <a:chExt cx="446399" cy="428686"/>
          </a:xfrm>
        </p:grpSpPr>
        <p:sp>
          <p:nvSpPr>
            <p:cNvPr id="645" name="Oval 644">
              <a:extLst>
                <a:ext uri="{FF2B5EF4-FFF2-40B4-BE49-F238E27FC236}">
                  <a16:creationId xmlns:a16="http://schemas.microsoft.com/office/drawing/2014/main" id="{B76AF229-236C-4FFF-B1D0-8385AB7C0D9C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46" name="TextBox 645">
              <a:extLst>
                <a:ext uri="{FF2B5EF4-FFF2-40B4-BE49-F238E27FC236}">
                  <a16:creationId xmlns:a16="http://schemas.microsoft.com/office/drawing/2014/main" id="{25DD9820-3889-408F-91D9-FD5F479DA2AC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647" name="Group 646">
            <a:extLst>
              <a:ext uri="{FF2B5EF4-FFF2-40B4-BE49-F238E27FC236}">
                <a16:creationId xmlns:a16="http://schemas.microsoft.com/office/drawing/2014/main" id="{73B216DA-D370-4323-95C0-CDA17FA7D65C}"/>
              </a:ext>
            </a:extLst>
          </p:cNvPr>
          <p:cNvGrpSpPr/>
          <p:nvPr/>
        </p:nvGrpSpPr>
        <p:grpSpPr>
          <a:xfrm>
            <a:off x="2693862" y="2296359"/>
            <a:ext cx="446399" cy="428686"/>
            <a:chOff x="457051" y="1380030"/>
            <a:chExt cx="446399" cy="428686"/>
          </a:xfrm>
        </p:grpSpPr>
        <p:sp>
          <p:nvSpPr>
            <p:cNvPr id="648" name="Oval 647">
              <a:extLst>
                <a:ext uri="{FF2B5EF4-FFF2-40B4-BE49-F238E27FC236}">
                  <a16:creationId xmlns:a16="http://schemas.microsoft.com/office/drawing/2014/main" id="{4BD8375C-4AE3-44A3-977F-606D26A4EA7D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49" name="TextBox 648">
              <a:extLst>
                <a:ext uri="{FF2B5EF4-FFF2-40B4-BE49-F238E27FC236}">
                  <a16:creationId xmlns:a16="http://schemas.microsoft.com/office/drawing/2014/main" id="{C42583D2-6D55-4E93-B166-7A18479C3563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650" name="Group 649">
            <a:extLst>
              <a:ext uri="{FF2B5EF4-FFF2-40B4-BE49-F238E27FC236}">
                <a16:creationId xmlns:a16="http://schemas.microsoft.com/office/drawing/2014/main" id="{9CB33090-F976-41EE-9B4B-D6CA7D1865F1}"/>
              </a:ext>
            </a:extLst>
          </p:cNvPr>
          <p:cNvGrpSpPr/>
          <p:nvPr/>
        </p:nvGrpSpPr>
        <p:grpSpPr>
          <a:xfrm>
            <a:off x="2696946" y="2739784"/>
            <a:ext cx="446399" cy="428686"/>
            <a:chOff x="460084" y="1832999"/>
            <a:chExt cx="446399" cy="428686"/>
          </a:xfrm>
        </p:grpSpPr>
        <p:sp>
          <p:nvSpPr>
            <p:cNvPr id="651" name="Oval 650">
              <a:extLst>
                <a:ext uri="{FF2B5EF4-FFF2-40B4-BE49-F238E27FC236}">
                  <a16:creationId xmlns:a16="http://schemas.microsoft.com/office/drawing/2014/main" id="{FAC73A0A-0319-4B1B-808B-F2DDF45705D2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52" name="TextBox 651">
              <a:extLst>
                <a:ext uri="{FF2B5EF4-FFF2-40B4-BE49-F238E27FC236}">
                  <a16:creationId xmlns:a16="http://schemas.microsoft.com/office/drawing/2014/main" id="{32B2C57E-3253-4EF3-A930-8BDCA67BFEB1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653" name="Group 652">
            <a:extLst>
              <a:ext uri="{FF2B5EF4-FFF2-40B4-BE49-F238E27FC236}">
                <a16:creationId xmlns:a16="http://schemas.microsoft.com/office/drawing/2014/main" id="{C083E654-9DD6-4A18-BA3A-6ACF0F941879}"/>
              </a:ext>
            </a:extLst>
          </p:cNvPr>
          <p:cNvGrpSpPr/>
          <p:nvPr/>
        </p:nvGrpSpPr>
        <p:grpSpPr>
          <a:xfrm>
            <a:off x="2694691" y="3182573"/>
            <a:ext cx="446399" cy="428686"/>
            <a:chOff x="453437" y="2278528"/>
            <a:chExt cx="446399" cy="428686"/>
          </a:xfrm>
        </p:grpSpPr>
        <p:sp>
          <p:nvSpPr>
            <p:cNvPr id="654" name="Oval 653">
              <a:extLst>
                <a:ext uri="{FF2B5EF4-FFF2-40B4-BE49-F238E27FC236}">
                  <a16:creationId xmlns:a16="http://schemas.microsoft.com/office/drawing/2014/main" id="{CEAFCDA7-C0AF-4CCC-B0F4-99ED515CD8BC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55" name="TextBox 654">
              <a:extLst>
                <a:ext uri="{FF2B5EF4-FFF2-40B4-BE49-F238E27FC236}">
                  <a16:creationId xmlns:a16="http://schemas.microsoft.com/office/drawing/2014/main" id="{57B4C7C7-1140-4112-A7A1-50DC328A15B2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656" name="Group 655">
            <a:extLst>
              <a:ext uri="{FF2B5EF4-FFF2-40B4-BE49-F238E27FC236}">
                <a16:creationId xmlns:a16="http://schemas.microsoft.com/office/drawing/2014/main" id="{0F7478BE-F3D1-443A-96AC-E345F6D7D66E}"/>
              </a:ext>
            </a:extLst>
          </p:cNvPr>
          <p:cNvGrpSpPr/>
          <p:nvPr/>
        </p:nvGrpSpPr>
        <p:grpSpPr>
          <a:xfrm>
            <a:off x="2694655" y="3626825"/>
            <a:ext cx="446399" cy="428686"/>
            <a:chOff x="448639" y="2727542"/>
            <a:chExt cx="446399" cy="428686"/>
          </a:xfrm>
        </p:grpSpPr>
        <p:sp>
          <p:nvSpPr>
            <p:cNvPr id="657" name="Oval 656">
              <a:extLst>
                <a:ext uri="{FF2B5EF4-FFF2-40B4-BE49-F238E27FC236}">
                  <a16:creationId xmlns:a16="http://schemas.microsoft.com/office/drawing/2014/main" id="{1B4F9B43-1F88-4BB9-A225-EE3FECBB19B9}"/>
                </a:ext>
              </a:extLst>
            </p:cNvPr>
            <p:cNvSpPr/>
            <p:nvPr/>
          </p:nvSpPr>
          <p:spPr>
            <a:xfrm>
              <a:off x="448639" y="2727542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D7C9476A-22AE-49BD-AAF2-35A775A85C7E}"/>
                </a:ext>
              </a:extLst>
            </p:cNvPr>
            <p:cNvSpPr txBox="1"/>
            <p:nvPr/>
          </p:nvSpPr>
          <p:spPr>
            <a:xfrm>
              <a:off x="500875" y="2756661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659" name="Group 658">
            <a:extLst>
              <a:ext uri="{FF2B5EF4-FFF2-40B4-BE49-F238E27FC236}">
                <a16:creationId xmlns:a16="http://schemas.microsoft.com/office/drawing/2014/main" id="{FFECEB37-7C1F-47EF-8E97-64D6EDEC2B70}"/>
              </a:ext>
            </a:extLst>
          </p:cNvPr>
          <p:cNvGrpSpPr/>
          <p:nvPr/>
        </p:nvGrpSpPr>
        <p:grpSpPr>
          <a:xfrm>
            <a:off x="2697985" y="4070538"/>
            <a:ext cx="446399" cy="428686"/>
            <a:chOff x="463698" y="934501"/>
            <a:chExt cx="446399" cy="428686"/>
          </a:xfrm>
        </p:grpSpPr>
        <p:sp>
          <p:nvSpPr>
            <p:cNvPr id="660" name="Oval 659">
              <a:extLst>
                <a:ext uri="{FF2B5EF4-FFF2-40B4-BE49-F238E27FC236}">
                  <a16:creationId xmlns:a16="http://schemas.microsoft.com/office/drawing/2014/main" id="{2A59CCC4-7BDE-4B51-8101-0A9A6DC12E16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61" name="TextBox 660">
              <a:extLst>
                <a:ext uri="{FF2B5EF4-FFF2-40B4-BE49-F238E27FC236}">
                  <a16:creationId xmlns:a16="http://schemas.microsoft.com/office/drawing/2014/main" id="{2AD3B3C6-22AD-4142-9FCB-E28387075F76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662" name="Group 661">
            <a:extLst>
              <a:ext uri="{FF2B5EF4-FFF2-40B4-BE49-F238E27FC236}">
                <a16:creationId xmlns:a16="http://schemas.microsoft.com/office/drawing/2014/main" id="{52406C60-6398-4C0C-BE24-C945BF3623E1}"/>
              </a:ext>
            </a:extLst>
          </p:cNvPr>
          <p:cNvGrpSpPr/>
          <p:nvPr/>
        </p:nvGrpSpPr>
        <p:grpSpPr>
          <a:xfrm>
            <a:off x="2696419" y="4523589"/>
            <a:ext cx="446399" cy="428686"/>
            <a:chOff x="457051" y="1380030"/>
            <a:chExt cx="446399" cy="428686"/>
          </a:xfrm>
        </p:grpSpPr>
        <p:sp>
          <p:nvSpPr>
            <p:cNvPr id="663" name="Oval 662">
              <a:extLst>
                <a:ext uri="{FF2B5EF4-FFF2-40B4-BE49-F238E27FC236}">
                  <a16:creationId xmlns:a16="http://schemas.microsoft.com/office/drawing/2014/main" id="{FFC2365A-9823-415C-AE30-19B658223F22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64" name="TextBox 663">
              <a:extLst>
                <a:ext uri="{FF2B5EF4-FFF2-40B4-BE49-F238E27FC236}">
                  <a16:creationId xmlns:a16="http://schemas.microsoft.com/office/drawing/2014/main" id="{B607245D-9805-4225-8DF5-523DDC80BCBE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665" name="Group 664">
            <a:extLst>
              <a:ext uri="{FF2B5EF4-FFF2-40B4-BE49-F238E27FC236}">
                <a16:creationId xmlns:a16="http://schemas.microsoft.com/office/drawing/2014/main" id="{32B7DC64-B1EE-4686-8A2B-7139A536D1E9}"/>
              </a:ext>
            </a:extLst>
          </p:cNvPr>
          <p:cNvGrpSpPr/>
          <p:nvPr/>
        </p:nvGrpSpPr>
        <p:grpSpPr>
          <a:xfrm>
            <a:off x="2699503" y="4967014"/>
            <a:ext cx="446399" cy="428686"/>
            <a:chOff x="460084" y="1832999"/>
            <a:chExt cx="446399" cy="428686"/>
          </a:xfrm>
        </p:grpSpPr>
        <p:sp>
          <p:nvSpPr>
            <p:cNvPr id="666" name="Oval 665">
              <a:extLst>
                <a:ext uri="{FF2B5EF4-FFF2-40B4-BE49-F238E27FC236}">
                  <a16:creationId xmlns:a16="http://schemas.microsoft.com/office/drawing/2014/main" id="{F6639D9F-6224-48B8-A98D-1C02F9DF5C71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756DC331-FB12-4D3A-8EDE-49F0FA024393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668" name="Group 667">
            <a:extLst>
              <a:ext uri="{FF2B5EF4-FFF2-40B4-BE49-F238E27FC236}">
                <a16:creationId xmlns:a16="http://schemas.microsoft.com/office/drawing/2014/main" id="{29F99BE5-0E09-4AD3-BD25-3BEE97350EF6}"/>
              </a:ext>
            </a:extLst>
          </p:cNvPr>
          <p:cNvGrpSpPr/>
          <p:nvPr/>
        </p:nvGrpSpPr>
        <p:grpSpPr>
          <a:xfrm>
            <a:off x="2697248" y="5409803"/>
            <a:ext cx="446399" cy="428686"/>
            <a:chOff x="453437" y="2278528"/>
            <a:chExt cx="446399" cy="428686"/>
          </a:xfrm>
        </p:grpSpPr>
        <p:sp>
          <p:nvSpPr>
            <p:cNvPr id="669" name="Oval 668">
              <a:extLst>
                <a:ext uri="{FF2B5EF4-FFF2-40B4-BE49-F238E27FC236}">
                  <a16:creationId xmlns:a16="http://schemas.microsoft.com/office/drawing/2014/main" id="{5733C81F-AAA5-4AB3-8FF7-590134B858E9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70" name="TextBox 669">
              <a:extLst>
                <a:ext uri="{FF2B5EF4-FFF2-40B4-BE49-F238E27FC236}">
                  <a16:creationId xmlns:a16="http://schemas.microsoft.com/office/drawing/2014/main" id="{00AE5D69-384F-41E6-B675-9D2BF101591E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671" name="Group 670">
            <a:extLst>
              <a:ext uri="{FF2B5EF4-FFF2-40B4-BE49-F238E27FC236}">
                <a16:creationId xmlns:a16="http://schemas.microsoft.com/office/drawing/2014/main" id="{FE05F4E0-69F8-4BEB-AF52-BB1F0887064E}"/>
              </a:ext>
            </a:extLst>
          </p:cNvPr>
          <p:cNvGrpSpPr/>
          <p:nvPr/>
        </p:nvGrpSpPr>
        <p:grpSpPr>
          <a:xfrm>
            <a:off x="2697212" y="5854055"/>
            <a:ext cx="446399" cy="428686"/>
            <a:chOff x="448639" y="2727542"/>
            <a:chExt cx="446399" cy="428686"/>
          </a:xfrm>
        </p:grpSpPr>
        <p:sp>
          <p:nvSpPr>
            <p:cNvPr id="672" name="Oval 671">
              <a:extLst>
                <a:ext uri="{FF2B5EF4-FFF2-40B4-BE49-F238E27FC236}">
                  <a16:creationId xmlns:a16="http://schemas.microsoft.com/office/drawing/2014/main" id="{EB27CA6A-5B9C-4A94-A3FD-E41B3D124BD4}"/>
                </a:ext>
              </a:extLst>
            </p:cNvPr>
            <p:cNvSpPr/>
            <p:nvPr/>
          </p:nvSpPr>
          <p:spPr>
            <a:xfrm>
              <a:off x="448639" y="2727542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73" name="TextBox 672">
              <a:extLst>
                <a:ext uri="{FF2B5EF4-FFF2-40B4-BE49-F238E27FC236}">
                  <a16:creationId xmlns:a16="http://schemas.microsoft.com/office/drawing/2014/main" id="{57B5FE7F-8033-4FBA-AFF5-AA30518ECEF8}"/>
                </a:ext>
              </a:extLst>
            </p:cNvPr>
            <p:cNvSpPr txBox="1"/>
            <p:nvPr/>
          </p:nvSpPr>
          <p:spPr>
            <a:xfrm>
              <a:off x="500875" y="2756661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674" name="Group 673">
            <a:extLst>
              <a:ext uri="{FF2B5EF4-FFF2-40B4-BE49-F238E27FC236}">
                <a16:creationId xmlns:a16="http://schemas.microsoft.com/office/drawing/2014/main" id="{2FD754B0-008F-4F94-BBF3-289AEAD5E964}"/>
              </a:ext>
            </a:extLst>
          </p:cNvPr>
          <p:cNvGrpSpPr/>
          <p:nvPr/>
        </p:nvGrpSpPr>
        <p:grpSpPr>
          <a:xfrm>
            <a:off x="2671686" y="1837134"/>
            <a:ext cx="492471" cy="428686"/>
            <a:chOff x="1333467" y="934501"/>
            <a:chExt cx="492471" cy="428686"/>
          </a:xfrm>
        </p:grpSpPr>
        <p:sp>
          <p:nvSpPr>
            <p:cNvPr id="675" name="Oval 674">
              <a:extLst>
                <a:ext uri="{FF2B5EF4-FFF2-40B4-BE49-F238E27FC236}">
                  <a16:creationId xmlns:a16="http://schemas.microsoft.com/office/drawing/2014/main" id="{2A58F910-50A3-4808-B460-BC7F9673B2BF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76" name="TextBox 675">
              <a:extLst>
                <a:ext uri="{FF2B5EF4-FFF2-40B4-BE49-F238E27FC236}">
                  <a16:creationId xmlns:a16="http://schemas.microsoft.com/office/drawing/2014/main" id="{39A8DC19-92B2-4CA1-B5EC-F4522353F4BB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77" name="Group 676">
            <a:extLst>
              <a:ext uri="{FF2B5EF4-FFF2-40B4-BE49-F238E27FC236}">
                <a16:creationId xmlns:a16="http://schemas.microsoft.com/office/drawing/2014/main" id="{F24B5960-645D-4A39-873C-AD445D47DEE5}"/>
              </a:ext>
            </a:extLst>
          </p:cNvPr>
          <p:cNvGrpSpPr/>
          <p:nvPr/>
        </p:nvGrpSpPr>
        <p:grpSpPr>
          <a:xfrm>
            <a:off x="1783261" y="1835269"/>
            <a:ext cx="492471" cy="428686"/>
            <a:chOff x="1333467" y="934501"/>
            <a:chExt cx="492471" cy="428686"/>
          </a:xfrm>
        </p:grpSpPr>
        <p:sp>
          <p:nvSpPr>
            <p:cNvPr id="678" name="Oval 677">
              <a:extLst>
                <a:ext uri="{FF2B5EF4-FFF2-40B4-BE49-F238E27FC236}">
                  <a16:creationId xmlns:a16="http://schemas.microsoft.com/office/drawing/2014/main" id="{0AAD984C-AB5D-44B2-8A66-81A5A57DF4DB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79" name="TextBox 678">
              <a:extLst>
                <a:ext uri="{FF2B5EF4-FFF2-40B4-BE49-F238E27FC236}">
                  <a16:creationId xmlns:a16="http://schemas.microsoft.com/office/drawing/2014/main" id="{56BAD834-936A-491F-BB43-2F853F5B2EA3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80" name="Group 679">
            <a:extLst>
              <a:ext uri="{FF2B5EF4-FFF2-40B4-BE49-F238E27FC236}">
                <a16:creationId xmlns:a16="http://schemas.microsoft.com/office/drawing/2014/main" id="{DD3328D1-FFA3-4B44-A9B7-59A42C7DC6DF}"/>
              </a:ext>
            </a:extLst>
          </p:cNvPr>
          <p:cNvGrpSpPr/>
          <p:nvPr/>
        </p:nvGrpSpPr>
        <p:grpSpPr>
          <a:xfrm>
            <a:off x="1777449" y="2284708"/>
            <a:ext cx="492471" cy="428686"/>
            <a:chOff x="1333467" y="934501"/>
            <a:chExt cx="492471" cy="428686"/>
          </a:xfrm>
        </p:grpSpPr>
        <p:sp>
          <p:nvSpPr>
            <p:cNvPr id="681" name="Oval 680">
              <a:extLst>
                <a:ext uri="{FF2B5EF4-FFF2-40B4-BE49-F238E27FC236}">
                  <a16:creationId xmlns:a16="http://schemas.microsoft.com/office/drawing/2014/main" id="{B00D9380-C295-4061-B692-67BB761A9796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82" name="TextBox 681">
              <a:extLst>
                <a:ext uri="{FF2B5EF4-FFF2-40B4-BE49-F238E27FC236}">
                  <a16:creationId xmlns:a16="http://schemas.microsoft.com/office/drawing/2014/main" id="{9D17374A-7DF0-4FEB-9503-13474791334B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83" name="Group 682">
            <a:extLst>
              <a:ext uri="{FF2B5EF4-FFF2-40B4-BE49-F238E27FC236}">
                <a16:creationId xmlns:a16="http://schemas.microsoft.com/office/drawing/2014/main" id="{0BB45048-9306-400A-83D6-A33A8EE4E6D0}"/>
              </a:ext>
            </a:extLst>
          </p:cNvPr>
          <p:cNvGrpSpPr/>
          <p:nvPr/>
        </p:nvGrpSpPr>
        <p:grpSpPr>
          <a:xfrm>
            <a:off x="1784785" y="2729945"/>
            <a:ext cx="492471" cy="428686"/>
            <a:chOff x="1333467" y="934501"/>
            <a:chExt cx="492471" cy="428686"/>
          </a:xfrm>
        </p:grpSpPr>
        <p:sp>
          <p:nvSpPr>
            <p:cNvPr id="684" name="Oval 683">
              <a:extLst>
                <a:ext uri="{FF2B5EF4-FFF2-40B4-BE49-F238E27FC236}">
                  <a16:creationId xmlns:a16="http://schemas.microsoft.com/office/drawing/2014/main" id="{511E1E51-26A5-4510-9720-D9E342F5F4BE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85" name="TextBox 684">
              <a:extLst>
                <a:ext uri="{FF2B5EF4-FFF2-40B4-BE49-F238E27FC236}">
                  <a16:creationId xmlns:a16="http://schemas.microsoft.com/office/drawing/2014/main" id="{B3FAEB80-91FE-4DB9-9E72-BB45681209C4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86" name="Group 685">
            <a:extLst>
              <a:ext uri="{FF2B5EF4-FFF2-40B4-BE49-F238E27FC236}">
                <a16:creationId xmlns:a16="http://schemas.microsoft.com/office/drawing/2014/main" id="{E4E5D627-A270-482F-965C-8851A2287529}"/>
              </a:ext>
            </a:extLst>
          </p:cNvPr>
          <p:cNvGrpSpPr/>
          <p:nvPr/>
        </p:nvGrpSpPr>
        <p:grpSpPr>
          <a:xfrm>
            <a:off x="1778973" y="3179384"/>
            <a:ext cx="492471" cy="428686"/>
            <a:chOff x="1333467" y="934501"/>
            <a:chExt cx="492471" cy="428686"/>
          </a:xfrm>
        </p:grpSpPr>
        <p:sp>
          <p:nvSpPr>
            <p:cNvPr id="687" name="Oval 686">
              <a:extLst>
                <a:ext uri="{FF2B5EF4-FFF2-40B4-BE49-F238E27FC236}">
                  <a16:creationId xmlns:a16="http://schemas.microsoft.com/office/drawing/2014/main" id="{2470B5D2-2BAD-4E4E-A441-204A59EDC221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BF8F20EA-A337-4D2C-9E5E-EEE18FB777CC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89" name="Group 688">
            <a:extLst>
              <a:ext uri="{FF2B5EF4-FFF2-40B4-BE49-F238E27FC236}">
                <a16:creationId xmlns:a16="http://schemas.microsoft.com/office/drawing/2014/main" id="{FA06D391-C3F1-4688-8AA6-1E6EC339A30E}"/>
              </a:ext>
            </a:extLst>
          </p:cNvPr>
          <p:cNvGrpSpPr/>
          <p:nvPr/>
        </p:nvGrpSpPr>
        <p:grpSpPr>
          <a:xfrm>
            <a:off x="1781873" y="3625644"/>
            <a:ext cx="492471" cy="428686"/>
            <a:chOff x="1333467" y="934501"/>
            <a:chExt cx="492471" cy="428686"/>
          </a:xfrm>
        </p:grpSpPr>
        <p:sp>
          <p:nvSpPr>
            <p:cNvPr id="690" name="Oval 689">
              <a:extLst>
                <a:ext uri="{FF2B5EF4-FFF2-40B4-BE49-F238E27FC236}">
                  <a16:creationId xmlns:a16="http://schemas.microsoft.com/office/drawing/2014/main" id="{EDA7B65E-FDF5-4A4D-A209-B1A4A3E6B2F3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91" name="TextBox 690">
              <a:extLst>
                <a:ext uri="{FF2B5EF4-FFF2-40B4-BE49-F238E27FC236}">
                  <a16:creationId xmlns:a16="http://schemas.microsoft.com/office/drawing/2014/main" id="{32F74842-2849-4711-8267-0C41C50A824E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92" name="Group 691">
            <a:extLst>
              <a:ext uri="{FF2B5EF4-FFF2-40B4-BE49-F238E27FC236}">
                <a16:creationId xmlns:a16="http://schemas.microsoft.com/office/drawing/2014/main" id="{FCBB9716-370F-4DA1-B44F-DE9136085A5E}"/>
              </a:ext>
            </a:extLst>
          </p:cNvPr>
          <p:cNvGrpSpPr/>
          <p:nvPr/>
        </p:nvGrpSpPr>
        <p:grpSpPr>
          <a:xfrm>
            <a:off x="1776061" y="4075083"/>
            <a:ext cx="492471" cy="428686"/>
            <a:chOff x="1333467" y="934501"/>
            <a:chExt cx="492471" cy="428686"/>
          </a:xfrm>
        </p:grpSpPr>
        <p:sp>
          <p:nvSpPr>
            <p:cNvPr id="693" name="Oval 692">
              <a:extLst>
                <a:ext uri="{FF2B5EF4-FFF2-40B4-BE49-F238E27FC236}">
                  <a16:creationId xmlns:a16="http://schemas.microsoft.com/office/drawing/2014/main" id="{BAC60344-CC7F-4AF0-8236-FF4FA474ED28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94" name="TextBox 693">
              <a:extLst>
                <a:ext uri="{FF2B5EF4-FFF2-40B4-BE49-F238E27FC236}">
                  <a16:creationId xmlns:a16="http://schemas.microsoft.com/office/drawing/2014/main" id="{41CD899F-574B-4690-9ADC-3496BA2D8481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95" name="Group 694">
            <a:extLst>
              <a:ext uri="{FF2B5EF4-FFF2-40B4-BE49-F238E27FC236}">
                <a16:creationId xmlns:a16="http://schemas.microsoft.com/office/drawing/2014/main" id="{9E5EFD25-7302-486B-8807-7AE5AF4DFAA5}"/>
              </a:ext>
            </a:extLst>
          </p:cNvPr>
          <p:cNvGrpSpPr/>
          <p:nvPr/>
        </p:nvGrpSpPr>
        <p:grpSpPr>
          <a:xfrm>
            <a:off x="1782073" y="4517967"/>
            <a:ext cx="492471" cy="428686"/>
            <a:chOff x="1333467" y="934501"/>
            <a:chExt cx="492471" cy="428686"/>
          </a:xfrm>
        </p:grpSpPr>
        <p:sp>
          <p:nvSpPr>
            <p:cNvPr id="696" name="Oval 695">
              <a:extLst>
                <a:ext uri="{FF2B5EF4-FFF2-40B4-BE49-F238E27FC236}">
                  <a16:creationId xmlns:a16="http://schemas.microsoft.com/office/drawing/2014/main" id="{14781557-FA49-4514-AC16-28C91C9B8539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97" name="TextBox 696">
              <a:extLst>
                <a:ext uri="{FF2B5EF4-FFF2-40B4-BE49-F238E27FC236}">
                  <a16:creationId xmlns:a16="http://schemas.microsoft.com/office/drawing/2014/main" id="{1C09182F-3292-4A80-97CC-FADB3E0DB0E2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98" name="Group 697">
            <a:extLst>
              <a:ext uri="{FF2B5EF4-FFF2-40B4-BE49-F238E27FC236}">
                <a16:creationId xmlns:a16="http://schemas.microsoft.com/office/drawing/2014/main" id="{A81D1B60-BB95-4809-AEB4-7543D444FCF2}"/>
              </a:ext>
            </a:extLst>
          </p:cNvPr>
          <p:cNvGrpSpPr/>
          <p:nvPr/>
        </p:nvGrpSpPr>
        <p:grpSpPr>
          <a:xfrm>
            <a:off x="1733438" y="1834012"/>
            <a:ext cx="593466" cy="428686"/>
            <a:chOff x="2176723" y="934501"/>
            <a:chExt cx="593466" cy="428686"/>
          </a:xfrm>
        </p:grpSpPr>
        <p:sp>
          <p:nvSpPr>
            <p:cNvPr id="699" name="Oval 698">
              <a:extLst>
                <a:ext uri="{FF2B5EF4-FFF2-40B4-BE49-F238E27FC236}">
                  <a16:creationId xmlns:a16="http://schemas.microsoft.com/office/drawing/2014/main" id="{4FC1192A-DB09-4E0B-9E50-8C4C7BC123F3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00" name="TextBox 699">
              <a:extLst>
                <a:ext uri="{FF2B5EF4-FFF2-40B4-BE49-F238E27FC236}">
                  <a16:creationId xmlns:a16="http://schemas.microsoft.com/office/drawing/2014/main" id="{A5F69E24-D37C-448B-B714-BE6E541595C4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701" name="Group 700">
            <a:extLst>
              <a:ext uri="{FF2B5EF4-FFF2-40B4-BE49-F238E27FC236}">
                <a16:creationId xmlns:a16="http://schemas.microsoft.com/office/drawing/2014/main" id="{D3C5202B-3862-4CA7-83D3-7C7CCDC9357C}"/>
              </a:ext>
            </a:extLst>
          </p:cNvPr>
          <p:cNvGrpSpPr/>
          <p:nvPr/>
        </p:nvGrpSpPr>
        <p:grpSpPr>
          <a:xfrm>
            <a:off x="1780166" y="4967201"/>
            <a:ext cx="492471" cy="428686"/>
            <a:chOff x="1333467" y="934501"/>
            <a:chExt cx="492471" cy="428686"/>
          </a:xfrm>
        </p:grpSpPr>
        <p:sp>
          <p:nvSpPr>
            <p:cNvPr id="702" name="Oval 701">
              <a:extLst>
                <a:ext uri="{FF2B5EF4-FFF2-40B4-BE49-F238E27FC236}">
                  <a16:creationId xmlns:a16="http://schemas.microsoft.com/office/drawing/2014/main" id="{CDF3EDD5-5D95-49EA-B44E-171AD9BAC73A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AE3A813D-BA6E-41B4-AFD9-75F4B0CEE0D9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704" name="Group 703">
            <a:extLst>
              <a:ext uri="{FF2B5EF4-FFF2-40B4-BE49-F238E27FC236}">
                <a16:creationId xmlns:a16="http://schemas.microsoft.com/office/drawing/2014/main" id="{44AF3373-CD84-44AA-A3E1-6E6B49AB715C}"/>
              </a:ext>
            </a:extLst>
          </p:cNvPr>
          <p:cNvGrpSpPr/>
          <p:nvPr/>
        </p:nvGrpSpPr>
        <p:grpSpPr>
          <a:xfrm>
            <a:off x="1783597" y="5412643"/>
            <a:ext cx="492471" cy="428686"/>
            <a:chOff x="1333467" y="934501"/>
            <a:chExt cx="492471" cy="428686"/>
          </a:xfrm>
        </p:grpSpPr>
        <p:sp>
          <p:nvSpPr>
            <p:cNvPr id="705" name="Oval 704">
              <a:extLst>
                <a:ext uri="{FF2B5EF4-FFF2-40B4-BE49-F238E27FC236}">
                  <a16:creationId xmlns:a16="http://schemas.microsoft.com/office/drawing/2014/main" id="{083D8D6C-A63D-43DE-8375-1A976A99B737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06" name="TextBox 705">
              <a:extLst>
                <a:ext uri="{FF2B5EF4-FFF2-40B4-BE49-F238E27FC236}">
                  <a16:creationId xmlns:a16="http://schemas.microsoft.com/office/drawing/2014/main" id="{12B6F3E5-22DE-43FB-99E8-35E1EC7973C0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707" name="Group 706">
            <a:extLst>
              <a:ext uri="{FF2B5EF4-FFF2-40B4-BE49-F238E27FC236}">
                <a16:creationId xmlns:a16="http://schemas.microsoft.com/office/drawing/2014/main" id="{AE01D0C6-58A4-48EE-B836-89005C74766C}"/>
              </a:ext>
            </a:extLst>
          </p:cNvPr>
          <p:cNvGrpSpPr/>
          <p:nvPr/>
        </p:nvGrpSpPr>
        <p:grpSpPr>
          <a:xfrm>
            <a:off x="1777785" y="5862082"/>
            <a:ext cx="492471" cy="428686"/>
            <a:chOff x="1333467" y="934501"/>
            <a:chExt cx="492471" cy="428686"/>
          </a:xfrm>
        </p:grpSpPr>
        <p:sp>
          <p:nvSpPr>
            <p:cNvPr id="708" name="Oval 707">
              <a:extLst>
                <a:ext uri="{FF2B5EF4-FFF2-40B4-BE49-F238E27FC236}">
                  <a16:creationId xmlns:a16="http://schemas.microsoft.com/office/drawing/2014/main" id="{6E4BDF2C-72E2-49C6-ABF8-63D52668D612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09" name="TextBox 708">
              <a:extLst>
                <a:ext uri="{FF2B5EF4-FFF2-40B4-BE49-F238E27FC236}">
                  <a16:creationId xmlns:a16="http://schemas.microsoft.com/office/drawing/2014/main" id="{89CA6DC2-35CA-4A28-9F12-EF3DDDD6B3E8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710" name="Group 709">
            <a:extLst>
              <a:ext uri="{FF2B5EF4-FFF2-40B4-BE49-F238E27FC236}">
                <a16:creationId xmlns:a16="http://schemas.microsoft.com/office/drawing/2014/main" id="{15F659D3-EC4F-498D-B573-D87FDE94403A}"/>
              </a:ext>
            </a:extLst>
          </p:cNvPr>
          <p:cNvGrpSpPr/>
          <p:nvPr/>
        </p:nvGrpSpPr>
        <p:grpSpPr>
          <a:xfrm>
            <a:off x="837439" y="1831123"/>
            <a:ext cx="593466" cy="428686"/>
            <a:chOff x="2176723" y="934501"/>
            <a:chExt cx="593466" cy="428686"/>
          </a:xfrm>
        </p:grpSpPr>
        <p:sp>
          <p:nvSpPr>
            <p:cNvPr id="711" name="Oval 710">
              <a:extLst>
                <a:ext uri="{FF2B5EF4-FFF2-40B4-BE49-F238E27FC236}">
                  <a16:creationId xmlns:a16="http://schemas.microsoft.com/office/drawing/2014/main" id="{FA95C7E6-05A1-4D8F-81E7-9407A3755BA7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12" name="TextBox 711">
              <a:extLst>
                <a:ext uri="{FF2B5EF4-FFF2-40B4-BE49-F238E27FC236}">
                  <a16:creationId xmlns:a16="http://schemas.microsoft.com/office/drawing/2014/main" id="{F10F387F-6793-4830-A1A3-991F9FFF54F4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713" name="Group 712">
            <a:extLst>
              <a:ext uri="{FF2B5EF4-FFF2-40B4-BE49-F238E27FC236}">
                <a16:creationId xmlns:a16="http://schemas.microsoft.com/office/drawing/2014/main" id="{1E6F3452-4372-474F-94B3-55384E87ED42}"/>
              </a:ext>
            </a:extLst>
          </p:cNvPr>
          <p:cNvGrpSpPr/>
          <p:nvPr/>
        </p:nvGrpSpPr>
        <p:grpSpPr>
          <a:xfrm>
            <a:off x="836207" y="2280004"/>
            <a:ext cx="593466" cy="428686"/>
            <a:chOff x="2176723" y="934501"/>
            <a:chExt cx="593466" cy="428686"/>
          </a:xfrm>
        </p:grpSpPr>
        <p:sp>
          <p:nvSpPr>
            <p:cNvPr id="714" name="Oval 713">
              <a:extLst>
                <a:ext uri="{FF2B5EF4-FFF2-40B4-BE49-F238E27FC236}">
                  <a16:creationId xmlns:a16="http://schemas.microsoft.com/office/drawing/2014/main" id="{3607E894-403C-48FD-8705-BDCFA612F7F7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15" name="TextBox 714">
              <a:extLst>
                <a:ext uri="{FF2B5EF4-FFF2-40B4-BE49-F238E27FC236}">
                  <a16:creationId xmlns:a16="http://schemas.microsoft.com/office/drawing/2014/main" id="{375AC691-0238-4792-B4BF-6E1C222C9B1D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719" name="Group 718">
            <a:extLst>
              <a:ext uri="{FF2B5EF4-FFF2-40B4-BE49-F238E27FC236}">
                <a16:creationId xmlns:a16="http://schemas.microsoft.com/office/drawing/2014/main" id="{AB87D6D4-713E-47D6-989D-6C15FA842543}"/>
              </a:ext>
            </a:extLst>
          </p:cNvPr>
          <p:cNvGrpSpPr/>
          <p:nvPr/>
        </p:nvGrpSpPr>
        <p:grpSpPr>
          <a:xfrm>
            <a:off x="2692908" y="1838266"/>
            <a:ext cx="446399" cy="428686"/>
            <a:chOff x="463698" y="934501"/>
            <a:chExt cx="446399" cy="428686"/>
          </a:xfrm>
        </p:grpSpPr>
        <p:sp>
          <p:nvSpPr>
            <p:cNvPr id="720" name="Oval 719">
              <a:extLst>
                <a:ext uri="{FF2B5EF4-FFF2-40B4-BE49-F238E27FC236}">
                  <a16:creationId xmlns:a16="http://schemas.microsoft.com/office/drawing/2014/main" id="{70109C54-430D-4402-B354-A3526FDE3D15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21" name="TextBox 720">
              <a:extLst>
                <a:ext uri="{FF2B5EF4-FFF2-40B4-BE49-F238E27FC236}">
                  <a16:creationId xmlns:a16="http://schemas.microsoft.com/office/drawing/2014/main" id="{EFD669A6-84FA-4962-B5A8-63492D46E504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722" name="Group 721">
            <a:extLst>
              <a:ext uri="{FF2B5EF4-FFF2-40B4-BE49-F238E27FC236}">
                <a16:creationId xmlns:a16="http://schemas.microsoft.com/office/drawing/2014/main" id="{8DFDB59A-58D6-4B1B-9AB7-B2E007C17BFB}"/>
              </a:ext>
            </a:extLst>
          </p:cNvPr>
          <p:cNvGrpSpPr/>
          <p:nvPr/>
        </p:nvGrpSpPr>
        <p:grpSpPr>
          <a:xfrm>
            <a:off x="2691342" y="2283457"/>
            <a:ext cx="446399" cy="428686"/>
            <a:chOff x="457051" y="1380030"/>
            <a:chExt cx="446399" cy="428686"/>
          </a:xfrm>
        </p:grpSpPr>
        <p:sp>
          <p:nvSpPr>
            <p:cNvPr id="723" name="Oval 722">
              <a:extLst>
                <a:ext uri="{FF2B5EF4-FFF2-40B4-BE49-F238E27FC236}">
                  <a16:creationId xmlns:a16="http://schemas.microsoft.com/office/drawing/2014/main" id="{D0B12E37-D6DD-41F0-AC2B-0ED3FB6A93F2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24" name="TextBox 723">
              <a:extLst>
                <a:ext uri="{FF2B5EF4-FFF2-40B4-BE49-F238E27FC236}">
                  <a16:creationId xmlns:a16="http://schemas.microsoft.com/office/drawing/2014/main" id="{F0A6A8B0-F3C1-4AA9-A0B4-E6C3FAC3680E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4640625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6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6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6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6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6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0833E-6 -3.7037E-6 L -2.70833E-6 -0.06342 " pathEditMode="relative" rAng="0" ptsTypes="AA">
                                      <p:cBhvr>
                                        <p:cTn id="36" dur="2000" fill="hold"/>
                                        <p:tgtEl>
                                          <p:spTgt spid="6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171"/>
                                    </p:animMotion>
                                  </p:childTnLst>
                                </p:cTn>
                              </p:par>
                              <p:par>
                                <p:cTn id="3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2.96296E-6 L -3.125E-6 -0.12801 " pathEditMode="relative" rAng="0" ptsTypes="AA">
                                      <p:cBhvr>
                                        <p:cTn id="38" dur="2000" fill="hold"/>
                                        <p:tgtEl>
                                          <p:spTgt spid="6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412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91667E-6 -3.7037E-7 L -2.91667E-6 -0.19259 " pathEditMode="relative" rAng="0" ptsTypes="AA">
                                      <p:cBhvr>
                                        <p:cTn id="40" dur="2000" fill="hold"/>
                                        <p:tgtEl>
                                          <p:spTgt spid="6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9630"/>
                                    </p:animMotion>
                                  </p:childTnLst>
                                </p:cTn>
                              </p:par>
                              <p:par>
                                <p:cTn id="4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91667E-6 4.81481E-6 L -2.91667E-6 -0.25741 " pathEditMode="relative" rAng="0" ptsTypes="AA">
                                      <p:cBhvr>
                                        <p:cTn id="42" dur="2000" fill="hold"/>
                                        <p:tgtEl>
                                          <p:spTgt spid="6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2870"/>
                                    </p:animMotion>
                                  </p:childTnLst>
                                </p:cTn>
                              </p:par>
                              <p:par>
                                <p:cTn id="4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1.48148E-6 L -3.33333E-6 -0.32801 " pathEditMode="relative" rAng="0" ptsTypes="AA">
                                      <p:cBhvr>
                                        <p:cTn id="44" dur="2000" fill="hold"/>
                                        <p:tgtEl>
                                          <p:spTgt spid="6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6412"/>
                                    </p:animMotion>
                                  </p:childTnLst>
                                </p:cTn>
                              </p:par>
                              <p:par>
                                <p:cTn id="4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-2.22222E-6 L -3.125E-6 -0.39398 " pathEditMode="relative" rAng="0" ptsTypes="AA">
                                      <p:cBhvr>
                                        <p:cTn id="46" dur="2000" fill="hold"/>
                                        <p:tgtEl>
                                          <p:spTgt spid="6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699"/>
                                    </p:animMotion>
                                  </p:childTnLst>
                                </p:cTn>
                              </p:par>
                              <p:par>
                                <p:cTn id="4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4.44444E-6 L -3.54167E-6 -0.45857 " pathEditMode="relative" rAng="0" ptsTypes="AA">
                                      <p:cBhvr>
                                        <p:cTn id="48" dur="2000" fill="hold"/>
                                        <p:tgtEl>
                                          <p:spTgt spid="6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2940"/>
                                    </p:animMotion>
                                  </p:childTnLst>
                                </p:cTn>
                              </p:par>
                              <p:par>
                                <p:cTn id="4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1.11111E-6 L -3.125E-6 -0.51736 " pathEditMode="relative" rAng="0" ptsTypes="AA">
                                      <p:cBhvr>
                                        <p:cTn id="50" dur="2000" fill="hold"/>
                                        <p:tgtEl>
                                          <p:spTgt spid="6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5880"/>
                                    </p:animMotion>
                                  </p:childTnLst>
                                </p:cTn>
                              </p:par>
                              <p:par>
                                <p:cTn id="5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-3.7037E-6 L -3.125E-6 -0.58796 " pathEditMode="relative" rAng="0" ptsTypes="AA">
                                      <p:cBhvr>
                                        <p:cTn id="52" dur="2000" fill="hold"/>
                                        <p:tgtEl>
                                          <p:spTgt spid="6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939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2000"/>
                            </p:stCondLst>
                            <p:childTnLst>
                              <p:par>
                                <p:cTn id="5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6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8" dur="500"/>
                                        <p:tgtEl>
                                          <p:spTgt spid="6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1" dur="500"/>
                                        <p:tgtEl>
                                          <p:spTgt spid="6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4" dur="500"/>
                                        <p:tgtEl>
                                          <p:spTgt spid="6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7" dur="500"/>
                                        <p:tgtEl>
                                          <p:spTgt spid="6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0" dur="500"/>
                                        <p:tgtEl>
                                          <p:spTgt spid="6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3" dur="500"/>
                                        <p:tgtEl>
                                          <p:spTgt spid="6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6" dur="500"/>
                                        <p:tgtEl>
                                          <p:spTgt spid="6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9" dur="500"/>
                                        <p:tgtEl>
                                          <p:spTgt spid="6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2" dur="500"/>
                                        <p:tgtEl>
                                          <p:spTgt spid="6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5" dur="500"/>
                                        <p:tgtEl>
                                          <p:spTgt spid="6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91667E-6 -4.07407E-6 L -0.07331 0.58704 " pathEditMode="relative" rAng="0" ptsTypes="AA">
                                      <p:cBhvr>
                                        <p:cTn id="90" dur="2000" fill="hold"/>
                                        <p:tgtEl>
                                          <p:spTgt spid="6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594" y="3034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000"/>
                            </p:stCondLst>
                            <p:childTnLst>
                              <p:par>
                                <p:cTn id="92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3" dur="500"/>
                                        <p:tgtEl>
                                          <p:spTgt spid="6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7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1.85185E-6 L 4.375E-6 -0.06782 " pathEditMode="relative" rAng="0" ptsTypes="AA">
                                      <p:cBhvr>
                                        <p:cTn id="101" dur="2000" fill="hold"/>
                                        <p:tgtEl>
                                          <p:spTgt spid="6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403"/>
                                    </p:animMotion>
                                  </p:childTnLst>
                                </p:cTn>
                              </p:par>
                              <p:par>
                                <p:cTn id="10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1.85185E-6 L 3.54167E-6 -0.13264 " pathEditMode="relative" rAng="0" ptsTypes="AA">
                                      <p:cBhvr>
                                        <p:cTn id="103" dur="2000" fill="hold"/>
                                        <p:tgtEl>
                                          <p:spTgt spid="6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644"/>
                                    </p:animMotion>
                                  </p:childTnLst>
                                </p:cTn>
                              </p:par>
                              <p:par>
                                <p:cTn id="10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2.59259E-6 L 4.16667E-6 -0.19815 " pathEditMode="relative" rAng="0" ptsTypes="AA">
                                      <p:cBhvr>
                                        <p:cTn id="105" dur="2000" fill="hold"/>
                                        <p:tgtEl>
                                          <p:spTgt spid="6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9907"/>
                                    </p:animMotion>
                                  </p:childTnLst>
                                </p:cTn>
                              </p:par>
                              <p:par>
                                <p:cTn id="10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-3.7037E-6 L 3.95833E-6 -0.26319 " pathEditMode="relative" rAng="0" ptsTypes="AA">
                                      <p:cBhvr>
                                        <p:cTn id="107" dur="2000" fill="hold"/>
                                        <p:tgtEl>
                                          <p:spTgt spid="6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3171"/>
                                    </p:animMotion>
                                  </p:childTnLst>
                                </p:cTn>
                              </p:par>
                              <p:par>
                                <p:cTn id="10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-2.96296E-6 L 4.58333E-6 -0.32893 " pathEditMode="relative" rAng="0" ptsTypes="AA">
                                      <p:cBhvr>
                                        <p:cTn id="109" dur="2000" fill="hold"/>
                                        <p:tgtEl>
                                          <p:spTgt spid="6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6458"/>
                                    </p:animMotion>
                                  </p:childTnLst>
                                </p:cTn>
                              </p:par>
                              <p:par>
                                <p:cTn id="11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3.7037E-6 L 3.75E-6 -0.39329 " pathEditMode="relative" rAng="0" ptsTypes="AA">
                                      <p:cBhvr>
                                        <p:cTn id="111" dur="2000" fill="hold"/>
                                        <p:tgtEl>
                                          <p:spTgt spid="6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676"/>
                                    </p:animMotion>
                                  </p:childTnLst>
                                </p:cTn>
                              </p:par>
                              <p:par>
                                <p:cTn id="11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4.44444E-6 L 4.16667E-6 -0.4588 " pathEditMode="relative" rAng="0" ptsTypes="AA">
                                      <p:cBhvr>
                                        <p:cTn id="113" dur="2000" fill="hold"/>
                                        <p:tgtEl>
                                          <p:spTgt spid="7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2940"/>
                                    </p:animMotion>
                                  </p:childTnLst>
                                </p:cTn>
                              </p:par>
                              <p:par>
                                <p:cTn id="11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-1.85185E-6 L 3.54167E-6 -0.52361 " pathEditMode="relative" rAng="0" ptsTypes="AA">
                                      <p:cBhvr>
                                        <p:cTn id="115" dur="2000" fill="hold"/>
                                        <p:tgtEl>
                                          <p:spTgt spid="7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6181"/>
                                    </p:animMotion>
                                  </p:childTnLst>
                                </p:cTn>
                              </p:par>
                              <p:par>
                                <p:cTn id="11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1.11111E-6 L 4.375E-6 -0.58912 " pathEditMode="relative" rAng="0" ptsTypes="AA">
                                      <p:cBhvr>
                                        <p:cTn id="117" dur="2000" fill="hold"/>
                                        <p:tgtEl>
                                          <p:spTgt spid="7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946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6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3" dur="500"/>
                                        <p:tgtEl>
                                          <p:spTgt spid="6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6" dur="500"/>
                                        <p:tgtEl>
                                          <p:spTgt spid="6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9" dur="500"/>
                                        <p:tgtEl>
                                          <p:spTgt spid="6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2" dur="500"/>
                                        <p:tgtEl>
                                          <p:spTgt spid="6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5" dur="500"/>
                                        <p:tgtEl>
                                          <p:spTgt spid="6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8" dur="500"/>
                                        <p:tgtEl>
                                          <p:spTgt spid="6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1" dur="500"/>
                                        <p:tgtEl>
                                          <p:spTgt spid="6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4" dur="500"/>
                                        <p:tgtEl>
                                          <p:spTgt spid="7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7" dur="500"/>
                                        <p:tgtEl>
                                          <p:spTgt spid="7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0" dur="500"/>
                                        <p:tgtEl>
                                          <p:spTgt spid="7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2" fill="hold">
                      <p:stCondLst>
                        <p:cond delay="indefinite"/>
                      </p:stCondLst>
                      <p:childTnLst>
                        <p:par>
                          <p:cTn id="153" fill="hold">
                            <p:stCondLst>
                              <p:cond delay="0"/>
                            </p:stCondLst>
                            <p:childTnLst>
                              <p:par>
                                <p:cTn id="154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-1.11111E-6 L -0.07318 0.13079 " pathEditMode="relative" rAng="0" ptsTypes="AA">
                                      <p:cBhvr>
                                        <p:cTn id="155" dur="2000" fill="hold"/>
                                        <p:tgtEl>
                                          <p:spTgt spid="6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59" y="652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6" fill="hold">
                      <p:stCondLst>
                        <p:cond delay="indefinite"/>
                      </p:stCondLst>
                      <p:childTnLst>
                        <p:par>
                          <p:cTn id="157" fill="hold">
                            <p:stCondLst>
                              <p:cond delay="0"/>
                            </p:stCondLst>
                            <p:childTnLst>
                              <p:par>
                                <p:cTn id="15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500"/>
                                        <p:tgtEl>
                                          <p:spTgt spid="7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>
                      <p:stCondLst>
                        <p:cond delay="indefinite"/>
                      </p:stCondLst>
                      <p:childTnLst>
                        <p:par>
                          <p:cTn id="162" fill="hold">
                            <p:stCondLst>
                              <p:cond delay="0"/>
                            </p:stCondLst>
                            <p:childTnLst>
                              <p:par>
                                <p:cTn id="16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5" dur="500"/>
                                        <p:tgtEl>
                                          <p:spTgt spid="7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7" name="Group 86">
            <a:extLst>
              <a:ext uri="{FF2B5EF4-FFF2-40B4-BE49-F238E27FC236}">
                <a16:creationId xmlns:a16="http://schemas.microsoft.com/office/drawing/2014/main" id="{8BD7DFC1-BED6-44EF-9B5A-30ACF347515B}"/>
              </a:ext>
            </a:extLst>
          </p:cNvPr>
          <p:cNvGrpSpPr/>
          <p:nvPr/>
        </p:nvGrpSpPr>
        <p:grpSpPr>
          <a:xfrm>
            <a:off x="692492" y="315009"/>
            <a:ext cx="3205276" cy="817087"/>
            <a:chOff x="255525" y="372323"/>
            <a:chExt cx="2758874" cy="1134018"/>
          </a:xfrm>
        </p:grpSpPr>
        <p:sp>
          <p:nvSpPr>
            <p:cNvPr id="88" name="Rectangle: Rounded Corners 87">
              <a:extLst>
                <a:ext uri="{FF2B5EF4-FFF2-40B4-BE49-F238E27FC236}">
                  <a16:creationId xmlns:a16="http://schemas.microsoft.com/office/drawing/2014/main" id="{64E94187-C6B3-4ADD-BD81-E8921B16AD8D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BAF01E26-094B-4F50-959C-843924005C9B}"/>
                </a:ext>
              </a:extLst>
            </p:cNvPr>
            <p:cNvSpPr txBox="1"/>
            <p:nvPr/>
          </p:nvSpPr>
          <p:spPr>
            <a:xfrm>
              <a:off x="308455" y="485388"/>
              <a:ext cx="1718066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269 + 3 = </a:t>
              </a:r>
            </a:p>
          </p:txBody>
        </p:sp>
      </p:grpSp>
      <p:sp>
        <p:nvSpPr>
          <p:cNvPr id="102" name="Rectangle 101">
            <a:extLst>
              <a:ext uri="{FF2B5EF4-FFF2-40B4-BE49-F238E27FC236}">
                <a16:creationId xmlns:a16="http://schemas.microsoft.com/office/drawing/2014/main" id="{E6B4FD50-B435-4C7D-AB20-B6FF8770816B}"/>
              </a:ext>
            </a:extLst>
          </p:cNvPr>
          <p:cNvSpPr/>
          <p:nvPr/>
        </p:nvSpPr>
        <p:spPr>
          <a:xfrm>
            <a:off x="2656136" y="440907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71543888-409C-4B57-9016-4D531F232CB1}"/>
              </a:ext>
            </a:extLst>
          </p:cNvPr>
          <p:cNvSpPr txBox="1"/>
          <p:nvPr/>
        </p:nvSpPr>
        <p:spPr>
          <a:xfrm>
            <a:off x="2652393" y="431968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272</a:t>
            </a:r>
          </a:p>
        </p:txBody>
      </p:sp>
      <p:grpSp>
        <p:nvGrpSpPr>
          <p:cNvPr id="104" name="Group 103">
            <a:extLst>
              <a:ext uri="{FF2B5EF4-FFF2-40B4-BE49-F238E27FC236}">
                <a16:creationId xmlns:a16="http://schemas.microsoft.com/office/drawing/2014/main" id="{16662F27-1722-4158-885D-D9B2F1467752}"/>
              </a:ext>
            </a:extLst>
          </p:cNvPr>
          <p:cNvGrpSpPr/>
          <p:nvPr/>
        </p:nvGrpSpPr>
        <p:grpSpPr>
          <a:xfrm>
            <a:off x="6274430" y="308050"/>
            <a:ext cx="3205276" cy="817087"/>
            <a:chOff x="255525" y="372323"/>
            <a:chExt cx="2758874" cy="1134018"/>
          </a:xfrm>
        </p:grpSpPr>
        <p:sp>
          <p:nvSpPr>
            <p:cNvPr id="105" name="Rectangle: Rounded Corners 104">
              <a:extLst>
                <a:ext uri="{FF2B5EF4-FFF2-40B4-BE49-F238E27FC236}">
                  <a16:creationId xmlns:a16="http://schemas.microsoft.com/office/drawing/2014/main" id="{677CABF3-22D4-41D8-873C-17E1B04CBF6B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241C2E87-9C29-474A-B7E8-05527F01EA20}"/>
                </a:ext>
              </a:extLst>
            </p:cNvPr>
            <p:cNvSpPr txBox="1"/>
            <p:nvPr/>
          </p:nvSpPr>
          <p:spPr>
            <a:xfrm>
              <a:off x="308455" y="485388"/>
              <a:ext cx="1718066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448 + 6 = </a:t>
              </a:r>
            </a:p>
          </p:txBody>
        </p:sp>
      </p:grpSp>
      <p:sp>
        <p:nvSpPr>
          <p:cNvPr id="107" name="Rectangle 106">
            <a:extLst>
              <a:ext uri="{FF2B5EF4-FFF2-40B4-BE49-F238E27FC236}">
                <a16:creationId xmlns:a16="http://schemas.microsoft.com/office/drawing/2014/main" id="{71414CD7-E422-4570-8804-61490B62E265}"/>
              </a:ext>
            </a:extLst>
          </p:cNvPr>
          <p:cNvSpPr/>
          <p:nvPr/>
        </p:nvSpPr>
        <p:spPr>
          <a:xfrm>
            <a:off x="8238074" y="43394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647F00C1-FC47-40DA-97DB-097FEADD740C}"/>
              </a:ext>
            </a:extLst>
          </p:cNvPr>
          <p:cNvSpPr txBox="1"/>
          <p:nvPr/>
        </p:nvSpPr>
        <p:spPr>
          <a:xfrm>
            <a:off x="8234331" y="42500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454</a:t>
            </a:r>
          </a:p>
        </p:txBody>
      </p:sp>
      <p:grpSp>
        <p:nvGrpSpPr>
          <p:cNvPr id="71" name="Group 70">
            <a:extLst>
              <a:ext uri="{FF2B5EF4-FFF2-40B4-BE49-F238E27FC236}">
                <a16:creationId xmlns:a16="http://schemas.microsoft.com/office/drawing/2014/main" id="{28310B97-4C4B-482F-9CF8-7CD6DB6C74F5}"/>
              </a:ext>
            </a:extLst>
          </p:cNvPr>
          <p:cNvGrpSpPr/>
          <p:nvPr/>
        </p:nvGrpSpPr>
        <p:grpSpPr>
          <a:xfrm>
            <a:off x="1055080" y="1817971"/>
            <a:ext cx="574196" cy="492950"/>
            <a:chOff x="3754064" y="928777"/>
            <a:chExt cx="574196" cy="492950"/>
          </a:xfrm>
        </p:grpSpPr>
        <p:cxnSp>
          <p:nvCxnSpPr>
            <p:cNvPr id="83" name="Straight Connector 82">
              <a:extLst>
                <a:ext uri="{FF2B5EF4-FFF2-40B4-BE49-F238E27FC236}">
                  <a16:creationId xmlns:a16="http://schemas.microsoft.com/office/drawing/2014/main" id="{361E953C-6A91-4627-B3EB-6475FF281AAF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8437C7A0-632B-4AB9-8687-DAC89AD3A0D3}"/>
                </a:ext>
              </a:extLst>
            </p:cNvPr>
            <p:cNvSpPr txBox="1"/>
            <p:nvPr/>
          </p:nvSpPr>
          <p:spPr>
            <a:xfrm>
              <a:off x="3754064" y="1021617"/>
              <a:ext cx="57419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269</a:t>
              </a:r>
            </a:p>
          </p:txBody>
        </p:sp>
      </p:grpSp>
      <p:grpSp>
        <p:nvGrpSpPr>
          <p:cNvPr id="91" name="Group 90">
            <a:extLst>
              <a:ext uri="{FF2B5EF4-FFF2-40B4-BE49-F238E27FC236}">
                <a16:creationId xmlns:a16="http://schemas.microsoft.com/office/drawing/2014/main" id="{85291125-19A1-45CE-A305-29FD02F05DD5}"/>
              </a:ext>
            </a:extLst>
          </p:cNvPr>
          <p:cNvGrpSpPr/>
          <p:nvPr/>
        </p:nvGrpSpPr>
        <p:grpSpPr>
          <a:xfrm>
            <a:off x="1960525" y="1815218"/>
            <a:ext cx="574196" cy="494964"/>
            <a:chOff x="6884883" y="926763"/>
            <a:chExt cx="574196" cy="494964"/>
          </a:xfrm>
        </p:grpSpPr>
        <p:cxnSp>
          <p:nvCxnSpPr>
            <p:cNvPr id="92" name="Straight Connector 91">
              <a:extLst>
                <a:ext uri="{FF2B5EF4-FFF2-40B4-BE49-F238E27FC236}">
                  <a16:creationId xmlns:a16="http://schemas.microsoft.com/office/drawing/2014/main" id="{16D040B4-395B-4057-8E0F-893017919204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3" name="Group 92">
              <a:extLst>
                <a:ext uri="{FF2B5EF4-FFF2-40B4-BE49-F238E27FC236}">
                  <a16:creationId xmlns:a16="http://schemas.microsoft.com/office/drawing/2014/main" id="{56F68908-06A8-4FFE-9A58-9F2D77083392}"/>
                </a:ext>
              </a:extLst>
            </p:cNvPr>
            <p:cNvGrpSpPr/>
            <p:nvPr/>
          </p:nvGrpSpPr>
          <p:grpSpPr>
            <a:xfrm>
              <a:off x="6884883" y="928608"/>
              <a:ext cx="574196" cy="493119"/>
              <a:chOff x="6884883" y="928608"/>
              <a:chExt cx="574196" cy="493119"/>
            </a:xfrm>
          </p:grpSpPr>
          <p:sp>
            <p:nvSpPr>
              <p:cNvPr id="94" name="TextBox 93">
                <a:extLst>
                  <a:ext uri="{FF2B5EF4-FFF2-40B4-BE49-F238E27FC236}">
                    <a16:creationId xmlns:a16="http://schemas.microsoft.com/office/drawing/2014/main" id="{15DAB517-1208-4349-9F18-7354683CA918}"/>
                  </a:ext>
                </a:extLst>
              </p:cNvPr>
              <p:cNvSpPr txBox="1"/>
              <p:nvPr/>
            </p:nvSpPr>
            <p:spPr>
              <a:xfrm>
                <a:off x="6884883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270</a:t>
                </a:r>
              </a:p>
            </p:txBody>
          </p:sp>
          <p:cxnSp>
            <p:nvCxnSpPr>
              <p:cNvPr id="95" name="Straight Connector 94">
                <a:extLst>
                  <a:ext uri="{FF2B5EF4-FFF2-40B4-BE49-F238E27FC236}">
                    <a16:creationId xmlns:a16="http://schemas.microsoft.com/office/drawing/2014/main" id="{1262B788-5CEB-4579-8D41-95497C77338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99" name="Group 91">
            <a:extLst>
              <a:ext uri="{FF2B5EF4-FFF2-40B4-BE49-F238E27FC236}">
                <a16:creationId xmlns:a16="http://schemas.microsoft.com/office/drawing/2014/main" id="{23EBD5A6-8D04-4D09-9D97-51693465253F}"/>
              </a:ext>
            </a:extLst>
          </p:cNvPr>
          <p:cNvGrpSpPr/>
          <p:nvPr/>
        </p:nvGrpSpPr>
        <p:grpSpPr>
          <a:xfrm>
            <a:off x="1332444" y="1319346"/>
            <a:ext cx="893612" cy="479154"/>
            <a:chOff x="7395283" y="5821043"/>
            <a:chExt cx="205894" cy="512761"/>
          </a:xfrm>
        </p:grpSpPr>
        <p:sp>
          <p:nvSpPr>
            <p:cNvPr id="100" name="Freeform 11">
              <a:extLst>
                <a:ext uri="{FF2B5EF4-FFF2-40B4-BE49-F238E27FC236}">
                  <a16:creationId xmlns:a16="http://schemas.microsoft.com/office/drawing/2014/main" id="{50D0A939-42ED-4B56-BAD0-17D188FCA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5283" y="6128679"/>
              <a:ext cx="205894" cy="205125"/>
            </a:xfrm>
            <a:custGeom>
              <a:avLst/>
              <a:gdLst>
                <a:gd name="T0" fmla="*/ 35727 w 720"/>
                <a:gd name="T1" fmla="*/ 20 h 540"/>
                <a:gd name="T2" fmla="*/ 17868 w 720"/>
                <a:gd name="T3" fmla="*/ 0 h 540"/>
                <a:gd name="T4" fmla="*/ 0 w 720"/>
                <a:gd name="T5" fmla="*/ 20 h 540"/>
                <a:gd name="T6" fmla="*/ 0 60000 65536"/>
                <a:gd name="T7" fmla="*/ 0 60000 65536"/>
                <a:gd name="T8" fmla="*/ 0 60000 65536"/>
                <a:gd name="T9" fmla="*/ 0 w 720"/>
                <a:gd name="T10" fmla="*/ 0 h 540"/>
                <a:gd name="T11" fmla="*/ 720 w 720"/>
                <a:gd name="T12" fmla="*/ 540 h 5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20" h="540">
                  <a:moveTo>
                    <a:pt x="720" y="540"/>
                  </a:moveTo>
                  <a:cubicBezTo>
                    <a:pt x="600" y="270"/>
                    <a:pt x="480" y="0"/>
                    <a:pt x="360" y="0"/>
                  </a:cubicBezTo>
                  <a:cubicBezTo>
                    <a:pt x="240" y="0"/>
                    <a:pt x="60" y="450"/>
                    <a:pt x="0" y="540"/>
                  </a:cubicBezTo>
                </a:path>
              </a:pathLst>
            </a:custGeom>
            <a:noFill/>
            <a:ln w="19050" cmpd="sng">
              <a:solidFill>
                <a:srgbClr val="002060"/>
              </a:solidFill>
              <a:round/>
              <a:headEnd type="arrow" w="med" len="med"/>
              <a:tailEnd type="none" w="med" len="med"/>
            </a:ln>
          </p:spPr>
          <p:txBody>
            <a:bodyPr/>
            <a:lstStyle/>
            <a:p>
              <a:endParaRPr lang="en-GB" sz="1682" dirty="0"/>
            </a:p>
          </p:txBody>
        </p:sp>
        <p:sp>
          <p:nvSpPr>
            <p:cNvPr id="101" name="Rectangle 100">
              <a:extLst>
                <a:ext uri="{FF2B5EF4-FFF2-40B4-BE49-F238E27FC236}">
                  <a16:creationId xmlns:a16="http://schemas.microsoft.com/office/drawing/2014/main" id="{403B2047-9DE5-4051-8D19-644906C54F67}"/>
                </a:ext>
              </a:extLst>
            </p:cNvPr>
            <p:cNvSpPr/>
            <p:nvPr/>
          </p:nvSpPr>
          <p:spPr>
            <a:xfrm>
              <a:off x="7450017" y="5821043"/>
              <a:ext cx="117918" cy="39523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b="1" dirty="0">
                  <a:solidFill>
                    <a:srgbClr val="002060"/>
                  </a:solidFill>
                </a:rPr>
                <a:t>+1</a:t>
              </a:r>
            </a:p>
          </p:txBody>
        </p:sp>
      </p:grpSp>
      <p:grpSp>
        <p:nvGrpSpPr>
          <p:cNvPr id="119" name="Group 91">
            <a:extLst>
              <a:ext uri="{FF2B5EF4-FFF2-40B4-BE49-F238E27FC236}">
                <a16:creationId xmlns:a16="http://schemas.microsoft.com/office/drawing/2014/main" id="{8E3965ED-E1F6-49F8-963E-C3A63523B610}"/>
              </a:ext>
            </a:extLst>
          </p:cNvPr>
          <p:cNvGrpSpPr/>
          <p:nvPr/>
        </p:nvGrpSpPr>
        <p:grpSpPr>
          <a:xfrm>
            <a:off x="2228956" y="1314915"/>
            <a:ext cx="889897" cy="479154"/>
            <a:chOff x="7395283" y="5821043"/>
            <a:chExt cx="205894" cy="512761"/>
          </a:xfrm>
        </p:grpSpPr>
        <p:sp>
          <p:nvSpPr>
            <p:cNvPr id="120" name="Freeform 11">
              <a:extLst>
                <a:ext uri="{FF2B5EF4-FFF2-40B4-BE49-F238E27FC236}">
                  <a16:creationId xmlns:a16="http://schemas.microsoft.com/office/drawing/2014/main" id="{7865F0C8-1313-459F-B883-155730CF8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5283" y="6128679"/>
              <a:ext cx="205894" cy="205125"/>
            </a:xfrm>
            <a:custGeom>
              <a:avLst/>
              <a:gdLst>
                <a:gd name="T0" fmla="*/ 35727 w 720"/>
                <a:gd name="T1" fmla="*/ 20 h 540"/>
                <a:gd name="T2" fmla="*/ 17868 w 720"/>
                <a:gd name="T3" fmla="*/ 0 h 540"/>
                <a:gd name="T4" fmla="*/ 0 w 720"/>
                <a:gd name="T5" fmla="*/ 20 h 540"/>
                <a:gd name="T6" fmla="*/ 0 60000 65536"/>
                <a:gd name="T7" fmla="*/ 0 60000 65536"/>
                <a:gd name="T8" fmla="*/ 0 60000 65536"/>
                <a:gd name="T9" fmla="*/ 0 w 720"/>
                <a:gd name="T10" fmla="*/ 0 h 540"/>
                <a:gd name="T11" fmla="*/ 720 w 720"/>
                <a:gd name="T12" fmla="*/ 540 h 5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20" h="540">
                  <a:moveTo>
                    <a:pt x="720" y="540"/>
                  </a:moveTo>
                  <a:cubicBezTo>
                    <a:pt x="600" y="270"/>
                    <a:pt x="480" y="0"/>
                    <a:pt x="360" y="0"/>
                  </a:cubicBezTo>
                  <a:cubicBezTo>
                    <a:pt x="240" y="0"/>
                    <a:pt x="60" y="450"/>
                    <a:pt x="0" y="540"/>
                  </a:cubicBezTo>
                </a:path>
              </a:pathLst>
            </a:custGeom>
            <a:noFill/>
            <a:ln w="19050" cmpd="sng">
              <a:solidFill>
                <a:srgbClr val="002060"/>
              </a:solidFill>
              <a:round/>
              <a:headEnd type="arrow" w="med" len="med"/>
              <a:tailEnd type="none" w="med" len="med"/>
            </a:ln>
          </p:spPr>
          <p:txBody>
            <a:bodyPr/>
            <a:lstStyle/>
            <a:p>
              <a:endParaRPr lang="en-GB" sz="1682" dirty="0"/>
            </a:p>
          </p:txBody>
        </p:sp>
        <p:sp>
          <p:nvSpPr>
            <p:cNvPr id="121" name="Rectangle 120">
              <a:extLst>
                <a:ext uri="{FF2B5EF4-FFF2-40B4-BE49-F238E27FC236}">
                  <a16:creationId xmlns:a16="http://schemas.microsoft.com/office/drawing/2014/main" id="{E56A0E76-1F51-44DF-9641-B2D68D178006}"/>
                </a:ext>
              </a:extLst>
            </p:cNvPr>
            <p:cNvSpPr/>
            <p:nvPr/>
          </p:nvSpPr>
          <p:spPr>
            <a:xfrm>
              <a:off x="7450017" y="5821043"/>
              <a:ext cx="117918" cy="39523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b="1" dirty="0">
                  <a:solidFill>
                    <a:srgbClr val="002060"/>
                  </a:solidFill>
                </a:rPr>
                <a:t>+2</a:t>
              </a:r>
            </a:p>
          </p:txBody>
        </p:sp>
      </p:grpSp>
      <p:grpSp>
        <p:nvGrpSpPr>
          <p:cNvPr id="122" name="Group 121">
            <a:extLst>
              <a:ext uri="{FF2B5EF4-FFF2-40B4-BE49-F238E27FC236}">
                <a16:creationId xmlns:a16="http://schemas.microsoft.com/office/drawing/2014/main" id="{CB3CB150-1945-4CC1-A990-AE9AAE3C3E96}"/>
              </a:ext>
            </a:extLst>
          </p:cNvPr>
          <p:cNvGrpSpPr/>
          <p:nvPr/>
        </p:nvGrpSpPr>
        <p:grpSpPr>
          <a:xfrm>
            <a:off x="2846082" y="1812836"/>
            <a:ext cx="574196" cy="494964"/>
            <a:chOff x="6879341" y="926763"/>
            <a:chExt cx="574196" cy="494964"/>
          </a:xfrm>
        </p:grpSpPr>
        <p:cxnSp>
          <p:nvCxnSpPr>
            <p:cNvPr id="123" name="Straight Connector 122">
              <a:extLst>
                <a:ext uri="{FF2B5EF4-FFF2-40B4-BE49-F238E27FC236}">
                  <a16:creationId xmlns:a16="http://schemas.microsoft.com/office/drawing/2014/main" id="{68093EE3-8648-4694-A3D1-5C2A0F43ECAB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24" name="Group 123">
              <a:extLst>
                <a:ext uri="{FF2B5EF4-FFF2-40B4-BE49-F238E27FC236}">
                  <a16:creationId xmlns:a16="http://schemas.microsoft.com/office/drawing/2014/main" id="{A9FFB539-3F52-44AD-AC3E-6260BD63E707}"/>
                </a:ext>
              </a:extLst>
            </p:cNvPr>
            <p:cNvGrpSpPr/>
            <p:nvPr/>
          </p:nvGrpSpPr>
          <p:grpSpPr>
            <a:xfrm>
              <a:off x="6879341" y="928608"/>
              <a:ext cx="574196" cy="493119"/>
              <a:chOff x="6879341" y="928608"/>
              <a:chExt cx="574196" cy="493119"/>
            </a:xfrm>
          </p:grpSpPr>
          <p:sp>
            <p:nvSpPr>
              <p:cNvPr id="125" name="TextBox 124">
                <a:extLst>
                  <a:ext uri="{FF2B5EF4-FFF2-40B4-BE49-F238E27FC236}">
                    <a16:creationId xmlns:a16="http://schemas.microsoft.com/office/drawing/2014/main" id="{49537E74-6AC7-467E-82BC-448C15E3F25D}"/>
                  </a:ext>
                </a:extLst>
              </p:cNvPr>
              <p:cNvSpPr txBox="1"/>
              <p:nvPr/>
            </p:nvSpPr>
            <p:spPr>
              <a:xfrm>
                <a:off x="6879341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272</a:t>
                </a:r>
              </a:p>
            </p:txBody>
          </p:sp>
          <p:cxnSp>
            <p:nvCxnSpPr>
              <p:cNvPr id="126" name="Straight Connector 125">
                <a:extLst>
                  <a:ext uri="{FF2B5EF4-FFF2-40B4-BE49-F238E27FC236}">
                    <a16:creationId xmlns:a16="http://schemas.microsoft.com/office/drawing/2014/main" id="{B29302B0-49FD-4051-8311-9D71F92D20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27" name="Straight Connector 126">
            <a:extLst>
              <a:ext uri="{FF2B5EF4-FFF2-40B4-BE49-F238E27FC236}">
                <a16:creationId xmlns:a16="http://schemas.microsoft.com/office/drawing/2014/main" id="{C2E13B4A-A2A8-4321-AFEC-034C7BE3BE53}"/>
              </a:ext>
            </a:extLst>
          </p:cNvPr>
          <p:cNvCxnSpPr>
            <a:cxnSpLocks/>
          </p:cNvCxnSpPr>
          <p:nvPr/>
        </p:nvCxnSpPr>
        <p:spPr>
          <a:xfrm>
            <a:off x="999913" y="1831015"/>
            <a:ext cx="2873623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8" name="Oval 127">
            <a:extLst>
              <a:ext uri="{FF2B5EF4-FFF2-40B4-BE49-F238E27FC236}">
                <a16:creationId xmlns:a16="http://schemas.microsoft.com/office/drawing/2014/main" id="{EBFF594E-FEAC-47BB-A494-AF0A0BBF33B3}"/>
              </a:ext>
            </a:extLst>
          </p:cNvPr>
          <p:cNvSpPr/>
          <p:nvPr/>
        </p:nvSpPr>
        <p:spPr>
          <a:xfrm>
            <a:off x="1266428" y="1665447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29" name="Group 128">
            <a:extLst>
              <a:ext uri="{FF2B5EF4-FFF2-40B4-BE49-F238E27FC236}">
                <a16:creationId xmlns:a16="http://schemas.microsoft.com/office/drawing/2014/main" id="{3C1AB91C-FEB6-4798-A988-229D2C0AA7B6}"/>
              </a:ext>
            </a:extLst>
          </p:cNvPr>
          <p:cNvGrpSpPr/>
          <p:nvPr/>
        </p:nvGrpSpPr>
        <p:grpSpPr>
          <a:xfrm>
            <a:off x="6405739" y="1812776"/>
            <a:ext cx="574196" cy="492950"/>
            <a:chOff x="3754064" y="928777"/>
            <a:chExt cx="574196" cy="492950"/>
          </a:xfrm>
        </p:grpSpPr>
        <p:cxnSp>
          <p:nvCxnSpPr>
            <p:cNvPr id="130" name="Straight Connector 129">
              <a:extLst>
                <a:ext uri="{FF2B5EF4-FFF2-40B4-BE49-F238E27FC236}">
                  <a16:creationId xmlns:a16="http://schemas.microsoft.com/office/drawing/2014/main" id="{7166E1E8-20A9-41F7-8AD7-D68EFE92FFEC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B2BE97B2-8EBA-413D-84A1-36DEF6B2842E}"/>
                </a:ext>
              </a:extLst>
            </p:cNvPr>
            <p:cNvSpPr txBox="1"/>
            <p:nvPr/>
          </p:nvSpPr>
          <p:spPr>
            <a:xfrm>
              <a:off x="3754064" y="1021617"/>
              <a:ext cx="57419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448</a:t>
              </a:r>
            </a:p>
          </p:txBody>
        </p:sp>
      </p:grpSp>
      <p:grpSp>
        <p:nvGrpSpPr>
          <p:cNvPr id="132" name="Group 131">
            <a:extLst>
              <a:ext uri="{FF2B5EF4-FFF2-40B4-BE49-F238E27FC236}">
                <a16:creationId xmlns:a16="http://schemas.microsoft.com/office/drawing/2014/main" id="{330C3A8D-C21E-47A7-8C71-A974DFDCD5F4}"/>
              </a:ext>
            </a:extLst>
          </p:cNvPr>
          <p:cNvGrpSpPr/>
          <p:nvPr/>
        </p:nvGrpSpPr>
        <p:grpSpPr>
          <a:xfrm>
            <a:off x="7305642" y="1810023"/>
            <a:ext cx="574196" cy="494964"/>
            <a:chOff x="6879341" y="926763"/>
            <a:chExt cx="574196" cy="494964"/>
          </a:xfrm>
        </p:grpSpPr>
        <p:cxnSp>
          <p:nvCxnSpPr>
            <p:cNvPr id="133" name="Straight Connector 132">
              <a:extLst>
                <a:ext uri="{FF2B5EF4-FFF2-40B4-BE49-F238E27FC236}">
                  <a16:creationId xmlns:a16="http://schemas.microsoft.com/office/drawing/2014/main" id="{FA6C361F-A944-47B8-9B39-88AAB5F83ABC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0DF54213-82F6-4906-861C-58370DB3CC89}"/>
                </a:ext>
              </a:extLst>
            </p:cNvPr>
            <p:cNvGrpSpPr/>
            <p:nvPr/>
          </p:nvGrpSpPr>
          <p:grpSpPr>
            <a:xfrm>
              <a:off x="6879341" y="928608"/>
              <a:ext cx="574196" cy="493119"/>
              <a:chOff x="6879341" y="928608"/>
              <a:chExt cx="574196" cy="493119"/>
            </a:xfrm>
          </p:grpSpPr>
          <p:sp>
            <p:nvSpPr>
              <p:cNvPr id="135" name="TextBox 134">
                <a:extLst>
                  <a:ext uri="{FF2B5EF4-FFF2-40B4-BE49-F238E27FC236}">
                    <a16:creationId xmlns:a16="http://schemas.microsoft.com/office/drawing/2014/main" id="{6533A04C-52E8-477A-9E15-E80D9A818957}"/>
                  </a:ext>
                </a:extLst>
              </p:cNvPr>
              <p:cNvSpPr txBox="1"/>
              <p:nvPr/>
            </p:nvSpPr>
            <p:spPr>
              <a:xfrm>
                <a:off x="6879341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450</a:t>
                </a:r>
              </a:p>
            </p:txBody>
          </p:sp>
          <p:cxnSp>
            <p:nvCxnSpPr>
              <p:cNvPr id="136" name="Straight Connector 135">
                <a:extLst>
                  <a:ext uri="{FF2B5EF4-FFF2-40B4-BE49-F238E27FC236}">
                    <a16:creationId xmlns:a16="http://schemas.microsoft.com/office/drawing/2014/main" id="{B964CB41-9A2B-43EA-99D6-D210F382720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37" name="Group 91">
            <a:extLst>
              <a:ext uri="{FF2B5EF4-FFF2-40B4-BE49-F238E27FC236}">
                <a16:creationId xmlns:a16="http://schemas.microsoft.com/office/drawing/2014/main" id="{D03850B4-7D67-4EB6-A14A-B831291C0880}"/>
              </a:ext>
            </a:extLst>
          </p:cNvPr>
          <p:cNvGrpSpPr/>
          <p:nvPr/>
        </p:nvGrpSpPr>
        <p:grpSpPr>
          <a:xfrm>
            <a:off x="6683103" y="1314151"/>
            <a:ext cx="893612" cy="479154"/>
            <a:chOff x="7395283" y="5821043"/>
            <a:chExt cx="205894" cy="512761"/>
          </a:xfrm>
        </p:grpSpPr>
        <p:sp>
          <p:nvSpPr>
            <p:cNvPr id="138" name="Freeform 11">
              <a:extLst>
                <a:ext uri="{FF2B5EF4-FFF2-40B4-BE49-F238E27FC236}">
                  <a16:creationId xmlns:a16="http://schemas.microsoft.com/office/drawing/2014/main" id="{833215F1-860D-4468-8412-CA5D8D74E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5283" y="6128679"/>
              <a:ext cx="205894" cy="205125"/>
            </a:xfrm>
            <a:custGeom>
              <a:avLst/>
              <a:gdLst>
                <a:gd name="T0" fmla="*/ 35727 w 720"/>
                <a:gd name="T1" fmla="*/ 20 h 540"/>
                <a:gd name="T2" fmla="*/ 17868 w 720"/>
                <a:gd name="T3" fmla="*/ 0 h 540"/>
                <a:gd name="T4" fmla="*/ 0 w 720"/>
                <a:gd name="T5" fmla="*/ 20 h 540"/>
                <a:gd name="T6" fmla="*/ 0 60000 65536"/>
                <a:gd name="T7" fmla="*/ 0 60000 65536"/>
                <a:gd name="T8" fmla="*/ 0 60000 65536"/>
                <a:gd name="T9" fmla="*/ 0 w 720"/>
                <a:gd name="T10" fmla="*/ 0 h 540"/>
                <a:gd name="T11" fmla="*/ 720 w 720"/>
                <a:gd name="T12" fmla="*/ 540 h 5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20" h="540">
                  <a:moveTo>
                    <a:pt x="720" y="540"/>
                  </a:moveTo>
                  <a:cubicBezTo>
                    <a:pt x="600" y="270"/>
                    <a:pt x="480" y="0"/>
                    <a:pt x="360" y="0"/>
                  </a:cubicBezTo>
                  <a:cubicBezTo>
                    <a:pt x="240" y="0"/>
                    <a:pt x="60" y="450"/>
                    <a:pt x="0" y="540"/>
                  </a:cubicBezTo>
                </a:path>
              </a:pathLst>
            </a:custGeom>
            <a:noFill/>
            <a:ln w="19050" cmpd="sng">
              <a:solidFill>
                <a:srgbClr val="002060"/>
              </a:solidFill>
              <a:round/>
              <a:headEnd type="arrow" w="med" len="med"/>
              <a:tailEnd type="none" w="med" len="med"/>
            </a:ln>
          </p:spPr>
          <p:txBody>
            <a:bodyPr/>
            <a:lstStyle/>
            <a:p>
              <a:endParaRPr lang="en-GB" sz="1682" dirty="0"/>
            </a:p>
          </p:txBody>
        </p:sp>
        <p:sp>
          <p:nvSpPr>
            <p:cNvPr id="139" name="Rectangle 138">
              <a:extLst>
                <a:ext uri="{FF2B5EF4-FFF2-40B4-BE49-F238E27FC236}">
                  <a16:creationId xmlns:a16="http://schemas.microsoft.com/office/drawing/2014/main" id="{D9486A7D-D59A-446F-8FAE-0B50EED76898}"/>
                </a:ext>
              </a:extLst>
            </p:cNvPr>
            <p:cNvSpPr/>
            <p:nvPr/>
          </p:nvSpPr>
          <p:spPr>
            <a:xfrm>
              <a:off x="7450017" y="5821043"/>
              <a:ext cx="117918" cy="39523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b="1" dirty="0">
                  <a:solidFill>
                    <a:srgbClr val="002060"/>
                  </a:solidFill>
                </a:rPr>
                <a:t>+2</a:t>
              </a:r>
            </a:p>
          </p:txBody>
        </p:sp>
      </p:grpSp>
      <p:grpSp>
        <p:nvGrpSpPr>
          <p:cNvPr id="140" name="Group 91">
            <a:extLst>
              <a:ext uri="{FF2B5EF4-FFF2-40B4-BE49-F238E27FC236}">
                <a16:creationId xmlns:a16="http://schemas.microsoft.com/office/drawing/2014/main" id="{8F5A3004-A07F-444C-8338-746404776CF3}"/>
              </a:ext>
            </a:extLst>
          </p:cNvPr>
          <p:cNvGrpSpPr/>
          <p:nvPr/>
        </p:nvGrpSpPr>
        <p:grpSpPr>
          <a:xfrm>
            <a:off x="7579615" y="1309720"/>
            <a:ext cx="889897" cy="479154"/>
            <a:chOff x="7395283" y="5821043"/>
            <a:chExt cx="205894" cy="512761"/>
          </a:xfrm>
        </p:grpSpPr>
        <p:sp>
          <p:nvSpPr>
            <p:cNvPr id="141" name="Freeform 11">
              <a:extLst>
                <a:ext uri="{FF2B5EF4-FFF2-40B4-BE49-F238E27FC236}">
                  <a16:creationId xmlns:a16="http://schemas.microsoft.com/office/drawing/2014/main" id="{B36F7938-14A3-4299-8C6A-1101913E5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5283" y="6128679"/>
              <a:ext cx="205894" cy="205125"/>
            </a:xfrm>
            <a:custGeom>
              <a:avLst/>
              <a:gdLst>
                <a:gd name="T0" fmla="*/ 35727 w 720"/>
                <a:gd name="T1" fmla="*/ 20 h 540"/>
                <a:gd name="T2" fmla="*/ 17868 w 720"/>
                <a:gd name="T3" fmla="*/ 0 h 540"/>
                <a:gd name="T4" fmla="*/ 0 w 720"/>
                <a:gd name="T5" fmla="*/ 20 h 540"/>
                <a:gd name="T6" fmla="*/ 0 60000 65536"/>
                <a:gd name="T7" fmla="*/ 0 60000 65536"/>
                <a:gd name="T8" fmla="*/ 0 60000 65536"/>
                <a:gd name="T9" fmla="*/ 0 w 720"/>
                <a:gd name="T10" fmla="*/ 0 h 540"/>
                <a:gd name="T11" fmla="*/ 720 w 720"/>
                <a:gd name="T12" fmla="*/ 540 h 5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20" h="540">
                  <a:moveTo>
                    <a:pt x="720" y="540"/>
                  </a:moveTo>
                  <a:cubicBezTo>
                    <a:pt x="600" y="270"/>
                    <a:pt x="480" y="0"/>
                    <a:pt x="360" y="0"/>
                  </a:cubicBezTo>
                  <a:cubicBezTo>
                    <a:pt x="240" y="0"/>
                    <a:pt x="60" y="450"/>
                    <a:pt x="0" y="540"/>
                  </a:cubicBezTo>
                </a:path>
              </a:pathLst>
            </a:custGeom>
            <a:noFill/>
            <a:ln w="19050" cmpd="sng">
              <a:solidFill>
                <a:srgbClr val="002060"/>
              </a:solidFill>
              <a:round/>
              <a:headEnd type="arrow" w="med" len="med"/>
              <a:tailEnd type="none" w="med" len="med"/>
            </a:ln>
          </p:spPr>
          <p:txBody>
            <a:bodyPr/>
            <a:lstStyle/>
            <a:p>
              <a:endParaRPr lang="en-GB" sz="1682" dirty="0"/>
            </a:p>
          </p:txBody>
        </p:sp>
        <p:sp>
          <p:nvSpPr>
            <p:cNvPr id="142" name="Rectangle 141">
              <a:extLst>
                <a:ext uri="{FF2B5EF4-FFF2-40B4-BE49-F238E27FC236}">
                  <a16:creationId xmlns:a16="http://schemas.microsoft.com/office/drawing/2014/main" id="{2B5D9841-51AB-4852-A69E-15876A4134AA}"/>
                </a:ext>
              </a:extLst>
            </p:cNvPr>
            <p:cNvSpPr/>
            <p:nvPr/>
          </p:nvSpPr>
          <p:spPr>
            <a:xfrm>
              <a:off x="7450017" y="5821043"/>
              <a:ext cx="117918" cy="39523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b="1" dirty="0">
                  <a:solidFill>
                    <a:srgbClr val="002060"/>
                  </a:solidFill>
                </a:rPr>
                <a:t>+4</a:t>
              </a:r>
            </a:p>
          </p:txBody>
        </p:sp>
      </p:grpSp>
      <p:grpSp>
        <p:nvGrpSpPr>
          <p:cNvPr id="143" name="Group 142">
            <a:extLst>
              <a:ext uri="{FF2B5EF4-FFF2-40B4-BE49-F238E27FC236}">
                <a16:creationId xmlns:a16="http://schemas.microsoft.com/office/drawing/2014/main" id="{EB589437-1828-4D79-ACD5-B35CC775FE32}"/>
              </a:ext>
            </a:extLst>
          </p:cNvPr>
          <p:cNvGrpSpPr/>
          <p:nvPr/>
        </p:nvGrpSpPr>
        <p:grpSpPr>
          <a:xfrm>
            <a:off x="8196741" y="1807641"/>
            <a:ext cx="574196" cy="494964"/>
            <a:chOff x="6879341" y="926763"/>
            <a:chExt cx="574196" cy="494964"/>
          </a:xfrm>
        </p:grpSpPr>
        <p:cxnSp>
          <p:nvCxnSpPr>
            <p:cNvPr id="144" name="Straight Connector 143">
              <a:extLst>
                <a:ext uri="{FF2B5EF4-FFF2-40B4-BE49-F238E27FC236}">
                  <a16:creationId xmlns:a16="http://schemas.microsoft.com/office/drawing/2014/main" id="{EFADCE68-F05F-4203-A4C7-C753E2B0A482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1152E83F-5F3D-445D-822E-3CA0EB675BD6}"/>
                </a:ext>
              </a:extLst>
            </p:cNvPr>
            <p:cNvGrpSpPr/>
            <p:nvPr/>
          </p:nvGrpSpPr>
          <p:grpSpPr>
            <a:xfrm>
              <a:off x="6879341" y="928608"/>
              <a:ext cx="574196" cy="493119"/>
              <a:chOff x="6879341" y="928608"/>
              <a:chExt cx="574196" cy="493119"/>
            </a:xfrm>
          </p:grpSpPr>
          <p:sp>
            <p:nvSpPr>
              <p:cNvPr id="146" name="TextBox 145">
                <a:extLst>
                  <a:ext uri="{FF2B5EF4-FFF2-40B4-BE49-F238E27FC236}">
                    <a16:creationId xmlns:a16="http://schemas.microsoft.com/office/drawing/2014/main" id="{3D5C7782-0755-4241-88A3-33AD563CB1B0}"/>
                  </a:ext>
                </a:extLst>
              </p:cNvPr>
              <p:cNvSpPr txBox="1"/>
              <p:nvPr/>
            </p:nvSpPr>
            <p:spPr>
              <a:xfrm>
                <a:off x="6879341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454</a:t>
                </a:r>
              </a:p>
            </p:txBody>
          </p:sp>
          <p:cxnSp>
            <p:nvCxnSpPr>
              <p:cNvPr id="147" name="Straight Connector 146">
                <a:extLst>
                  <a:ext uri="{FF2B5EF4-FFF2-40B4-BE49-F238E27FC236}">
                    <a16:creationId xmlns:a16="http://schemas.microsoft.com/office/drawing/2014/main" id="{D984CF23-F11E-4175-9E6C-FBF3EE92AD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48" name="Straight Connector 147">
            <a:extLst>
              <a:ext uri="{FF2B5EF4-FFF2-40B4-BE49-F238E27FC236}">
                <a16:creationId xmlns:a16="http://schemas.microsoft.com/office/drawing/2014/main" id="{ECF990A3-2CF4-44B4-870C-3C514DEC47E5}"/>
              </a:ext>
            </a:extLst>
          </p:cNvPr>
          <p:cNvCxnSpPr>
            <a:cxnSpLocks/>
          </p:cNvCxnSpPr>
          <p:nvPr/>
        </p:nvCxnSpPr>
        <p:spPr>
          <a:xfrm>
            <a:off x="6350572" y="1825820"/>
            <a:ext cx="2873623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9" name="Oval 148">
            <a:extLst>
              <a:ext uri="{FF2B5EF4-FFF2-40B4-BE49-F238E27FC236}">
                <a16:creationId xmlns:a16="http://schemas.microsoft.com/office/drawing/2014/main" id="{C8711B85-77C2-4693-9271-EA75683C301A}"/>
              </a:ext>
            </a:extLst>
          </p:cNvPr>
          <p:cNvSpPr/>
          <p:nvPr/>
        </p:nvSpPr>
        <p:spPr>
          <a:xfrm>
            <a:off x="6617087" y="1660252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71" name="Group 170">
            <a:extLst>
              <a:ext uri="{FF2B5EF4-FFF2-40B4-BE49-F238E27FC236}">
                <a16:creationId xmlns:a16="http://schemas.microsoft.com/office/drawing/2014/main" id="{BCDE2A4E-28F9-4BAE-BC81-7D3778E84F7C}"/>
              </a:ext>
            </a:extLst>
          </p:cNvPr>
          <p:cNvGrpSpPr/>
          <p:nvPr/>
        </p:nvGrpSpPr>
        <p:grpSpPr>
          <a:xfrm>
            <a:off x="692492" y="2565028"/>
            <a:ext cx="3205276" cy="817087"/>
            <a:chOff x="255525" y="372323"/>
            <a:chExt cx="2758874" cy="1134018"/>
          </a:xfrm>
        </p:grpSpPr>
        <p:sp>
          <p:nvSpPr>
            <p:cNvPr id="172" name="Rectangle: Rounded Corners 171">
              <a:extLst>
                <a:ext uri="{FF2B5EF4-FFF2-40B4-BE49-F238E27FC236}">
                  <a16:creationId xmlns:a16="http://schemas.microsoft.com/office/drawing/2014/main" id="{DE3FF377-77ED-4ECF-B49A-A395ED2C175E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71F6AF0B-3231-471E-82C3-107FAA4261F9}"/>
                </a:ext>
              </a:extLst>
            </p:cNvPr>
            <p:cNvSpPr txBox="1"/>
            <p:nvPr/>
          </p:nvSpPr>
          <p:spPr>
            <a:xfrm>
              <a:off x="308455" y="485388"/>
              <a:ext cx="1718066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295 + 7 = </a:t>
              </a:r>
            </a:p>
          </p:txBody>
        </p:sp>
      </p:grpSp>
      <p:sp>
        <p:nvSpPr>
          <p:cNvPr id="174" name="Rectangle 173">
            <a:extLst>
              <a:ext uri="{FF2B5EF4-FFF2-40B4-BE49-F238E27FC236}">
                <a16:creationId xmlns:a16="http://schemas.microsoft.com/office/drawing/2014/main" id="{EBB69AC3-6848-4F6E-8169-4094DEDFE85B}"/>
              </a:ext>
            </a:extLst>
          </p:cNvPr>
          <p:cNvSpPr/>
          <p:nvPr/>
        </p:nvSpPr>
        <p:spPr>
          <a:xfrm>
            <a:off x="2656136" y="2690926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5B896264-63DA-4818-930F-5CB816A334B0}"/>
              </a:ext>
            </a:extLst>
          </p:cNvPr>
          <p:cNvSpPr txBox="1"/>
          <p:nvPr/>
        </p:nvSpPr>
        <p:spPr>
          <a:xfrm>
            <a:off x="2652393" y="2681987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302</a:t>
            </a:r>
          </a:p>
        </p:txBody>
      </p:sp>
      <p:grpSp>
        <p:nvGrpSpPr>
          <p:cNvPr id="176" name="Group 175">
            <a:extLst>
              <a:ext uri="{FF2B5EF4-FFF2-40B4-BE49-F238E27FC236}">
                <a16:creationId xmlns:a16="http://schemas.microsoft.com/office/drawing/2014/main" id="{5297F490-60A0-4863-8303-000096AE77AC}"/>
              </a:ext>
            </a:extLst>
          </p:cNvPr>
          <p:cNvGrpSpPr/>
          <p:nvPr/>
        </p:nvGrpSpPr>
        <p:grpSpPr>
          <a:xfrm>
            <a:off x="6274430" y="2558069"/>
            <a:ext cx="3205276" cy="817087"/>
            <a:chOff x="255525" y="372323"/>
            <a:chExt cx="2758874" cy="1134018"/>
          </a:xfrm>
        </p:grpSpPr>
        <p:sp>
          <p:nvSpPr>
            <p:cNvPr id="177" name="Rectangle: Rounded Corners 176">
              <a:extLst>
                <a:ext uri="{FF2B5EF4-FFF2-40B4-BE49-F238E27FC236}">
                  <a16:creationId xmlns:a16="http://schemas.microsoft.com/office/drawing/2014/main" id="{4765846A-60B6-49FD-9F57-1D17EAE932BD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6A89E790-1952-4CFB-BD83-700F8A6AE8DF}"/>
                </a:ext>
              </a:extLst>
            </p:cNvPr>
            <p:cNvSpPr txBox="1"/>
            <p:nvPr/>
          </p:nvSpPr>
          <p:spPr>
            <a:xfrm>
              <a:off x="308455" y="485388"/>
              <a:ext cx="1718066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398 + 8 = </a:t>
              </a:r>
            </a:p>
          </p:txBody>
        </p:sp>
      </p:grpSp>
      <p:sp>
        <p:nvSpPr>
          <p:cNvPr id="179" name="Rectangle 178">
            <a:extLst>
              <a:ext uri="{FF2B5EF4-FFF2-40B4-BE49-F238E27FC236}">
                <a16:creationId xmlns:a16="http://schemas.microsoft.com/office/drawing/2014/main" id="{BE76216D-3F7C-4AD7-9054-6E8B66F730A6}"/>
              </a:ext>
            </a:extLst>
          </p:cNvPr>
          <p:cNvSpPr/>
          <p:nvPr/>
        </p:nvSpPr>
        <p:spPr>
          <a:xfrm>
            <a:off x="8238074" y="2683967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0" name="TextBox 179">
            <a:extLst>
              <a:ext uri="{FF2B5EF4-FFF2-40B4-BE49-F238E27FC236}">
                <a16:creationId xmlns:a16="http://schemas.microsoft.com/office/drawing/2014/main" id="{DEC43FDE-75E2-427A-9414-677188B26B4A}"/>
              </a:ext>
            </a:extLst>
          </p:cNvPr>
          <p:cNvSpPr txBox="1"/>
          <p:nvPr/>
        </p:nvSpPr>
        <p:spPr>
          <a:xfrm>
            <a:off x="8234331" y="2675028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406</a:t>
            </a:r>
          </a:p>
        </p:txBody>
      </p:sp>
      <p:grpSp>
        <p:nvGrpSpPr>
          <p:cNvPr id="181" name="Group 180">
            <a:extLst>
              <a:ext uri="{FF2B5EF4-FFF2-40B4-BE49-F238E27FC236}">
                <a16:creationId xmlns:a16="http://schemas.microsoft.com/office/drawing/2014/main" id="{9FACB134-41D0-4D42-8FE7-79FF4788CF7D}"/>
              </a:ext>
            </a:extLst>
          </p:cNvPr>
          <p:cNvGrpSpPr/>
          <p:nvPr/>
        </p:nvGrpSpPr>
        <p:grpSpPr>
          <a:xfrm>
            <a:off x="1055080" y="4053476"/>
            <a:ext cx="574196" cy="492950"/>
            <a:chOff x="3754064" y="928777"/>
            <a:chExt cx="574196" cy="492950"/>
          </a:xfrm>
        </p:grpSpPr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B7636CAD-FF0A-4E14-A201-510B62A09990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8009D4F2-81AC-4338-9048-5736D88ABB18}"/>
                </a:ext>
              </a:extLst>
            </p:cNvPr>
            <p:cNvSpPr txBox="1"/>
            <p:nvPr/>
          </p:nvSpPr>
          <p:spPr>
            <a:xfrm>
              <a:off x="3754064" y="1021617"/>
              <a:ext cx="57419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295</a:t>
              </a:r>
            </a:p>
          </p:txBody>
        </p:sp>
      </p:grpSp>
      <p:grpSp>
        <p:nvGrpSpPr>
          <p:cNvPr id="184" name="Group 183">
            <a:extLst>
              <a:ext uri="{FF2B5EF4-FFF2-40B4-BE49-F238E27FC236}">
                <a16:creationId xmlns:a16="http://schemas.microsoft.com/office/drawing/2014/main" id="{96F27794-1FDA-4D90-9E7A-B9CAB2B0BAA8}"/>
              </a:ext>
            </a:extLst>
          </p:cNvPr>
          <p:cNvGrpSpPr/>
          <p:nvPr/>
        </p:nvGrpSpPr>
        <p:grpSpPr>
          <a:xfrm>
            <a:off x="1960525" y="4050723"/>
            <a:ext cx="574196" cy="494964"/>
            <a:chOff x="6884883" y="926763"/>
            <a:chExt cx="574196" cy="494964"/>
          </a:xfrm>
        </p:grpSpPr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30F9F611-9A26-42BF-9B69-1E507D6B755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C9E5746D-FB38-4706-B2D1-499B9B586560}"/>
                </a:ext>
              </a:extLst>
            </p:cNvPr>
            <p:cNvGrpSpPr/>
            <p:nvPr/>
          </p:nvGrpSpPr>
          <p:grpSpPr>
            <a:xfrm>
              <a:off x="6884883" y="928608"/>
              <a:ext cx="574196" cy="493119"/>
              <a:chOff x="6884883" y="928608"/>
              <a:chExt cx="574196" cy="493119"/>
            </a:xfrm>
          </p:grpSpPr>
          <p:sp>
            <p:nvSpPr>
              <p:cNvPr id="187" name="TextBox 186">
                <a:extLst>
                  <a:ext uri="{FF2B5EF4-FFF2-40B4-BE49-F238E27FC236}">
                    <a16:creationId xmlns:a16="http://schemas.microsoft.com/office/drawing/2014/main" id="{6AE5F6D2-63FB-4554-BECD-72A01B40B773}"/>
                  </a:ext>
                </a:extLst>
              </p:cNvPr>
              <p:cNvSpPr txBox="1"/>
              <p:nvPr/>
            </p:nvSpPr>
            <p:spPr>
              <a:xfrm>
                <a:off x="6884883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300</a:t>
                </a:r>
              </a:p>
            </p:txBody>
          </p:sp>
          <p:cxnSp>
            <p:nvCxnSpPr>
              <p:cNvPr id="188" name="Straight Connector 187">
                <a:extLst>
                  <a:ext uri="{FF2B5EF4-FFF2-40B4-BE49-F238E27FC236}">
                    <a16:creationId xmlns:a16="http://schemas.microsoft.com/office/drawing/2014/main" id="{FE809CA0-F411-4544-9ACE-D33F38B704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89" name="Group 91">
            <a:extLst>
              <a:ext uri="{FF2B5EF4-FFF2-40B4-BE49-F238E27FC236}">
                <a16:creationId xmlns:a16="http://schemas.microsoft.com/office/drawing/2014/main" id="{C3625542-9012-4683-A53E-BEA5F9678EC5}"/>
              </a:ext>
            </a:extLst>
          </p:cNvPr>
          <p:cNvGrpSpPr/>
          <p:nvPr/>
        </p:nvGrpSpPr>
        <p:grpSpPr>
          <a:xfrm>
            <a:off x="1332444" y="3554851"/>
            <a:ext cx="893612" cy="479154"/>
            <a:chOff x="7395283" y="5821043"/>
            <a:chExt cx="205894" cy="512761"/>
          </a:xfrm>
        </p:grpSpPr>
        <p:sp>
          <p:nvSpPr>
            <p:cNvPr id="190" name="Freeform 11">
              <a:extLst>
                <a:ext uri="{FF2B5EF4-FFF2-40B4-BE49-F238E27FC236}">
                  <a16:creationId xmlns:a16="http://schemas.microsoft.com/office/drawing/2014/main" id="{A91BF815-3EFF-4D10-8E7E-DFC1AF1CC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5283" y="6128679"/>
              <a:ext cx="205894" cy="205125"/>
            </a:xfrm>
            <a:custGeom>
              <a:avLst/>
              <a:gdLst>
                <a:gd name="T0" fmla="*/ 35727 w 720"/>
                <a:gd name="T1" fmla="*/ 20 h 540"/>
                <a:gd name="T2" fmla="*/ 17868 w 720"/>
                <a:gd name="T3" fmla="*/ 0 h 540"/>
                <a:gd name="T4" fmla="*/ 0 w 720"/>
                <a:gd name="T5" fmla="*/ 20 h 540"/>
                <a:gd name="T6" fmla="*/ 0 60000 65536"/>
                <a:gd name="T7" fmla="*/ 0 60000 65536"/>
                <a:gd name="T8" fmla="*/ 0 60000 65536"/>
                <a:gd name="T9" fmla="*/ 0 w 720"/>
                <a:gd name="T10" fmla="*/ 0 h 540"/>
                <a:gd name="T11" fmla="*/ 720 w 720"/>
                <a:gd name="T12" fmla="*/ 540 h 5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20" h="540">
                  <a:moveTo>
                    <a:pt x="720" y="540"/>
                  </a:moveTo>
                  <a:cubicBezTo>
                    <a:pt x="600" y="270"/>
                    <a:pt x="480" y="0"/>
                    <a:pt x="360" y="0"/>
                  </a:cubicBezTo>
                  <a:cubicBezTo>
                    <a:pt x="240" y="0"/>
                    <a:pt x="60" y="450"/>
                    <a:pt x="0" y="540"/>
                  </a:cubicBezTo>
                </a:path>
              </a:pathLst>
            </a:custGeom>
            <a:noFill/>
            <a:ln w="19050" cmpd="sng">
              <a:solidFill>
                <a:srgbClr val="002060"/>
              </a:solidFill>
              <a:round/>
              <a:headEnd type="arrow" w="med" len="med"/>
              <a:tailEnd type="none" w="med" len="med"/>
            </a:ln>
          </p:spPr>
          <p:txBody>
            <a:bodyPr/>
            <a:lstStyle/>
            <a:p>
              <a:endParaRPr lang="en-GB" sz="1682" dirty="0"/>
            </a:p>
          </p:txBody>
        </p:sp>
        <p:sp>
          <p:nvSpPr>
            <p:cNvPr id="191" name="Rectangle 190">
              <a:extLst>
                <a:ext uri="{FF2B5EF4-FFF2-40B4-BE49-F238E27FC236}">
                  <a16:creationId xmlns:a16="http://schemas.microsoft.com/office/drawing/2014/main" id="{90EA6DF8-5659-467D-9A60-C8F6940EADB1}"/>
                </a:ext>
              </a:extLst>
            </p:cNvPr>
            <p:cNvSpPr/>
            <p:nvPr/>
          </p:nvSpPr>
          <p:spPr>
            <a:xfrm>
              <a:off x="7450017" y="5821043"/>
              <a:ext cx="117918" cy="39523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b="1" dirty="0">
                  <a:solidFill>
                    <a:srgbClr val="002060"/>
                  </a:solidFill>
                </a:rPr>
                <a:t>+5</a:t>
              </a:r>
            </a:p>
          </p:txBody>
        </p:sp>
      </p:grpSp>
      <p:grpSp>
        <p:nvGrpSpPr>
          <p:cNvPr id="192" name="Group 91">
            <a:extLst>
              <a:ext uri="{FF2B5EF4-FFF2-40B4-BE49-F238E27FC236}">
                <a16:creationId xmlns:a16="http://schemas.microsoft.com/office/drawing/2014/main" id="{D4537C82-C913-4A31-8E17-E65B7DE27483}"/>
              </a:ext>
            </a:extLst>
          </p:cNvPr>
          <p:cNvGrpSpPr/>
          <p:nvPr/>
        </p:nvGrpSpPr>
        <p:grpSpPr>
          <a:xfrm>
            <a:off x="2228956" y="3550420"/>
            <a:ext cx="889897" cy="479154"/>
            <a:chOff x="7395283" y="5821043"/>
            <a:chExt cx="205894" cy="512761"/>
          </a:xfrm>
        </p:grpSpPr>
        <p:sp>
          <p:nvSpPr>
            <p:cNvPr id="193" name="Freeform 11">
              <a:extLst>
                <a:ext uri="{FF2B5EF4-FFF2-40B4-BE49-F238E27FC236}">
                  <a16:creationId xmlns:a16="http://schemas.microsoft.com/office/drawing/2014/main" id="{9B60C1BE-E438-4C30-BC12-5C1334EF4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5283" y="6128679"/>
              <a:ext cx="205894" cy="205125"/>
            </a:xfrm>
            <a:custGeom>
              <a:avLst/>
              <a:gdLst>
                <a:gd name="T0" fmla="*/ 35727 w 720"/>
                <a:gd name="T1" fmla="*/ 20 h 540"/>
                <a:gd name="T2" fmla="*/ 17868 w 720"/>
                <a:gd name="T3" fmla="*/ 0 h 540"/>
                <a:gd name="T4" fmla="*/ 0 w 720"/>
                <a:gd name="T5" fmla="*/ 20 h 540"/>
                <a:gd name="T6" fmla="*/ 0 60000 65536"/>
                <a:gd name="T7" fmla="*/ 0 60000 65536"/>
                <a:gd name="T8" fmla="*/ 0 60000 65536"/>
                <a:gd name="T9" fmla="*/ 0 w 720"/>
                <a:gd name="T10" fmla="*/ 0 h 540"/>
                <a:gd name="T11" fmla="*/ 720 w 720"/>
                <a:gd name="T12" fmla="*/ 540 h 5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20" h="540">
                  <a:moveTo>
                    <a:pt x="720" y="540"/>
                  </a:moveTo>
                  <a:cubicBezTo>
                    <a:pt x="600" y="270"/>
                    <a:pt x="480" y="0"/>
                    <a:pt x="360" y="0"/>
                  </a:cubicBezTo>
                  <a:cubicBezTo>
                    <a:pt x="240" y="0"/>
                    <a:pt x="60" y="450"/>
                    <a:pt x="0" y="540"/>
                  </a:cubicBezTo>
                </a:path>
              </a:pathLst>
            </a:custGeom>
            <a:noFill/>
            <a:ln w="19050" cmpd="sng">
              <a:solidFill>
                <a:srgbClr val="002060"/>
              </a:solidFill>
              <a:round/>
              <a:headEnd type="arrow" w="med" len="med"/>
              <a:tailEnd type="none" w="med" len="med"/>
            </a:ln>
          </p:spPr>
          <p:txBody>
            <a:bodyPr/>
            <a:lstStyle/>
            <a:p>
              <a:endParaRPr lang="en-GB" sz="1682" dirty="0"/>
            </a:p>
          </p:txBody>
        </p:sp>
        <p:sp>
          <p:nvSpPr>
            <p:cNvPr id="194" name="Rectangle 193">
              <a:extLst>
                <a:ext uri="{FF2B5EF4-FFF2-40B4-BE49-F238E27FC236}">
                  <a16:creationId xmlns:a16="http://schemas.microsoft.com/office/drawing/2014/main" id="{F7F6F27F-45C4-45D1-AD7E-6306B001FC72}"/>
                </a:ext>
              </a:extLst>
            </p:cNvPr>
            <p:cNvSpPr/>
            <p:nvPr/>
          </p:nvSpPr>
          <p:spPr>
            <a:xfrm>
              <a:off x="7450017" y="5821043"/>
              <a:ext cx="117918" cy="39523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b="1" dirty="0">
                  <a:solidFill>
                    <a:srgbClr val="002060"/>
                  </a:solidFill>
                </a:rPr>
                <a:t>+2</a:t>
              </a:r>
            </a:p>
          </p:txBody>
        </p:sp>
      </p:grpSp>
      <p:grpSp>
        <p:nvGrpSpPr>
          <p:cNvPr id="195" name="Group 194">
            <a:extLst>
              <a:ext uri="{FF2B5EF4-FFF2-40B4-BE49-F238E27FC236}">
                <a16:creationId xmlns:a16="http://schemas.microsoft.com/office/drawing/2014/main" id="{240F0F60-4129-461F-A880-7B63FB687451}"/>
              </a:ext>
            </a:extLst>
          </p:cNvPr>
          <p:cNvGrpSpPr/>
          <p:nvPr/>
        </p:nvGrpSpPr>
        <p:grpSpPr>
          <a:xfrm>
            <a:off x="2846082" y="4048341"/>
            <a:ext cx="574196" cy="494964"/>
            <a:chOff x="6879341" y="926763"/>
            <a:chExt cx="574196" cy="494964"/>
          </a:xfrm>
        </p:grpSpPr>
        <p:cxnSp>
          <p:nvCxnSpPr>
            <p:cNvPr id="196" name="Straight Connector 195">
              <a:extLst>
                <a:ext uri="{FF2B5EF4-FFF2-40B4-BE49-F238E27FC236}">
                  <a16:creationId xmlns:a16="http://schemas.microsoft.com/office/drawing/2014/main" id="{078762A3-100C-4C65-8A2B-6EDDF7487A3C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7" name="Group 196">
              <a:extLst>
                <a:ext uri="{FF2B5EF4-FFF2-40B4-BE49-F238E27FC236}">
                  <a16:creationId xmlns:a16="http://schemas.microsoft.com/office/drawing/2014/main" id="{6A386CCD-7E5A-4AE9-92D5-CCD48BC180A6}"/>
                </a:ext>
              </a:extLst>
            </p:cNvPr>
            <p:cNvGrpSpPr/>
            <p:nvPr/>
          </p:nvGrpSpPr>
          <p:grpSpPr>
            <a:xfrm>
              <a:off x="6879341" y="928608"/>
              <a:ext cx="574196" cy="493119"/>
              <a:chOff x="6879341" y="928608"/>
              <a:chExt cx="574196" cy="493119"/>
            </a:xfrm>
          </p:grpSpPr>
          <p:sp>
            <p:nvSpPr>
              <p:cNvPr id="198" name="TextBox 197">
                <a:extLst>
                  <a:ext uri="{FF2B5EF4-FFF2-40B4-BE49-F238E27FC236}">
                    <a16:creationId xmlns:a16="http://schemas.microsoft.com/office/drawing/2014/main" id="{2F363003-F45A-4B16-9D2E-C473D20BF32A}"/>
                  </a:ext>
                </a:extLst>
              </p:cNvPr>
              <p:cNvSpPr txBox="1"/>
              <p:nvPr/>
            </p:nvSpPr>
            <p:spPr>
              <a:xfrm>
                <a:off x="6879341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302</a:t>
                </a:r>
              </a:p>
            </p:txBody>
          </p:sp>
          <p:cxnSp>
            <p:nvCxnSpPr>
              <p:cNvPr id="199" name="Straight Connector 198">
                <a:extLst>
                  <a:ext uri="{FF2B5EF4-FFF2-40B4-BE49-F238E27FC236}">
                    <a16:creationId xmlns:a16="http://schemas.microsoft.com/office/drawing/2014/main" id="{8D193797-F7F8-489A-BCA6-846D84C8F06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200" name="Straight Connector 199">
            <a:extLst>
              <a:ext uri="{FF2B5EF4-FFF2-40B4-BE49-F238E27FC236}">
                <a16:creationId xmlns:a16="http://schemas.microsoft.com/office/drawing/2014/main" id="{9FD05F71-E045-4E66-8412-9D78A29BF316}"/>
              </a:ext>
            </a:extLst>
          </p:cNvPr>
          <p:cNvCxnSpPr>
            <a:cxnSpLocks/>
          </p:cNvCxnSpPr>
          <p:nvPr/>
        </p:nvCxnSpPr>
        <p:spPr>
          <a:xfrm>
            <a:off x="999913" y="4066520"/>
            <a:ext cx="2873623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1" name="Oval 200">
            <a:extLst>
              <a:ext uri="{FF2B5EF4-FFF2-40B4-BE49-F238E27FC236}">
                <a16:creationId xmlns:a16="http://schemas.microsoft.com/office/drawing/2014/main" id="{DF206FF6-5958-4860-AE20-B3FCB1BA3F0F}"/>
              </a:ext>
            </a:extLst>
          </p:cNvPr>
          <p:cNvSpPr/>
          <p:nvPr/>
        </p:nvSpPr>
        <p:spPr>
          <a:xfrm>
            <a:off x="1266428" y="3900952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02" name="Group 201">
            <a:extLst>
              <a:ext uri="{FF2B5EF4-FFF2-40B4-BE49-F238E27FC236}">
                <a16:creationId xmlns:a16="http://schemas.microsoft.com/office/drawing/2014/main" id="{A57156CA-74FF-4B95-A2AA-9E94BAF74F5B}"/>
              </a:ext>
            </a:extLst>
          </p:cNvPr>
          <p:cNvGrpSpPr/>
          <p:nvPr/>
        </p:nvGrpSpPr>
        <p:grpSpPr>
          <a:xfrm>
            <a:off x="6405739" y="4047805"/>
            <a:ext cx="574196" cy="492950"/>
            <a:chOff x="3754064" y="928777"/>
            <a:chExt cx="574196" cy="492950"/>
          </a:xfrm>
        </p:grpSpPr>
        <p:cxnSp>
          <p:nvCxnSpPr>
            <p:cNvPr id="203" name="Straight Connector 202">
              <a:extLst>
                <a:ext uri="{FF2B5EF4-FFF2-40B4-BE49-F238E27FC236}">
                  <a16:creationId xmlns:a16="http://schemas.microsoft.com/office/drawing/2014/main" id="{F2EDAB77-371C-47C3-955B-EE8370256CEA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B245BCA5-D1B1-4122-88E0-2CFED7348A5E}"/>
                </a:ext>
              </a:extLst>
            </p:cNvPr>
            <p:cNvSpPr txBox="1"/>
            <p:nvPr/>
          </p:nvSpPr>
          <p:spPr>
            <a:xfrm>
              <a:off x="3754064" y="1021617"/>
              <a:ext cx="57419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398</a:t>
              </a:r>
            </a:p>
          </p:txBody>
        </p:sp>
      </p:grpSp>
      <p:grpSp>
        <p:nvGrpSpPr>
          <p:cNvPr id="205" name="Group 204">
            <a:extLst>
              <a:ext uri="{FF2B5EF4-FFF2-40B4-BE49-F238E27FC236}">
                <a16:creationId xmlns:a16="http://schemas.microsoft.com/office/drawing/2014/main" id="{57E09A6E-F412-40CE-8C02-915CDF78A146}"/>
              </a:ext>
            </a:extLst>
          </p:cNvPr>
          <p:cNvGrpSpPr/>
          <p:nvPr/>
        </p:nvGrpSpPr>
        <p:grpSpPr>
          <a:xfrm>
            <a:off x="7305642" y="4045052"/>
            <a:ext cx="574196" cy="494964"/>
            <a:chOff x="6879341" y="926763"/>
            <a:chExt cx="574196" cy="494964"/>
          </a:xfrm>
        </p:grpSpPr>
        <p:cxnSp>
          <p:nvCxnSpPr>
            <p:cNvPr id="206" name="Straight Connector 205">
              <a:extLst>
                <a:ext uri="{FF2B5EF4-FFF2-40B4-BE49-F238E27FC236}">
                  <a16:creationId xmlns:a16="http://schemas.microsoft.com/office/drawing/2014/main" id="{5DD73914-B3C8-48C2-A674-37B8933EF0C3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07" name="Group 206">
              <a:extLst>
                <a:ext uri="{FF2B5EF4-FFF2-40B4-BE49-F238E27FC236}">
                  <a16:creationId xmlns:a16="http://schemas.microsoft.com/office/drawing/2014/main" id="{4BC054F1-C144-4AA4-A5D4-E9BE124920AD}"/>
                </a:ext>
              </a:extLst>
            </p:cNvPr>
            <p:cNvGrpSpPr/>
            <p:nvPr/>
          </p:nvGrpSpPr>
          <p:grpSpPr>
            <a:xfrm>
              <a:off x="6879341" y="928608"/>
              <a:ext cx="574196" cy="493119"/>
              <a:chOff x="6879341" y="928608"/>
              <a:chExt cx="574196" cy="493119"/>
            </a:xfrm>
          </p:grpSpPr>
          <p:sp>
            <p:nvSpPr>
              <p:cNvPr id="208" name="TextBox 207">
                <a:extLst>
                  <a:ext uri="{FF2B5EF4-FFF2-40B4-BE49-F238E27FC236}">
                    <a16:creationId xmlns:a16="http://schemas.microsoft.com/office/drawing/2014/main" id="{63B07A55-9FC1-4176-9C26-F0E7C92CBDE5}"/>
                  </a:ext>
                </a:extLst>
              </p:cNvPr>
              <p:cNvSpPr txBox="1"/>
              <p:nvPr/>
            </p:nvSpPr>
            <p:spPr>
              <a:xfrm>
                <a:off x="6879341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400</a:t>
                </a:r>
              </a:p>
            </p:txBody>
          </p:sp>
          <p:cxnSp>
            <p:nvCxnSpPr>
              <p:cNvPr id="209" name="Straight Connector 208">
                <a:extLst>
                  <a:ext uri="{FF2B5EF4-FFF2-40B4-BE49-F238E27FC236}">
                    <a16:creationId xmlns:a16="http://schemas.microsoft.com/office/drawing/2014/main" id="{1F798045-539E-4244-AB0F-98E6D8573C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10" name="Group 91">
            <a:extLst>
              <a:ext uri="{FF2B5EF4-FFF2-40B4-BE49-F238E27FC236}">
                <a16:creationId xmlns:a16="http://schemas.microsoft.com/office/drawing/2014/main" id="{8E8B8D3A-90A4-4CBC-BAD2-0B8FC3D96A0A}"/>
              </a:ext>
            </a:extLst>
          </p:cNvPr>
          <p:cNvGrpSpPr/>
          <p:nvPr/>
        </p:nvGrpSpPr>
        <p:grpSpPr>
          <a:xfrm>
            <a:off x="6683103" y="3549180"/>
            <a:ext cx="893612" cy="479154"/>
            <a:chOff x="7395283" y="5821043"/>
            <a:chExt cx="205894" cy="512761"/>
          </a:xfrm>
        </p:grpSpPr>
        <p:sp>
          <p:nvSpPr>
            <p:cNvPr id="211" name="Freeform 11">
              <a:extLst>
                <a:ext uri="{FF2B5EF4-FFF2-40B4-BE49-F238E27FC236}">
                  <a16:creationId xmlns:a16="http://schemas.microsoft.com/office/drawing/2014/main" id="{B670BA66-ED1E-477D-A777-77167DCB2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5283" y="6128679"/>
              <a:ext cx="205894" cy="205125"/>
            </a:xfrm>
            <a:custGeom>
              <a:avLst/>
              <a:gdLst>
                <a:gd name="T0" fmla="*/ 35727 w 720"/>
                <a:gd name="T1" fmla="*/ 20 h 540"/>
                <a:gd name="T2" fmla="*/ 17868 w 720"/>
                <a:gd name="T3" fmla="*/ 0 h 540"/>
                <a:gd name="T4" fmla="*/ 0 w 720"/>
                <a:gd name="T5" fmla="*/ 20 h 540"/>
                <a:gd name="T6" fmla="*/ 0 60000 65536"/>
                <a:gd name="T7" fmla="*/ 0 60000 65536"/>
                <a:gd name="T8" fmla="*/ 0 60000 65536"/>
                <a:gd name="T9" fmla="*/ 0 w 720"/>
                <a:gd name="T10" fmla="*/ 0 h 540"/>
                <a:gd name="T11" fmla="*/ 720 w 720"/>
                <a:gd name="T12" fmla="*/ 540 h 5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20" h="540">
                  <a:moveTo>
                    <a:pt x="720" y="540"/>
                  </a:moveTo>
                  <a:cubicBezTo>
                    <a:pt x="600" y="270"/>
                    <a:pt x="480" y="0"/>
                    <a:pt x="360" y="0"/>
                  </a:cubicBezTo>
                  <a:cubicBezTo>
                    <a:pt x="240" y="0"/>
                    <a:pt x="60" y="450"/>
                    <a:pt x="0" y="540"/>
                  </a:cubicBezTo>
                </a:path>
              </a:pathLst>
            </a:custGeom>
            <a:noFill/>
            <a:ln w="19050" cmpd="sng">
              <a:solidFill>
                <a:srgbClr val="002060"/>
              </a:solidFill>
              <a:round/>
              <a:headEnd type="arrow" w="med" len="med"/>
              <a:tailEnd type="none" w="med" len="med"/>
            </a:ln>
          </p:spPr>
          <p:txBody>
            <a:bodyPr/>
            <a:lstStyle/>
            <a:p>
              <a:endParaRPr lang="en-GB" sz="1682" dirty="0"/>
            </a:p>
          </p:txBody>
        </p:sp>
        <p:sp>
          <p:nvSpPr>
            <p:cNvPr id="212" name="Rectangle 211">
              <a:extLst>
                <a:ext uri="{FF2B5EF4-FFF2-40B4-BE49-F238E27FC236}">
                  <a16:creationId xmlns:a16="http://schemas.microsoft.com/office/drawing/2014/main" id="{CCA60E4B-F0EE-4345-B1C6-225E16386A88}"/>
                </a:ext>
              </a:extLst>
            </p:cNvPr>
            <p:cNvSpPr/>
            <p:nvPr/>
          </p:nvSpPr>
          <p:spPr>
            <a:xfrm>
              <a:off x="7450017" y="5821043"/>
              <a:ext cx="117918" cy="39523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b="1" dirty="0">
                  <a:solidFill>
                    <a:srgbClr val="002060"/>
                  </a:solidFill>
                </a:rPr>
                <a:t>+2</a:t>
              </a:r>
            </a:p>
          </p:txBody>
        </p:sp>
      </p:grpSp>
      <p:grpSp>
        <p:nvGrpSpPr>
          <p:cNvPr id="213" name="Group 91">
            <a:extLst>
              <a:ext uri="{FF2B5EF4-FFF2-40B4-BE49-F238E27FC236}">
                <a16:creationId xmlns:a16="http://schemas.microsoft.com/office/drawing/2014/main" id="{61A5F668-B977-4E5B-9D59-AE900FC51004}"/>
              </a:ext>
            </a:extLst>
          </p:cNvPr>
          <p:cNvGrpSpPr/>
          <p:nvPr/>
        </p:nvGrpSpPr>
        <p:grpSpPr>
          <a:xfrm>
            <a:off x="7579615" y="3544749"/>
            <a:ext cx="889897" cy="479154"/>
            <a:chOff x="7395283" y="5821043"/>
            <a:chExt cx="205894" cy="512761"/>
          </a:xfrm>
        </p:grpSpPr>
        <p:sp>
          <p:nvSpPr>
            <p:cNvPr id="214" name="Freeform 11">
              <a:extLst>
                <a:ext uri="{FF2B5EF4-FFF2-40B4-BE49-F238E27FC236}">
                  <a16:creationId xmlns:a16="http://schemas.microsoft.com/office/drawing/2014/main" id="{81B2D88F-A8D6-42CF-BEC3-EFBB6F4C3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5283" y="6128679"/>
              <a:ext cx="205894" cy="205125"/>
            </a:xfrm>
            <a:custGeom>
              <a:avLst/>
              <a:gdLst>
                <a:gd name="T0" fmla="*/ 35727 w 720"/>
                <a:gd name="T1" fmla="*/ 20 h 540"/>
                <a:gd name="T2" fmla="*/ 17868 w 720"/>
                <a:gd name="T3" fmla="*/ 0 h 540"/>
                <a:gd name="T4" fmla="*/ 0 w 720"/>
                <a:gd name="T5" fmla="*/ 20 h 540"/>
                <a:gd name="T6" fmla="*/ 0 60000 65536"/>
                <a:gd name="T7" fmla="*/ 0 60000 65536"/>
                <a:gd name="T8" fmla="*/ 0 60000 65536"/>
                <a:gd name="T9" fmla="*/ 0 w 720"/>
                <a:gd name="T10" fmla="*/ 0 h 540"/>
                <a:gd name="T11" fmla="*/ 720 w 720"/>
                <a:gd name="T12" fmla="*/ 540 h 5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20" h="540">
                  <a:moveTo>
                    <a:pt x="720" y="540"/>
                  </a:moveTo>
                  <a:cubicBezTo>
                    <a:pt x="600" y="270"/>
                    <a:pt x="480" y="0"/>
                    <a:pt x="360" y="0"/>
                  </a:cubicBezTo>
                  <a:cubicBezTo>
                    <a:pt x="240" y="0"/>
                    <a:pt x="60" y="450"/>
                    <a:pt x="0" y="540"/>
                  </a:cubicBezTo>
                </a:path>
              </a:pathLst>
            </a:custGeom>
            <a:noFill/>
            <a:ln w="19050" cmpd="sng">
              <a:solidFill>
                <a:srgbClr val="002060"/>
              </a:solidFill>
              <a:round/>
              <a:headEnd type="arrow" w="med" len="med"/>
              <a:tailEnd type="none" w="med" len="med"/>
            </a:ln>
          </p:spPr>
          <p:txBody>
            <a:bodyPr/>
            <a:lstStyle/>
            <a:p>
              <a:endParaRPr lang="en-GB" sz="1682" dirty="0"/>
            </a:p>
          </p:txBody>
        </p:sp>
        <p:sp>
          <p:nvSpPr>
            <p:cNvPr id="215" name="Rectangle 214">
              <a:extLst>
                <a:ext uri="{FF2B5EF4-FFF2-40B4-BE49-F238E27FC236}">
                  <a16:creationId xmlns:a16="http://schemas.microsoft.com/office/drawing/2014/main" id="{C64B07D1-DC44-4843-A120-62B6F6074BA0}"/>
                </a:ext>
              </a:extLst>
            </p:cNvPr>
            <p:cNvSpPr/>
            <p:nvPr/>
          </p:nvSpPr>
          <p:spPr>
            <a:xfrm>
              <a:off x="7450017" y="5821043"/>
              <a:ext cx="117918" cy="39523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b="1" dirty="0">
                  <a:solidFill>
                    <a:srgbClr val="002060"/>
                  </a:solidFill>
                </a:rPr>
                <a:t>+6</a:t>
              </a:r>
            </a:p>
          </p:txBody>
        </p:sp>
      </p:grp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7B3A8CD4-3ECA-49D1-80C3-7367293A002A}"/>
              </a:ext>
            </a:extLst>
          </p:cNvPr>
          <p:cNvGrpSpPr/>
          <p:nvPr/>
        </p:nvGrpSpPr>
        <p:grpSpPr>
          <a:xfrm>
            <a:off x="8196741" y="4042670"/>
            <a:ext cx="574196" cy="494964"/>
            <a:chOff x="6879341" y="926763"/>
            <a:chExt cx="574196" cy="494964"/>
          </a:xfrm>
        </p:grpSpPr>
        <p:cxnSp>
          <p:nvCxnSpPr>
            <p:cNvPr id="217" name="Straight Connector 216">
              <a:extLst>
                <a:ext uri="{FF2B5EF4-FFF2-40B4-BE49-F238E27FC236}">
                  <a16:creationId xmlns:a16="http://schemas.microsoft.com/office/drawing/2014/main" id="{4F289682-850C-472A-97DC-DB7441989553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18" name="Group 217">
              <a:extLst>
                <a:ext uri="{FF2B5EF4-FFF2-40B4-BE49-F238E27FC236}">
                  <a16:creationId xmlns:a16="http://schemas.microsoft.com/office/drawing/2014/main" id="{23DCFB70-CA93-42D1-87EA-03DE237B1C0E}"/>
                </a:ext>
              </a:extLst>
            </p:cNvPr>
            <p:cNvGrpSpPr/>
            <p:nvPr/>
          </p:nvGrpSpPr>
          <p:grpSpPr>
            <a:xfrm>
              <a:off x="6879341" y="928608"/>
              <a:ext cx="574196" cy="493119"/>
              <a:chOff x="6879341" y="928608"/>
              <a:chExt cx="574196" cy="493119"/>
            </a:xfrm>
          </p:grpSpPr>
          <p:sp>
            <p:nvSpPr>
              <p:cNvPr id="219" name="TextBox 218">
                <a:extLst>
                  <a:ext uri="{FF2B5EF4-FFF2-40B4-BE49-F238E27FC236}">
                    <a16:creationId xmlns:a16="http://schemas.microsoft.com/office/drawing/2014/main" id="{31FB323C-7701-4A79-9F7E-4E9CE9CFF1B8}"/>
                  </a:ext>
                </a:extLst>
              </p:cNvPr>
              <p:cNvSpPr txBox="1"/>
              <p:nvPr/>
            </p:nvSpPr>
            <p:spPr>
              <a:xfrm>
                <a:off x="6879341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406</a:t>
                </a:r>
              </a:p>
            </p:txBody>
          </p:sp>
          <p:cxnSp>
            <p:nvCxnSpPr>
              <p:cNvPr id="220" name="Straight Connector 219">
                <a:extLst>
                  <a:ext uri="{FF2B5EF4-FFF2-40B4-BE49-F238E27FC236}">
                    <a16:creationId xmlns:a16="http://schemas.microsoft.com/office/drawing/2014/main" id="{3D671D84-A626-4398-A5E6-B50D5C201D6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221" name="Straight Connector 220">
            <a:extLst>
              <a:ext uri="{FF2B5EF4-FFF2-40B4-BE49-F238E27FC236}">
                <a16:creationId xmlns:a16="http://schemas.microsoft.com/office/drawing/2014/main" id="{ADD2EDB2-8390-486B-B52B-8D32705C1964}"/>
              </a:ext>
            </a:extLst>
          </p:cNvPr>
          <p:cNvCxnSpPr>
            <a:cxnSpLocks/>
          </p:cNvCxnSpPr>
          <p:nvPr/>
        </p:nvCxnSpPr>
        <p:spPr>
          <a:xfrm>
            <a:off x="6350572" y="4060849"/>
            <a:ext cx="2873623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2" name="Oval 221">
            <a:extLst>
              <a:ext uri="{FF2B5EF4-FFF2-40B4-BE49-F238E27FC236}">
                <a16:creationId xmlns:a16="http://schemas.microsoft.com/office/drawing/2014/main" id="{FB4D0CF7-CAA1-45FD-95E7-0E4731251CB9}"/>
              </a:ext>
            </a:extLst>
          </p:cNvPr>
          <p:cNvSpPr/>
          <p:nvPr/>
        </p:nvSpPr>
        <p:spPr>
          <a:xfrm>
            <a:off x="6617087" y="3895281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1760236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2.22222E-6 L 0.01927 -0.03797 C 0.0233 -0.0463 0.02929 -0.0507 0.0358 -0.0507 C 0.04296 -0.0507 0.04882 -0.0463 0.05286 -0.03797 L 0.07252 2.22222E-6 " pathEditMode="relative" rAng="0" ptsTypes="AAAAA">
                                      <p:cBhvr>
                                        <p:cTn id="14" dur="1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4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7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2 2.22222E-6 L 0.09179 -0.03704 C 0.09596 -0.04537 0.10221 -0.04977 0.10846 -0.04977 C 0.11588 -0.04977 0.12174 -0.04537 0.12578 -0.03704 L 0.14583 2.22222E-6 " pathEditMode="relative" rAng="0" ptsTypes="AAAAA">
                                      <p:cBhvr>
                                        <p:cTn id="30" dur="1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000"/>
                            </p:stCondLst>
                            <p:childTnLst>
                              <p:par>
                                <p:cTn id="32" presetID="17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5E-6 -3.33333E-6 L 0.01927 -0.03796 C 0.0233 -0.04629 0.02929 -0.05069 0.0358 -0.05069 C 0.04297 -0.05069 0.04883 -0.04629 0.05286 -0.03796 L 0.07252 -3.33333E-6 " pathEditMode="relative" rAng="0" ptsTypes="AAAAA">
                                      <p:cBhvr>
                                        <p:cTn id="59" dur="10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4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000"/>
                            </p:stCondLst>
                            <p:childTnLst>
                              <p:par>
                                <p:cTn id="61" presetID="17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2 -3.33333E-6 L 0.09179 -0.03703 C 0.09596 -0.04537 0.10221 -0.04977 0.10846 -0.04977 C 0.11588 -0.04977 0.12174 -0.04537 0.12578 -0.03703 L 0.14583 -3.33333E-6 " pathEditMode="relative" rAng="0" ptsTypes="AAAAA">
                                      <p:cBhvr>
                                        <p:cTn id="75" dur="10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1000"/>
                            </p:stCondLst>
                            <p:childTnLst>
                              <p:par>
                                <p:cTn id="77" presetID="17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-3.7037E-6 L 0.01927 -0.03796 C 0.0233 -0.04629 0.02929 -0.05069 0.0358 -0.05069 C 0.04296 -0.05069 0.04882 -0.04629 0.05286 -0.03796 L 0.07252 -3.7037E-6 " pathEditMode="relative" rAng="0" ptsTypes="AAAAA">
                                      <p:cBhvr>
                                        <p:cTn id="104" dur="10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4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" fill="hold">
                            <p:stCondLst>
                              <p:cond delay="1000"/>
                            </p:stCondLst>
                            <p:childTnLst>
                              <p:par>
                                <p:cTn id="106" presetID="17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5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5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5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" dur="5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2 -3.7037E-6 L 0.09179 -0.03703 C 0.09596 -0.04537 0.10221 -0.04976 0.10846 -0.04976 C 0.11588 -0.04976 0.12174 -0.04537 0.12578 -0.03703 L 0.14583 -3.7037E-6 " pathEditMode="relative" rAng="0" ptsTypes="AAAAA">
                                      <p:cBhvr>
                                        <p:cTn id="120" dur="10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2" presetID="17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4" dur="5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5" dur="5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" dur="5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5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>
                      <p:stCondLst>
                        <p:cond delay="indefinite"/>
                      </p:stCondLst>
                      <p:childTnLst>
                        <p:par>
                          <p:cTn id="129" fill="hold">
                            <p:stCondLst>
                              <p:cond delay="0"/>
                            </p:stCondLst>
                            <p:childTnLst>
                              <p:par>
                                <p:cTn id="1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>
                      <p:stCondLst>
                        <p:cond delay="indefinite"/>
                      </p:stCondLst>
                      <p:childTnLst>
                        <p:par>
                          <p:cTn id="139" fill="hold">
                            <p:stCondLst>
                              <p:cond delay="0"/>
                            </p:stCondLst>
                            <p:childTnLst>
                              <p:par>
                                <p:cTn id="1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6" fill="hold">
                      <p:stCondLst>
                        <p:cond delay="indefinite"/>
                      </p:stCondLst>
                      <p:childTnLst>
                        <p:par>
                          <p:cTn id="147" fill="hold">
                            <p:stCondLst>
                              <p:cond delay="0"/>
                            </p:stCondLst>
                            <p:childTnLst>
                              <p:par>
                                <p:cTn id="148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5E-6 7.40741E-7 L 0.01927 -0.03796 C 0.0233 -0.0463 0.02929 -0.0507 0.0358 -0.0507 C 0.04297 -0.0507 0.04883 -0.0463 0.05286 -0.03796 L 0.07252 7.40741E-7 " pathEditMode="relative" rAng="0" ptsTypes="AAAAA">
                                      <p:cBhvr>
                                        <p:cTn id="149" dur="1000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4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0" fill="hold">
                            <p:stCondLst>
                              <p:cond delay="1000"/>
                            </p:stCondLst>
                            <p:childTnLst>
                              <p:par>
                                <p:cTn id="151" presetID="17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3" dur="5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4" dur="5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5" dur="5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6" dur="5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7" fill="hold">
                      <p:stCondLst>
                        <p:cond delay="indefinite"/>
                      </p:stCondLst>
                      <p:childTnLst>
                        <p:par>
                          <p:cTn id="158" fill="hold">
                            <p:stCondLst>
                              <p:cond delay="0"/>
                            </p:stCondLst>
                            <p:childTnLst>
                              <p:par>
                                <p:cTn id="15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1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2" fill="hold">
                      <p:stCondLst>
                        <p:cond delay="indefinite"/>
                      </p:stCondLst>
                      <p:childTnLst>
                        <p:par>
                          <p:cTn id="163" fill="hold">
                            <p:stCondLst>
                              <p:cond delay="0"/>
                            </p:stCondLst>
                            <p:childTnLst>
                              <p:par>
                                <p:cTn id="164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2 7.40741E-7 L 0.09179 -0.03704 C 0.09596 -0.04537 0.10221 -0.04977 0.10846 -0.04977 C 0.11588 -0.04977 0.12174 -0.04537 0.12578 -0.03704 L 0.14583 7.40741E-7 " pathEditMode="relative" rAng="0" ptsTypes="AAAAA">
                                      <p:cBhvr>
                                        <p:cTn id="165" dur="1000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6" fill="hold">
                            <p:stCondLst>
                              <p:cond delay="1000"/>
                            </p:stCondLst>
                            <p:childTnLst>
                              <p:par>
                                <p:cTn id="167" presetID="17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9" dur="5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5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1" dur="5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2" dur="5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3" fill="hold">
                      <p:stCondLst>
                        <p:cond delay="indefinite"/>
                      </p:stCondLst>
                      <p:childTnLst>
                        <p:par>
                          <p:cTn id="174" fill="hold">
                            <p:stCondLst>
                              <p:cond delay="0"/>
                            </p:stCondLst>
                            <p:childTnLst>
                              <p:par>
                                <p:cTn id="17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7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8" fill="hold">
                      <p:stCondLst>
                        <p:cond delay="indefinite"/>
                      </p:stCondLst>
                      <p:childTnLst>
                        <p:par>
                          <p:cTn id="179" fill="hold">
                            <p:stCondLst>
                              <p:cond delay="0"/>
                            </p:stCondLst>
                            <p:childTnLst>
                              <p:par>
                                <p:cTn id="18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2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" grpId="0"/>
      <p:bldP spid="108" grpId="0"/>
      <p:bldP spid="128" grpId="0" animBg="1"/>
      <p:bldP spid="128" grpId="1" animBg="1"/>
      <p:bldP spid="128" grpId="2" animBg="1"/>
      <p:bldP spid="149" grpId="0" animBg="1"/>
      <p:bldP spid="149" grpId="1" animBg="1"/>
      <p:bldP spid="149" grpId="2" animBg="1"/>
      <p:bldP spid="175" grpId="0"/>
      <p:bldP spid="180" grpId="0"/>
      <p:bldP spid="201" grpId="0" animBg="1"/>
      <p:bldP spid="201" grpId="1" animBg="1"/>
      <p:bldP spid="201" grpId="2" animBg="1"/>
      <p:bldP spid="222" grpId="0" animBg="1"/>
      <p:bldP spid="222" grpId="1" animBg="1"/>
      <p:bldP spid="222" grpId="2" animBg="1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C0B2BC7-8701-400B-9C25-E26FC146D0A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>
                <a:hlinkClick r:id="rId2"/>
              </a:rPr>
              <a:t>3 Add two multiples of 10 beyond 100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18FF864-F1A9-42F9-9712-1C7A4DF3E187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623417351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4" name="Group 83">
            <a:extLst>
              <a:ext uri="{FF2B5EF4-FFF2-40B4-BE49-F238E27FC236}">
                <a16:creationId xmlns:a16="http://schemas.microsoft.com/office/drawing/2014/main" id="{DC66029A-9D7F-44B0-A633-A03AB55DC617}"/>
              </a:ext>
            </a:extLst>
          </p:cNvPr>
          <p:cNvGrpSpPr/>
          <p:nvPr/>
        </p:nvGrpSpPr>
        <p:grpSpPr>
          <a:xfrm>
            <a:off x="251362" y="552278"/>
            <a:ext cx="3481393" cy="817087"/>
            <a:chOff x="255526" y="2607393"/>
            <a:chExt cx="2758874" cy="1134018"/>
          </a:xfrm>
        </p:grpSpPr>
        <p:sp>
          <p:nvSpPr>
            <p:cNvPr id="85" name="Rectangle: Rounded Corners 84">
              <a:extLst>
                <a:ext uri="{FF2B5EF4-FFF2-40B4-BE49-F238E27FC236}">
                  <a16:creationId xmlns:a16="http://schemas.microsoft.com/office/drawing/2014/main" id="{7E77D88A-E0EB-4EEE-808C-89CD56CFC6F1}"/>
                </a:ext>
              </a:extLst>
            </p:cNvPr>
            <p:cNvSpPr/>
            <p:nvPr/>
          </p:nvSpPr>
          <p:spPr>
            <a:xfrm>
              <a:off x="255526" y="260739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9A2FA2E4-3EB8-426E-AC26-2582328F84C7}"/>
                </a:ext>
              </a:extLst>
            </p:cNvPr>
            <p:cNvSpPr txBox="1"/>
            <p:nvPr/>
          </p:nvSpPr>
          <p:spPr>
            <a:xfrm>
              <a:off x="308455" y="2720458"/>
              <a:ext cx="1767269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140 + 40 = </a:t>
              </a:r>
            </a:p>
          </p:txBody>
        </p:sp>
      </p:grpSp>
      <p:sp>
        <p:nvSpPr>
          <p:cNvPr id="96" name="Rectangle 95">
            <a:extLst>
              <a:ext uri="{FF2B5EF4-FFF2-40B4-BE49-F238E27FC236}">
                <a16:creationId xmlns:a16="http://schemas.microsoft.com/office/drawing/2014/main" id="{56B40D36-0CC7-42D5-AB43-D89C2C9BCBB1}"/>
              </a:ext>
            </a:extLst>
          </p:cNvPr>
          <p:cNvSpPr/>
          <p:nvPr/>
        </p:nvSpPr>
        <p:spPr>
          <a:xfrm>
            <a:off x="2439237" y="679939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2EB71473-75AF-4C0D-9E27-2D4CB88F374D}"/>
              </a:ext>
            </a:extLst>
          </p:cNvPr>
          <p:cNvSpPr txBox="1"/>
          <p:nvPr/>
        </p:nvSpPr>
        <p:spPr>
          <a:xfrm>
            <a:off x="2443301" y="654958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180</a:t>
            </a:r>
          </a:p>
        </p:txBody>
      </p:sp>
      <p:grpSp>
        <p:nvGrpSpPr>
          <p:cNvPr id="98" name="Group 97">
            <a:extLst>
              <a:ext uri="{FF2B5EF4-FFF2-40B4-BE49-F238E27FC236}">
                <a16:creationId xmlns:a16="http://schemas.microsoft.com/office/drawing/2014/main" id="{50FD59F8-B6CA-4C26-A553-6506C2562542}"/>
              </a:ext>
            </a:extLst>
          </p:cNvPr>
          <p:cNvGrpSpPr/>
          <p:nvPr/>
        </p:nvGrpSpPr>
        <p:grpSpPr>
          <a:xfrm>
            <a:off x="251362" y="2776450"/>
            <a:ext cx="3481393" cy="817087"/>
            <a:chOff x="255526" y="2607393"/>
            <a:chExt cx="2758874" cy="1134018"/>
          </a:xfrm>
        </p:grpSpPr>
        <p:sp>
          <p:nvSpPr>
            <p:cNvPr id="99" name="Rectangle: Rounded Corners 98">
              <a:extLst>
                <a:ext uri="{FF2B5EF4-FFF2-40B4-BE49-F238E27FC236}">
                  <a16:creationId xmlns:a16="http://schemas.microsoft.com/office/drawing/2014/main" id="{27BB5158-6228-4BB3-A03C-F4C1FC3AA2CB}"/>
                </a:ext>
              </a:extLst>
            </p:cNvPr>
            <p:cNvSpPr/>
            <p:nvPr/>
          </p:nvSpPr>
          <p:spPr>
            <a:xfrm>
              <a:off x="255526" y="260739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AB23AEF6-EA51-4E60-BA58-AA822989251E}"/>
                </a:ext>
              </a:extLst>
            </p:cNvPr>
            <p:cNvSpPr txBox="1"/>
            <p:nvPr/>
          </p:nvSpPr>
          <p:spPr>
            <a:xfrm>
              <a:off x="308455" y="2720458"/>
              <a:ext cx="1767269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270 + 50 = </a:t>
              </a:r>
            </a:p>
          </p:txBody>
        </p:sp>
      </p:grpSp>
      <p:sp>
        <p:nvSpPr>
          <p:cNvPr id="101" name="Rectangle 100">
            <a:extLst>
              <a:ext uri="{FF2B5EF4-FFF2-40B4-BE49-F238E27FC236}">
                <a16:creationId xmlns:a16="http://schemas.microsoft.com/office/drawing/2014/main" id="{58BB7300-19B6-4747-817E-CE9E1CC0E657}"/>
              </a:ext>
            </a:extLst>
          </p:cNvPr>
          <p:cNvSpPr/>
          <p:nvPr/>
        </p:nvSpPr>
        <p:spPr>
          <a:xfrm>
            <a:off x="2439237" y="2904111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200555BA-BA6A-4B7A-9E62-7741921CB9B6}"/>
              </a:ext>
            </a:extLst>
          </p:cNvPr>
          <p:cNvSpPr txBox="1"/>
          <p:nvPr/>
        </p:nvSpPr>
        <p:spPr>
          <a:xfrm>
            <a:off x="2443301" y="2879130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320</a:t>
            </a:r>
          </a:p>
        </p:txBody>
      </p:sp>
      <p:grpSp>
        <p:nvGrpSpPr>
          <p:cNvPr id="103" name="Group 102">
            <a:extLst>
              <a:ext uri="{FF2B5EF4-FFF2-40B4-BE49-F238E27FC236}">
                <a16:creationId xmlns:a16="http://schemas.microsoft.com/office/drawing/2014/main" id="{CB827BCA-0783-4837-B3AC-483F696E96DF}"/>
              </a:ext>
            </a:extLst>
          </p:cNvPr>
          <p:cNvGrpSpPr/>
          <p:nvPr/>
        </p:nvGrpSpPr>
        <p:grpSpPr>
          <a:xfrm>
            <a:off x="251362" y="5008450"/>
            <a:ext cx="3481393" cy="817087"/>
            <a:chOff x="255526" y="2607393"/>
            <a:chExt cx="2758874" cy="1134018"/>
          </a:xfrm>
        </p:grpSpPr>
        <p:sp>
          <p:nvSpPr>
            <p:cNvPr id="104" name="Rectangle: Rounded Corners 103">
              <a:extLst>
                <a:ext uri="{FF2B5EF4-FFF2-40B4-BE49-F238E27FC236}">
                  <a16:creationId xmlns:a16="http://schemas.microsoft.com/office/drawing/2014/main" id="{ADD2BC09-40ED-45FE-B068-581B4A8715E0}"/>
                </a:ext>
              </a:extLst>
            </p:cNvPr>
            <p:cNvSpPr/>
            <p:nvPr/>
          </p:nvSpPr>
          <p:spPr>
            <a:xfrm>
              <a:off x="255526" y="260739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7D8C2739-A4C3-44A5-97DC-2C59DE655A63}"/>
                </a:ext>
              </a:extLst>
            </p:cNvPr>
            <p:cNvSpPr txBox="1"/>
            <p:nvPr/>
          </p:nvSpPr>
          <p:spPr>
            <a:xfrm>
              <a:off x="308455" y="2720458"/>
              <a:ext cx="1767269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380 + 60 = </a:t>
              </a:r>
            </a:p>
          </p:txBody>
        </p:sp>
      </p:grpSp>
      <p:sp>
        <p:nvSpPr>
          <p:cNvPr id="106" name="Rectangle 105">
            <a:extLst>
              <a:ext uri="{FF2B5EF4-FFF2-40B4-BE49-F238E27FC236}">
                <a16:creationId xmlns:a16="http://schemas.microsoft.com/office/drawing/2014/main" id="{B26B0208-D3CF-4DDC-8153-D56ACC717081}"/>
              </a:ext>
            </a:extLst>
          </p:cNvPr>
          <p:cNvSpPr/>
          <p:nvPr/>
        </p:nvSpPr>
        <p:spPr>
          <a:xfrm>
            <a:off x="2439237" y="5136111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4" name="Rectangle 63">
            <a:extLst>
              <a:ext uri="{FF2B5EF4-FFF2-40B4-BE49-F238E27FC236}">
                <a16:creationId xmlns:a16="http://schemas.microsoft.com/office/drawing/2014/main" id="{46928686-A3D7-4596-8383-3F8EF21FCA7C}"/>
              </a:ext>
            </a:extLst>
          </p:cNvPr>
          <p:cNvSpPr/>
          <p:nvPr/>
        </p:nvSpPr>
        <p:spPr>
          <a:xfrm>
            <a:off x="629136" y="552278"/>
            <a:ext cx="242247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71" name="Rectangle 70">
            <a:extLst>
              <a:ext uri="{FF2B5EF4-FFF2-40B4-BE49-F238E27FC236}">
                <a16:creationId xmlns:a16="http://schemas.microsoft.com/office/drawing/2014/main" id="{119D8BCA-222B-46FD-B665-B9F6B93EDC06}"/>
              </a:ext>
            </a:extLst>
          </p:cNvPr>
          <p:cNvSpPr/>
          <p:nvPr/>
        </p:nvSpPr>
        <p:spPr>
          <a:xfrm>
            <a:off x="1521549" y="552278"/>
            <a:ext cx="250172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83" name="Rectangle 82">
            <a:extLst>
              <a:ext uri="{FF2B5EF4-FFF2-40B4-BE49-F238E27FC236}">
                <a16:creationId xmlns:a16="http://schemas.microsoft.com/office/drawing/2014/main" id="{8885CBC0-52A0-4720-909C-5DDBEA0BF523}"/>
              </a:ext>
            </a:extLst>
          </p:cNvPr>
          <p:cNvSpPr/>
          <p:nvPr/>
        </p:nvSpPr>
        <p:spPr>
          <a:xfrm>
            <a:off x="410984" y="2776449"/>
            <a:ext cx="461307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88" name="Rectangle 87">
            <a:extLst>
              <a:ext uri="{FF2B5EF4-FFF2-40B4-BE49-F238E27FC236}">
                <a16:creationId xmlns:a16="http://schemas.microsoft.com/office/drawing/2014/main" id="{BAC64911-788B-4302-AB9C-6CBEA2726442}"/>
              </a:ext>
            </a:extLst>
          </p:cNvPr>
          <p:cNvSpPr/>
          <p:nvPr/>
        </p:nvSpPr>
        <p:spPr>
          <a:xfrm>
            <a:off x="628942" y="2775885"/>
            <a:ext cx="242247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89" name="Rectangle 88">
            <a:extLst>
              <a:ext uri="{FF2B5EF4-FFF2-40B4-BE49-F238E27FC236}">
                <a16:creationId xmlns:a16="http://schemas.microsoft.com/office/drawing/2014/main" id="{84742649-D785-4006-BFED-D228795731B3}"/>
              </a:ext>
            </a:extLst>
          </p:cNvPr>
          <p:cNvSpPr/>
          <p:nvPr/>
        </p:nvSpPr>
        <p:spPr>
          <a:xfrm>
            <a:off x="1521355" y="2775885"/>
            <a:ext cx="250172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90" name="Rectangle 89">
            <a:extLst>
              <a:ext uri="{FF2B5EF4-FFF2-40B4-BE49-F238E27FC236}">
                <a16:creationId xmlns:a16="http://schemas.microsoft.com/office/drawing/2014/main" id="{B541F8EE-D55A-4962-AA82-8A701258C298}"/>
              </a:ext>
            </a:extLst>
          </p:cNvPr>
          <p:cNvSpPr/>
          <p:nvPr/>
        </p:nvSpPr>
        <p:spPr>
          <a:xfrm>
            <a:off x="2837351" y="552278"/>
            <a:ext cx="307437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91" name="Rectangle 90">
            <a:extLst>
              <a:ext uri="{FF2B5EF4-FFF2-40B4-BE49-F238E27FC236}">
                <a16:creationId xmlns:a16="http://schemas.microsoft.com/office/drawing/2014/main" id="{43F61059-357D-477F-8C48-C6F2A5C7B07D}"/>
              </a:ext>
            </a:extLst>
          </p:cNvPr>
          <p:cNvSpPr/>
          <p:nvPr/>
        </p:nvSpPr>
        <p:spPr>
          <a:xfrm>
            <a:off x="2509741" y="2776133"/>
            <a:ext cx="637980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303141AE-651D-4DA0-8D1F-893E9D78A9CC}"/>
              </a:ext>
            </a:extLst>
          </p:cNvPr>
          <p:cNvSpPr txBox="1"/>
          <p:nvPr/>
        </p:nvSpPr>
        <p:spPr>
          <a:xfrm>
            <a:off x="2442552" y="5110825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440</a:t>
            </a:r>
          </a:p>
        </p:txBody>
      </p:sp>
      <p:sp>
        <p:nvSpPr>
          <p:cNvPr id="93" name="Rectangle 92">
            <a:extLst>
              <a:ext uri="{FF2B5EF4-FFF2-40B4-BE49-F238E27FC236}">
                <a16:creationId xmlns:a16="http://schemas.microsoft.com/office/drawing/2014/main" id="{D346B766-E31F-46BD-970A-B6A5E3BCB267}"/>
              </a:ext>
            </a:extLst>
          </p:cNvPr>
          <p:cNvSpPr/>
          <p:nvPr/>
        </p:nvSpPr>
        <p:spPr>
          <a:xfrm>
            <a:off x="410235" y="5008144"/>
            <a:ext cx="461307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94" name="Rectangle 93">
            <a:extLst>
              <a:ext uri="{FF2B5EF4-FFF2-40B4-BE49-F238E27FC236}">
                <a16:creationId xmlns:a16="http://schemas.microsoft.com/office/drawing/2014/main" id="{636804F6-C5B6-4AC5-9929-4CE875DA81A2}"/>
              </a:ext>
            </a:extLst>
          </p:cNvPr>
          <p:cNvSpPr/>
          <p:nvPr/>
        </p:nvSpPr>
        <p:spPr>
          <a:xfrm>
            <a:off x="628193" y="5007580"/>
            <a:ext cx="242247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95" name="Rectangle 94">
            <a:extLst>
              <a:ext uri="{FF2B5EF4-FFF2-40B4-BE49-F238E27FC236}">
                <a16:creationId xmlns:a16="http://schemas.microsoft.com/office/drawing/2014/main" id="{42DA644E-455C-4BA4-902B-3626BAE7BC15}"/>
              </a:ext>
            </a:extLst>
          </p:cNvPr>
          <p:cNvSpPr/>
          <p:nvPr/>
        </p:nvSpPr>
        <p:spPr>
          <a:xfrm>
            <a:off x="1520606" y="5007580"/>
            <a:ext cx="250172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A300A273-3B96-4232-80F5-B8C78230CD15}"/>
              </a:ext>
            </a:extLst>
          </p:cNvPr>
          <p:cNvSpPr/>
          <p:nvPr/>
        </p:nvSpPr>
        <p:spPr>
          <a:xfrm>
            <a:off x="2508992" y="5007828"/>
            <a:ext cx="637980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110769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500"/>
                            </p:stCondLst>
                            <p:childTnLst>
                              <p:par>
                                <p:cTn id="4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2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5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8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1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500"/>
                            </p:stCondLst>
                            <p:childTnLst>
                              <p:par>
                                <p:cTn id="8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0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3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6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/>
      <p:bldP spid="102" grpId="0"/>
      <p:bldP spid="64" grpId="0" animBg="1"/>
      <p:bldP spid="64" grpId="1" animBg="1"/>
      <p:bldP spid="71" grpId="0" animBg="1"/>
      <p:bldP spid="71" grpId="1" animBg="1"/>
      <p:bldP spid="83" grpId="0" animBg="1"/>
      <p:bldP spid="83" grpId="1" animBg="1"/>
      <p:bldP spid="88" grpId="0" animBg="1"/>
      <p:bldP spid="88" grpId="1" animBg="1"/>
      <p:bldP spid="89" grpId="0" animBg="1"/>
      <p:bldP spid="89" grpId="1" animBg="1"/>
      <p:bldP spid="90" grpId="0" animBg="1"/>
      <p:bldP spid="90" grpId="1" animBg="1"/>
      <p:bldP spid="91" grpId="0" animBg="1"/>
      <p:bldP spid="91" grpId="1" animBg="1"/>
      <p:bldP spid="92" grpId="0"/>
      <p:bldP spid="93" grpId="0" animBg="1"/>
      <p:bldP spid="93" grpId="1" animBg="1"/>
      <p:bldP spid="94" grpId="0" animBg="1"/>
      <p:bldP spid="94" grpId="1" animBg="1"/>
      <p:bldP spid="95" grpId="0" animBg="1"/>
      <p:bldP spid="95" grpId="1" animBg="1"/>
      <p:bldP spid="108" grpId="0" animBg="1"/>
      <p:bldP spid="108" grpId="1" animBg="1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4" name="Group 83">
            <a:extLst>
              <a:ext uri="{FF2B5EF4-FFF2-40B4-BE49-F238E27FC236}">
                <a16:creationId xmlns:a16="http://schemas.microsoft.com/office/drawing/2014/main" id="{DC66029A-9D7F-44B0-A633-A03AB55DC617}"/>
              </a:ext>
            </a:extLst>
          </p:cNvPr>
          <p:cNvGrpSpPr/>
          <p:nvPr/>
        </p:nvGrpSpPr>
        <p:grpSpPr>
          <a:xfrm>
            <a:off x="251362" y="552278"/>
            <a:ext cx="3481393" cy="817087"/>
            <a:chOff x="255526" y="2607393"/>
            <a:chExt cx="2758874" cy="1134018"/>
          </a:xfrm>
        </p:grpSpPr>
        <p:sp>
          <p:nvSpPr>
            <p:cNvPr id="85" name="Rectangle: Rounded Corners 84">
              <a:extLst>
                <a:ext uri="{FF2B5EF4-FFF2-40B4-BE49-F238E27FC236}">
                  <a16:creationId xmlns:a16="http://schemas.microsoft.com/office/drawing/2014/main" id="{7E77D88A-E0EB-4EEE-808C-89CD56CFC6F1}"/>
                </a:ext>
              </a:extLst>
            </p:cNvPr>
            <p:cNvSpPr/>
            <p:nvPr/>
          </p:nvSpPr>
          <p:spPr>
            <a:xfrm>
              <a:off x="255526" y="260739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9A2FA2E4-3EB8-426E-AC26-2582328F84C7}"/>
                </a:ext>
              </a:extLst>
            </p:cNvPr>
            <p:cNvSpPr txBox="1"/>
            <p:nvPr/>
          </p:nvSpPr>
          <p:spPr>
            <a:xfrm>
              <a:off x="308455" y="2720458"/>
              <a:ext cx="1767269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140 + 40 = </a:t>
              </a:r>
            </a:p>
          </p:txBody>
        </p:sp>
      </p:grpSp>
      <p:sp>
        <p:nvSpPr>
          <p:cNvPr id="96" name="Rectangle 95">
            <a:extLst>
              <a:ext uri="{FF2B5EF4-FFF2-40B4-BE49-F238E27FC236}">
                <a16:creationId xmlns:a16="http://schemas.microsoft.com/office/drawing/2014/main" id="{56B40D36-0CC7-42D5-AB43-D89C2C9BCBB1}"/>
              </a:ext>
            </a:extLst>
          </p:cNvPr>
          <p:cNvSpPr/>
          <p:nvPr/>
        </p:nvSpPr>
        <p:spPr>
          <a:xfrm>
            <a:off x="2439237" y="679939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2EB71473-75AF-4C0D-9E27-2D4CB88F374D}"/>
              </a:ext>
            </a:extLst>
          </p:cNvPr>
          <p:cNvSpPr txBox="1"/>
          <p:nvPr/>
        </p:nvSpPr>
        <p:spPr>
          <a:xfrm>
            <a:off x="2443301" y="654958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180</a:t>
            </a:r>
          </a:p>
        </p:txBody>
      </p:sp>
      <p:sp>
        <p:nvSpPr>
          <p:cNvPr id="64" name="Rectangle 63">
            <a:extLst>
              <a:ext uri="{FF2B5EF4-FFF2-40B4-BE49-F238E27FC236}">
                <a16:creationId xmlns:a16="http://schemas.microsoft.com/office/drawing/2014/main" id="{46928686-A3D7-4596-8383-3F8EF21FCA7C}"/>
              </a:ext>
            </a:extLst>
          </p:cNvPr>
          <p:cNvSpPr/>
          <p:nvPr/>
        </p:nvSpPr>
        <p:spPr>
          <a:xfrm>
            <a:off x="629136" y="552278"/>
            <a:ext cx="242247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71" name="Rectangle 70">
            <a:extLst>
              <a:ext uri="{FF2B5EF4-FFF2-40B4-BE49-F238E27FC236}">
                <a16:creationId xmlns:a16="http://schemas.microsoft.com/office/drawing/2014/main" id="{119D8BCA-222B-46FD-B665-B9F6B93EDC06}"/>
              </a:ext>
            </a:extLst>
          </p:cNvPr>
          <p:cNvSpPr/>
          <p:nvPr/>
        </p:nvSpPr>
        <p:spPr>
          <a:xfrm>
            <a:off x="1521549" y="552278"/>
            <a:ext cx="250172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90" name="Rectangle 89">
            <a:extLst>
              <a:ext uri="{FF2B5EF4-FFF2-40B4-BE49-F238E27FC236}">
                <a16:creationId xmlns:a16="http://schemas.microsoft.com/office/drawing/2014/main" id="{B541F8EE-D55A-4962-AA82-8A701258C298}"/>
              </a:ext>
            </a:extLst>
          </p:cNvPr>
          <p:cNvSpPr/>
          <p:nvPr/>
        </p:nvSpPr>
        <p:spPr>
          <a:xfrm>
            <a:off x="2837351" y="552278"/>
            <a:ext cx="307437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grpSp>
        <p:nvGrpSpPr>
          <p:cNvPr id="87" name="Group 56">
            <a:extLst>
              <a:ext uri="{FF2B5EF4-FFF2-40B4-BE49-F238E27FC236}">
                <a16:creationId xmlns:a16="http://schemas.microsoft.com/office/drawing/2014/main" id="{9CC4B82D-23F1-45B0-A804-DC9C0AADFA5B}"/>
              </a:ext>
            </a:extLst>
          </p:cNvPr>
          <p:cNvGrpSpPr/>
          <p:nvPr/>
        </p:nvGrpSpPr>
        <p:grpSpPr>
          <a:xfrm>
            <a:off x="2369798" y="1976655"/>
            <a:ext cx="1539560" cy="171967"/>
            <a:chOff x="7746380" y="2949426"/>
            <a:chExt cx="2188691" cy="244475"/>
          </a:xfrm>
        </p:grpSpPr>
        <p:pic>
          <p:nvPicPr>
            <p:cNvPr id="107" name="Picture 14">
              <a:extLst>
                <a:ext uri="{FF2B5EF4-FFF2-40B4-BE49-F238E27FC236}">
                  <a16:creationId xmlns:a16="http://schemas.microsoft.com/office/drawing/2014/main" id="{113190B5-9973-48DC-8F13-AB93D2DB44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9" name="Picture 15">
              <a:extLst>
                <a:ext uri="{FF2B5EF4-FFF2-40B4-BE49-F238E27FC236}">
                  <a16:creationId xmlns:a16="http://schemas.microsoft.com/office/drawing/2014/main" id="{E2DAC15F-26A8-426A-953D-ED958153C14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0" name="Picture 16">
              <a:extLst>
                <a:ext uri="{FF2B5EF4-FFF2-40B4-BE49-F238E27FC236}">
                  <a16:creationId xmlns:a16="http://schemas.microsoft.com/office/drawing/2014/main" id="{33E36B34-4C19-4900-91FD-A8594F33E9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1" name="Picture 17">
              <a:extLst>
                <a:ext uri="{FF2B5EF4-FFF2-40B4-BE49-F238E27FC236}">
                  <a16:creationId xmlns:a16="http://schemas.microsoft.com/office/drawing/2014/main" id="{6F072B26-7DDB-45E3-9B29-20AF2F7EDE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2" name="Picture 18">
              <a:extLst>
                <a:ext uri="{FF2B5EF4-FFF2-40B4-BE49-F238E27FC236}">
                  <a16:creationId xmlns:a16="http://schemas.microsoft.com/office/drawing/2014/main" id="{891930D1-C67A-40DF-B2BD-7D62E34B2A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3" name="Picture 19">
              <a:extLst>
                <a:ext uri="{FF2B5EF4-FFF2-40B4-BE49-F238E27FC236}">
                  <a16:creationId xmlns:a16="http://schemas.microsoft.com/office/drawing/2014/main" id="{D663D5ED-8D8A-41B6-80A2-AFA520F7A74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4" name="Picture 20">
              <a:extLst>
                <a:ext uri="{FF2B5EF4-FFF2-40B4-BE49-F238E27FC236}">
                  <a16:creationId xmlns:a16="http://schemas.microsoft.com/office/drawing/2014/main" id="{1C0D5440-3491-4707-9B79-D1A5A1FC6CA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5" name="Picture 21">
              <a:extLst>
                <a:ext uri="{FF2B5EF4-FFF2-40B4-BE49-F238E27FC236}">
                  <a16:creationId xmlns:a16="http://schemas.microsoft.com/office/drawing/2014/main" id="{8579B5D7-C25E-4B6D-AE96-10F8533A7D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6" name="Picture 22">
              <a:extLst>
                <a:ext uri="{FF2B5EF4-FFF2-40B4-BE49-F238E27FC236}">
                  <a16:creationId xmlns:a16="http://schemas.microsoft.com/office/drawing/2014/main" id="{F929F8DD-29F6-4E04-895B-2028AD0C72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7" name="Picture 23">
              <a:extLst>
                <a:ext uri="{FF2B5EF4-FFF2-40B4-BE49-F238E27FC236}">
                  <a16:creationId xmlns:a16="http://schemas.microsoft.com/office/drawing/2014/main" id="{4A2F732A-4EC5-42BD-80B4-F0CF3885D4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18" name="Group 117">
            <a:extLst>
              <a:ext uri="{FF2B5EF4-FFF2-40B4-BE49-F238E27FC236}">
                <a16:creationId xmlns:a16="http://schemas.microsoft.com/office/drawing/2014/main" id="{B3D6CB6D-E6BF-42EE-8623-C35D0541DF98}"/>
              </a:ext>
            </a:extLst>
          </p:cNvPr>
          <p:cNvGrpSpPr/>
          <p:nvPr/>
        </p:nvGrpSpPr>
        <p:grpSpPr>
          <a:xfrm>
            <a:off x="584198" y="1979232"/>
            <a:ext cx="1539560" cy="1515856"/>
            <a:chOff x="4975891" y="1527626"/>
            <a:chExt cx="1539560" cy="1515856"/>
          </a:xfrm>
        </p:grpSpPr>
        <p:grpSp>
          <p:nvGrpSpPr>
            <p:cNvPr id="119" name="Group 56">
              <a:extLst>
                <a:ext uri="{FF2B5EF4-FFF2-40B4-BE49-F238E27FC236}">
                  <a16:creationId xmlns:a16="http://schemas.microsoft.com/office/drawing/2014/main" id="{8A407BE1-DDB8-4C8D-BCCC-6E5C214BE48A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219" name="Picture 14">
                <a:extLst>
                  <a:ext uri="{FF2B5EF4-FFF2-40B4-BE49-F238E27FC236}">
                    <a16:creationId xmlns:a16="http://schemas.microsoft.com/office/drawing/2014/main" id="{47532148-C3A6-4559-A51F-81B6D62604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0" name="Picture 15">
                <a:extLst>
                  <a:ext uri="{FF2B5EF4-FFF2-40B4-BE49-F238E27FC236}">
                    <a16:creationId xmlns:a16="http://schemas.microsoft.com/office/drawing/2014/main" id="{7D6A4635-D406-494B-A769-2DDB4D085F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1" name="Picture 16">
                <a:extLst>
                  <a:ext uri="{FF2B5EF4-FFF2-40B4-BE49-F238E27FC236}">
                    <a16:creationId xmlns:a16="http://schemas.microsoft.com/office/drawing/2014/main" id="{3A88CEC4-C547-4F36-945F-C26FBB0258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2" name="Picture 17">
                <a:extLst>
                  <a:ext uri="{FF2B5EF4-FFF2-40B4-BE49-F238E27FC236}">
                    <a16:creationId xmlns:a16="http://schemas.microsoft.com/office/drawing/2014/main" id="{9CA5715E-246D-4138-A1A0-C8A23C27D7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3" name="Picture 18">
                <a:extLst>
                  <a:ext uri="{FF2B5EF4-FFF2-40B4-BE49-F238E27FC236}">
                    <a16:creationId xmlns:a16="http://schemas.microsoft.com/office/drawing/2014/main" id="{D68D9CD0-9A86-4B88-8E0B-62D7D2C871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4" name="Picture 19">
                <a:extLst>
                  <a:ext uri="{FF2B5EF4-FFF2-40B4-BE49-F238E27FC236}">
                    <a16:creationId xmlns:a16="http://schemas.microsoft.com/office/drawing/2014/main" id="{6EAB87A3-84F1-46B4-912A-C4E01DE733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5" name="Picture 20">
                <a:extLst>
                  <a:ext uri="{FF2B5EF4-FFF2-40B4-BE49-F238E27FC236}">
                    <a16:creationId xmlns:a16="http://schemas.microsoft.com/office/drawing/2014/main" id="{8DE644E7-7900-478C-935D-236A2B4F01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6" name="Picture 21">
                <a:extLst>
                  <a:ext uri="{FF2B5EF4-FFF2-40B4-BE49-F238E27FC236}">
                    <a16:creationId xmlns:a16="http://schemas.microsoft.com/office/drawing/2014/main" id="{976EDB95-146F-4F4C-ABDD-0830264248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7" name="Picture 22">
                <a:extLst>
                  <a:ext uri="{FF2B5EF4-FFF2-40B4-BE49-F238E27FC236}">
                    <a16:creationId xmlns:a16="http://schemas.microsoft.com/office/drawing/2014/main" id="{F56B675D-BBFA-4D47-BF99-CDF91BBB16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8" name="Picture 23">
                <a:extLst>
                  <a:ext uri="{FF2B5EF4-FFF2-40B4-BE49-F238E27FC236}">
                    <a16:creationId xmlns:a16="http://schemas.microsoft.com/office/drawing/2014/main" id="{72439D5A-6D3F-416E-8F11-D52A5B7B35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0" name="Group 56">
              <a:extLst>
                <a:ext uri="{FF2B5EF4-FFF2-40B4-BE49-F238E27FC236}">
                  <a16:creationId xmlns:a16="http://schemas.microsoft.com/office/drawing/2014/main" id="{CE75CF70-92C0-4694-A88D-386054D50D47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209" name="Picture 14">
                <a:extLst>
                  <a:ext uri="{FF2B5EF4-FFF2-40B4-BE49-F238E27FC236}">
                    <a16:creationId xmlns:a16="http://schemas.microsoft.com/office/drawing/2014/main" id="{A3BF34DA-9437-48D6-B741-D6B33D56EE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0" name="Picture 15">
                <a:extLst>
                  <a:ext uri="{FF2B5EF4-FFF2-40B4-BE49-F238E27FC236}">
                    <a16:creationId xmlns:a16="http://schemas.microsoft.com/office/drawing/2014/main" id="{F614CF7D-344E-498E-9177-A8C0102B15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1" name="Picture 16">
                <a:extLst>
                  <a:ext uri="{FF2B5EF4-FFF2-40B4-BE49-F238E27FC236}">
                    <a16:creationId xmlns:a16="http://schemas.microsoft.com/office/drawing/2014/main" id="{F8918DF7-37A1-4CB1-8750-8C8B556B9A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2" name="Picture 17">
                <a:extLst>
                  <a:ext uri="{FF2B5EF4-FFF2-40B4-BE49-F238E27FC236}">
                    <a16:creationId xmlns:a16="http://schemas.microsoft.com/office/drawing/2014/main" id="{F64B3E57-5218-4E99-87AB-F3DD116F7A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3" name="Picture 18">
                <a:extLst>
                  <a:ext uri="{FF2B5EF4-FFF2-40B4-BE49-F238E27FC236}">
                    <a16:creationId xmlns:a16="http://schemas.microsoft.com/office/drawing/2014/main" id="{179CAB41-F3E6-4A61-AFFC-8E68FF6C1B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4" name="Picture 19">
                <a:extLst>
                  <a:ext uri="{FF2B5EF4-FFF2-40B4-BE49-F238E27FC236}">
                    <a16:creationId xmlns:a16="http://schemas.microsoft.com/office/drawing/2014/main" id="{CD9BCFB6-2670-493C-9C50-34D8E0B591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5" name="Picture 20">
                <a:extLst>
                  <a:ext uri="{FF2B5EF4-FFF2-40B4-BE49-F238E27FC236}">
                    <a16:creationId xmlns:a16="http://schemas.microsoft.com/office/drawing/2014/main" id="{57C9EB08-A2D5-4D0A-B617-295F4762FC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6" name="Picture 21">
                <a:extLst>
                  <a:ext uri="{FF2B5EF4-FFF2-40B4-BE49-F238E27FC236}">
                    <a16:creationId xmlns:a16="http://schemas.microsoft.com/office/drawing/2014/main" id="{3CBD24C9-B6E8-4129-BB90-ADC1AB3D53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7" name="Picture 22">
                <a:extLst>
                  <a:ext uri="{FF2B5EF4-FFF2-40B4-BE49-F238E27FC236}">
                    <a16:creationId xmlns:a16="http://schemas.microsoft.com/office/drawing/2014/main" id="{D960F26D-4D82-4026-A8A2-DB3C803909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8" name="Picture 23">
                <a:extLst>
                  <a:ext uri="{FF2B5EF4-FFF2-40B4-BE49-F238E27FC236}">
                    <a16:creationId xmlns:a16="http://schemas.microsoft.com/office/drawing/2014/main" id="{4780A998-4BD2-4CA2-B0CA-7E86DB9ACC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1" name="Group 56">
              <a:extLst>
                <a:ext uri="{FF2B5EF4-FFF2-40B4-BE49-F238E27FC236}">
                  <a16:creationId xmlns:a16="http://schemas.microsoft.com/office/drawing/2014/main" id="{6743568F-7985-4B16-87C6-78D2BD56B087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99" name="Picture 14">
                <a:extLst>
                  <a:ext uri="{FF2B5EF4-FFF2-40B4-BE49-F238E27FC236}">
                    <a16:creationId xmlns:a16="http://schemas.microsoft.com/office/drawing/2014/main" id="{FB86A080-01A5-4F3B-BD47-ED8377380D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0" name="Picture 15">
                <a:extLst>
                  <a:ext uri="{FF2B5EF4-FFF2-40B4-BE49-F238E27FC236}">
                    <a16:creationId xmlns:a16="http://schemas.microsoft.com/office/drawing/2014/main" id="{29F150EE-2C49-4AFB-89DE-831168DFF9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1" name="Picture 16">
                <a:extLst>
                  <a:ext uri="{FF2B5EF4-FFF2-40B4-BE49-F238E27FC236}">
                    <a16:creationId xmlns:a16="http://schemas.microsoft.com/office/drawing/2014/main" id="{591036C5-51BA-478D-AB07-3FF306CBBF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2" name="Picture 17">
                <a:extLst>
                  <a:ext uri="{FF2B5EF4-FFF2-40B4-BE49-F238E27FC236}">
                    <a16:creationId xmlns:a16="http://schemas.microsoft.com/office/drawing/2014/main" id="{4498E01A-7041-402E-B0E2-3D3D750871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3" name="Picture 18">
                <a:extLst>
                  <a:ext uri="{FF2B5EF4-FFF2-40B4-BE49-F238E27FC236}">
                    <a16:creationId xmlns:a16="http://schemas.microsoft.com/office/drawing/2014/main" id="{2CE051B2-DE06-458F-8549-51304C6DEB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4" name="Picture 19">
                <a:extLst>
                  <a:ext uri="{FF2B5EF4-FFF2-40B4-BE49-F238E27FC236}">
                    <a16:creationId xmlns:a16="http://schemas.microsoft.com/office/drawing/2014/main" id="{95D10580-F18F-4641-9145-79894EADBF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5" name="Picture 20">
                <a:extLst>
                  <a:ext uri="{FF2B5EF4-FFF2-40B4-BE49-F238E27FC236}">
                    <a16:creationId xmlns:a16="http://schemas.microsoft.com/office/drawing/2014/main" id="{C7B5C916-0612-42CF-A133-7C9298802F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6" name="Picture 21">
                <a:extLst>
                  <a:ext uri="{FF2B5EF4-FFF2-40B4-BE49-F238E27FC236}">
                    <a16:creationId xmlns:a16="http://schemas.microsoft.com/office/drawing/2014/main" id="{EA0EAA8E-611E-4948-8884-653C9C8BB7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7" name="Picture 22">
                <a:extLst>
                  <a:ext uri="{FF2B5EF4-FFF2-40B4-BE49-F238E27FC236}">
                    <a16:creationId xmlns:a16="http://schemas.microsoft.com/office/drawing/2014/main" id="{7BD64DE2-DDE9-48D8-97CC-5A2C2E517C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8" name="Picture 23">
                <a:extLst>
                  <a:ext uri="{FF2B5EF4-FFF2-40B4-BE49-F238E27FC236}">
                    <a16:creationId xmlns:a16="http://schemas.microsoft.com/office/drawing/2014/main" id="{246978F1-D3CD-4429-9FE8-8DE99CE6F0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2" name="Group 56">
              <a:extLst>
                <a:ext uri="{FF2B5EF4-FFF2-40B4-BE49-F238E27FC236}">
                  <a16:creationId xmlns:a16="http://schemas.microsoft.com/office/drawing/2014/main" id="{C273003D-25BB-4A65-9C30-ED3C844DAEA8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89" name="Picture 14">
                <a:extLst>
                  <a:ext uri="{FF2B5EF4-FFF2-40B4-BE49-F238E27FC236}">
                    <a16:creationId xmlns:a16="http://schemas.microsoft.com/office/drawing/2014/main" id="{7D855A9C-D7BC-44AB-BB07-7CC69C2715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0" name="Picture 15">
                <a:extLst>
                  <a:ext uri="{FF2B5EF4-FFF2-40B4-BE49-F238E27FC236}">
                    <a16:creationId xmlns:a16="http://schemas.microsoft.com/office/drawing/2014/main" id="{6A771F51-FFB1-47F0-8159-2D988C39C2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" name="Picture 16">
                <a:extLst>
                  <a:ext uri="{FF2B5EF4-FFF2-40B4-BE49-F238E27FC236}">
                    <a16:creationId xmlns:a16="http://schemas.microsoft.com/office/drawing/2014/main" id="{13EC7A8D-0412-43BF-9D13-8C2A5B5DFB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" name="Picture 17">
                <a:extLst>
                  <a:ext uri="{FF2B5EF4-FFF2-40B4-BE49-F238E27FC236}">
                    <a16:creationId xmlns:a16="http://schemas.microsoft.com/office/drawing/2014/main" id="{9CD19C98-AFB5-4364-81C3-9E731ED865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" name="Picture 18">
                <a:extLst>
                  <a:ext uri="{FF2B5EF4-FFF2-40B4-BE49-F238E27FC236}">
                    <a16:creationId xmlns:a16="http://schemas.microsoft.com/office/drawing/2014/main" id="{53A53B21-E209-4747-BE83-8D1A756254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" name="Picture 19">
                <a:extLst>
                  <a:ext uri="{FF2B5EF4-FFF2-40B4-BE49-F238E27FC236}">
                    <a16:creationId xmlns:a16="http://schemas.microsoft.com/office/drawing/2014/main" id="{F0FBEAF4-5B46-406A-9E50-5AB86B7714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" name="Picture 20">
                <a:extLst>
                  <a:ext uri="{FF2B5EF4-FFF2-40B4-BE49-F238E27FC236}">
                    <a16:creationId xmlns:a16="http://schemas.microsoft.com/office/drawing/2014/main" id="{3C59455E-2109-4ED2-B476-991ABC981F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" name="Picture 21">
                <a:extLst>
                  <a:ext uri="{FF2B5EF4-FFF2-40B4-BE49-F238E27FC236}">
                    <a16:creationId xmlns:a16="http://schemas.microsoft.com/office/drawing/2014/main" id="{4580F79E-99D0-475B-AE05-7C3806E39C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" name="Picture 22">
                <a:extLst>
                  <a:ext uri="{FF2B5EF4-FFF2-40B4-BE49-F238E27FC236}">
                    <a16:creationId xmlns:a16="http://schemas.microsoft.com/office/drawing/2014/main" id="{8974625D-A183-4897-9572-908668EB3D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8" name="Picture 23">
                <a:extLst>
                  <a:ext uri="{FF2B5EF4-FFF2-40B4-BE49-F238E27FC236}">
                    <a16:creationId xmlns:a16="http://schemas.microsoft.com/office/drawing/2014/main" id="{3D5168FC-3CA3-4261-B590-B98859E753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3" name="Group 56">
              <a:extLst>
                <a:ext uri="{FF2B5EF4-FFF2-40B4-BE49-F238E27FC236}">
                  <a16:creationId xmlns:a16="http://schemas.microsoft.com/office/drawing/2014/main" id="{EA11B24A-9B1D-4CCB-80FE-DE21F0E10DB1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79" name="Picture 14">
                <a:extLst>
                  <a:ext uri="{FF2B5EF4-FFF2-40B4-BE49-F238E27FC236}">
                    <a16:creationId xmlns:a16="http://schemas.microsoft.com/office/drawing/2014/main" id="{054B7673-9D13-4730-A9C0-B701CF86DB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0" name="Picture 15">
                <a:extLst>
                  <a:ext uri="{FF2B5EF4-FFF2-40B4-BE49-F238E27FC236}">
                    <a16:creationId xmlns:a16="http://schemas.microsoft.com/office/drawing/2014/main" id="{4C4EA0A7-54C8-4DF6-A8CC-2376F98EF7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" name="Picture 16">
                <a:extLst>
                  <a:ext uri="{FF2B5EF4-FFF2-40B4-BE49-F238E27FC236}">
                    <a16:creationId xmlns:a16="http://schemas.microsoft.com/office/drawing/2014/main" id="{07831790-390E-43C9-87A7-E9817A0C70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" name="Picture 17">
                <a:extLst>
                  <a:ext uri="{FF2B5EF4-FFF2-40B4-BE49-F238E27FC236}">
                    <a16:creationId xmlns:a16="http://schemas.microsoft.com/office/drawing/2014/main" id="{19411386-4D25-41F2-A3C5-62465311CE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" name="Picture 18">
                <a:extLst>
                  <a:ext uri="{FF2B5EF4-FFF2-40B4-BE49-F238E27FC236}">
                    <a16:creationId xmlns:a16="http://schemas.microsoft.com/office/drawing/2014/main" id="{A5A0B34E-E33D-44B9-988E-251049A267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" name="Picture 19">
                <a:extLst>
                  <a:ext uri="{FF2B5EF4-FFF2-40B4-BE49-F238E27FC236}">
                    <a16:creationId xmlns:a16="http://schemas.microsoft.com/office/drawing/2014/main" id="{E5EA8641-399F-4898-8C0C-F95546506C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" name="Picture 20">
                <a:extLst>
                  <a:ext uri="{FF2B5EF4-FFF2-40B4-BE49-F238E27FC236}">
                    <a16:creationId xmlns:a16="http://schemas.microsoft.com/office/drawing/2014/main" id="{E966B84D-CA4B-47E6-91B6-EE8F789E9C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" name="Picture 21">
                <a:extLst>
                  <a:ext uri="{FF2B5EF4-FFF2-40B4-BE49-F238E27FC236}">
                    <a16:creationId xmlns:a16="http://schemas.microsoft.com/office/drawing/2014/main" id="{B9CCE888-185C-4E37-84B4-A300B1AFE6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" name="Picture 22">
                <a:extLst>
                  <a:ext uri="{FF2B5EF4-FFF2-40B4-BE49-F238E27FC236}">
                    <a16:creationId xmlns:a16="http://schemas.microsoft.com/office/drawing/2014/main" id="{A6045443-AE63-4974-94AC-ABAEBF81C9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" name="Picture 23">
                <a:extLst>
                  <a:ext uri="{FF2B5EF4-FFF2-40B4-BE49-F238E27FC236}">
                    <a16:creationId xmlns:a16="http://schemas.microsoft.com/office/drawing/2014/main" id="{A90BFB20-D8FB-4D59-A129-AEF0316077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4" name="Group 56">
              <a:extLst>
                <a:ext uri="{FF2B5EF4-FFF2-40B4-BE49-F238E27FC236}">
                  <a16:creationId xmlns:a16="http://schemas.microsoft.com/office/drawing/2014/main" id="{DE64864A-F7F7-4BF5-9F32-DCDAC60F89F3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69" name="Picture 14">
                <a:extLst>
                  <a:ext uri="{FF2B5EF4-FFF2-40B4-BE49-F238E27FC236}">
                    <a16:creationId xmlns:a16="http://schemas.microsoft.com/office/drawing/2014/main" id="{371103F1-65A5-4170-B1D7-C08A9D34E3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0" name="Picture 15">
                <a:extLst>
                  <a:ext uri="{FF2B5EF4-FFF2-40B4-BE49-F238E27FC236}">
                    <a16:creationId xmlns:a16="http://schemas.microsoft.com/office/drawing/2014/main" id="{C5B286D7-1075-4BF7-A865-6ACFC121E2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" name="Picture 16">
                <a:extLst>
                  <a:ext uri="{FF2B5EF4-FFF2-40B4-BE49-F238E27FC236}">
                    <a16:creationId xmlns:a16="http://schemas.microsoft.com/office/drawing/2014/main" id="{90A67AA0-2874-4DA6-9902-E7A82AEE42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" name="Picture 17">
                <a:extLst>
                  <a:ext uri="{FF2B5EF4-FFF2-40B4-BE49-F238E27FC236}">
                    <a16:creationId xmlns:a16="http://schemas.microsoft.com/office/drawing/2014/main" id="{DB694391-CD40-450A-97CC-83775AA77A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" name="Picture 18">
                <a:extLst>
                  <a:ext uri="{FF2B5EF4-FFF2-40B4-BE49-F238E27FC236}">
                    <a16:creationId xmlns:a16="http://schemas.microsoft.com/office/drawing/2014/main" id="{4983CC4A-FFBE-4FA3-AD80-66E6208B46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" name="Picture 19">
                <a:extLst>
                  <a:ext uri="{FF2B5EF4-FFF2-40B4-BE49-F238E27FC236}">
                    <a16:creationId xmlns:a16="http://schemas.microsoft.com/office/drawing/2014/main" id="{4E1A4781-25B1-4B1C-BE1F-28B0B31BE3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" name="Picture 20">
                <a:extLst>
                  <a:ext uri="{FF2B5EF4-FFF2-40B4-BE49-F238E27FC236}">
                    <a16:creationId xmlns:a16="http://schemas.microsoft.com/office/drawing/2014/main" id="{9597627E-BDF7-4DE1-9041-57E388A739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" name="Picture 21">
                <a:extLst>
                  <a:ext uri="{FF2B5EF4-FFF2-40B4-BE49-F238E27FC236}">
                    <a16:creationId xmlns:a16="http://schemas.microsoft.com/office/drawing/2014/main" id="{216DE7DA-FA55-4B2C-B90D-E3F45A23E0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" name="Picture 22">
                <a:extLst>
                  <a:ext uri="{FF2B5EF4-FFF2-40B4-BE49-F238E27FC236}">
                    <a16:creationId xmlns:a16="http://schemas.microsoft.com/office/drawing/2014/main" id="{F934E796-D741-49FE-9679-F56D5F8659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8" name="Picture 23">
                <a:extLst>
                  <a:ext uri="{FF2B5EF4-FFF2-40B4-BE49-F238E27FC236}">
                    <a16:creationId xmlns:a16="http://schemas.microsoft.com/office/drawing/2014/main" id="{EA5E7F0B-6780-4F47-908B-DB6320D40C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5" name="Group 56">
              <a:extLst>
                <a:ext uri="{FF2B5EF4-FFF2-40B4-BE49-F238E27FC236}">
                  <a16:creationId xmlns:a16="http://schemas.microsoft.com/office/drawing/2014/main" id="{01335FD9-C8BF-4275-ABBD-DD24A2666F02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59" name="Picture 14">
                <a:extLst>
                  <a:ext uri="{FF2B5EF4-FFF2-40B4-BE49-F238E27FC236}">
                    <a16:creationId xmlns:a16="http://schemas.microsoft.com/office/drawing/2014/main" id="{B69E6444-82E8-4CB2-9CD5-3B5A247C2C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" name="Picture 15">
                <a:extLst>
                  <a:ext uri="{FF2B5EF4-FFF2-40B4-BE49-F238E27FC236}">
                    <a16:creationId xmlns:a16="http://schemas.microsoft.com/office/drawing/2014/main" id="{8475DF7D-0BF1-4830-840A-AB72858B5E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" name="Picture 16">
                <a:extLst>
                  <a:ext uri="{FF2B5EF4-FFF2-40B4-BE49-F238E27FC236}">
                    <a16:creationId xmlns:a16="http://schemas.microsoft.com/office/drawing/2014/main" id="{9EDC0B7D-AAE9-4EEE-BDD6-1838B3BAA7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" name="Picture 17">
                <a:extLst>
                  <a:ext uri="{FF2B5EF4-FFF2-40B4-BE49-F238E27FC236}">
                    <a16:creationId xmlns:a16="http://schemas.microsoft.com/office/drawing/2014/main" id="{D81274BE-D96E-462B-87C9-3AF4AC21D3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3" name="Picture 18">
                <a:extLst>
                  <a:ext uri="{FF2B5EF4-FFF2-40B4-BE49-F238E27FC236}">
                    <a16:creationId xmlns:a16="http://schemas.microsoft.com/office/drawing/2014/main" id="{B32D86A8-D013-4FEC-B69B-68A70AC859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" name="Picture 19">
                <a:extLst>
                  <a:ext uri="{FF2B5EF4-FFF2-40B4-BE49-F238E27FC236}">
                    <a16:creationId xmlns:a16="http://schemas.microsoft.com/office/drawing/2014/main" id="{A01ADD14-8F90-479C-85E7-A5A20F4FD7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" name="Picture 20">
                <a:extLst>
                  <a:ext uri="{FF2B5EF4-FFF2-40B4-BE49-F238E27FC236}">
                    <a16:creationId xmlns:a16="http://schemas.microsoft.com/office/drawing/2014/main" id="{3111B80D-9931-4BC6-A7CE-BC676CB961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" name="Picture 21">
                <a:extLst>
                  <a:ext uri="{FF2B5EF4-FFF2-40B4-BE49-F238E27FC236}">
                    <a16:creationId xmlns:a16="http://schemas.microsoft.com/office/drawing/2014/main" id="{1852BD00-B460-47C0-9848-BBFB66AE00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" name="Picture 22">
                <a:extLst>
                  <a:ext uri="{FF2B5EF4-FFF2-40B4-BE49-F238E27FC236}">
                    <a16:creationId xmlns:a16="http://schemas.microsoft.com/office/drawing/2014/main" id="{5E6AD868-96A6-4628-B60D-02D0F7B476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" name="Picture 23">
                <a:extLst>
                  <a:ext uri="{FF2B5EF4-FFF2-40B4-BE49-F238E27FC236}">
                    <a16:creationId xmlns:a16="http://schemas.microsoft.com/office/drawing/2014/main" id="{C327EA37-57D9-4880-8BF5-D882F011B1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6" name="Group 56">
              <a:extLst>
                <a:ext uri="{FF2B5EF4-FFF2-40B4-BE49-F238E27FC236}">
                  <a16:creationId xmlns:a16="http://schemas.microsoft.com/office/drawing/2014/main" id="{52F7E622-85D2-4F39-A33A-140E77F9E319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49" name="Picture 14">
                <a:extLst>
                  <a:ext uri="{FF2B5EF4-FFF2-40B4-BE49-F238E27FC236}">
                    <a16:creationId xmlns:a16="http://schemas.microsoft.com/office/drawing/2014/main" id="{EA660D7B-A097-4922-8990-E5DB477407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" name="Picture 15">
                <a:extLst>
                  <a:ext uri="{FF2B5EF4-FFF2-40B4-BE49-F238E27FC236}">
                    <a16:creationId xmlns:a16="http://schemas.microsoft.com/office/drawing/2014/main" id="{21E7209D-0D19-4181-9756-F7B9C3AD45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" name="Picture 16">
                <a:extLst>
                  <a:ext uri="{FF2B5EF4-FFF2-40B4-BE49-F238E27FC236}">
                    <a16:creationId xmlns:a16="http://schemas.microsoft.com/office/drawing/2014/main" id="{95818D00-6E41-469E-97E4-9508317E47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" name="Picture 17">
                <a:extLst>
                  <a:ext uri="{FF2B5EF4-FFF2-40B4-BE49-F238E27FC236}">
                    <a16:creationId xmlns:a16="http://schemas.microsoft.com/office/drawing/2014/main" id="{7658C6B7-5F91-4C7E-B03F-6DBEC94802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" name="Picture 18">
                <a:extLst>
                  <a:ext uri="{FF2B5EF4-FFF2-40B4-BE49-F238E27FC236}">
                    <a16:creationId xmlns:a16="http://schemas.microsoft.com/office/drawing/2014/main" id="{9E400321-8133-4950-9712-9FB5D2A575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" name="Picture 19">
                <a:extLst>
                  <a:ext uri="{FF2B5EF4-FFF2-40B4-BE49-F238E27FC236}">
                    <a16:creationId xmlns:a16="http://schemas.microsoft.com/office/drawing/2014/main" id="{97C05659-E46A-4657-A254-0BD8CB9419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" name="Picture 20">
                <a:extLst>
                  <a:ext uri="{FF2B5EF4-FFF2-40B4-BE49-F238E27FC236}">
                    <a16:creationId xmlns:a16="http://schemas.microsoft.com/office/drawing/2014/main" id="{18994AAB-2838-434D-BE04-0E0CCF5BF3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" name="Picture 21">
                <a:extLst>
                  <a:ext uri="{FF2B5EF4-FFF2-40B4-BE49-F238E27FC236}">
                    <a16:creationId xmlns:a16="http://schemas.microsoft.com/office/drawing/2014/main" id="{D044A868-9D2C-4959-841B-64CCB74EE4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" name="Picture 22">
                <a:extLst>
                  <a:ext uri="{FF2B5EF4-FFF2-40B4-BE49-F238E27FC236}">
                    <a16:creationId xmlns:a16="http://schemas.microsoft.com/office/drawing/2014/main" id="{61080A7C-1663-4C58-BAAF-121CFC4056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" name="Picture 23">
                <a:extLst>
                  <a:ext uri="{FF2B5EF4-FFF2-40B4-BE49-F238E27FC236}">
                    <a16:creationId xmlns:a16="http://schemas.microsoft.com/office/drawing/2014/main" id="{1BA0B5FE-C33C-4987-AF7E-5B546F025B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7" name="Group 56">
              <a:extLst>
                <a:ext uri="{FF2B5EF4-FFF2-40B4-BE49-F238E27FC236}">
                  <a16:creationId xmlns:a16="http://schemas.microsoft.com/office/drawing/2014/main" id="{341823B1-4817-4AEB-A256-65D597B76658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39" name="Picture 14">
                <a:extLst>
                  <a:ext uri="{FF2B5EF4-FFF2-40B4-BE49-F238E27FC236}">
                    <a16:creationId xmlns:a16="http://schemas.microsoft.com/office/drawing/2014/main" id="{ED24C911-385C-4E1E-88A2-0F4EE719A1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" name="Picture 15">
                <a:extLst>
                  <a:ext uri="{FF2B5EF4-FFF2-40B4-BE49-F238E27FC236}">
                    <a16:creationId xmlns:a16="http://schemas.microsoft.com/office/drawing/2014/main" id="{3187EA83-16DD-4059-839F-0D4DACB16D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" name="Picture 16">
                <a:extLst>
                  <a:ext uri="{FF2B5EF4-FFF2-40B4-BE49-F238E27FC236}">
                    <a16:creationId xmlns:a16="http://schemas.microsoft.com/office/drawing/2014/main" id="{48CDBC71-7087-487B-A08F-D4F7D9551C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" name="Picture 17">
                <a:extLst>
                  <a:ext uri="{FF2B5EF4-FFF2-40B4-BE49-F238E27FC236}">
                    <a16:creationId xmlns:a16="http://schemas.microsoft.com/office/drawing/2014/main" id="{991162B2-7F5D-469B-89D6-F10EBB7E0C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" name="Picture 18">
                <a:extLst>
                  <a:ext uri="{FF2B5EF4-FFF2-40B4-BE49-F238E27FC236}">
                    <a16:creationId xmlns:a16="http://schemas.microsoft.com/office/drawing/2014/main" id="{325052ED-3046-4906-9A7F-D09EB61492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" name="Picture 19">
                <a:extLst>
                  <a:ext uri="{FF2B5EF4-FFF2-40B4-BE49-F238E27FC236}">
                    <a16:creationId xmlns:a16="http://schemas.microsoft.com/office/drawing/2014/main" id="{325F58DC-CDA0-4134-92A5-933AEE18A0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" name="Picture 20">
                <a:extLst>
                  <a:ext uri="{FF2B5EF4-FFF2-40B4-BE49-F238E27FC236}">
                    <a16:creationId xmlns:a16="http://schemas.microsoft.com/office/drawing/2014/main" id="{5C84BE40-F74A-4E94-BCA5-4382976E6D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" name="Picture 21">
                <a:extLst>
                  <a:ext uri="{FF2B5EF4-FFF2-40B4-BE49-F238E27FC236}">
                    <a16:creationId xmlns:a16="http://schemas.microsoft.com/office/drawing/2014/main" id="{72445CFF-1C9A-4A27-9D9E-9E57533F0E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" name="Picture 22">
                <a:extLst>
                  <a:ext uri="{FF2B5EF4-FFF2-40B4-BE49-F238E27FC236}">
                    <a16:creationId xmlns:a16="http://schemas.microsoft.com/office/drawing/2014/main" id="{200A999F-978F-41C9-B54D-3DF0C22D37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" name="Picture 23">
                <a:extLst>
                  <a:ext uri="{FF2B5EF4-FFF2-40B4-BE49-F238E27FC236}">
                    <a16:creationId xmlns:a16="http://schemas.microsoft.com/office/drawing/2014/main" id="{4245FA3B-DF6D-425B-9C2A-70186083CE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8" name="Group 56">
              <a:extLst>
                <a:ext uri="{FF2B5EF4-FFF2-40B4-BE49-F238E27FC236}">
                  <a16:creationId xmlns:a16="http://schemas.microsoft.com/office/drawing/2014/main" id="{A4625C11-277C-46BC-8ABF-A731C990A2BC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129" name="Picture 14">
                <a:extLst>
                  <a:ext uri="{FF2B5EF4-FFF2-40B4-BE49-F238E27FC236}">
                    <a16:creationId xmlns:a16="http://schemas.microsoft.com/office/drawing/2014/main" id="{DBC1F256-EDD5-4F55-9634-FC9484CB13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" name="Picture 15">
                <a:extLst>
                  <a:ext uri="{FF2B5EF4-FFF2-40B4-BE49-F238E27FC236}">
                    <a16:creationId xmlns:a16="http://schemas.microsoft.com/office/drawing/2014/main" id="{B56CB316-DBE5-4108-8B30-DF61D47656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" name="Picture 16">
                <a:extLst>
                  <a:ext uri="{FF2B5EF4-FFF2-40B4-BE49-F238E27FC236}">
                    <a16:creationId xmlns:a16="http://schemas.microsoft.com/office/drawing/2014/main" id="{E5FEB45C-0274-4A31-9277-1C0A5BA873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" name="Picture 17">
                <a:extLst>
                  <a:ext uri="{FF2B5EF4-FFF2-40B4-BE49-F238E27FC236}">
                    <a16:creationId xmlns:a16="http://schemas.microsoft.com/office/drawing/2014/main" id="{7B917DEA-6E00-48B3-9662-35B95B990E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" name="Picture 18">
                <a:extLst>
                  <a:ext uri="{FF2B5EF4-FFF2-40B4-BE49-F238E27FC236}">
                    <a16:creationId xmlns:a16="http://schemas.microsoft.com/office/drawing/2014/main" id="{113DCC77-549C-4602-BE1F-E71B26DC32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" name="Picture 19">
                <a:extLst>
                  <a:ext uri="{FF2B5EF4-FFF2-40B4-BE49-F238E27FC236}">
                    <a16:creationId xmlns:a16="http://schemas.microsoft.com/office/drawing/2014/main" id="{ABB0D4A4-773A-4301-9209-4D1709CA04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" name="Picture 20">
                <a:extLst>
                  <a:ext uri="{FF2B5EF4-FFF2-40B4-BE49-F238E27FC236}">
                    <a16:creationId xmlns:a16="http://schemas.microsoft.com/office/drawing/2014/main" id="{51CD2D5C-E3C1-4712-9DBC-A5CD136995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" name="Picture 21">
                <a:extLst>
                  <a:ext uri="{FF2B5EF4-FFF2-40B4-BE49-F238E27FC236}">
                    <a16:creationId xmlns:a16="http://schemas.microsoft.com/office/drawing/2014/main" id="{7FFECF8F-F346-4365-9E57-1DED817193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" name="Picture 22">
                <a:extLst>
                  <a:ext uri="{FF2B5EF4-FFF2-40B4-BE49-F238E27FC236}">
                    <a16:creationId xmlns:a16="http://schemas.microsoft.com/office/drawing/2014/main" id="{FEBD66E9-2E31-4751-B1AB-A6E4193FDA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" name="Picture 23">
                <a:extLst>
                  <a:ext uri="{FF2B5EF4-FFF2-40B4-BE49-F238E27FC236}">
                    <a16:creationId xmlns:a16="http://schemas.microsoft.com/office/drawing/2014/main" id="{EB5A8AFE-3B32-4AA1-ABC0-2DA3F4B990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229" name="Group 56">
            <a:extLst>
              <a:ext uri="{FF2B5EF4-FFF2-40B4-BE49-F238E27FC236}">
                <a16:creationId xmlns:a16="http://schemas.microsoft.com/office/drawing/2014/main" id="{70F32AAD-D994-47DA-B648-162B9200982B}"/>
              </a:ext>
            </a:extLst>
          </p:cNvPr>
          <p:cNvGrpSpPr/>
          <p:nvPr/>
        </p:nvGrpSpPr>
        <p:grpSpPr>
          <a:xfrm>
            <a:off x="2369798" y="2417517"/>
            <a:ext cx="1539560" cy="171967"/>
            <a:chOff x="7746380" y="2949426"/>
            <a:chExt cx="2188691" cy="244475"/>
          </a:xfrm>
        </p:grpSpPr>
        <p:pic>
          <p:nvPicPr>
            <p:cNvPr id="230" name="Picture 14">
              <a:extLst>
                <a:ext uri="{FF2B5EF4-FFF2-40B4-BE49-F238E27FC236}">
                  <a16:creationId xmlns:a16="http://schemas.microsoft.com/office/drawing/2014/main" id="{DAF543BE-CCF6-474C-85DB-1A5667C908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1" name="Picture 15">
              <a:extLst>
                <a:ext uri="{FF2B5EF4-FFF2-40B4-BE49-F238E27FC236}">
                  <a16:creationId xmlns:a16="http://schemas.microsoft.com/office/drawing/2014/main" id="{70D2AE81-5071-4323-A20B-20F3542C06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2" name="Picture 16">
              <a:extLst>
                <a:ext uri="{FF2B5EF4-FFF2-40B4-BE49-F238E27FC236}">
                  <a16:creationId xmlns:a16="http://schemas.microsoft.com/office/drawing/2014/main" id="{7EB3B463-8736-4368-9BDD-79BFD96601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3" name="Picture 17">
              <a:extLst>
                <a:ext uri="{FF2B5EF4-FFF2-40B4-BE49-F238E27FC236}">
                  <a16:creationId xmlns:a16="http://schemas.microsoft.com/office/drawing/2014/main" id="{823D703F-FA35-42C5-A34C-53703DF11D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4" name="Picture 18">
              <a:extLst>
                <a:ext uri="{FF2B5EF4-FFF2-40B4-BE49-F238E27FC236}">
                  <a16:creationId xmlns:a16="http://schemas.microsoft.com/office/drawing/2014/main" id="{B1492E7C-A629-4FAE-8729-98EF9F7B745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5" name="Picture 19">
              <a:extLst>
                <a:ext uri="{FF2B5EF4-FFF2-40B4-BE49-F238E27FC236}">
                  <a16:creationId xmlns:a16="http://schemas.microsoft.com/office/drawing/2014/main" id="{66F7FA0A-4820-4990-A2D3-3748B079E0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6" name="Picture 20">
              <a:extLst>
                <a:ext uri="{FF2B5EF4-FFF2-40B4-BE49-F238E27FC236}">
                  <a16:creationId xmlns:a16="http://schemas.microsoft.com/office/drawing/2014/main" id="{EB054E89-733F-4A3E-8F97-1B4F8FDA985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7" name="Picture 21">
              <a:extLst>
                <a:ext uri="{FF2B5EF4-FFF2-40B4-BE49-F238E27FC236}">
                  <a16:creationId xmlns:a16="http://schemas.microsoft.com/office/drawing/2014/main" id="{1BCA5C54-5228-46B3-997A-18DE87C448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8" name="Picture 22">
              <a:extLst>
                <a:ext uri="{FF2B5EF4-FFF2-40B4-BE49-F238E27FC236}">
                  <a16:creationId xmlns:a16="http://schemas.microsoft.com/office/drawing/2014/main" id="{00B16B12-2C07-4103-9DAF-6E6E2A9FB0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9" name="Picture 23">
              <a:extLst>
                <a:ext uri="{FF2B5EF4-FFF2-40B4-BE49-F238E27FC236}">
                  <a16:creationId xmlns:a16="http://schemas.microsoft.com/office/drawing/2014/main" id="{B574817F-0BC3-4273-A5E3-ED4D39002D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40" name="Group 56">
            <a:extLst>
              <a:ext uri="{FF2B5EF4-FFF2-40B4-BE49-F238E27FC236}">
                <a16:creationId xmlns:a16="http://schemas.microsoft.com/office/drawing/2014/main" id="{7181AEBD-8B7C-4EFB-AFC9-05040C01E4B7}"/>
              </a:ext>
            </a:extLst>
          </p:cNvPr>
          <p:cNvGrpSpPr/>
          <p:nvPr/>
        </p:nvGrpSpPr>
        <p:grpSpPr>
          <a:xfrm>
            <a:off x="2367800" y="2876515"/>
            <a:ext cx="1539560" cy="171967"/>
            <a:chOff x="7746380" y="2949426"/>
            <a:chExt cx="2188691" cy="244475"/>
          </a:xfrm>
        </p:grpSpPr>
        <p:pic>
          <p:nvPicPr>
            <p:cNvPr id="241" name="Picture 14">
              <a:extLst>
                <a:ext uri="{FF2B5EF4-FFF2-40B4-BE49-F238E27FC236}">
                  <a16:creationId xmlns:a16="http://schemas.microsoft.com/office/drawing/2014/main" id="{E6AB93A9-AB9C-45EC-A418-AC6B6F1B5C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2" name="Picture 15">
              <a:extLst>
                <a:ext uri="{FF2B5EF4-FFF2-40B4-BE49-F238E27FC236}">
                  <a16:creationId xmlns:a16="http://schemas.microsoft.com/office/drawing/2014/main" id="{BB75E6DD-5188-42D8-BE08-4553F79856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3" name="Picture 16">
              <a:extLst>
                <a:ext uri="{FF2B5EF4-FFF2-40B4-BE49-F238E27FC236}">
                  <a16:creationId xmlns:a16="http://schemas.microsoft.com/office/drawing/2014/main" id="{845760B8-1EB8-4E26-A615-37B7154EF6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4" name="Picture 17">
              <a:extLst>
                <a:ext uri="{FF2B5EF4-FFF2-40B4-BE49-F238E27FC236}">
                  <a16:creationId xmlns:a16="http://schemas.microsoft.com/office/drawing/2014/main" id="{D6260617-D669-4A0E-B2AA-8EB1BD5C24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5" name="Picture 18">
              <a:extLst>
                <a:ext uri="{FF2B5EF4-FFF2-40B4-BE49-F238E27FC236}">
                  <a16:creationId xmlns:a16="http://schemas.microsoft.com/office/drawing/2014/main" id="{CB476912-4CD2-4729-97CE-4EF4B0698B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6" name="Picture 19">
              <a:extLst>
                <a:ext uri="{FF2B5EF4-FFF2-40B4-BE49-F238E27FC236}">
                  <a16:creationId xmlns:a16="http://schemas.microsoft.com/office/drawing/2014/main" id="{155E9801-75B0-479A-89C0-6F92F49DA98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7" name="Picture 20">
              <a:extLst>
                <a:ext uri="{FF2B5EF4-FFF2-40B4-BE49-F238E27FC236}">
                  <a16:creationId xmlns:a16="http://schemas.microsoft.com/office/drawing/2014/main" id="{20527B39-D575-42F4-B784-D29065A550D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8" name="Picture 21">
              <a:extLst>
                <a:ext uri="{FF2B5EF4-FFF2-40B4-BE49-F238E27FC236}">
                  <a16:creationId xmlns:a16="http://schemas.microsoft.com/office/drawing/2014/main" id="{68B54D26-6ED2-4820-A6D1-1A38537AC44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9" name="Picture 22">
              <a:extLst>
                <a:ext uri="{FF2B5EF4-FFF2-40B4-BE49-F238E27FC236}">
                  <a16:creationId xmlns:a16="http://schemas.microsoft.com/office/drawing/2014/main" id="{4D7A40E4-F02A-48F8-915B-3129C4DC4E5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0" name="Picture 23">
              <a:extLst>
                <a:ext uri="{FF2B5EF4-FFF2-40B4-BE49-F238E27FC236}">
                  <a16:creationId xmlns:a16="http://schemas.microsoft.com/office/drawing/2014/main" id="{B5660538-2DAB-46B3-95FE-21B2741D57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51" name="Group 56">
            <a:extLst>
              <a:ext uri="{FF2B5EF4-FFF2-40B4-BE49-F238E27FC236}">
                <a16:creationId xmlns:a16="http://schemas.microsoft.com/office/drawing/2014/main" id="{A8361EA7-A975-4E29-99EC-301B03F03B6B}"/>
              </a:ext>
            </a:extLst>
          </p:cNvPr>
          <p:cNvGrpSpPr/>
          <p:nvPr/>
        </p:nvGrpSpPr>
        <p:grpSpPr>
          <a:xfrm>
            <a:off x="2367800" y="3317377"/>
            <a:ext cx="1539560" cy="171967"/>
            <a:chOff x="7746380" y="2949426"/>
            <a:chExt cx="2188691" cy="244475"/>
          </a:xfrm>
        </p:grpSpPr>
        <p:pic>
          <p:nvPicPr>
            <p:cNvPr id="252" name="Picture 14">
              <a:extLst>
                <a:ext uri="{FF2B5EF4-FFF2-40B4-BE49-F238E27FC236}">
                  <a16:creationId xmlns:a16="http://schemas.microsoft.com/office/drawing/2014/main" id="{6B91A901-7E0A-4F6D-93E9-FC3EA0CD7B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3" name="Picture 15">
              <a:extLst>
                <a:ext uri="{FF2B5EF4-FFF2-40B4-BE49-F238E27FC236}">
                  <a16:creationId xmlns:a16="http://schemas.microsoft.com/office/drawing/2014/main" id="{94A2C696-B881-418B-A355-58E282E76D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4" name="Picture 16">
              <a:extLst>
                <a:ext uri="{FF2B5EF4-FFF2-40B4-BE49-F238E27FC236}">
                  <a16:creationId xmlns:a16="http://schemas.microsoft.com/office/drawing/2014/main" id="{0BEE6247-8391-4471-96A0-60CEA30A411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5" name="Picture 17">
              <a:extLst>
                <a:ext uri="{FF2B5EF4-FFF2-40B4-BE49-F238E27FC236}">
                  <a16:creationId xmlns:a16="http://schemas.microsoft.com/office/drawing/2014/main" id="{01EE6B95-7F56-409D-9DDA-19C533B90F1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6" name="Picture 18">
              <a:extLst>
                <a:ext uri="{FF2B5EF4-FFF2-40B4-BE49-F238E27FC236}">
                  <a16:creationId xmlns:a16="http://schemas.microsoft.com/office/drawing/2014/main" id="{6DD90BC8-0D7B-4265-BF08-2BE4D26060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7" name="Picture 19">
              <a:extLst>
                <a:ext uri="{FF2B5EF4-FFF2-40B4-BE49-F238E27FC236}">
                  <a16:creationId xmlns:a16="http://schemas.microsoft.com/office/drawing/2014/main" id="{F40C01EF-BD19-47FA-8519-1972E41161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8" name="Picture 20">
              <a:extLst>
                <a:ext uri="{FF2B5EF4-FFF2-40B4-BE49-F238E27FC236}">
                  <a16:creationId xmlns:a16="http://schemas.microsoft.com/office/drawing/2014/main" id="{67C99C70-BBB9-4CA9-A05B-9FFBB53463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9" name="Picture 21">
              <a:extLst>
                <a:ext uri="{FF2B5EF4-FFF2-40B4-BE49-F238E27FC236}">
                  <a16:creationId xmlns:a16="http://schemas.microsoft.com/office/drawing/2014/main" id="{A0486073-A600-4007-BAC7-92636029F1A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0" name="Picture 22">
              <a:extLst>
                <a:ext uri="{FF2B5EF4-FFF2-40B4-BE49-F238E27FC236}">
                  <a16:creationId xmlns:a16="http://schemas.microsoft.com/office/drawing/2014/main" id="{1F50D421-9E5A-4AFC-89A0-BD8C502054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1" name="Picture 23">
              <a:extLst>
                <a:ext uri="{FF2B5EF4-FFF2-40B4-BE49-F238E27FC236}">
                  <a16:creationId xmlns:a16="http://schemas.microsoft.com/office/drawing/2014/main" id="{5F28BA35-5AB5-416D-8DBD-A43D9D8E06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62" name="Group 56">
            <a:extLst>
              <a:ext uri="{FF2B5EF4-FFF2-40B4-BE49-F238E27FC236}">
                <a16:creationId xmlns:a16="http://schemas.microsoft.com/office/drawing/2014/main" id="{5BBDE172-8945-45F1-9660-EE0CF190C4DF}"/>
              </a:ext>
            </a:extLst>
          </p:cNvPr>
          <p:cNvGrpSpPr/>
          <p:nvPr/>
        </p:nvGrpSpPr>
        <p:grpSpPr>
          <a:xfrm>
            <a:off x="2366813" y="3783647"/>
            <a:ext cx="1539560" cy="171967"/>
            <a:chOff x="7746380" y="2949426"/>
            <a:chExt cx="2188691" cy="244475"/>
          </a:xfrm>
        </p:grpSpPr>
        <p:pic>
          <p:nvPicPr>
            <p:cNvPr id="263" name="Picture 14">
              <a:extLst>
                <a:ext uri="{FF2B5EF4-FFF2-40B4-BE49-F238E27FC236}">
                  <a16:creationId xmlns:a16="http://schemas.microsoft.com/office/drawing/2014/main" id="{B418E5AD-1959-4501-9AF8-905319E558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4" name="Picture 15">
              <a:extLst>
                <a:ext uri="{FF2B5EF4-FFF2-40B4-BE49-F238E27FC236}">
                  <a16:creationId xmlns:a16="http://schemas.microsoft.com/office/drawing/2014/main" id="{1F41E9BF-4DA6-4798-82B7-D3D11E2318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5" name="Picture 16">
              <a:extLst>
                <a:ext uri="{FF2B5EF4-FFF2-40B4-BE49-F238E27FC236}">
                  <a16:creationId xmlns:a16="http://schemas.microsoft.com/office/drawing/2014/main" id="{EF4DC048-8CB8-4BD3-B013-BC071ADE6F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6" name="Picture 17">
              <a:extLst>
                <a:ext uri="{FF2B5EF4-FFF2-40B4-BE49-F238E27FC236}">
                  <a16:creationId xmlns:a16="http://schemas.microsoft.com/office/drawing/2014/main" id="{7615193D-D716-4C1C-8F27-59684452FC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7" name="Picture 18">
              <a:extLst>
                <a:ext uri="{FF2B5EF4-FFF2-40B4-BE49-F238E27FC236}">
                  <a16:creationId xmlns:a16="http://schemas.microsoft.com/office/drawing/2014/main" id="{FCF54A0D-F9F3-4853-8C64-95E39C6280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8" name="Picture 19">
              <a:extLst>
                <a:ext uri="{FF2B5EF4-FFF2-40B4-BE49-F238E27FC236}">
                  <a16:creationId xmlns:a16="http://schemas.microsoft.com/office/drawing/2014/main" id="{4BCB8FCF-F6BC-4255-8527-4D98EFFFCC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9" name="Picture 20">
              <a:extLst>
                <a:ext uri="{FF2B5EF4-FFF2-40B4-BE49-F238E27FC236}">
                  <a16:creationId xmlns:a16="http://schemas.microsoft.com/office/drawing/2014/main" id="{0B2B9930-CF73-417C-B797-B2EC646394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0" name="Picture 21">
              <a:extLst>
                <a:ext uri="{FF2B5EF4-FFF2-40B4-BE49-F238E27FC236}">
                  <a16:creationId xmlns:a16="http://schemas.microsoft.com/office/drawing/2014/main" id="{0961C462-A7A9-495B-9D3E-C2B5072E763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1" name="Picture 22">
              <a:extLst>
                <a:ext uri="{FF2B5EF4-FFF2-40B4-BE49-F238E27FC236}">
                  <a16:creationId xmlns:a16="http://schemas.microsoft.com/office/drawing/2014/main" id="{7D0C08F6-C5D6-4567-9C1F-008D3C0CB0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2" name="Picture 23">
              <a:extLst>
                <a:ext uri="{FF2B5EF4-FFF2-40B4-BE49-F238E27FC236}">
                  <a16:creationId xmlns:a16="http://schemas.microsoft.com/office/drawing/2014/main" id="{01668211-4439-42EF-AD05-F78D49B898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73" name="Group 56">
            <a:extLst>
              <a:ext uri="{FF2B5EF4-FFF2-40B4-BE49-F238E27FC236}">
                <a16:creationId xmlns:a16="http://schemas.microsoft.com/office/drawing/2014/main" id="{B474FE70-AB82-4504-8F33-A4AE7D35A5ED}"/>
              </a:ext>
            </a:extLst>
          </p:cNvPr>
          <p:cNvGrpSpPr/>
          <p:nvPr/>
        </p:nvGrpSpPr>
        <p:grpSpPr>
          <a:xfrm>
            <a:off x="2366813" y="4224509"/>
            <a:ext cx="1539560" cy="171967"/>
            <a:chOff x="7746380" y="2949426"/>
            <a:chExt cx="2188691" cy="244475"/>
          </a:xfrm>
        </p:grpSpPr>
        <p:pic>
          <p:nvPicPr>
            <p:cNvPr id="274" name="Picture 14">
              <a:extLst>
                <a:ext uri="{FF2B5EF4-FFF2-40B4-BE49-F238E27FC236}">
                  <a16:creationId xmlns:a16="http://schemas.microsoft.com/office/drawing/2014/main" id="{2EEB2CC6-FD37-4CAC-9847-4774FA8FBB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5" name="Picture 15">
              <a:extLst>
                <a:ext uri="{FF2B5EF4-FFF2-40B4-BE49-F238E27FC236}">
                  <a16:creationId xmlns:a16="http://schemas.microsoft.com/office/drawing/2014/main" id="{B1801E65-94A2-47CD-B682-809420BAFA3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6" name="Picture 16">
              <a:extLst>
                <a:ext uri="{FF2B5EF4-FFF2-40B4-BE49-F238E27FC236}">
                  <a16:creationId xmlns:a16="http://schemas.microsoft.com/office/drawing/2014/main" id="{3D8BFE45-0EF0-4B30-AFDF-11E729195F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7" name="Picture 17">
              <a:extLst>
                <a:ext uri="{FF2B5EF4-FFF2-40B4-BE49-F238E27FC236}">
                  <a16:creationId xmlns:a16="http://schemas.microsoft.com/office/drawing/2014/main" id="{E6BBFBA9-AA2E-4DE6-B9A9-5B1D8DEA15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8" name="Picture 18">
              <a:extLst>
                <a:ext uri="{FF2B5EF4-FFF2-40B4-BE49-F238E27FC236}">
                  <a16:creationId xmlns:a16="http://schemas.microsoft.com/office/drawing/2014/main" id="{D4699917-98A1-4341-A51C-CCC095E2284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9" name="Picture 19">
              <a:extLst>
                <a:ext uri="{FF2B5EF4-FFF2-40B4-BE49-F238E27FC236}">
                  <a16:creationId xmlns:a16="http://schemas.microsoft.com/office/drawing/2014/main" id="{F3E02199-ACF3-4696-8E5E-CAE2E262C10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0" name="Picture 20">
              <a:extLst>
                <a:ext uri="{FF2B5EF4-FFF2-40B4-BE49-F238E27FC236}">
                  <a16:creationId xmlns:a16="http://schemas.microsoft.com/office/drawing/2014/main" id="{3BECA002-B44C-499A-868B-FAA0539F65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1" name="Picture 21">
              <a:extLst>
                <a:ext uri="{FF2B5EF4-FFF2-40B4-BE49-F238E27FC236}">
                  <a16:creationId xmlns:a16="http://schemas.microsoft.com/office/drawing/2014/main" id="{31DFEE5E-265F-42E1-97A3-4386419371B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2" name="Picture 22">
              <a:extLst>
                <a:ext uri="{FF2B5EF4-FFF2-40B4-BE49-F238E27FC236}">
                  <a16:creationId xmlns:a16="http://schemas.microsoft.com/office/drawing/2014/main" id="{D5BCEDE3-2880-416C-B076-EEFA458C28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3" name="Picture 23">
              <a:extLst>
                <a:ext uri="{FF2B5EF4-FFF2-40B4-BE49-F238E27FC236}">
                  <a16:creationId xmlns:a16="http://schemas.microsoft.com/office/drawing/2014/main" id="{1B5CEEEF-5362-4E44-9368-E664E5294B0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84" name="Group 56">
            <a:extLst>
              <a:ext uri="{FF2B5EF4-FFF2-40B4-BE49-F238E27FC236}">
                <a16:creationId xmlns:a16="http://schemas.microsoft.com/office/drawing/2014/main" id="{349D31E2-D20F-4AD3-B3A1-43B68ADE84C3}"/>
              </a:ext>
            </a:extLst>
          </p:cNvPr>
          <p:cNvGrpSpPr/>
          <p:nvPr/>
        </p:nvGrpSpPr>
        <p:grpSpPr>
          <a:xfrm>
            <a:off x="2364815" y="4683507"/>
            <a:ext cx="1539560" cy="171967"/>
            <a:chOff x="7746380" y="2949426"/>
            <a:chExt cx="2188691" cy="244475"/>
          </a:xfrm>
        </p:grpSpPr>
        <p:pic>
          <p:nvPicPr>
            <p:cNvPr id="285" name="Picture 14">
              <a:extLst>
                <a:ext uri="{FF2B5EF4-FFF2-40B4-BE49-F238E27FC236}">
                  <a16:creationId xmlns:a16="http://schemas.microsoft.com/office/drawing/2014/main" id="{F60C6B81-CC4B-41B6-B9DA-FCF6BA4748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6" name="Picture 15">
              <a:extLst>
                <a:ext uri="{FF2B5EF4-FFF2-40B4-BE49-F238E27FC236}">
                  <a16:creationId xmlns:a16="http://schemas.microsoft.com/office/drawing/2014/main" id="{D7F56B18-C2E1-4B3A-A3AB-3CD5226D75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7" name="Picture 16">
              <a:extLst>
                <a:ext uri="{FF2B5EF4-FFF2-40B4-BE49-F238E27FC236}">
                  <a16:creationId xmlns:a16="http://schemas.microsoft.com/office/drawing/2014/main" id="{336EBA1A-0A41-4178-87DD-BF91D78267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8" name="Picture 17">
              <a:extLst>
                <a:ext uri="{FF2B5EF4-FFF2-40B4-BE49-F238E27FC236}">
                  <a16:creationId xmlns:a16="http://schemas.microsoft.com/office/drawing/2014/main" id="{B1479D09-270A-4105-828B-B45EFC05A0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9" name="Picture 18">
              <a:extLst>
                <a:ext uri="{FF2B5EF4-FFF2-40B4-BE49-F238E27FC236}">
                  <a16:creationId xmlns:a16="http://schemas.microsoft.com/office/drawing/2014/main" id="{D67BDB1C-4C03-4B26-8F0C-DC8B5EA7FD5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0" name="Picture 19">
              <a:extLst>
                <a:ext uri="{FF2B5EF4-FFF2-40B4-BE49-F238E27FC236}">
                  <a16:creationId xmlns:a16="http://schemas.microsoft.com/office/drawing/2014/main" id="{ADFD1695-5A6D-451F-9944-6B48F9B413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1" name="Picture 20">
              <a:extLst>
                <a:ext uri="{FF2B5EF4-FFF2-40B4-BE49-F238E27FC236}">
                  <a16:creationId xmlns:a16="http://schemas.microsoft.com/office/drawing/2014/main" id="{F2D1DFDB-844E-4578-8400-FD07740BA61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2" name="Picture 21">
              <a:extLst>
                <a:ext uri="{FF2B5EF4-FFF2-40B4-BE49-F238E27FC236}">
                  <a16:creationId xmlns:a16="http://schemas.microsoft.com/office/drawing/2014/main" id="{1DD1C61B-1E8D-48B9-A145-23815DF60D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3" name="Picture 22">
              <a:extLst>
                <a:ext uri="{FF2B5EF4-FFF2-40B4-BE49-F238E27FC236}">
                  <a16:creationId xmlns:a16="http://schemas.microsoft.com/office/drawing/2014/main" id="{07BD8347-DCAE-47FE-BF20-EE90AC9AE5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4" name="Picture 23">
              <a:extLst>
                <a:ext uri="{FF2B5EF4-FFF2-40B4-BE49-F238E27FC236}">
                  <a16:creationId xmlns:a16="http://schemas.microsoft.com/office/drawing/2014/main" id="{277CA05C-6370-47A9-9030-0CE67601D7A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95" name="Group 56">
            <a:extLst>
              <a:ext uri="{FF2B5EF4-FFF2-40B4-BE49-F238E27FC236}">
                <a16:creationId xmlns:a16="http://schemas.microsoft.com/office/drawing/2014/main" id="{29AD18EE-C4A7-4EA9-8991-F3A29D20E31A}"/>
              </a:ext>
            </a:extLst>
          </p:cNvPr>
          <p:cNvGrpSpPr/>
          <p:nvPr/>
        </p:nvGrpSpPr>
        <p:grpSpPr>
          <a:xfrm>
            <a:off x="2364815" y="5124369"/>
            <a:ext cx="1539560" cy="171967"/>
            <a:chOff x="7746380" y="2949426"/>
            <a:chExt cx="2188691" cy="244475"/>
          </a:xfrm>
        </p:grpSpPr>
        <p:pic>
          <p:nvPicPr>
            <p:cNvPr id="296" name="Picture 14">
              <a:extLst>
                <a:ext uri="{FF2B5EF4-FFF2-40B4-BE49-F238E27FC236}">
                  <a16:creationId xmlns:a16="http://schemas.microsoft.com/office/drawing/2014/main" id="{C91B4172-A3DD-4D28-8B28-4126EE1C991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7" name="Picture 15">
              <a:extLst>
                <a:ext uri="{FF2B5EF4-FFF2-40B4-BE49-F238E27FC236}">
                  <a16:creationId xmlns:a16="http://schemas.microsoft.com/office/drawing/2014/main" id="{1857A04E-9413-4D48-9D35-F83413C28A0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8" name="Picture 16">
              <a:extLst>
                <a:ext uri="{FF2B5EF4-FFF2-40B4-BE49-F238E27FC236}">
                  <a16:creationId xmlns:a16="http://schemas.microsoft.com/office/drawing/2014/main" id="{D16057C2-0EB2-47DD-998F-8B805D47F9B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9" name="Picture 17">
              <a:extLst>
                <a:ext uri="{FF2B5EF4-FFF2-40B4-BE49-F238E27FC236}">
                  <a16:creationId xmlns:a16="http://schemas.microsoft.com/office/drawing/2014/main" id="{16600FE9-9F61-44A2-BB09-03BE4ABB75A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0" name="Picture 18">
              <a:extLst>
                <a:ext uri="{FF2B5EF4-FFF2-40B4-BE49-F238E27FC236}">
                  <a16:creationId xmlns:a16="http://schemas.microsoft.com/office/drawing/2014/main" id="{6777DBAE-013E-46E3-A595-F704FC303A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1" name="Picture 19">
              <a:extLst>
                <a:ext uri="{FF2B5EF4-FFF2-40B4-BE49-F238E27FC236}">
                  <a16:creationId xmlns:a16="http://schemas.microsoft.com/office/drawing/2014/main" id="{9CD984B6-C78F-49D0-B376-932F562B98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2" name="Picture 20">
              <a:extLst>
                <a:ext uri="{FF2B5EF4-FFF2-40B4-BE49-F238E27FC236}">
                  <a16:creationId xmlns:a16="http://schemas.microsoft.com/office/drawing/2014/main" id="{B2C147FD-C6C0-456B-92E8-0B20A054CDC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3" name="Picture 21">
              <a:extLst>
                <a:ext uri="{FF2B5EF4-FFF2-40B4-BE49-F238E27FC236}">
                  <a16:creationId xmlns:a16="http://schemas.microsoft.com/office/drawing/2014/main" id="{4FA42149-C861-4748-9ED8-5928BCCEDB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4" name="Picture 22">
              <a:extLst>
                <a:ext uri="{FF2B5EF4-FFF2-40B4-BE49-F238E27FC236}">
                  <a16:creationId xmlns:a16="http://schemas.microsoft.com/office/drawing/2014/main" id="{B0397F01-6DA6-4566-999B-67A6BEDE1F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5" name="Picture 23">
              <a:extLst>
                <a:ext uri="{FF2B5EF4-FFF2-40B4-BE49-F238E27FC236}">
                  <a16:creationId xmlns:a16="http://schemas.microsoft.com/office/drawing/2014/main" id="{E8D72A2B-2BDF-46FC-8BAF-605D0C5A09B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</p:spTree>
    <p:extLst>
      <p:ext uri="{BB962C8B-B14F-4D97-AF65-F5344CB8AC3E}">
        <p14:creationId xmlns:p14="http://schemas.microsoft.com/office/powerpoint/2010/main" val="9698597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4" name="Group 83">
            <a:extLst>
              <a:ext uri="{FF2B5EF4-FFF2-40B4-BE49-F238E27FC236}">
                <a16:creationId xmlns:a16="http://schemas.microsoft.com/office/drawing/2014/main" id="{DC66029A-9D7F-44B0-A633-A03AB55DC617}"/>
              </a:ext>
            </a:extLst>
          </p:cNvPr>
          <p:cNvGrpSpPr/>
          <p:nvPr/>
        </p:nvGrpSpPr>
        <p:grpSpPr>
          <a:xfrm>
            <a:off x="251362" y="552278"/>
            <a:ext cx="3481393" cy="817087"/>
            <a:chOff x="255526" y="2607393"/>
            <a:chExt cx="2758874" cy="1134018"/>
          </a:xfrm>
        </p:grpSpPr>
        <p:sp>
          <p:nvSpPr>
            <p:cNvPr id="85" name="Rectangle: Rounded Corners 84">
              <a:extLst>
                <a:ext uri="{FF2B5EF4-FFF2-40B4-BE49-F238E27FC236}">
                  <a16:creationId xmlns:a16="http://schemas.microsoft.com/office/drawing/2014/main" id="{7E77D88A-E0EB-4EEE-808C-89CD56CFC6F1}"/>
                </a:ext>
              </a:extLst>
            </p:cNvPr>
            <p:cNvSpPr/>
            <p:nvPr/>
          </p:nvSpPr>
          <p:spPr>
            <a:xfrm>
              <a:off x="255526" y="260739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9A2FA2E4-3EB8-426E-AC26-2582328F84C7}"/>
                </a:ext>
              </a:extLst>
            </p:cNvPr>
            <p:cNvSpPr txBox="1"/>
            <p:nvPr/>
          </p:nvSpPr>
          <p:spPr>
            <a:xfrm>
              <a:off x="308455" y="2720458"/>
              <a:ext cx="1767269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270 + 50 = </a:t>
              </a:r>
            </a:p>
          </p:txBody>
        </p:sp>
      </p:grpSp>
      <p:sp>
        <p:nvSpPr>
          <p:cNvPr id="96" name="Rectangle 95">
            <a:extLst>
              <a:ext uri="{FF2B5EF4-FFF2-40B4-BE49-F238E27FC236}">
                <a16:creationId xmlns:a16="http://schemas.microsoft.com/office/drawing/2014/main" id="{56B40D36-0CC7-42D5-AB43-D89C2C9BCBB1}"/>
              </a:ext>
            </a:extLst>
          </p:cNvPr>
          <p:cNvSpPr/>
          <p:nvPr/>
        </p:nvSpPr>
        <p:spPr>
          <a:xfrm>
            <a:off x="2439237" y="679939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2EB71473-75AF-4C0D-9E27-2D4CB88F374D}"/>
              </a:ext>
            </a:extLst>
          </p:cNvPr>
          <p:cNvSpPr txBox="1"/>
          <p:nvPr/>
        </p:nvSpPr>
        <p:spPr>
          <a:xfrm>
            <a:off x="2443301" y="654958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320</a:t>
            </a:r>
          </a:p>
        </p:txBody>
      </p:sp>
      <p:sp>
        <p:nvSpPr>
          <p:cNvPr id="64" name="Rectangle 63">
            <a:extLst>
              <a:ext uri="{FF2B5EF4-FFF2-40B4-BE49-F238E27FC236}">
                <a16:creationId xmlns:a16="http://schemas.microsoft.com/office/drawing/2014/main" id="{46928686-A3D7-4596-8383-3F8EF21FCA7C}"/>
              </a:ext>
            </a:extLst>
          </p:cNvPr>
          <p:cNvSpPr/>
          <p:nvPr/>
        </p:nvSpPr>
        <p:spPr>
          <a:xfrm>
            <a:off x="400438" y="552278"/>
            <a:ext cx="470946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71" name="Rectangle 70">
            <a:extLst>
              <a:ext uri="{FF2B5EF4-FFF2-40B4-BE49-F238E27FC236}">
                <a16:creationId xmlns:a16="http://schemas.microsoft.com/office/drawing/2014/main" id="{119D8BCA-222B-46FD-B665-B9F6B93EDC06}"/>
              </a:ext>
            </a:extLst>
          </p:cNvPr>
          <p:cNvSpPr/>
          <p:nvPr/>
        </p:nvSpPr>
        <p:spPr>
          <a:xfrm>
            <a:off x="1521549" y="552278"/>
            <a:ext cx="250172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90" name="Rectangle 89">
            <a:extLst>
              <a:ext uri="{FF2B5EF4-FFF2-40B4-BE49-F238E27FC236}">
                <a16:creationId xmlns:a16="http://schemas.microsoft.com/office/drawing/2014/main" id="{B541F8EE-D55A-4962-AA82-8A701258C298}"/>
              </a:ext>
            </a:extLst>
          </p:cNvPr>
          <p:cNvSpPr/>
          <p:nvPr/>
        </p:nvSpPr>
        <p:spPr>
          <a:xfrm>
            <a:off x="2516771" y="552278"/>
            <a:ext cx="628018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grpSp>
        <p:nvGrpSpPr>
          <p:cNvPr id="118" name="Group 117">
            <a:extLst>
              <a:ext uri="{FF2B5EF4-FFF2-40B4-BE49-F238E27FC236}">
                <a16:creationId xmlns:a16="http://schemas.microsoft.com/office/drawing/2014/main" id="{B3D6CB6D-E6BF-42EE-8623-C35D0541DF98}"/>
              </a:ext>
            </a:extLst>
          </p:cNvPr>
          <p:cNvGrpSpPr/>
          <p:nvPr/>
        </p:nvGrpSpPr>
        <p:grpSpPr>
          <a:xfrm>
            <a:off x="584198" y="1979232"/>
            <a:ext cx="1539560" cy="1515856"/>
            <a:chOff x="4975891" y="1527626"/>
            <a:chExt cx="1539560" cy="1515856"/>
          </a:xfrm>
        </p:grpSpPr>
        <p:grpSp>
          <p:nvGrpSpPr>
            <p:cNvPr id="119" name="Group 56">
              <a:extLst>
                <a:ext uri="{FF2B5EF4-FFF2-40B4-BE49-F238E27FC236}">
                  <a16:creationId xmlns:a16="http://schemas.microsoft.com/office/drawing/2014/main" id="{8A407BE1-DDB8-4C8D-BCCC-6E5C214BE48A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219" name="Picture 14">
                <a:extLst>
                  <a:ext uri="{FF2B5EF4-FFF2-40B4-BE49-F238E27FC236}">
                    <a16:creationId xmlns:a16="http://schemas.microsoft.com/office/drawing/2014/main" id="{47532148-C3A6-4559-A51F-81B6D62604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0" name="Picture 15">
                <a:extLst>
                  <a:ext uri="{FF2B5EF4-FFF2-40B4-BE49-F238E27FC236}">
                    <a16:creationId xmlns:a16="http://schemas.microsoft.com/office/drawing/2014/main" id="{7D6A4635-D406-494B-A769-2DDB4D085F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1" name="Picture 16">
                <a:extLst>
                  <a:ext uri="{FF2B5EF4-FFF2-40B4-BE49-F238E27FC236}">
                    <a16:creationId xmlns:a16="http://schemas.microsoft.com/office/drawing/2014/main" id="{3A88CEC4-C547-4F36-945F-C26FBB0258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2" name="Picture 17">
                <a:extLst>
                  <a:ext uri="{FF2B5EF4-FFF2-40B4-BE49-F238E27FC236}">
                    <a16:creationId xmlns:a16="http://schemas.microsoft.com/office/drawing/2014/main" id="{9CA5715E-246D-4138-A1A0-C8A23C27D7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3" name="Picture 18">
                <a:extLst>
                  <a:ext uri="{FF2B5EF4-FFF2-40B4-BE49-F238E27FC236}">
                    <a16:creationId xmlns:a16="http://schemas.microsoft.com/office/drawing/2014/main" id="{D68D9CD0-9A86-4B88-8E0B-62D7D2C871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4" name="Picture 19">
                <a:extLst>
                  <a:ext uri="{FF2B5EF4-FFF2-40B4-BE49-F238E27FC236}">
                    <a16:creationId xmlns:a16="http://schemas.microsoft.com/office/drawing/2014/main" id="{6EAB87A3-84F1-46B4-912A-C4E01DE733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5" name="Picture 20">
                <a:extLst>
                  <a:ext uri="{FF2B5EF4-FFF2-40B4-BE49-F238E27FC236}">
                    <a16:creationId xmlns:a16="http://schemas.microsoft.com/office/drawing/2014/main" id="{8DE644E7-7900-478C-935D-236A2B4F01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6" name="Picture 21">
                <a:extLst>
                  <a:ext uri="{FF2B5EF4-FFF2-40B4-BE49-F238E27FC236}">
                    <a16:creationId xmlns:a16="http://schemas.microsoft.com/office/drawing/2014/main" id="{976EDB95-146F-4F4C-ABDD-0830264248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7" name="Picture 22">
                <a:extLst>
                  <a:ext uri="{FF2B5EF4-FFF2-40B4-BE49-F238E27FC236}">
                    <a16:creationId xmlns:a16="http://schemas.microsoft.com/office/drawing/2014/main" id="{F56B675D-BBFA-4D47-BF99-CDF91BBB16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8" name="Picture 23">
                <a:extLst>
                  <a:ext uri="{FF2B5EF4-FFF2-40B4-BE49-F238E27FC236}">
                    <a16:creationId xmlns:a16="http://schemas.microsoft.com/office/drawing/2014/main" id="{72439D5A-6D3F-416E-8F11-D52A5B7B35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0" name="Group 56">
              <a:extLst>
                <a:ext uri="{FF2B5EF4-FFF2-40B4-BE49-F238E27FC236}">
                  <a16:creationId xmlns:a16="http://schemas.microsoft.com/office/drawing/2014/main" id="{CE75CF70-92C0-4694-A88D-386054D50D47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209" name="Picture 14">
                <a:extLst>
                  <a:ext uri="{FF2B5EF4-FFF2-40B4-BE49-F238E27FC236}">
                    <a16:creationId xmlns:a16="http://schemas.microsoft.com/office/drawing/2014/main" id="{A3BF34DA-9437-48D6-B741-D6B33D56EE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0" name="Picture 15">
                <a:extLst>
                  <a:ext uri="{FF2B5EF4-FFF2-40B4-BE49-F238E27FC236}">
                    <a16:creationId xmlns:a16="http://schemas.microsoft.com/office/drawing/2014/main" id="{F614CF7D-344E-498E-9177-A8C0102B15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1" name="Picture 16">
                <a:extLst>
                  <a:ext uri="{FF2B5EF4-FFF2-40B4-BE49-F238E27FC236}">
                    <a16:creationId xmlns:a16="http://schemas.microsoft.com/office/drawing/2014/main" id="{F8918DF7-37A1-4CB1-8750-8C8B556B9A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2" name="Picture 17">
                <a:extLst>
                  <a:ext uri="{FF2B5EF4-FFF2-40B4-BE49-F238E27FC236}">
                    <a16:creationId xmlns:a16="http://schemas.microsoft.com/office/drawing/2014/main" id="{F64B3E57-5218-4E99-87AB-F3DD116F7A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3" name="Picture 18">
                <a:extLst>
                  <a:ext uri="{FF2B5EF4-FFF2-40B4-BE49-F238E27FC236}">
                    <a16:creationId xmlns:a16="http://schemas.microsoft.com/office/drawing/2014/main" id="{179CAB41-F3E6-4A61-AFFC-8E68FF6C1B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4" name="Picture 19">
                <a:extLst>
                  <a:ext uri="{FF2B5EF4-FFF2-40B4-BE49-F238E27FC236}">
                    <a16:creationId xmlns:a16="http://schemas.microsoft.com/office/drawing/2014/main" id="{CD9BCFB6-2670-493C-9C50-34D8E0B591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5" name="Picture 20">
                <a:extLst>
                  <a:ext uri="{FF2B5EF4-FFF2-40B4-BE49-F238E27FC236}">
                    <a16:creationId xmlns:a16="http://schemas.microsoft.com/office/drawing/2014/main" id="{57C9EB08-A2D5-4D0A-B617-295F4762FC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6" name="Picture 21">
                <a:extLst>
                  <a:ext uri="{FF2B5EF4-FFF2-40B4-BE49-F238E27FC236}">
                    <a16:creationId xmlns:a16="http://schemas.microsoft.com/office/drawing/2014/main" id="{3CBD24C9-B6E8-4129-BB90-ADC1AB3D53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7" name="Picture 22">
                <a:extLst>
                  <a:ext uri="{FF2B5EF4-FFF2-40B4-BE49-F238E27FC236}">
                    <a16:creationId xmlns:a16="http://schemas.microsoft.com/office/drawing/2014/main" id="{D960F26D-4D82-4026-A8A2-DB3C803909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8" name="Picture 23">
                <a:extLst>
                  <a:ext uri="{FF2B5EF4-FFF2-40B4-BE49-F238E27FC236}">
                    <a16:creationId xmlns:a16="http://schemas.microsoft.com/office/drawing/2014/main" id="{4780A998-4BD2-4CA2-B0CA-7E86DB9ACC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1" name="Group 56">
              <a:extLst>
                <a:ext uri="{FF2B5EF4-FFF2-40B4-BE49-F238E27FC236}">
                  <a16:creationId xmlns:a16="http://schemas.microsoft.com/office/drawing/2014/main" id="{6743568F-7985-4B16-87C6-78D2BD56B087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99" name="Picture 14">
                <a:extLst>
                  <a:ext uri="{FF2B5EF4-FFF2-40B4-BE49-F238E27FC236}">
                    <a16:creationId xmlns:a16="http://schemas.microsoft.com/office/drawing/2014/main" id="{FB86A080-01A5-4F3B-BD47-ED8377380D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0" name="Picture 15">
                <a:extLst>
                  <a:ext uri="{FF2B5EF4-FFF2-40B4-BE49-F238E27FC236}">
                    <a16:creationId xmlns:a16="http://schemas.microsoft.com/office/drawing/2014/main" id="{29F150EE-2C49-4AFB-89DE-831168DFF9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1" name="Picture 16">
                <a:extLst>
                  <a:ext uri="{FF2B5EF4-FFF2-40B4-BE49-F238E27FC236}">
                    <a16:creationId xmlns:a16="http://schemas.microsoft.com/office/drawing/2014/main" id="{591036C5-51BA-478D-AB07-3FF306CBBF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2" name="Picture 17">
                <a:extLst>
                  <a:ext uri="{FF2B5EF4-FFF2-40B4-BE49-F238E27FC236}">
                    <a16:creationId xmlns:a16="http://schemas.microsoft.com/office/drawing/2014/main" id="{4498E01A-7041-402E-B0E2-3D3D750871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3" name="Picture 18">
                <a:extLst>
                  <a:ext uri="{FF2B5EF4-FFF2-40B4-BE49-F238E27FC236}">
                    <a16:creationId xmlns:a16="http://schemas.microsoft.com/office/drawing/2014/main" id="{2CE051B2-DE06-458F-8549-51304C6DEB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4" name="Picture 19">
                <a:extLst>
                  <a:ext uri="{FF2B5EF4-FFF2-40B4-BE49-F238E27FC236}">
                    <a16:creationId xmlns:a16="http://schemas.microsoft.com/office/drawing/2014/main" id="{95D10580-F18F-4641-9145-79894EADBF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5" name="Picture 20">
                <a:extLst>
                  <a:ext uri="{FF2B5EF4-FFF2-40B4-BE49-F238E27FC236}">
                    <a16:creationId xmlns:a16="http://schemas.microsoft.com/office/drawing/2014/main" id="{C7B5C916-0612-42CF-A133-7C9298802F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6" name="Picture 21">
                <a:extLst>
                  <a:ext uri="{FF2B5EF4-FFF2-40B4-BE49-F238E27FC236}">
                    <a16:creationId xmlns:a16="http://schemas.microsoft.com/office/drawing/2014/main" id="{EA0EAA8E-611E-4948-8884-653C9C8BB7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7" name="Picture 22">
                <a:extLst>
                  <a:ext uri="{FF2B5EF4-FFF2-40B4-BE49-F238E27FC236}">
                    <a16:creationId xmlns:a16="http://schemas.microsoft.com/office/drawing/2014/main" id="{7BD64DE2-DDE9-48D8-97CC-5A2C2E517C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8" name="Picture 23">
                <a:extLst>
                  <a:ext uri="{FF2B5EF4-FFF2-40B4-BE49-F238E27FC236}">
                    <a16:creationId xmlns:a16="http://schemas.microsoft.com/office/drawing/2014/main" id="{246978F1-D3CD-4429-9FE8-8DE99CE6F0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2" name="Group 56">
              <a:extLst>
                <a:ext uri="{FF2B5EF4-FFF2-40B4-BE49-F238E27FC236}">
                  <a16:creationId xmlns:a16="http://schemas.microsoft.com/office/drawing/2014/main" id="{C273003D-25BB-4A65-9C30-ED3C844DAEA8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89" name="Picture 14">
                <a:extLst>
                  <a:ext uri="{FF2B5EF4-FFF2-40B4-BE49-F238E27FC236}">
                    <a16:creationId xmlns:a16="http://schemas.microsoft.com/office/drawing/2014/main" id="{7D855A9C-D7BC-44AB-BB07-7CC69C2715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0" name="Picture 15">
                <a:extLst>
                  <a:ext uri="{FF2B5EF4-FFF2-40B4-BE49-F238E27FC236}">
                    <a16:creationId xmlns:a16="http://schemas.microsoft.com/office/drawing/2014/main" id="{6A771F51-FFB1-47F0-8159-2D988C39C2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" name="Picture 16">
                <a:extLst>
                  <a:ext uri="{FF2B5EF4-FFF2-40B4-BE49-F238E27FC236}">
                    <a16:creationId xmlns:a16="http://schemas.microsoft.com/office/drawing/2014/main" id="{13EC7A8D-0412-43BF-9D13-8C2A5B5DFB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" name="Picture 17">
                <a:extLst>
                  <a:ext uri="{FF2B5EF4-FFF2-40B4-BE49-F238E27FC236}">
                    <a16:creationId xmlns:a16="http://schemas.microsoft.com/office/drawing/2014/main" id="{9CD19C98-AFB5-4364-81C3-9E731ED865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" name="Picture 18">
                <a:extLst>
                  <a:ext uri="{FF2B5EF4-FFF2-40B4-BE49-F238E27FC236}">
                    <a16:creationId xmlns:a16="http://schemas.microsoft.com/office/drawing/2014/main" id="{53A53B21-E209-4747-BE83-8D1A756254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" name="Picture 19">
                <a:extLst>
                  <a:ext uri="{FF2B5EF4-FFF2-40B4-BE49-F238E27FC236}">
                    <a16:creationId xmlns:a16="http://schemas.microsoft.com/office/drawing/2014/main" id="{F0FBEAF4-5B46-406A-9E50-5AB86B7714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" name="Picture 20">
                <a:extLst>
                  <a:ext uri="{FF2B5EF4-FFF2-40B4-BE49-F238E27FC236}">
                    <a16:creationId xmlns:a16="http://schemas.microsoft.com/office/drawing/2014/main" id="{3C59455E-2109-4ED2-B476-991ABC981F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" name="Picture 21">
                <a:extLst>
                  <a:ext uri="{FF2B5EF4-FFF2-40B4-BE49-F238E27FC236}">
                    <a16:creationId xmlns:a16="http://schemas.microsoft.com/office/drawing/2014/main" id="{4580F79E-99D0-475B-AE05-7C3806E39C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" name="Picture 22">
                <a:extLst>
                  <a:ext uri="{FF2B5EF4-FFF2-40B4-BE49-F238E27FC236}">
                    <a16:creationId xmlns:a16="http://schemas.microsoft.com/office/drawing/2014/main" id="{8974625D-A183-4897-9572-908668EB3D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8" name="Picture 23">
                <a:extLst>
                  <a:ext uri="{FF2B5EF4-FFF2-40B4-BE49-F238E27FC236}">
                    <a16:creationId xmlns:a16="http://schemas.microsoft.com/office/drawing/2014/main" id="{3D5168FC-3CA3-4261-B590-B98859E753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3" name="Group 56">
              <a:extLst>
                <a:ext uri="{FF2B5EF4-FFF2-40B4-BE49-F238E27FC236}">
                  <a16:creationId xmlns:a16="http://schemas.microsoft.com/office/drawing/2014/main" id="{EA11B24A-9B1D-4CCB-80FE-DE21F0E10DB1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79" name="Picture 14">
                <a:extLst>
                  <a:ext uri="{FF2B5EF4-FFF2-40B4-BE49-F238E27FC236}">
                    <a16:creationId xmlns:a16="http://schemas.microsoft.com/office/drawing/2014/main" id="{054B7673-9D13-4730-A9C0-B701CF86DB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0" name="Picture 15">
                <a:extLst>
                  <a:ext uri="{FF2B5EF4-FFF2-40B4-BE49-F238E27FC236}">
                    <a16:creationId xmlns:a16="http://schemas.microsoft.com/office/drawing/2014/main" id="{4C4EA0A7-54C8-4DF6-A8CC-2376F98EF7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" name="Picture 16">
                <a:extLst>
                  <a:ext uri="{FF2B5EF4-FFF2-40B4-BE49-F238E27FC236}">
                    <a16:creationId xmlns:a16="http://schemas.microsoft.com/office/drawing/2014/main" id="{07831790-390E-43C9-87A7-E9817A0C70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" name="Picture 17">
                <a:extLst>
                  <a:ext uri="{FF2B5EF4-FFF2-40B4-BE49-F238E27FC236}">
                    <a16:creationId xmlns:a16="http://schemas.microsoft.com/office/drawing/2014/main" id="{19411386-4D25-41F2-A3C5-62465311CE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" name="Picture 18">
                <a:extLst>
                  <a:ext uri="{FF2B5EF4-FFF2-40B4-BE49-F238E27FC236}">
                    <a16:creationId xmlns:a16="http://schemas.microsoft.com/office/drawing/2014/main" id="{A5A0B34E-E33D-44B9-988E-251049A267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" name="Picture 19">
                <a:extLst>
                  <a:ext uri="{FF2B5EF4-FFF2-40B4-BE49-F238E27FC236}">
                    <a16:creationId xmlns:a16="http://schemas.microsoft.com/office/drawing/2014/main" id="{E5EA8641-399F-4898-8C0C-F95546506C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" name="Picture 20">
                <a:extLst>
                  <a:ext uri="{FF2B5EF4-FFF2-40B4-BE49-F238E27FC236}">
                    <a16:creationId xmlns:a16="http://schemas.microsoft.com/office/drawing/2014/main" id="{E966B84D-CA4B-47E6-91B6-EE8F789E9C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" name="Picture 21">
                <a:extLst>
                  <a:ext uri="{FF2B5EF4-FFF2-40B4-BE49-F238E27FC236}">
                    <a16:creationId xmlns:a16="http://schemas.microsoft.com/office/drawing/2014/main" id="{B9CCE888-185C-4E37-84B4-A300B1AFE6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" name="Picture 22">
                <a:extLst>
                  <a:ext uri="{FF2B5EF4-FFF2-40B4-BE49-F238E27FC236}">
                    <a16:creationId xmlns:a16="http://schemas.microsoft.com/office/drawing/2014/main" id="{A6045443-AE63-4974-94AC-ABAEBF81C9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" name="Picture 23">
                <a:extLst>
                  <a:ext uri="{FF2B5EF4-FFF2-40B4-BE49-F238E27FC236}">
                    <a16:creationId xmlns:a16="http://schemas.microsoft.com/office/drawing/2014/main" id="{A90BFB20-D8FB-4D59-A129-AEF0316077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4" name="Group 56">
              <a:extLst>
                <a:ext uri="{FF2B5EF4-FFF2-40B4-BE49-F238E27FC236}">
                  <a16:creationId xmlns:a16="http://schemas.microsoft.com/office/drawing/2014/main" id="{DE64864A-F7F7-4BF5-9F32-DCDAC60F89F3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69" name="Picture 14">
                <a:extLst>
                  <a:ext uri="{FF2B5EF4-FFF2-40B4-BE49-F238E27FC236}">
                    <a16:creationId xmlns:a16="http://schemas.microsoft.com/office/drawing/2014/main" id="{371103F1-65A5-4170-B1D7-C08A9D34E3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0" name="Picture 15">
                <a:extLst>
                  <a:ext uri="{FF2B5EF4-FFF2-40B4-BE49-F238E27FC236}">
                    <a16:creationId xmlns:a16="http://schemas.microsoft.com/office/drawing/2014/main" id="{C5B286D7-1075-4BF7-A865-6ACFC121E2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" name="Picture 16">
                <a:extLst>
                  <a:ext uri="{FF2B5EF4-FFF2-40B4-BE49-F238E27FC236}">
                    <a16:creationId xmlns:a16="http://schemas.microsoft.com/office/drawing/2014/main" id="{90A67AA0-2874-4DA6-9902-E7A82AEE42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" name="Picture 17">
                <a:extLst>
                  <a:ext uri="{FF2B5EF4-FFF2-40B4-BE49-F238E27FC236}">
                    <a16:creationId xmlns:a16="http://schemas.microsoft.com/office/drawing/2014/main" id="{DB694391-CD40-450A-97CC-83775AA77A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" name="Picture 18">
                <a:extLst>
                  <a:ext uri="{FF2B5EF4-FFF2-40B4-BE49-F238E27FC236}">
                    <a16:creationId xmlns:a16="http://schemas.microsoft.com/office/drawing/2014/main" id="{4983CC4A-FFBE-4FA3-AD80-66E6208B46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" name="Picture 19">
                <a:extLst>
                  <a:ext uri="{FF2B5EF4-FFF2-40B4-BE49-F238E27FC236}">
                    <a16:creationId xmlns:a16="http://schemas.microsoft.com/office/drawing/2014/main" id="{4E1A4781-25B1-4B1C-BE1F-28B0B31BE3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" name="Picture 20">
                <a:extLst>
                  <a:ext uri="{FF2B5EF4-FFF2-40B4-BE49-F238E27FC236}">
                    <a16:creationId xmlns:a16="http://schemas.microsoft.com/office/drawing/2014/main" id="{9597627E-BDF7-4DE1-9041-57E388A739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" name="Picture 21">
                <a:extLst>
                  <a:ext uri="{FF2B5EF4-FFF2-40B4-BE49-F238E27FC236}">
                    <a16:creationId xmlns:a16="http://schemas.microsoft.com/office/drawing/2014/main" id="{216DE7DA-FA55-4B2C-B90D-E3F45A23E0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" name="Picture 22">
                <a:extLst>
                  <a:ext uri="{FF2B5EF4-FFF2-40B4-BE49-F238E27FC236}">
                    <a16:creationId xmlns:a16="http://schemas.microsoft.com/office/drawing/2014/main" id="{F934E796-D741-49FE-9679-F56D5F8659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8" name="Picture 23">
                <a:extLst>
                  <a:ext uri="{FF2B5EF4-FFF2-40B4-BE49-F238E27FC236}">
                    <a16:creationId xmlns:a16="http://schemas.microsoft.com/office/drawing/2014/main" id="{EA5E7F0B-6780-4F47-908B-DB6320D40C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5" name="Group 56">
              <a:extLst>
                <a:ext uri="{FF2B5EF4-FFF2-40B4-BE49-F238E27FC236}">
                  <a16:creationId xmlns:a16="http://schemas.microsoft.com/office/drawing/2014/main" id="{01335FD9-C8BF-4275-ABBD-DD24A2666F02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59" name="Picture 14">
                <a:extLst>
                  <a:ext uri="{FF2B5EF4-FFF2-40B4-BE49-F238E27FC236}">
                    <a16:creationId xmlns:a16="http://schemas.microsoft.com/office/drawing/2014/main" id="{B69E6444-82E8-4CB2-9CD5-3B5A247C2C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" name="Picture 15">
                <a:extLst>
                  <a:ext uri="{FF2B5EF4-FFF2-40B4-BE49-F238E27FC236}">
                    <a16:creationId xmlns:a16="http://schemas.microsoft.com/office/drawing/2014/main" id="{8475DF7D-0BF1-4830-840A-AB72858B5E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" name="Picture 16">
                <a:extLst>
                  <a:ext uri="{FF2B5EF4-FFF2-40B4-BE49-F238E27FC236}">
                    <a16:creationId xmlns:a16="http://schemas.microsoft.com/office/drawing/2014/main" id="{9EDC0B7D-AAE9-4EEE-BDD6-1838B3BAA7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" name="Picture 17">
                <a:extLst>
                  <a:ext uri="{FF2B5EF4-FFF2-40B4-BE49-F238E27FC236}">
                    <a16:creationId xmlns:a16="http://schemas.microsoft.com/office/drawing/2014/main" id="{D81274BE-D96E-462B-87C9-3AF4AC21D3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3" name="Picture 18">
                <a:extLst>
                  <a:ext uri="{FF2B5EF4-FFF2-40B4-BE49-F238E27FC236}">
                    <a16:creationId xmlns:a16="http://schemas.microsoft.com/office/drawing/2014/main" id="{B32D86A8-D013-4FEC-B69B-68A70AC859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" name="Picture 19">
                <a:extLst>
                  <a:ext uri="{FF2B5EF4-FFF2-40B4-BE49-F238E27FC236}">
                    <a16:creationId xmlns:a16="http://schemas.microsoft.com/office/drawing/2014/main" id="{A01ADD14-8F90-479C-85E7-A5A20F4FD7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" name="Picture 20">
                <a:extLst>
                  <a:ext uri="{FF2B5EF4-FFF2-40B4-BE49-F238E27FC236}">
                    <a16:creationId xmlns:a16="http://schemas.microsoft.com/office/drawing/2014/main" id="{3111B80D-9931-4BC6-A7CE-BC676CB961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" name="Picture 21">
                <a:extLst>
                  <a:ext uri="{FF2B5EF4-FFF2-40B4-BE49-F238E27FC236}">
                    <a16:creationId xmlns:a16="http://schemas.microsoft.com/office/drawing/2014/main" id="{1852BD00-B460-47C0-9848-BBFB66AE00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" name="Picture 22">
                <a:extLst>
                  <a:ext uri="{FF2B5EF4-FFF2-40B4-BE49-F238E27FC236}">
                    <a16:creationId xmlns:a16="http://schemas.microsoft.com/office/drawing/2014/main" id="{5E6AD868-96A6-4628-B60D-02D0F7B476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" name="Picture 23">
                <a:extLst>
                  <a:ext uri="{FF2B5EF4-FFF2-40B4-BE49-F238E27FC236}">
                    <a16:creationId xmlns:a16="http://schemas.microsoft.com/office/drawing/2014/main" id="{C327EA37-57D9-4880-8BF5-D882F011B1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6" name="Group 56">
              <a:extLst>
                <a:ext uri="{FF2B5EF4-FFF2-40B4-BE49-F238E27FC236}">
                  <a16:creationId xmlns:a16="http://schemas.microsoft.com/office/drawing/2014/main" id="{52F7E622-85D2-4F39-A33A-140E77F9E319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49" name="Picture 14">
                <a:extLst>
                  <a:ext uri="{FF2B5EF4-FFF2-40B4-BE49-F238E27FC236}">
                    <a16:creationId xmlns:a16="http://schemas.microsoft.com/office/drawing/2014/main" id="{EA660D7B-A097-4922-8990-E5DB477407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" name="Picture 15">
                <a:extLst>
                  <a:ext uri="{FF2B5EF4-FFF2-40B4-BE49-F238E27FC236}">
                    <a16:creationId xmlns:a16="http://schemas.microsoft.com/office/drawing/2014/main" id="{21E7209D-0D19-4181-9756-F7B9C3AD45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" name="Picture 16">
                <a:extLst>
                  <a:ext uri="{FF2B5EF4-FFF2-40B4-BE49-F238E27FC236}">
                    <a16:creationId xmlns:a16="http://schemas.microsoft.com/office/drawing/2014/main" id="{95818D00-6E41-469E-97E4-9508317E47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" name="Picture 17">
                <a:extLst>
                  <a:ext uri="{FF2B5EF4-FFF2-40B4-BE49-F238E27FC236}">
                    <a16:creationId xmlns:a16="http://schemas.microsoft.com/office/drawing/2014/main" id="{7658C6B7-5F91-4C7E-B03F-6DBEC94802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" name="Picture 18">
                <a:extLst>
                  <a:ext uri="{FF2B5EF4-FFF2-40B4-BE49-F238E27FC236}">
                    <a16:creationId xmlns:a16="http://schemas.microsoft.com/office/drawing/2014/main" id="{9E400321-8133-4950-9712-9FB5D2A575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" name="Picture 19">
                <a:extLst>
                  <a:ext uri="{FF2B5EF4-FFF2-40B4-BE49-F238E27FC236}">
                    <a16:creationId xmlns:a16="http://schemas.microsoft.com/office/drawing/2014/main" id="{97C05659-E46A-4657-A254-0BD8CB9419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" name="Picture 20">
                <a:extLst>
                  <a:ext uri="{FF2B5EF4-FFF2-40B4-BE49-F238E27FC236}">
                    <a16:creationId xmlns:a16="http://schemas.microsoft.com/office/drawing/2014/main" id="{18994AAB-2838-434D-BE04-0E0CCF5BF3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" name="Picture 21">
                <a:extLst>
                  <a:ext uri="{FF2B5EF4-FFF2-40B4-BE49-F238E27FC236}">
                    <a16:creationId xmlns:a16="http://schemas.microsoft.com/office/drawing/2014/main" id="{D044A868-9D2C-4959-841B-64CCB74EE4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" name="Picture 22">
                <a:extLst>
                  <a:ext uri="{FF2B5EF4-FFF2-40B4-BE49-F238E27FC236}">
                    <a16:creationId xmlns:a16="http://schemas.microsoft.com/office/drawing/2014/main" id="{61080A7C-1663-4C58-BAAF-121CFC4056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" name="Picture 23">
                <a:extLst>
                  <a:ext uri="{FF2B5EF4-FFF2-40B4-BE49-F238E27FC236}">
                    <a16:creationId xmlns:a16="http://schemas.microsoft.com/office/drawing/2014/main" id="{1BA0B5FE-C33C-4987-AF7E-5B546F025B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7" name="Group 56">
              <a:extLst>
                <a:ext uri="{FF2B5EF4-FFF2-40B4-BE49-F238E27FC236}">
                  <a16:creationId xmlns:a16="http://schemas.microsoft.com/office/drawing/2014/main" id="{341823B1-4817-4AEB-A256-65D597B76658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39" name="Picture 14">
                <a:extLst>
                  <a:ext uri="{FF2B5EF4-FFF2-40B4-BE49-F238E27FC236}">
                    <a16:creationId xmlns:a16="http://schemas.microsoft.com/office/drawing/2014/main" id="{ED24C911-385C-4E1E-88A2-0F4EE719A1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" name="Picture 15">
                <a:extLst>
                  <a:ext uri="{FF2B5EF4-FFF2-40B4-BE49-F238E27FC236}">
                    <a16:creationId xmlns:a16="http://schemas.microsoft.com/office/drawing/2014/main" id="{3187EA83-16DD-4059-839F-0D4DACB16D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" name="Picture 16">
                <a:extLst>
                  <a:ext uri="{FF2B5EF4-FFF2-40B4-BE49-F238E27FC236}">
                    <a16:creationId xmlns:a16="http://schemas.microsoft.com/office/drawing/2014/main" id="{48CDBC71-7087-487B-A08F-D4F7D9551C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" name="Picture 17">
                <a:extLst>
                  <a:ext uri="{FF2B5EF4-FFF2-40B4-BE49-F238E27FC236}">
                    <a16:creationId xmlns:a16="http://schemas.microsoft.com/office/drawing/2014/main" id="{991162B2-7F5D-469B-89D6-F10EBB7E0C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" name="Picture 18">
                <a:extLst>
                  <a:ext uri="{FF2B5EF4-FFF2-40B4-BE49-F238E27FC236}">
                    <a16:creationId xmlns:a16="http://schemas.microsoft.com/office/drawing/2014/main" id="{325052ED-3046-4906-9A7F-D09EB61492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" name="Picture 19">
                <a:extLst>
                  <a:ext uri="{FF2B5EF4-FFF2-40B4-BE49-F238E27FC236}">
                    <a16:creationId xmlns:a16="http://schemas.microsoft.com/office/drawing/2014/main" id="{325F58DC-CDA0-4134-92A5-933AEE18A0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" name="Picture 20">
                <a:extLst>
                  <a:ext uri="{FF2B5EF4-FFF2-40B4-BE49-F238E27FC236}">
                    <a16:creationId xmlns:a16="http://schemas.microsoft.com/office/drawing/2014/main" id="{5C84BE40-F74A-4E94-BCA5-4382976E6D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" name="Picture 21">
                <a:extLst>
                  <a:ext uri="{FF2B5EF4-FFF2-40B4-BE49-F238E27FC236}">
                    <a16:creationId xmlns:a16="http://schemas.microsoft.com/office/drawing/2014/main" id="{72445CFF-1C9A-4A27-9D9E-9E57533F0E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" name="Picture 22">
                <a:extLst>
                  <a:ext uri="{FF2B5EF4-FFF2-40B4-BE49-F238E27FC236}">
                    <a16:creationId xmlns:a16="http://schemas.microsoft.com/office/drawing/2014/main" id="{200A999F-978F-41C9-B54D-3DF0C22D37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" name="Picture 23">
                <a:extLst>
                  <a:ext uri="{FF2B5EF4-FFF2-40B4-BE49-F238E27FC236}">
                    <a16:creationId xmlns:a16="http://schemas.microsoft.com/office/drawing/2014/main" id="{4245FA3B-DF6D-425B-9C2A-70186083CE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8" name="Group 56">
              <a:extLst>
                <a:ext uri="{FF2B5EF4-FFF2-40B4-BE49-F238E27FC236}">
                  <a16:creationId xmlns:a16="http://schemas.microsoft.com/office/drawing/2014/main" id="{A4625C11-277C-46BC-8ABF-A731C990A2BC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129" name="Picture 14">
                <a:extLst>
                  <a:ext uri="{FF2B5EF4-FFF2-40B4-BE49-F238E27FC236}">
                    <a16:creationId xmlns:a16="http://schemas.microsoft.com/office/drawing/2014/main" id="{DBC1F256-EDD5-4F55-9634-FC9484CB13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" name="Picture 15">
                <a:extLst>
                  <a:ext uri="{FF2B5EF4-FFF2-40B4-BE49-F238E27FC236}">
                    <a16:creationId xmlns:a16="http://schemas.microsoft.com/office/drawing/2014/main" id="{B56CB316-DBE5-4108-8B30-DF61D47656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" name="Picture 16">
                <a:extLst>
                  <a:ext uri="{FF2B5EF4-FFF2-40B4-BE49-F238E27FC236}">
                    <a16:creationId xmlns:a16="http://schemas.microsoft.com/office/drawing/2014/main" id="{E5FEB45C-0274-4A31-9277-1C0A5BA873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" name="Picture 17">
                <a:extLst>
                  <a:ext uri="{FF2B5EF4-FFF2-40B4-BE49-F238E27FC236}">
                    <a16:creationId xmlns:a16="http://schemas.microsoft.com/office/drawing/2014/main" id="{7B917DEA-6E00-48B3-9662-35B95B990E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" name="Picture 18">
                <a:extLst>
                  <a:ext uri="{FF2B5EF4-FFF2-40B4-BE49-F238E27FC236}">
                    <a16:creationId xmlns:a16="http://schemas.microsoft.com/office/drawing/2014/main" id="{113DCC77-549C-4602-BE1F-E71B26DC32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" name="Picture 19">
                <a:extLst>
                  <a:ext uri="{FF2B5EF4-FFF2-40B4-BE49-F238E27FC236}">
                    <a16:creationId xmlns:a16="http://schemas.microsoft.com/office/drawing/2014/main" id="{ABB0D4A4-773A-4301-9209-4D1709CA04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" name="Picture 20">
                <a:extLst>
                  <a:ext uri="{FF2B5EF4-FFF2-40B4-BE49-F238E27FC236}">
                    <a16:creationId xmlns:a16="http://schemas.microsoft.com/office/drawing/2014/main" id="{51CD2D5C-E3C1-4712-9DBC-A5CD136995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" name="Picture 21">
                <a:extLst>
                  <a:ext uri="{FF2B5EF4-FFF2-40B4-BE49-F238E27FC236}">
                    <a16:creationId xmlns:a16="http://schemas.microsoft.com/office/drawing/2014/main" id="{7FFECF8F-F346-4365-9E57-1DED817193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" name="Picture 22">
                <a:extLst>
                  <a:ext uri="{FF2B5EF4-FFF2-40B4-BE49-F238E27FC236}">
                    <a16:creationId xmlns:a16="http://schemas.microsoft.com/office/drawing/2014/main" id="{FEBD66E9-2E31-4751-B1AB-A6E4193FDA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" name="Picture 23">
                <a:extLst>
                  <a:ext uri="{FF2B5EF4-FFF2-40B4-BE49-F238E27FC236}">
                    <a16:creationId xmlns:a16="http://schemas.microsoft.com/office/drawing/2014/main" id="{EB5A8AFE-3B32-4AA1-ABC0-2DA3F4B990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306" name="Group 305">
            <a:extLst>
              <a:ext uri="{FF2B5EF4-FFF2-40B4-BE49-F238E27FC236}">
                <a16:creationId xmlns:a16="http://schemas.microsoft.com/office/drawing/2014/main" id="{9A89FC67-94D6-424C-85D6-78CEE16FDB7D}"/>
              </a:ext>
            </a:extLst>
          </p:cNvPr>
          <p:cNvGrpSpPr/>
          <p:nvPr/>
        </p:nvGrpSpPr>
        <p:grpSpPr>
          <a:xfrm>
            <a:off x="2376140" y="1979232"/>
            <a:ext cx="1539560" cy="1515856"/>
            <a:chOff x="4975891" y="1527626"/>
            <a:chExt cx="1539560" cy="1515856"/>
          </a:xfrm>
        </p:grpSpPr>
        <p:grpSp>
          <p:nvGrpSpPr>
            <p:cNvPr id="307" name="Group 56">
              <a:extLst>
                <a:ext uri="{FF2B5EF4-FFF2-40B4-BE49-F238E27FC236}">
                  <a16:creationId xmlns:a16="http://schemas.microsoft.com/office/drawing/2014/main" id="{6DEAD3F3-89AC-486F-95E4-0E2EFD8013AE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407" name="Picture 14">
                <a:extLst>
                  <a:ext uri="{FF2B5EF4-FFF2-40B4-BE49-F238E27FC236}">
                    <a16:creationId xmlns:a16="http://schemas.microsoft.com/office/drawing/2014/main" id="{77C76339-EB1D-4C2C-8A67-C65884B45B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8" name="Picture 15">
                <a:extLst>
                  <a:ext uri="{FF2B5EF4-FFF2-40B4-BE49-F238E27FC236}">
                    <a16:creationId xmlns:a16="http://schemas.microsoft.com/office/drawing/2014/main" id="{D6B8E146-3F23-44BE-A854-89546F6231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9" name="Picture 16">
                <a:extLst>
                  <a:ext uri="{FF2B5EF4-FFF2-40B4-BE49-F238E27FC236}">
                    <a16:creationId xmlns:a16="http://schemas.microsoft.com/office/drawing/2014/main" id="{F09B72EF-EB60-4BFA-991A-EBCA24BDBC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0" name="Picture 17">
                <a:extLst>
                  <a:ext uri="{FF2B5EF4-FFF2-40B4-BE49-F238E27FC236}">
                    <a16:creationId xmlns:a16="http://schemas.microsoft.com/office/drawing/2014/main" id="{50EF819C-250C-4BBF-AB05-BA4BC57452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1" name="Picture 18">
                <a:extLst>
                  <a:ext uri="{FF2B5EF4-FFF2-40B4-BE49-F238E27FC236}">
                    <a16:creationId xmlns:a16="http://schemas.microsoft.com/office/drawing/2014/main" id="{124FB9C7-9311-4E6E-B4E7-D32039126C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2" name="Picture 19">
                <a:extLst>
                  <a:ext uri="{FF2B5EF4-FFF2-40B4-BE49-F238E27FC236}">
                    <a16:creationId xmlns:a16="http://schemas.microsoft.com/office/drawing/2014/main" id="{743C6AD7-64CB-4D33-877A-E806EB0A8F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3" name="Picture 20">
                <a:extLst>
                  <a:ext uri="{FF2B5EF4-FFF2-40B4-BE49-F238E27FC236}">
                    <a16:creationId xmlns:a16="http://schemas.microsoft.com/office/drawing/2014/main" id="{BEA99CA3-B9B8-45FA-863F-E643436905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4" name="Picture 21">
                <a:extLst>
                  <a:ext uri="{FF2B5EF4-FFF2-40B4-BE49-F238E27FC236}">
                    <a16:creationId xmlns:a16="http://schemas.microsoft.com/office/drawing/2014/main" id="{017995B3-03F0-4811-A38B-F9863F04CA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5" name="Picture 22">
                <a:extLst>
                  <a:ext uri="{FF2B5EF4-FFF2-40B4-BE49-F238E27FC236}">
                    <a16:creationId xmlns:a16="http://schemas.microsoft.com/office/drawing/2014/main" id="{E51E7070-326B-4385-9C81-6718F18E56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6" name="Picture 23">
                <a:extLst>
                  <a:ext uri="{FF2B5EF4-FFF2-40B4-BE49-F238E27FC236}">
                    <a16:creationId xmlns:a16="http://schemas.microsoft.com/office/drawing/2014/main" id="{79208A81-1F51-47EB-BCF1-D1CA33847D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08" name="Group 56">
              <a:extLst>
                <a:ext uri="{FF2B5EF4-FFF2-40B4-BE49-F238E27FC236}">
                  <a16:creationId xmlns:a16="http://schemas.microsoft.com/office/drawing/2014/main" id="{2975D233-D690-499E-BD89-7E8D946C12EB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397" name="Picture 14">
                <a:extLst>
                  <a:ext uri="{FF2B5EF4-FFF2-40B4-BE49-F238E27FC236}">
                    <a16:creationId xmlns:a16="http://schemas.microsoft.com/office/drawing/2014/main" id="{646392CF-6C5C-4DFC-A24F-B51A33F505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8" name="Picture 15">
                <a:extLst>
                  <a:ext uri="{FF2B5EF4-FFF2-40B4-BE49-F238E27FC236}">
                    <a16:creationId xmlns:a16="http://schemas.microsoft.com/office/drawing/2014/main" id="{1C667158-4B3C-4878-882D-76A29890AE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9" name="Picture 16">
                <a:extLst>
                  <a:ext uri="{FF2B5EF4-FFF2-40B4-BE49-F238E27FC236}">
                    <a16:creationId xmlns:a16="http://schemas.microsoft.com/office/drawing/2014/main" id="{AAD0D83E-15FF-48F7-9787-93E3BC0981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0" name="Picture 17">
                <a:extLst>
                  <a:ext uri="{FF2B5EF4-FFF2-40B4-BE49-F238E27FC236}">
                    <a16:creationId xmlns:a16="http://schemas.microsoft.com/office/drawing/2014/main" id="{07C405EF-97CC-459D-A8E9-6A5D4E1B2F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1" name="Picture 18">
                <a:extLst>
                  <a:ext uri="{FF2B5EF4-FFF2-40B4-BE49-F238E27FC236}">
                    <a16:creationId xmlns:a16="http://schemas.microsoft.com/office/drawing/2014/main" id="{4EB1E752-D74D-47D3-9AF0-3F4210BF38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2" name="Picture 19">
                <a:extLst>
                  <a:ext uri="{FF2B5EF4-FFF2-40B4-BE49-F238E27FC236}">
                    <a16:creationId xmlns:a16="http://schemas.microsoft.com/office/drawing/2014/main" id="{8A18C6F2-7243-48D3-BACF-34D81844C9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3" name="Picture 20">
                <a:extLst>
                  <a:ext uri="{FF2B5EF4-FFF2-40B4-BE49-F238E27FC236}">
                    <a16:creationId xmlns:a16="http://schemas.microsoft.com/office/drawing/2014/main" id="{18BD53C4-630C-40A7-BB88-E50BCC170A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4" name="Picture 21">
                <a:extLst>
                  <a:ext uri="{FF2B5EF4-FFF2-40B4-BE49-F238E27FC236}">
                    <a16:creationId xmlns:a16="http://schemas.microsoft.com/office/drawing/2014/main" id="{E27E7009-A266-4060-8BD6-5C4E9D12A1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5" name="Picture 22">
                <a:extLst>
                  <a:ext uri="{FF2B5EF4-FFF2-40B4-BE49-F238E27FC236}">
                    <a16:creationId xmlns:a16="http://schemas.microsoft.com/office/drawing/2014/main" id="{4EA43215-0D3E-439E-8BB6-7F01C0EB62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6" name="Picture 23">
                <a:extLst>
                  <a:ext uri="{FF2B5EF4-FFF2-40B4-BE49-F238E27FC236}">
                    <a16:creationId xmlns:a16="http://schemas.microsoft.com/office/drawing/2014/main" id="{D909125C-95C4-41A8-93C8-AD3A53490C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09" name="Group 56">
              <a:extLst>
                <a:ext uri="{FF2B5EF4-FFF2-40B4-BE49-F238E27FC236}">
                  <a16:creationId xmlns:a16="http://schemas.microsoft.com/office/drawing/2014/main" id="{95478CE4-7464-4A5B-8C28-F09D666A259C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387" name="Picture 14">
                <a:extLst>
                  <a:ext uri="{FF2B5EF4-FFF2-40B4-BE49-F238E27FC236}">
                    <a16:creationId xmlns:a16="http://schemas.microsoft.com/office/drawing/2014/main" id="{6719E28E-986B-4D1E-950B-A0050C3BB3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8" name="Picture 15">
                <a:extLst>
                  <a:ext uri="{FF2B5EF4-FFF2-40B4-BE49-F238E27FC236}">
                    <a16:creationId xmlns:a16="http://schemas.microsoft.com/office/drawing/2014/main" id="{51176D20-DB9B-4BFA-B02E-3C230CCB2D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9" name="Picture 16">
                <a:extLst>
                  <a:ext uri="{FF2B5EF4-FFF2-40B4-BE49-F238E27FC236}">
                    <a16:creationId xmlns:a16="http://schemas.microsoft.com/office/drawing/2014/main" id="{2C9FBF6B-427A-4C51-B962-F3531223B8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0" name="Picture 17">
                <a:extLst>
                  <a:ext uri="{FF2B5EF4-FFF2-40B4-BE49-F238E27FC236}">
                    <a16:creationId xmlns:a16="http://schemas.microsoft.com/office/drawing/2014/main" id="{8468A86F-0EFE-4EAC-A165-6F564D2E91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1" name="Picture 18">
                <a:extLst>
                  <a:ext uri="{FF2B5EF4-FFF2-40B4-BE49-F238E27FC236}">
                    <a16:creationId xmlns:a16="http://schemas.microsoft.com/office/drawing/2014/main" id="{2BA95C5B-6B38-4864-9073-D10ACF6BCD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2" name="Picture 19">
                <a:extLst>
                  <a:ext uri="{FF2B5EF4-FFF2-40B4-BE49-F238E27FC236}">
                    <a16:creationId xmlns:a16="http://schemas.microsoft.com/office/drawing/2014/main" id="{CBE468EC-1C8C-4AF7-B1ED-116BEB2A9B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3" name="Picture 20">
                <a:extLst>
                  <a:ext uri="{FF2B5EF4-FFF2-40B4-BE49-F238E27FC236}">
                    <a16:creationId xmlns:a16="http://schemas.microsoft.com/office/drawing/2014/main" id="{62F55160-3EC9-495D-9882-8FCD360B2C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4" name="Picture 21">
                <a:extLst>
                  <a:ext uri="{FF2B5EF4-FFF2-40B4-BE49-F238E27FC236}">
                    <a16:creationId xmlns:a16="http://schemas.microsoft.com/office/drawing/2014/main" id="{4CDD6F95-45B6-4718-97FF-E940A65FA0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5" name="Picture 22">
                <a:extLst>
                  <a:ext uri="{FF2B5EF4-FFF2-40B4-BE49-F238E27FC236}">
                    <a16:creationId xmlns:a16="http://schemas.microsoft.com/office/drawing/2014/main" id="{267D1E2E-1440-4B7E-984B-98EA802E6E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6" name="Picture 23">
                <a:extLst>
                  <a:ext uri="{FF2B5EF4-FFF2-40B4-BE49-F238E27FC236}">
                    <a16:creationId xmlns:a16="http://schemas.microsoft.com/office/drawing/2014/main" id="{1A57C023-D96A-4FDD-8DA9-CD3A0D7D84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0" name="Group 56">
              <a:extLst>
                <a:ext uri="{FF2B5EF4-FFF2-40B4-BE49-F238E27FC236}">
                  <a16:creationId xmlns:a16="http://schemas.microsoft.com/office/drawing/2014/main" id="{9F0F830C-2622-4075-AB47-884FDEC3FB02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377" name="Picture 14">
                <a:extLst>
                  <a:ext uri="{FF2B5EF4-FFF2-40B4-BE49-F238E27FC236}">
                    <a16:creationId xmlns:a16="http://schemas.microsoft.com/office/drawing/2014/main" id="{1D74A3D7-F21B-4C17-BCDE-B676DD73D6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8" name="Picture 15">
                <a:extLst>
                  <a:ext uri="{FF2B5EF4-FFF2-40B4-BE49-F238E27FC236}">
                    <a16:creationId xmlns:a16="http://schemas.microsoft.com/office/drawing/2014/main" id="{E83E5D31-81B8-472D-8624-1C7DE823A7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9" name="Picture 16">
                <a:extLst>
                  <a:ext uri="{FF2B5EF4-FFF2-40B4-BE49-F238E27FC236}">
                    <a16:creationId xmlns:a16="http://schemas.microsoft.com/office/drawing/2014/main" id="{2CF2A22F-F201-410A-ABE6-B5ED9865C7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0" name="Picture 17">
                <a:extLst>
                  <a:ext uri="{FF2B5EF4-FFF2-40B4-BE49-F238E27FC236}">
                    <a16:creationId xmlns:a16="http://schemas.microsoft.com/office/drawing/2014/main" id="{A4641514-F496-4FAB-83A0-AEC2F82DAF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1" name="Picture 18">
                <a:extLst>
                  <a:ext uri="{FF2B5EF4-FFF2-40B4-BE49-F238E27FC236}">
                    <a16:creationId xmlns:a16="http://schemas.microsoft.com/office/drawing/2014/main" id="{624089CC-5B88-4467-BB26-5F9CDD02FC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2" name="Picture 19">
                <a:extLst>
                  <a:ext uri="{FF2B5EF4-FFF2-40B4-BE49-F238E27FC236}">
                    <a16:creationId xmlns:a16="http://schemas.microsoft.com/office/drawing/2014/main" id="{38B41C11-4F61-4404-AECD-126B024876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3" name="Picture 20">
                <a:extLst>
                  <a:ext uri="{FF2B5EF4-FFF2-40B4-BE49-F238E27FC236}">
                    <a16:creationId xmlns:a16="http://schemas.microsoft.com/office/drawing/2014/main" id="{A1E56614-E1B4-4BEE-AAF4-E753DA0AC9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4" name="Picture 21">
                <a:extLst>
                  <a:ext uri="{FF2B5EF4-FFF2-40B4-BE49-F238E27FC236}">
                    <a16:creationId xmlns:a16="http://schemas.microsoft.com/office/drawing/2014/main" id="{F2AD6E16-3816-4672-A303-052FA649A9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5" name="Picture 22">
                <a:extLst>
                  <a:ext uri="{FF2B5EF4-FFF2-40B4-BE49-F238E27FC236}">
                    <a16:creationId xmlns:a16="http://schemas.microsoft.com/office/drawing/2014/main" id="{2182326C-10F8-49FF-B5F6-9E43728E72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6" name="Picture 23">
                <a:extLst>
                  <a:ext uri="{FF2B5EF4-FFF2-40B4-BE49-F238E27FC236}">
                    <a16:creationId xmlns:a16="http://schemas.microsoft.com/office/drawing/2014/main" id="{05625F3C-4BEB-4CAF-BD6D-5D54761F22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1" name="Group 56">
              <a:extLst>
                <a:ext uri="{FF2B5EF4-FFF2-40B4-BE49-F238E27FC236}">
                  <a16:creationId xmlns:a16="http://schemas.microsoft.com/office/drawing/2014/main" id="{D62A7341-3FD5-4096-B712-7A7648105B2B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367" name="Picture 14">
                <a:extLst>
                  <a:ext uri="{FF2B5EF4-FFF2-40B4-BE49-F238E27FC236}">
                    <a16:creationId xmlns:a16="http://schemas.microsoft.com/office/drawing/2014/main" id="{23CE3C58-2B90-4DE6-A965-EC57D71F8D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8" name="Picture 15">
                <a:extLst>
                  <a:ext uri="{FF2B5EF4-FFF2-40B4-BE49-F238E27FC236}">
                    <a16:creationId xmlns:a16="http://schemas.microsoft.com/office/drawing/2014/main" id="{8998C548-AE70-41CA-BB74-4D298E8C14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9" name="Picture 16">
                <a:extLst>
                  <a:ext uri="{FF2B5EF4-FFF2-40B4-BE49-F238E27FC236}">
                    <a16:creationId xmlns:a16="http://schemas.microsoft.com/office/drawing/2014/main" id="{84A3B83D-7952-4694-813B-1F04B8EC78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0" name="Picture 17">
                <a:extLst>
                  <a:ext uri="{FF2B5EF4-FFF2-40B4-BE49-F238E27FC236}">
                    <a16:creationId xmlns:a16="http://schemas.microsoft.com/office/drawing/2014/main" id="{6993A8FA-10D0-48E9-BD01-A9A46B60D1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1" name="Picture 18">
                <a:extLst>
                  <a:ext uri="{FF2B5EF4-FFF2-40B4-BE49-F238E27FC236}">
                    <a16:creationId xmlns:a16="http://schemas.microsoft.com/office/drawing/2014/main" id="{74532D6C-5436-4053-8C22-8216AD6634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2" name="Picture 19">
                <a:extLst>
                  <a:ext uri="{FF2B5EF4-FFF2-40B4-BE49-F238E27FC236}">
                    <a16:creationId xmlns:a16="http://schemas.microsoft.com/office/drawing/2014/main" id="{D0AFF656-FA1E-4B32-80CE-AE89B1879F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3" name="Picture 20">
                <a:extLst>
                  <a:ext uri="{FF2B5EF4-FFF2-40B4-BE49-F238E27FC236}">
                    <a16:creationId xmlns:a16="http://schemas.microsoft.com/office/drawing/2014/main" id="{B9866EF6-D243-4045-BFC1-CEFD279BC4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4" name="Picture 21">
                <a:extLst>
                  <a:ext uri="{FF2B5EF4-FFF2-40B4-BE49-F238E27FC236}">
                    <a16:creationId xmlns:a16="http://schemas.microsoft.com/office/drawing/2014/main" id="{A747126C-1168-46AE-9F66-D9FAA8BDBE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5" name="Picture 22">
                <a:extLst>
                  <a:ext uri="{FF2B5EF4-FFF2-40B4-BE49-F238E27FC236}">
                    <a16:creationId xmlns:a16="http://schemas.microsoft.com/office/drawing/2014/main" id="{552CAB74-C01D-490D-8B2B-4B6D5A6B1C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6" name="Picture 23">
                <a:extLst>
                  <a:ext uri="{FF2B5EF4-FFF2-40B4-BE49-F238E27FC236}">
                    <a16:creationId xmlns:a16="http://schemas.microsoft.com/office/drawing/2014/main" id="{79E84F80-7BA9-44E4-AA3F-0E96A0D511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2" name="Group 56">
              <a:extLst>
                <a:ext uri="{FF2B5EF4-FFF2-40B4-BE49-F238E27FC236}">
                  <a16:creationId xmlns:a16="http://schemas.microsoft.com/office/drawing/2014/main" id="{68D0E825-4C94-4DD0-AA12-97011FA08E9D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357" name="Picture 14">
                <a:extLst>
                  <a:ext uri="{FF2B5EF4-FFF2-40B4-BE49-F238E27FC236}">
                    <a16:creationId xmlns:a16="http://schemas.microsoft.com/office/drawing/2014/main" id="{69E9D85C-0769-41EC-9512-5F64A0931B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8" name="Picture 15">
                <a:extLst>
                  <a:ext uri="{FF2B5EF4-FFF2-40B4-BE49-F238E27FC236}">
                    <a16:creationId xmlns:a16="http://schemas.microsoft.com/office/drawing/2014/main" id="{26D8F39F-3CF7-4818-ABF1-DF2F466B73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9" name="Picture 16">
                <a:extLst>
                  <a:ext uri="{FF2B5EF4-FFF2-40B4-BE49-F238E27FC236}">
                    <a16:creationId xmlns:a16="http://schemas.microsoft.com/office/drawing/2014/main" id="{5D0EDAD5-63C3-467B-9943-0C4326385F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0" name="Picture 17">
                <a:extLst>
                  <a:ext uri="{FF2B5EF4-FFF2-40B4-BE49-F238E27FC236}">
                    <a16:creationId xmlns:a16="http://schemas.microsoft.com/office/drawing/2014/main" id="{5068F6C7-56CB-4666-BA56-B72BCE00E2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1" name="Picture 18">
                <a:extLst>
                  <a:ext uri="{FF2B5EF4-FFF2-40B4-BE49-F238E27FC236}">
                    <a16:creationId xmlns:a16="http://schemas.microsoft.com/office/drawing/2014/main" id="{8B6A4DEA-FC35-42BC-8E9D-717D35557C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2" name="Picture 19">
                <a:extLst>
                  <a:ext uri="{FF2B5EF4-FFF2-40B4-BE49-F238E27FC236}">
                    <a16:creationId xmlns:a16="http://schemas.microsoft.com/office/drawing/2014/main" id="{E126842A-2C18-4B19-BFB7-6CE10F3601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3" name="Picture 20">
                <a:extLst>
                  <a:ext uri="{FF2B5EF4-FFF2-40B4-BE49-F238E27FC236}">
                    <a16:creationId xmlns:a16="http://schemas.microsoft.com/office/drawing/2014/main" id="{7A42F186-CA8E-4B8E-A48A-A727D6FD50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4" name="Picture 21">
                <a:extLst>
                  <a:ext uri="{FF2B5EF4-FFF2-40B4-BE49-F238E27FC236}">
                    <a16:creationId xmlns:a16="http://schemas.microsoft.com/office/drawing/2014/main" id="{BA879DD0-6AC2-44A5-973C-9068963BC6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5" name="Picture 22">
                <a:extLst>
                  <a:ext uri="{FF2B5EF4-FFF2-40B4-BE49-F238E27FC236}">
                    <a16:creationId xmlns:a16="http://schemas.microsoft.com/office/drawing/2014/main" id="{F73E27C2-2A31-4F02-A6AE-DE6948026B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6" name="Picture 23">
                <a:extLst>
                  <a:ext uri="{FF2B5EF4-FFF2-40B4-BE49-F238E27FC236}">
                    <a16:creationId xmlns:a16="http://schemas.microsoft.com/office/drawing/2014/main" id="{4657C1BD-F7AD-47C1-8C95-F7D9C236BB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3" name="Group 56">
              <a:extLst>
                <a:ext uri="{FF2B5EF4-FFF2-40B4-BE49-F238E27FC236}">
                  <a16:creationId xmlns:a16="http://schemas.microsoft.com/office/drawing/2014/main" id="{E4344D07-F922-4185-90EA-5F1AC540116B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347" name="Picture 14">
                <a:extLst>
                  <a:ext uri="{FF2B5EF4-FFF2-40B4-BE49-F238E27FC236}">
                    <a16:creationId xmlns:a16="http://schemas.microsoft.com/office/drawing/2014/main" id="{4160DA99-99EC-4E85-AEF1-FC36598F01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8" name="Picture 15">
                <a:extLst>
                  <a:ext uri="{FF2B5EF4-FFF2-40B4-BE49-F238E27FC236}">
                    <a16:creationId xmlns:a16="http://schemas.microsoft.com/office/drawing/2014/main" id="{C745CEF7-07E4-42A0-92D2-E743F0F155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9" name="Picture 16">
                <a:extLst>
                  <a:ext uri="{FF2B5EF4-FFF2-40B4-BE49-F238E27FC236}">
                    <a16:creationId xmlns:a16="http://schemas.microsoft.com/office/drawing/2014/main" id="{4B2C15A1-300F-4C84-8ADB-9DCE92EB99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0" name="Picture 17">
                <a:extLst>
                  <a:ext uri="{FF2B5EF4-FFF2-40B4-BE49-F238E27FC236}">
                    <a16:creationId xmlns:a16="http://schemas.microsoft.com/office/drawing/2014/main" id="{D64C8C1B-627B-449A-983A-A1C31A20D3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1" name="Picture 18">
                <a:extLst>
                  <a:ext uri="{FF2B5EF4-FFF2-40B4-BE49-F238E27FC236}">
                    <a16:creationId xmlns:a16="http://schemas.microsoft.com/office/drawing/2014/main" id="{5971BCA6-0A5D-4104-AC14-CC291BC328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2" name="Picture 19">
                <a:extLst>
                  <a:ext uri="{FF2B5EF4-FFF2-40B4-BE49-F238E27FC236}">
                    <a16:creationId xmlns:a16="http://schemas.microsoft.com/office/drawing/2014/main" id="{C269BF1F-8138-4816-B9BC-9752EE2EC0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3" name="Picture 20">
                <a:extLst>
                  <a:ext uri="{FF2B5EF4-FFF2-40B4-BE49-F238E27FC236}">
                    <a16:creationId xmlns:a16="http://schemas.microsoft.com/office/drawing/2014/main" id="{5F96F45D-653B-40DA-9F5B-EEFA50FD78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4" name="Picture 21">
                <a:extLst>
                  <a:ext uri="{FF2B5EF4-FFF2-40B4-BE49-F238E27FC236}">
                    <a16:creationId xmlns:a16="http://schemas.microsoft.com/office/drawing/2014/main" id="{70D0B476-1806-4CC3-A455-8926744673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5" name="Picture 22">
                <a:extLst>
                  <a:ext uri="{FF2B5EF4-FFF2-40B4-BE49-F238E27FC236}">
                    <a16:creationId xmlns:a16="http://schemas.microsoft.com/office/drawing/2014/main" id="{748A26E9-38FA-4B0A-95FC-93E2D288C3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6" name="Picture 23">
                <a:extLst>
                  <a:ext uri="{FF2B5EF4-FFF2-40B4-BE49-F238E27FC236}">
                    <a16:creationId xmlns:a16="http://schemas.microsoft.com/office/drawing/2014/main" id="{43ABFEEA-877F-438A-B348-7B9C185AE0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4" name="Group 56">
              <a:extLst>
                <a:ext uri="{FF2B5EF4-FFF2-40B4-BE49-F238E27FC236}">
                  <a16:creationId xmlns:a16="http://schemas.microsoft.com/office/drawing/2014/main" id="{F89671EB-F8C7-451C-B8CD-D654ED2FB9B0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337" name="Picture 14">
                <a:extLst>
                  <a:ext uri="{FF2B5EF4-FFF2-40B4-BE49-F238E27FC236}">
                    <a16:creationId xmlns:a16="http://schemas.microsoft.com/office/drawing/2014/main" id="{42C2DF65-DE6C-4AF9-9979-286DFEDD5A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8" name="Picture 15">
                <a:extLst>
                  <a:ext uri="{FF2B5EF4-FFF2-40B4-BE49-F238E27FC236}">
                    <a16:creationId xmlns:a16="http://schemas.microsoft.com/office/drawing/2014/main" id="{20DE2849-8335-4673-A739-E8F4459A6B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9" name="Picture 16">
                <a:extLst>
                  <a:ext uri="{FF2B5EF4-FFF2-40B4-BE49-F238E27FC236}">
                    <a16:creationId xmlns:a16="http://schemas.microsoft.com/office/drawing/2014/main" id="{24AC9504-170C-4B31-ADFF-2418930E51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0" name="Picture 17">
                <a:extLst>
                  <a:ext uri="{FF2B5EF4-FFF2-40B4-BE49-F238E27FC236}">
                    <a16:creationId xmlns:a16="http://schemas.microsoft.com/office/drawing/2014/main" id="{0AD6F70F-E5CD-479F-AB80-71D4B27B7F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1" name="Picture 18">
                <a:extLst>
                  <a:ext uri="{FF2B5EF4-FFF2-40B4-BE49-F238E27FC236}">
                    <a16:creationId xmlns:a16="http://schemas.microsoft.com/office/drawing/2014/main" id="{DE3600FF-0AB0-445F-8CF3-866F26F92B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2" name="Picture 19">
                <a:extLst>
                  <a:ext uri="{FF2B5EF4-FFF2-40B4-BE49-F238E27FC236}">
                    <a16:creationId xmlns:a16="http://schemas.microsoft.com/office/drawing/2014/main" id="{42DF5844-A7DC-4B33-9357-80340CA2E4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3" name="Picture 20">
                <a:extLst>
                  <a:ext uri="{FF2B5EF4-FFF2-40B4-BE49-F238E27FC236}">
                    <a16:creationId xmlns:a16="http://schemas.microsoft.com/office/drawing/2014/main" id="{2DC6A233-804E-491A-8364-1C365053C9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4" name="Picture 21">
                <a:extLst>
                  <a:ext uri="{FF2B5EF4-FFF2-40B4-BE49-F238E27FC236}">
                    <a16:creationId xmlns:a16="http://schemas.microsoft.com/office/drawing/2014/main" id="{B3FA3602-10B5-440E-9747-8F09875827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5" name="Picture 22">
                <a:extLst>
                  <a:ext uri="{FF2B5EF4-FFF2-40B4-BE49-F238E27FC236}">
                    <a16:creationId xmlns:a16="http://schemas.microsoft.com/office/drawing/2014/main" id="{C38FD893-BAFB-49BA-A484-09784D60FD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6" name="Picture 23">
                <a:extLst>
                  <a:ext uri="{FF2B5EF4-FFF2-40B4-BE49-F238E27FC236}">
                    <a16:creationId xmlns:a16="http://schemas.microsoft.com/office/drawing/2014/main" id="{815BB7A4-0FB2-40E9-BAE8-BED5C13EE7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5" name="Group 56">
              <a:extLst>
                <a:ext uri="{FF2B5EF4-FFF2-40B4-BE49-F238E27FC236}">
                  <a16:creationId xmlns:a16="http://schemas.microsoft.com/office/drawing/2014/main" id="{E1B64D41-36A1-4177-8C31-7C1FB98A6967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327" name="Picture 14">
                <a:extLst>
                  <a:ext uri="{FF2B5EF4-FFF2-40B4-BE49-F238E27FC236}">
                    <a16:creationId xmlns:a16="http://schemas.microsoft.com/office/drawing/2014/main" id="{835C1658-604B-4491-8083-1ECC1C4F52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8" name="Picture 15">
                <a:extLst>
                  <a:ext uri="{FF2B5EF4-FFF2-40B4-BE49-F238E27FC236}">
                    <a16:creationId xmlns:a16="http://schemas.microsoft.com/office/drawing/2014/main" id="{7617D16B-0413-4E8C-89F7-9F6FC7CF0E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9" name="Picture 16">
                <a:extLst>
                  <a:ext uri="{FF2B5EF4-FFF2-40B4-BE49-F238E27FC236}">
                    <a16:creationId xmlns:a16="http://schemas.microsoft.com/office/drawing/2014/main" id="{40C18C47-FFD3-44F4-BF7B-E67F974C3B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0" name="Picture 17">
                <a:extLst>
                  <a:ext uri="{FF2B5EF4-FFF2-40B4-BE49-F238E27FC236}">
                    <a16:creationId xmlns:a16="http://schemas.microsoft.com/office/drawing/2014/main" id="{D578FC0F-54B1-4CD6-B54C-04B280EFEA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1" name="Picture 18">
                <a:extLst>
                  <a:ext uri="{FF2B5EF4-FFF2-40B4-BE49-F238E27FC236}">
                    <a16:creationId xmlns:a16="http://schemas.microsoft.com/office/drawing/2014/main" id="{C61495A4-278B-48FD-9788-DBB2161123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2" name="Picture 19">
                <a:extLst>
                  <a:ext uri="{FF2B5EF4-FFF2-40B4-BE49-F238E27FC236}">
                    <a16:creationId xmlns:a16="http://schemas.microsoft.com/office/drawing/2014/main" id="{F98B263A-5CB9-4213-947A-4C1DFF33D8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3" name="Picture 20">
                <a:extLst>
                  <a:ext uri="{FF2B5EF4-FFF2-40B4-BE49-F238E27FC236}">
                    <a16:creationId xmlns:a16="http://schemas.microsoft.com/office/drawing/2014/main" id="{BFF95F53-3E6C-4447-9BE6-588D8D5073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4" name="Picture 21">
                <a:extLst>
                  <a:ext uri="{FF2B5EF4-FFF2-40B4-BE49-F238E27FC236}">
                    <a16:creationId xmlns:a16="http://schemas.microsoft.com/office/drawing/2014/main" id="{E112F221-F952-4730-955D-BB05670B43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5" name="Picture 22">
                <a:extLst>
                  <a:ext uri="{FF2B5EF4-FFF2-40B4-BE49-F238E27FC236}">
                    <a16:creationId xmlns:a16="http://schemas.microsoft.com/office/drawing/2014/main" id="{50CDED5C-1672-4CA8-A913-927D0E57B7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6" name="Picture 23">
                <a:extLst>
                  <a:ext uri="{FF2B5EF4-FFF2-40B4-BE49-F238E27FC236}">
                    <a16:creationId xmlns:a16="http://schemas.microsoft.com/office/drawing/2014/main" id="{66D17F26-E8D1-4589-9CAB-BB2BAACF3A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6" name="Group 56">
              <a:extLst>
                <a:ext uri="{FF2B5EF4-FFF2-40B4-BE49-F238E27FC236}">
                  <a16:creationId xmlns:a16="http://schemas.microsoft.com/office/drawing/2014/main" id="{08E92B63-D76F-46B9-BDF1-D3F3CA208516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317" name="Picture 14">
                <a:extLst>
                  <a:ext uri="{FF2B5EF4-FFF2-40B4-BE49-F238E27FC236}">
                    <a16:creationId xmlns:a16="http://schemas.microsoft.com/office/drawing/2014/main" id="{62F142B0-F80A-4900-BD02-1760315A55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8" name="Picture 15">
                <a:extLst>
                  <a:ext uri="{FF2B5EF4-FFF2-40B4-BE49-F238E27FC236}">
                    <a16:creationId xmlns:a16="http://schemas.microsoft.com/office/drawing/2014/main" id="{6F648BE6-7399-452F-974D-FE4194B983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9" name="Picture 16">
                <a:extLst>
                  <a:ext uri="{FF2B5EF4-FFF2-40B4-BE49-F238E27FC236}">
                    <a16:creationId xmlns:a16="http://schemas.microsoft.com/office/drawing/2014/main" id="{A25EC517-F23E-4415-93C9-FC2C1EA7E6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0" name="Picture 17">
                <a:extLst>
                  <a:ext uri="{FF2B5EF4-FFF2-40B4-BE49-F238E27FC236}">
                    <a16:creationId xmlns:a16="http://schemas.microsoft.com/office/drawing/2014/main" id="{977EF856-F3C3-498D-88C5-EDBE9BE338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1" name="Picture 18">
                <a:extLst>
                  <a:ext uri="{FF2B5EF4-FFF2-40B4-BE49-F238E27FC236}">
                    <a16:creationId xmlns:a16="http://schemas.microsoft.com/office/drawing/2014/main" id="{2757E822-47E2-482A-BE53-D0CF26F502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2" name="Picture 19">
                <a:extLst>
                  <a:ext uri="{FF2B5EF4-FFF2-40B4-BE49-F238E27FC236}">
                    <a16:creationId xmlns:a16="http://schemas.microsoft.com/office/drawing/2014/main" id="{0722764E-203B-463A-9B83-3B015231DE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3" name="Picture 20">
                <a:extLst>
                  <a:ext uri="{FF2B5EF4-FFF2-40B4-BE49-F238E27FC236}">
                    <a16:creationId xmlns:a16="http://schemas.microsoft.com/office/drawing/2014/main" id="{B699A8C1-2804-441B-AD60-34460FCA7F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4" name="Picture 21">
                <a:extLst>
                  <a:ext uri="{FF2B5EF4-FFF2-40B4-BE49-F238E27FC236}">
                    <a16:creationId xmlns:a16="http://schemas.microsoft.com/office/drawing/2014/main" id="{10AEF6BC-81F4-446E-9EDB-C5ED1FAACB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5" name="Picture 22">
                <a:extLst>
                  <a:ext uri="{FF2B5EF4-FFF2-40B4-BE49-F238E27FC236}">
                    <a16:creationId xmlns:a16="http://schemas.microsoft.com/office/drawing/2014/main" id="{02C27A49-2D9F-44F3-8D72-EC11C44184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6" name="Picture 23">
                <a:extLst>
                  <a:ext uri="{FF2B5EF4-FFF2-40B4-BE49-F238E27FC236}">
                    <a16:creationId xmlns:a16="http://schemas.microsoft.com/office/drawing/2014/main" id="{FA34E534-28D8-4DF7-A7B5-95E906525E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417" name="Group 56">
            <a:extLst>
              <a:ext uri="{FF2B5EF4-FFF2-40B4-BE49-F238E27FC236}">
                <a16:creationId xmlns:a16="http://schemas.microsoft.com/office/drawing/2014/main" id="{0862118A-5442-44DA-B74B-81B6587CF6F5}"/>
              </a:ext>
            </a:extLst>
          </p:cNvPr>
          <p:cNvGrpSpPr/>
          <p:nvPr/>
        </p:nvGrpSpPr>
        <p:grpSpPr>
          <a:xfrm>
            <a:off x="4155020" y="1979232"/>
            <a:ext cx="1539560" cy="171967"/>
            <a:chOff x="7746380" y="2949426"/>
            <a:chExt cx="2188691" cy="244475"/>
          </a:xfrm>
        </p:grpSpPr>
        <p:pic>
          <p:nvPicPr>
            <p:cNvPr id="418" name="Picture 14">
              <a:extLst>
                <a:ext uri="{FF2B5EF4-FFF2-40B4-BE49-F238E27FC236}">
                  <a16:creationId xmlns:a16="http://schemas.microsoft.com/office/drawing/2014/main" id="{CADDC86C-9265-458C-B7AD-17E7F2CAA19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9" name="Picture 15">
              <a:extLst>
                <a:ext uri="{FF2B5EF4-FFF2-40B4-BE49-F238E27FC236}">
                  <a16:creationId xmlns:a16="http://schemas.microsoft.com/office/drawing/2014/main" id="{9E362D7E-3534-484E-9377-6B5C686D6E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0" name="Picture 16">
              <a:extLst>
                <a:ext uri="{FF2B5EF4-FFF2-40B4-BE49-F238E27FC236}">
                  <a16:creationId xmlns:a16="http://schemas.microsoft.com/office/drawing/2014/main" id="{09693C3E-23CB-471C-828C-9656BA7B0E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1" name="Picture 17">
              <a:extLst>
                <a:ext uri="{FF2B5EF4-FFF2-40B4-BE49-F238E27FC236}">
                  <a16:creationId xmlns:a16="http://schemas.microsoft.com/office/drawing/2014/main" id="{301B2CD2-C5FF-44A9-A1A3-9E5A875CB1A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2" name="Picture 18">
              <a:extLst>
                <a:ext uri="{FF2B5EF4-FFF2-40B4-BE49-F238E27FC236}">
                  <a16:creationId xmlns:a16="http://schemas.microsoft.com/office/drawing/2014/main" id="{EE751831-6567-4F22-A40A-2F52865B4B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3" name="Picture 19">
              <a:extLst>
                <a:ext uri="{FF2B5EF4-FFF2-40B4-BE49-F238E27FC236}">
                  <a16:creationId xmlns:a16="http://schemas.microsoft.com/office/drawing/2014/main" id="{FF84E4A7-1195-4720-99E2-EF2200FD4F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4" name="Picture 20">
              <a:extLst>
                <a:ext uri="{FF2B5EF4-FFF2-40B4-BE49-F238E27FC236}">
                  <a16:creationId xmlns:a16="http://schemas.microsoft.com/office/drawing/2014/main" id="{7023A6B3-3A57-46D7-8B9F-371829A531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5" name="Picture 21">
              <a:extLst>
                <a:ext uri="{FF2B5EF4-FFF2-40B4-BE49-F238E27FC236}">
                  <a16:creationId xmlns:a16="http://schemas.microsoft.com/office/drawing/2014/main" id="{62D35E96-8D4D-4469-A94A-2FFE73D9082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6" name="Picture 22">
              <a:extLst>
                <a:ext uri="{FF2B5EF4-FFF2-40B4-BE49-F238E27FC236}">
                  <a16:creationId xmlns:a16="http://schemas.microsoft.com/office/drawing/2014/main" id="{BA0232B9-11C0-4E3F-9066-9BBE088861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7" name="Picture 23">
              <a:extLst>
                <a:ext uri="{FF2B5EF4-FFF2-40B4-BE49-F238E27FC236}">
                  <a16:creationId xmlns:a16="http://schemas.microsoft.com/office/drawing/2014/main" id="{49077953-DDBC-46E3-9EEF-83D96AD8E0D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28" name="Group 56">
            <a:extLst>
              <a:ext uri="{FF2B5EF4-FFF2-40B4-BE49-F238E27FC236}">
                <a16:creationId xmlns:a16="http://schemas.microsoft.com/office/drawing/2014/main" id="{A7F98ADA-98F6-4AB5-9072-58C94DCC9876}"/>
              </a:ext>
            </a:extLst>
          </p:cNvPr>
          <p:cNvGrpSpPr/>
          <p:nvPr/>
        </p:nvGrpSpPr>
        <p:grpSpPr>
          <a:xfrm>
            <a:off x="4155020" y="2422790"/>
            <a:ext cx="1539560" cy="171967"/>
            <a:chOff x="7746380" y="2949426"/>
            <a:chExt cx="2188691" cy="244475"/>
          </a:xfrm>
        </p:grpSpPr>
        <p:pic>
          <p:nvPicPr>
            <p:cNvPr id="429" name="Picture 14">
              <a:extLst>
                <a:ext uri="{FF2B5EF4-FFF2-40B4-BE49-F238E27FC236}">
                  <a16:creationId xmlns:a16="http://schemas.microsoft.com/office/drawing/2014/main" id="{2D3A6BBF-F601-4D3C-B89C-54BE7B2B50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0" name="Picture 15">
              <a:extLst>
                <a:ext uri="{FF2B5EF4-FFF2-40B4-BE49-F238E27FC236}">
                  <a16:creationId xmlns:a16="http://schemas.microsoft.com/office/drawing/2014/main" id="{444042D5-2B1B-4CB8-A146-042B420D78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1" name="Picture 16">
              <a:extLst>
                <a:ext uri="{FF2B5EF4-FFF2-40B4-BE49-F238E27FC236}">
                  <a16:creationId xmlns:a16="http://schemas.microsoft.com/office/drawing/2014/main" id="{14A6B6B4-55EF-4D9A-BFA9-0A2229FC5C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2" name="Picture 17">
              <a:extLst>
                <a:ext uri="{FF2B5EF4-FFF2-40B4-BE49-F238E27FC236}">
                  <a16:creationId xmlns:a16="http://schemas.microsoft.com/office/drawing/2014/main" id="{2756BFD2-3038-40DE-AE8A-7C17BD3CF3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3" name="Picture 18">
              <a:extLst>
                <a:ext uri="{FF2B5EF4-FFF2-40B4-BE49-F238E27FC236}">
                  <a16:creationId xmlns:a16="http://schemas.microsoft.com/office/drawing/2014/main" id="{ED18B025-C064-46F5-A089-352F98E1CD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4" name="Picture 19">
              <a:extLst>
                <a:ext uri="{FF2B5EF4-FFF2-40B4-BE49-F238E27FC236}">
                  <a16:creationId xmlns:a16="http://schemas.microsoft.com/office/drawing/2014/main" id="{11AC7AE0-59D0-4D9E-8801-9647D4C195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5" name="Picture 20">
              <a:extLst>
                <a:ext uri="{FF2B5EF4-FFF2-40B4-BE49-F238E27FC236}">
                  <a16:creationId xmlns:a16="http://schemas.microsoft.com/office/drawing/2014/main" id="{F3B26B1E-24AC-4D09-B942-56646D0410B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6" name="Picture 21">
              <a:extLst>
                <a:ext uri="{FF2B5EF4-FFF2-40B4-BE49-F238E27FC236}">
                  <a16:creationId xmlns:a16="http://schemas.microsoft.com/office/drawing/2014/main" id="{C9AFF410-C4EC-4721-8F71-63A8DC4229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7" name="Picture 22">
              <a:extLst>
                <a:ext uri="{FF2B5EF4-FFF2-40B4-BE49-F238E27FC236}">
                  <a16:creationId xmlns:a16="http://schemas.microsoft.com/office/drawing/2014/main" id="{88AB0E4E-03A4-4DAC-8D53-CF59E2D8A1B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8" name="Picture 23">
              <a:extLst>
                <a:ext uri="{FF2B5EF4-FFF2-40B4-BE49-F238E27FC236}">
                  <a16:creationId xmlns:a16="http://schemas.microsoft.com/office/drawing/2014/main" id="{7EFC05C1-426E-4D41-B579-C513E798406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39" name="Group 56">
            <a:extLst>
              <a:ext uri="{FF2B5EF4-FFF2-40B4-BE49-F238E27FC236}">
                <a16:creationId xmlns:a16="http://schemas.microsoft.com/office/drawing/2014/main" id="{8F0D517F-3A9F-4E1F-B076-92290A5C25EB}"/>
              </a:ext>
            </a:extLst>
          </p:cNvPr>
          <p:cNvGrpSpPr/>
          <p:nvPr/>
        </p:nvGrpSpPr>
        <p:grpSpPr>
          <a:xfrm>
            <a:off x="4155020" y="2872032"/>
            <a:ext cx="1539560" cy="171967"/>
            <a:chOff x="7746380" y="2949426"/>
            <a:chExt cx="2188691" cy="244475"/>
          </a:xfrm>
        </p:grpSpPr>
        <p:pic>
          <p:nvPicPr>
            <p:cNvPr id="440" name="Picture 14">
              <a:extLst>
                <a:ext uri="{FF2B5EF4-FFF2-40B4-BE49-F238E27FC236}">
                  <a16:creationId xmlns:a16="http://schemas.microsoft.com/office/drawing/2014/main" id="{42477693-B8C5-4375-8E34-DE13FC2269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1" name="Picture 15">
              <a:extLst>
                <a:ext uri="{FF2B5EF4-FFF2-40B4-BE49-F238E27FC236}">
                  <a16:creationId xmlns:a16="http://schemas.microsoft.com/office/drawing/2014/main" id="{34709E6A-3689-422A-BCDE-A7EC43428C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2" name="Picture 16">
              <a:extLst>
                <a:ext uri="{FF2B5EF4-FFF2-40B4-BE49-F238E27FC236}">
                  <a16:creationId xmlns:a16="http://schemas.microsoft.com/office/drawing/2014/main" id="{9C21C01A-AF50-461F-A30B-19A6F96D91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3" name="Picture 17">
              <a:extLst>
                <a:ext uri="{FF2B5EF4-FFF2-40B4-BE49-F238E27FC236}">
                  <a16:creationId xmlns:a16="http://schemas.microsoft.com/office/drawing/2014/main" id="{DC5C1792-088E-4980-8D7A-43DB5BA567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4" name="Picture 18">
              <a:extLst>
                <a:ext uri="{FF2B5EF4-FFF2-40B4-BE49-F238E27FC236}">
                  <a16:creationId xmlns:a16="http://schemas.microsoft.com/office/drawing/2014/main" id="{AF58C061-F70D-454F-903A-BEDCE5A219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5" name="Picture 19">
              <a:extLst>
                <a:ext uri="{FF2B5EF4-FFF2-40B4-BE49-F238E27FC236}">
                  <a16:creationId xmlns:a16="http://schemas.microsoft.com/office/drawing/2014/main" id="{3BB8CD82-6482-42A9-83E6-24E0702ABD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6" name="Picture 20">
              <a:extLst>
                <a:ext uri="{FF2B5EF4-FFF2-40B4-BE49-F238E27FC236}">
                  <a16:creationId xmlns:a16="http://schemas.microsoft.com/office/drawing/2014/main" id="{096652E6-E73E-4D2A-A4A6-220F49A8FE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7" name="Picture 21">
              <a:extLst>
                <a:ext uri="{FF2B5EF4-FFF2-40B4-BE49-F238E27FC236}">
                  <a16:creationId xmlns:a16="http://schemas.microsoft.com/office/drawing/2014/main" id="{20C96B9E-18F0-4167-8ECF-4D45A59A2C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8" name="Picture 22">
              <a:extLst>
                <a:ext uri="{FF2B5EF4-FFF2-40B4-BE49-F238E27FC236}">
                  <a16:creationId xmlns:a16="http://schemas.microsoft.com/office/drawing/2014/main" id="{3A29942B-4EBD-407A-8E96-8A5F977AB4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9" name="Picture 23">
              <a:extLst>
                <a:ext uri="{FF2B5EF4-FFF2-40B4-BE49-F238E27FC236}">
                  <a16:creationId xmlns:a16="http://schemas.microsoft.com/office/drawing/2014/main" id="{1D4E1B9A-675A-40D4-B64E-BBA6EB582E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50" name="Group 56">
            <a:extLst>
              <a:ext uri="{FF2B5EF4-FFF2-40B4-BE49-F238E27FC236}">
                <a16:creationId xmlns:a16="http://schemas.microsoft.com/office/drawing/2014/main" id="{C41D2BE2-5561-41F8-BC8E-E44D93B87212}"/>
              </a:ext>
            </a:extLst>
          </p:cNvPr>
          <p:cNvGrpSpPr/>
          <p:nvPr/>
        </p:nvGrpSpPr>
        <p:grpSpPr>
          <a:xfrm>
            <a:off x="4151794" y="3328326"/>
            <a:ext cx="1539560" cy="171967"/>
            <a:chOff x="7746380" y="2949426"/>
            <a:chExt cx="2188691" cy="244475"/>
          </a:xfrm>
        </p:grpSpPr>
        <p:pic>
          <p:nvPicPr>
            <p:cNvPr id="451" name="Picture 14">
              <a:extLst>
                <a:ext uri="{FF2B5EF4-FFF2-40B4-BE49-F238E27FC236}">
                  <a16:creationId xmlns:a16="http://schemas.microsoft.com/office/drawing/2014/main" id="{CC37B656-161D-4966-83CB-4486EC70AE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2" name="Picture 15">
              <a:extLst>
                <a:ext uri="{FF2B5EF4-FFF2-40B4-BE49-F238E27FC236}">
                  <a16:creationId xmlns:a16="http://schemas.microsoft.com/office/drawing/2014/main" id="{4C20EFA3-06B7-45C0-AA07-B955AB378A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3" name="Picture 16">
              <a:extLst>
                <a:ext uri="{FF2B5EF4-FFF2-40B4-BE49-F238E27FC236}">
                  <a16:creationId xmlns:a16="http://schemas.microsoft.com/office/drawing/2014/main" id="{263351D5-AC30-4B4F-9297-27280640CF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4" name="Picture 17">
              <a:extLst>
                <a:ext uri="{FF2B5EF4-FFF2-40B4-BE49-F238E27FC236}">
                  <a16:creationId xmlns:a16="http://schemas.microsoft.com/office/drawing/2014/main" id="{6873659E-D101-475E-B721-A93BC9F5C1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5" name="Picture 18">
              <a:extLst>
                <a:ext uri="{FF2B5EF4-FFF2-40B4-BE49-F238E27FC236}">
                  <a16:creationId xmlns:a16="http://schemas.microsoft.com/office/drawing/2014/main" id="{5C54DE79-7426-4ECC-932E-691CDD46D5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6" name="Picture 19">
              <a:extLst>
                <a:ext uri="{FF2B5EF4-FFF2-40B4-BE49-F238E27FC236}">
                  <a16:creationId xmlns:a16="http://schemas.microsoft.com/office/drawing/2014/main" id="{88EF0F9A-EEC2-4D11-9306-CE76BCF0D9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7" name="Picture 20">
              <a:extLst>
                <a:ext uri="{FF2B5EF4-FFF2-40B4-BE49-F238E27FC236}">
                  <a16:creationId xmlns:a16="http://schemas.microsoft.com/office/drawing/2014/main" id="{310FB390-3D90-4F1F-8EA5-C88837E3DD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8" name="Picture 21">
              <a:extLst>
                <a:ext uri="{FF2B5EF4-FFF2-40B4-BE49-F238E27FC236}">
                  <a16:creationId xmlns:a16="http://schemas.microsoft.com/office/drawing/2014/main" id="{157ACF5B-7923-4A78-87C0-08AB4F2C0C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9" name="Picture 22">
              <a:extLst>
                <a:ext uri="{FF2B5EF4-FFF2-40B4-BE49-F238E27FC236}">
                  <a16:creationId xmlns:a16="http://schemas.microsoft.com/office/drawing/2014/main" id="{20543703-F550-4C90-9EE4-A2CA8A59C4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0" name="Picture 23">
              <a:extLst>
                <a:ext uri="{FF2B5EF4-FFF2-40B4-BE49-F238E27FC236}">
                  <a16:creationId xmlns:a16="http://schemas.microsoft.com/office/drawing/2014/main" id="{A0263310-27CA-4809-996B-2FDA7949FF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61" name="Group 56">
            <a:extLst>
              <a:ext uri="{FF2B5EF4-FFF2-40B4-BE49-F238E27FC236}">
                <a16:creationId xmlns:a16="http://schemas.microsoft.com/office/drawing/2014/main" id="{11AFC304-6B18-46A2-89EB-699B3E503AF0}"/>
              </a:ext>
            </a:extLst>
          </p:cNvPr>
          <p:cNvGrpSpPr/>
          <p:nvPr/>
        </p:nvGrpSpPr>
        <p:grpSpPr>
          <a:xfrm>
            <a:off x="4155020" y="3773576"/>
            <a:ext cx="1539560" cy="171967"/>
            <a:chOff x="7746380" y="2949426"/>
            <a:chExt cx="2188691" cy="244475"/>
          </a:xfrm>
        </p:grpSpPr>
        <p:pic>
          <p:nvPicPr>
            <p:cNvPr id="462" name="Picture 14">
              <a:extLst>
                <a:ext uri="{FF2B5EF4-FFF2-40B4-BE49-F238E27FC236}">
                  <a16:creationId xmlns:a16="http://schemas.microsoft.com/office/drawing/2014/main" id="{52A5AE0E-C0EA-4870-959D-A33E88E11F4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3" name="Picture 15">
              <a:extLst>
                <a:ext uri="{FF2B5EF4-FFF2-40B4-BE49-F238E27FC236}">
                  <a16:creationId xmlns:a16="http://schemas.microsoft.com/office/drawing/2014/main" id="{46BFE31B-CBD5-4462-8397-CFCC54BCFB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4" name="Picture 16">
              <a:extLst>
                <a:ext uri="{FF2B5EF4-FFF2-40B4-BE49-F238E27FC236}">
                  <a16:creationId xmlns:a16="http://schemas.microsoft.com/office/drawing/2014/main" id="{5920CA6D-53F1-4FAA-B17D-CAE78723E7B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5" name="Picture 17">
              <a:extLst>
                <a:ext uri="{FF2B5EF4-FFF2-40B4-BE49-F238E27FC236}">
                  <a16:creationId xmlns:a16="http://schemas.microsoft.com/office/drawing/2014/main" id="{73F30B4C-801E-414F-B9F3-F89595C637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6" name="Picture 18">
              <a:extLst>
                <a:ext uri="{FF2B5EF4-FFF2-40B4-BE49-F238E27FC236}">
                  <a16:creationId xmlns:a16="http://schemas.microsoft.com/office/drawing/2014/main" id="{0884A220-C440-4FEB-B000-96B083B095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7" name="Picture 19">
              <a:extLst>
                <a:ext uri="{FF2B5EF4-FFF2-40B4-BE49-F238E27FC236}">
                  <a16:creationId xmlns:a16="http://schemas.microsoft.com/office/drawing/2014/main" id="{D38320F0-9BCB-4F12-B6E1-6CA74C9F16B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8" name="Picture 20">
              <a:extLst>
                <a:ext uri="{FF2B5EF4-FFF2-40B4-BE49-F238E27FC236}">
                  <a16:creationId xmlns:a16="http://schemas.microsoft.com/office/drawing/2014/main" id="{EDCE57D7-8FD0-40DC-829D-902F4B1F2E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9" name="Picture 21">
              <a:extLst>
                <a:ext uri="{FF2B5EF4-FFF2-40B4-BE49-F238E27FC236}">
                  <a16:creationId xmlns:a16="http://schemas.microsoft.com/office/drawing/2014/main" id="{9A91237A-4A74-4322-B2C4-5B4B9A93BF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0" name="Picture 22">
              <a:extLst>
                <a:ext uri="{FF2B5EF4-FFF2-40B4-BE49-F238E27FC236}">
                  <a16:creationId xmlns:a16="http://schemas.microsoft.com/office/drawing/2014/main" id="{428BEA4D-B154-4F70-9713-ED6D1E2095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1" name="Picture 23">
              <a:extLst>
                <a:ext uri="{FF2B5EF4-FFF2-40B4-BE49-F238E27FC236}">
                  <a16:creationId xmlns:a16="http://schemas.microsoft.com/office/drawing/2014/main" id="{BA8213A7-F701-4EBA-AA1D-20163C64D1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72" name="Group 56">
            <a:extLst>
              <a:ext uri="{FF2B5EF4-FFF2-40B4-BE49-F238E27FC236}">
                <a16:creationId xmlns:a16="http://schemas.microsoft.com/office/drawing/2014/main" id="{9B64E1EF-9415-43E8-B6B5-9D1D10BB6A9B}"/>
              </a:ext>
            </a:extLst>
          </p:cNvPr>
          <p:cNvGrpSpPr/>
          <p:nvPr/>
        </p:nvGrpSpPr>
        <p:grpSpPr>
          <a:xfrm>
            <a:off x="4151615" y="4218826"/>
            <a:ext cx="1539560" cy="171967"/>
            <a:chOff x="7746380" y="2949426"/>
            <a:chExt cx="2188691" cy="244475"/>
          </a:xfrm>
        </p:grpSpPr>
        <p:pic>
          <p:nvPicPr>
            <p:cNvPr id="473" name="Picture 14">
              <a:extLst>
                <a:ext uri="{FF2B5EF4-FFF2-40B4-BE49-F238E27FC236}">
                  <a16:creationId xmlns:a16="http://schemas.microsoft.com/office/drawing/2014/main" id="{B0D571C9-71BE-412A-8DD8-E01519ED2D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4" name="Picture 15">
              <a:extLst>
                <a:ext uri="{FF2B5EF4-FFF2-40B4-BE49-F238E27FC236}">
                  <a16:creationId xmlns:a16="http://schemas.microsoft.com/office/drawing/2014/main" id="{F5AA9004-6B85-43D7-8E06-94D87D9610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5" name="Picture 16">
              <a:extLst>
                <a:ext uri="{FF2B5EF4-FFF2-40B4-BE49-F238E27FC236}">
                  <a16:creationId xmlns:a16="http://schemas.microsoft.com/office/drawing/2014/main" id="{0FC72508-CC37-4B75-AFC0-569C99FAE1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6" name="Picture 17">
              <a:extLst>
                <a:ext uri="{FF2B5EF4-FFF2-40B4-BE49-F238E27FC236}">
                  <a16:creationId xmlns:a16="http://schemas.microsoft.com/office/drawing/2014/main" id="{65847C4D-CD79-4466-8F1F-9761873CC9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7" name="Picture 18">
              <a:extLst>
                <a:ext uri="{FF2B5EF4-FFF2-40B4-BE49-F238E27FC236}">
                  <a16:creationId xmlns:a16="http://schemas.microsoft.com/office/drawing/2014/main" id="{013216E9-ED40-4CFF-92E8-F7A5B02695A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8" name="Picture 19">
              <a:extLst>
                <a:ext uri="{FF2B5EF4-FFF2-40B4-BE49-F238E27FC236}">
                  <a16:creationId xmlns:a16="http://schemas.microsoft.com/office/drawing/2014/main" id="{931A8DC9-67BB-4486-9BDC-866EC5CAAD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9" name="Picture 20">
              <a:extLst>
                <a:ext uri="{FF2B5EF4-FFF2-40B4-BE49-F238E27FC236}">
                  <a16:creationId xmlns:a16="http://schemas.microsoft.com/office/drawing/2014/main" id="{D6C2DB45-B724-4D86-89B8-AE0D603F05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0" name="Picture 21">
              <a:extLst>
                <a:ext uri="{FF2B5EF4-FFF2-40B4-BE49-F238E27FC236}">
                  <a16:creationId xmlns:a16="http://schemas.microsoft.com/office/drawing/2014/main" id="{5A39F179-C045-4CFE-8762-D853106AF8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1" name="Picture 22">
              <a:extLst>
                <a:ext uri="{FF2B5EF4-FFF2-40B4-BE49-F238E27FC236}">
                  <a16:creationId xmlns:a16="http://schemas.microsoft.com/office/drawing/2014/main" id="{3021B8F5-C497-47F3-87EA-DA27F93490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2" name="Picture 23">
              <a:extLst>
                <a:ext uri="{FF2B5EF4-FFF2-40B4-BE49-F238E27FC236}">
                  <a16:creationId xmlns:a16="http://schemas.microsoft.com/office/drawing/2014/main" id="{E9D104B8-AC65-4D7E-807C-2672B16677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83" name="Group 56">
            <a:extLst>
              <a:ext uri="{FF2B5EF4-FFF2-40B4-BE49-F238E27FC236}">
                <a16:creationId xmlns:a16="http://schemas.microsoft.com/office/drawing/2014/main" id="{2E6BC541-A7A8-4472-8029-A6D31199F44C}"/>
              </a:ext>
            </a:extLst>
          </p:cNvPr>
          <p:cNvGrpSpPr/>
          <p:nvPr/>
        </p:nvGrpSpPr>
        <p:grpSpPr>
          <a:xfrm>
            <a:off x="4155020" y="4664076"/>
            <a:ext cx="1539560" cy="171967"/>
            <a:chOff x="7746380" y="2949426"/>
            <a:chExt cx="2188691" cy="244475"/>
          </a:xfrm>
        </p:grpSpPr>
        <p:pic>
          <p:nvPicPr>
            <p:cNvPr id="484" name="Picture 14">
              <a:extLst>
                <a:ext uri="{FF2B5EF4-FFF2-40B4-BE49-F238E27FC236}">
                  <a16:creationId xmlns:a16="http://schemas.microsoft.com/office/drawing/2014/main" id="{DF2DB217-A6DA-4EAF-B594-162C57F97D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5" name="Picture 15">
              <a:extLst>
                <a:ext uri="{FF2B5EF4-FFF2-40B4-BE49-F238E27FC236}">
                  <a16:creationId xmlns:a16="http://schemas.microsoft.com/office/drawing/2014/main" id="{7E4F89BE-C7FA-4939-84DD-47199A815D5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6" name="Picture 16">
              <a:extLst>
                <a:ext uri="{FF2B5EF4-FFF2-40B4-BE49-F238E27FC236}">
                  <a16:creationId xmlns:a16="http://schemas.microsoft.com/office/drawing/2014/main" id="{A3D559E4-101D-4E72-B641-1D0E433A6B4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7" name="Picture 17">
              <a:extLst>
                <a:ext uri="{FF2B5EF4-FFF2-40B4-BE49-F238E27FC236}">
                  <a16:creationId xmlns:a16="http://schemas.microsoft.com/office/drawing/2014/main" id="{A3979413-4BD2-4C7B-AFCF-09418E7A19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8" name="Picture 18">
              <a:extLst>
                <a:ext uri="{FF2B5EF4-FFF2-40B4-BE49-F238E27FC236}">
                  <a16:creationId xmlns:a16="http://schemas.microsoft.com/office/drawing/2014/main" id="{EDA76C0E-C97E-44B6-9F58-92B1BCD6AFA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9" name="Picture 19">
              <a:extLst>
                <a:ext uri="{FF2B5EF4-FFF2-40B4-BE49-F238E27FC236}">
                  <a16:creationId xmlns:a16="http://schemas.microsoft.com/office/drawing/2014/main" id="{1634ABD9-8BF5-48CC-8809-D1DD6A8B53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0" name="Picture 20">
              <a:extLst>
                <a:ext uri="{FF2B5EF4-FFF2-40B4-BE49-F238E27FC236}">
                  <a16:creationId xmlns:a16="http://schemas.microsoft.com/office/drawing/2014/main" id="{CA5F702E-3311-4C15-B173-2B7D1145D9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1" name="Picture 21">
              <a:extLst>
                <a:ext uri="{FF2B5EF4-FFF2-40B4-BE49-F238E27FC236}">
                  <a16:creationId xmlns:a16="http://schemas.microsoft.com/office/drawing/2014/main" id="{BE240BF9-0DDB-43D9-AAA2-411203D14A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2" name="Picture 22">
              <a:extLst>
                <a:ext uri="{FF2B5EF4-FFF2-40B4-BE49-F238E27FC236}">
                  <a16:creationId xmlns:a16="http://schemas.microsoft.com/office/drawing/2014/main" id="{C5D0EF83-2DF8-4B2C-95B5-C5F15B3A80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3" name="Picture 23">
              <a:extLst>
                <a:ext uri="{FF2B5EF4-FFF2-40B4-BE49-F238E27FC236}">
                  <a16:creationId xmlns:a16="http://schemas.microsoft.com/office/drawing/2014/main" id="{6E83EE97-C914-4628-80EB-75FB019116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94" name="Group 56">
            <a:extLst>
              <a:ext uri="{FF2B5EF4-FFF2-40B4-BE49-F238E27FC236}">
                <a16:creationId xmlns:a16="http://schemas.microsoft.com/office/drawing/2014/main" id="{AF99F622-93FB-46D2-ACC1-F9561D4F977F}"/>
              </a:ext>
            </a:extLst>
          </p:cNvPr>
          <p:cNvGrpSpPr/>
          <p:nvPr/>
        </p:nvGrpSpPr>
        <p:grpSpPr>
          <a:xfrm>
            <a:off x="4158137" y="5109326"/>
            <a:ext cx="1539560" cy="171967"/>
            <a:chOff x="7746380" y="2949426"/>
            <a:chExt cx="2188691" cy="244475"/>
          </a:xfrm>
        </p:grpSpPr>
        <p:pic>
          <p:nvPicPr>
            <p:cNvPr id="495" name="Picture 14">
              <a:extLst>
                <a:ext uri="{FF2B5EF4-FFF2-40B4-BE49-F238E27FC236}">
                  <a16:creationId xmlns:a16="http://schemas.microsoft.com/office/drawing/2014/main" id="{23DDE5DF-C0C9-4C33-A77F-EC2E3B5AB4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6" name="Picture 15">
              <a:extLst>
                <a:ext uri="{FF2B5EF4-FFF2-40B4-BE49-F238E27FC236}">
                  <a16:creationId xmlns:a16="http://schemas.microsoft.com/office/drawing/2014/main" id="{A98D6EE6-02F3-4C75-B60D-6C1143789D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7" name="Picture 16">
              <a:extLst>
                <a:ext uri="{FF2B5EF4-FFF2-40B4-BE49-F238E27FC236}">
                  <a16:creationId xmlns:a16="http://schemas.microsoft.com/office/drawing/2014/main" id="{6D6A4D8F-F0C6-457F-B66A-5EBBFE8A37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8" name="Picture 17">
              <a:extLst>
                <a:ext uri="{FF2B5EF4-FFF2-40B4-BE49-F238E27FC236}">
                  <a16:creationId xmlns:a16="http://schemas.microsoft.com/office/drawing/2014/main" id="{C9FECFC6-ED2B-4860-A3B7-095370E97C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9" name="Picture 18">
              <a:extLst>
                <a:ext uri="{FF2B5EF4-FFF2-40B4-BE49-F238E27FC236}">
                  <a16:creationId xmlns:a16="http://schemas.microsoft.com/office/drawing/2014/main" id="{F1C1C589-7752-4E30-A0D5-B4DEA7E09D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0" name="Picture 19">
              <a:extLst>
                <a:ext uri="{FF2B5EF4-FFF2-40B4-BE49-F238E27FC236}">
                  <a16:creationId xmlns:a16="http://schemas.microsoft.com/office/drawing/2014/main" id="{192FCAB9-A53F-4B28-8842-B365A682F1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1" name="Picture 20">
              <a:extLst>
                <a:ext uri="{FF2B5EF4-FFF2-40B4-BE49-F238E27FC236}">
                  <a16:creationId xmlns:a16="http://schemas.microsoft.com/office/drawing/2014/main" id="{77454F56-B38D-45AC-830D-35A4FDE2C7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2" name="Picture 21">
              <a:extLst>
                <a:ext uri="{FF2B5EF4-FFF2-40B4-BE49-F238E27FC236}">
                  <a16:creationId xmlns:a16="http://schemas.microsoft.com/office/drawing/2014/main" id="{72F82A1E-10B8-4601-A793-05731D4059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3" name="Picture 22">
              <a:extLst>
                <a:ext uri="{FF2B5EF4-FFF2-40B4-BE49-F238E27FC236}">
                  <a16:creationId xmlns:a16="http://schemas.microsoft.com/office/drawing/2014/main" id="{974D0BA9-A04F-4C61-9752-4FF1E85554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4" name="Picture 23">
              <a:extLst>
                <a:ext uri="{FF2B5EF4-FFF2-40B4-BE49-F238E27FC236}">
                  <a16:creationId xmlns:a16="http://schemas.microsoft.com/office/drawing/2014/main" id="{CFCF30E0-ABFA-4571-A185-E96EF3F454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05" name="Group 56">
            <a:extLst>
              <a:ext uri="{FF2B5EF4-FFF2-40B4-BE49-F238E27FC236}">
                <a16:creationId xmlns:a16="http://schemas.microsoft.com/office/drawing/2014/main" id="{D03F08A6-1DC2-4790-B947-AEE6A7862D55}"/>
              </a:ext>
            </a:extLst>
          </p:cNvPr>
          <p:cNvGrpSpPr/>
          <p:nvPr/>
        </p:nvGrpSpPr>
        <p:grpSpPr>
          <a:xfrm>
            <a:off x="4153749" y="5554576"/>
            <a:ext cx="1539560" cy="171967"/>
            <a:chOff x="7746380" y="2949426"/>
            <a:chExt cx="2188691" cy="244475"/>
          </a:xfrm>
        </p:grpSpPr>
        <p:pic>
          <p:nvPicPr>
            <p:cNvPr id="506" name="Picture 14">
              <a:extLst>
                <a:ext uri="{FF2B5EF4-FFF2-40B4-BE49-F238E27FC236}">
                  <a16:creationId xmlns:a16="http://schemas.microsoft.com/office/drawing/2014/main" id="{4926A45B-7FF1-4324-B9AC-14F9FC680C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7" name="Picture 15">
              <a:extLst>
                <a:ext uri="{FF2B5EF4-FFF2-40B4-BE49-F238E27FC236}">
                  <a16:creationId xmlns:a16="http://schemas.microsoft.com/office/drawing/2014/main" id="{F4273CE4-2398-494E-AA1D-2B6251B5E2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8" name="Picture 16">
              <a:extLst>
                <a:ext uri="{FF2B5EF4-FFF2-40B4-BE49-F238E27FC236}">
                  <a16:creationId xmlns:a16="http://schemas.microsoft.com/office/drawing/2014/main" id="{6EA4AFCD-F2A5-4A25-B9AE-7BEC91D37A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9" name="Picture 17">
              <a:extLst>
                <a:ext uri="{FF2B5EF4-FFF2-40B4-BE49-F238E27FC236}">
                  <a16:creationId xmlns:a16="http://schemas.microsoft.com/office/drawing/2014/main" id="{3BC29BD1-68D9-4C5B-8466-8CB0775011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0" name="Picture 18">
              <a:extLst>
                <a:ext uri="{FF2B5EF4-FFF2-40B4-BE49-F238E27FC236}">
                  <a16:creationId xmlns:a16="http://schemas.microsoft.com/office/drawing/2014/main" id="{E27AAE05-7576-48B3-BD84-21009C5FF8D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1" name="Picture 19">
              <a:extLst>
                <a:ext uri="{FF2B5EF4-FFF2-40B4-BE49-F238E27FC236}">
                  <a16:creationId xmlns:a16="http://schemas.microsoft.com/office/drawing/2014/main" id="{D87D53CF-425A-4BFA-A15C-1B834A481E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2" name="Picture 20">
              <a:extLst>
                <a:ext uri="{FF2B5EF4-FFF2-40B4-BE49-F238E27FC236}">
                  <a16:creationId xmlns:a16="http://schemas.microsoft.com/office/drawing/2014/main" id="{5A922A89-0B1A-44F3-AB8B-7BDA256DC8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3" name="Picture 21">
              <a:extLst>
                <a:ext uri="{FF2B5EF4-FFF2-40B4-BE49-F238E27FC236}">
                  <a16:creationId xmlns:a16="http://schemas.microsoft.com/office/drawing/2014/main" id="{C423AF58-FD66-4EB9-93C6-741F0C5195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4" name="Picture 22">
              <a:extLst>
                <a:ext uri="{FF2B5EF4-FFF2-40B4-BE49-F238E27FC236}">
                  <a16:creationId xmlns:a16="http://schemas.microsoft.com/office/drawing/2014/main" id="{72457D31-581B-4E25-B7C2-8AC2E36D3E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5" name="Picture 23">
              <a:extLst>
                <a:ext uri="{FF2B5EF4-FFF2-40B4-BE49-F238E27FC236}">
                  <a16:creationId xmlns:a16="http://schemas.microsoft.com/office/drawing/2014/main" id="{4DA46DD9-1CF6-4DC9-B705-9186878E26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16" name="Group 56">
            <a:extLst>
              <a:ext uri="{FF2B5EF4-FFF2-40B4-BE49-F238E27FC236}">
                <a16:creationId xmlns:a16="http://schemas.microsoft.com/office/drawing/2014/main" id="{4DA1AAB0-59AA-4C4E-9C6F-B9BFCF9061F7}"/>
              </a:ext>
            </a:extLst>
          </p:cNvPr>
          <p:cNvGrpSpPr/>
          <p:nvPr/>
        </p:nvGrpSpPr>
        <p:grpSpPr>
          <a:xfrm>
            <a:off x="4151175" y="5986527"/>
            <a:ext cx="1539560" cy="171967"/>
            <a:chOff x="7746380" y="2949426"/>
            <a:chExt cx="2188691" cy="244475"/>
          </a:xfrm>
        </p:grpSpPr>
        <p:pic>
          <p:nvPicPr>
            <p:cNvPr id="517" name="Picture 14">
              <a:extLst>
                <a:ext uri="{FF2B5EF4-FFF2-40B4-BE49-F238E27FC236}">
                  <a16:creationId xmlns:a16="http://schemas.microsoft.com/office/drawing/2014/main" id="{BE359E48-09C7-4010-AE9E-3A4EA572DF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8" name="Picture 15">
              <a:extLst>
                <a:ext uri="{FF2B5EF4-FFF2-40B4-BE49-F238E27FC236}">
                  <a16:creationId xmlns:a16="http://schemas.microsoft.com/office/drawing/2014/main" id="{56427B50-EFEB-4DA9-B350-F191B26D25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9" name="Picture 16">
              <a:extLst>
                <a:ext uri="{FF2B5EF4-FFF2-40B4-BE49-F238E27FC236}">
                  <a16:creationId xmlns:a16="http://schemas.microsoft.com/office/drawing/2014/main" id="{4BC780AE-D9A5-4D7F-8B2D-70891754130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0" name="Picture 17">
              <a:extLst>
                <a:ext uri="{FF2B5EF4-FFF2-40B4-BE49-F238E27FC236}">
                  <a16:creationId xmlns:a16="http://schemas.microsoft.com/office/drawing/2014/main" id="{1C414210-2FFB-4325-8C49-59CB5C5FD1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1" name="Picture 18">
              <a:extLst>
                <a:ext uri="{FF2B5EF4-FFF2-40B4-BE49-F238E27FC236}">
                  <a16:creationId xmlns:a16="http://schemas.microsoft.com/office/drawing/2014/main" id="{69CEEA47-10C6-4097-B96F-1BF8D8AC93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2" name="Picture 19">
              <a:extLst>
                <a:ext uri="{FF2B5EF4-FFF2-40B4-BE49-F238E27FC236}">
                  <a16:creationId xmlns:a16="http://schemas.microsoft.com/office/drawing/2014/main" id="{265ECF1C-0B61-4967-83E8-4B811A930E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3" name="Picture 20">
              <a:extLst>
                <a:ext uri="{FF2B5EF4-FFF2-40B4-BE49-F238E27FC236}">
                  <a16:creationId xmlns:a16="http://schemas.microsoft.com/office/drawing/2014/main" id="{B232FAC2-F197-430F-9F55-9A4CB5B900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4" name="Picture 21">
              <a:extLst>
                <a:ext uri="{FF2B5EF4-FFF2-40B4-BE49-F238E27FC236}">
                  <a16:creationId xmlns:a16="http://schemas.microsoft.com/office/drawing/2014/main" id="{277CFEE5-0C17-446E-B0AE-A1CEE20654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5" name="Picture 22">
              <a:extLst>
                <a:ext uri="{FF2B5EF4-FFF2-40B4-BE49-F238E27FC236}">
                  <a16:creationId xmlns:a16="http://schemas.microsoft.com/office/drawing/2014/main" id="{405115BB-D2C0-4FAF-B122-2511EE073C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6" name="Picture 23">
              <a:extLst>
                <a:ext uri="{FF2B5EF4-FFF2-40B4-BE49-F238E27FC236}">
                  <a16:creationId xmlns:a16="http://schemas.microsoft.com/office/drawing/2014/main" id="{05A8BC03-E175-4784-8F6B-0979AF9776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27" name="Group 526">
            <a:extLst>
              <a:ext uri="{FF2B5EF4-FFF2-40B4-BE49-F238E27FC236}">
                <a16:creationId xmlns:a16="http://schemas.microsoft.com/office/drawing/2014/main" id="{2144CD9C-B4E2-49F1-B94D-72FA1D8F20E4}"/>
              </a:ext>
            </a:extLst>
          </p:cNvPr>
          <p:cNvGrpSpPr/>
          <p:nvPr/>
        </p:nvGrpSpPr>
        <p:grpSpPr>
          <a:xfrm>
            <a:off x="4151175" y="1979232"/>
            <a:ext cx="1539560" cy="1515856"/>
            <a:chOff x="4975891" y="1527626"/>
            <a:chExt cx="1539560" cy="1515856"/>
          </a:xfrm>
        </p:grpSpPr>
        <p:grpSp>
          <p:nvGrpSpPr>
            <p:cNvPr id="528" name="Group 56">
              <a:extLst>
                <a:ext uri="{FF2B5EF4-FFF2-40B4-BE49-F238E27FC236}">
                  <a16:creationId xmlns:a16="http://schemas.microsoft.com/office/drawing/2014/main" id="{9D015B4D-7DC7-41B6-9769-532177D8C2E7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628" name="Picture 14">
                <a:extLst>
                  <a:ext uri="{FF2B5EF4-FFF2-40B4-BE49-F238E27FC236}">
                    <a16:creationId xmlns:a16="http://schemas.microsoft.com/office/drawing/2014/main" id="{67AB68D7-2D2A-4F19-AF1D-E6A1B1FD35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9" name="Picture 15">
                <a:extLst>
                  <a:ext uri="{FF2B5EF4-FFF2-40B4-BE49-F238E27FC236}">
                    <a16:creationId xmlns:a16="http://schemas.microsoft.com/office/drawing/2014/main" id="{B1562194-B996-473C-8E95-C2ACD3855A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0" name="Picture 16">
                <a:extLst>
                  <a:ext uri="{FF2B5EF4-FFF2-40B4-BE49-F238E27FC236}">
                    <a16:creationId xmlns:a16="http://schemas.microsoft.com/office/drawing/2014/main" id="{B3F803D4-DF4B-470B-A9AD-C8547C3E4C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1" name="Picture 17">
                <a:extLst>
                  <a:ext uri="{FF2B5EF4-FFF2-40B4-BE49-F238E27FC236}">
                    <a16:creationId xmlns:a16="http://schemas.microsoft.com/office/drawing/2014/main" id="{528915EE-D1D3-4727-BFB4-C8685463B2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2" name="Picture 18">
                <a:extLst>
                  <a:ext uri="{FF2B5EF4-FFF2-40B4-BE49-F238E27FC236}">
                    <a16:creationId xmlns:a16="http://schemas.microsoft.com/office/drawing/2014/main" id="{A3AE52AF-B38A-4CD9-974B-8725FC1713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3" name="Picture 19">
                <a:extLst>
                  <a:ext uri="{FF2B5EF4-FFF2-40B4-BE49-F238E27FC236}">
                    <a16:creationId xmlns:a16="http://schemas.microsoft.com/office/drawing/2014/main" id="{1578AC3C-4588-4158-9C6F-EB6DE5B0FE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4" name="Picture 20">
                <a:extLst>
                  <a:ext uri="{FF2B5EF4-FFF2-40B4-BE49-F238E27FC236}">
                    <a16:creationId xmlns:a16="http://schemas.microsoft.com/office/drawing/2014/main" id="{F5FAFFE5-AE67-43B6-B9A0-2BA72E1404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5" name="Picture 21">
                <a:extLst>
                  <a:ext uri="{FF2B5EF4-FFF2-40B4-BE49-F238E27FC236}">
                    <a16:creationId xmlns:a16="http://schemas.microsoft.com/office/drawing/2014/main" id="{1962080E-3B1F-4564-A496-345586A711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6" name="Picture 22">
                <a:extLst>
                  <a:ext uri="{FF2B5EF4-FFF2-40B4-BE49-F238E27FC236}">
                    <a16:creationId xmlns:a16="http://schemas.microsoft.com/office/drawing/2014/main" id="{27490EBA-C0BA-406D-B63E-2B6DF006AD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7" name="Picture 23">
                <a:extLst>
                  <a:ext uri="{FF2B5EF4-FFF2-40B4-BE49-F238E27FC236}">
                    <a16:creationId xmlns:a16="http://schemas.microsoft.com/office/drawing/2014/main" id="{B45C0886-BD26-4060-9FDA-AD6173D7A0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29" name="Group 56">
              <a:extLst>
                <a:ext uri="{FF2B5EF4-FFF2-40B4-BE49-F238E27FC236}">
                  <a16:creationId xmlns:a16="http://schemas.microsoft.com/office/drawing/2014/main" id="{B58AC598-4C0D-4360-B5EC-B76D82098F52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618" name="Picture 14">
                <a:extLst>
                  <a:ext uri="{FF2B5EF4-FFF2-40B4-BE49-F238E27FC236}">
                    <a16:creationId xmlns:a16="http://schemas.microsoft.com/office/drawing/2014/main" id="{95268C8C-84A3-4B7E-8568-11FE72B384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9" name="Picture 15">
                <a:extLst>
                  <a:ext uri="{FF2B5EF4-FFF2-40B4-BE49-F238E27FC236}">
                    <a16:creationId xmlns:a16="http://schemas.microsoft.com/office/drawing/2014/main" id="{DAB74F1E-0C6A-4BED-BE23-E7EBB2A22E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0" name="Picture 16">
                <a:extLst>
                  <a:ext uri="{FF2B5EF4-FFF2-40B4-BE49-F238E27FC236}">
                    <a16:creationId xmlns:a16="http://schemas.microsoft.com/office/drawing/2014/main" id="{FDF9C956-6D48-489C-9648-10D6AA5647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1" name="Picture 17">
                <a:extLst>
                  <a:ext uri="{FF2B5EF4-FFF2-40B4-BE49-F238E27FC236}">
                    <a16:creationId xmlns:a16="http://schemas.microsoft.com/office/drawing/2014/main" id="{C690A0AF-7757-4D51-9E51-DA19CC01C7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2" name="Picture 18">
                <a:extLst>
                  <a:ext uri="{FF2B5EF4-FFF2-40B4-BE49-F238E27FC236}">
                    <a16:creationId xmlns:a16="http://schemas.microsoft.com/office/drawing/2014/main" id="{241079EC-5B67-4F18-90D9-30CC8FDE24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3" name="Picture 19">
                <a:extLst>
                  <a:ext uri="{FF2B5EF4-FFF2-40B4-BE49-F238E27FC236}">
                    <a16:creationId xmlns:a16="http://schemas.microsoft.com/office/drawing/2014/main" id="{2D914A37-A4B9-49F2-9603-F3F15A5200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4" name="Picture 20">
                <a:extLst>
                  <a:ext uri="{FF2B5EF4-FFF2-40B4-BE49-F238E27FC236}">
                    <a16:creationId xmlns:a16="http://schemas.microsoft.com/office/drawing/2014/main" id="{4FFCB20D-0113-441C-9D58-2657FA1566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5" name="Picture 21">
                <a:extLst>
                  <a:ext uri="{FF2B5EF4-FFF2-40B4-BE49-F238E27FC236}">
                    <a16:creationId xmlns:a16="http://schemas.microsoft.com/office/drawing/2014/main" id="{81876164-A56A-4618-855E-B3D832A44F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6" name="Picture 22">
                <a:extLst>
                  <a:ext uri="{FF2B5EF4-FFF2-40B4-BE49-F238E27FC236}">
                    <a16:creationId xmlns:a16="http://schemas.microsoft.com/office/drawing/2014/main" id="{549A77A2-A1E1-482C-B492-F170B7E110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7" name="Picture 23">
                <a:extLst>
                  <a:ext uri="{FF2B5EF4-FFF2-40B4-BE49-F238E27FC236}">
                    <a16:creationId xmlns:a16="http://schemas.microsoft.com/office/drawing/2014/main" id="{F27742FD-78A2-45E0-9BD0-800ED3925E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0" name="Group 56">
              <a:extLst>
                <a:ext uri="{FF2B5EF4-FFF2-40B4-BE49-F238E27FC236}">
                  <a16:creationId xmlns:a16="http://schemas.microsoft.com/office/drawing/2014/main" id="{89DA0212-8A62-47B8-8BA7-5ACD879F5433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608" name="Picture 14">
                <a:extLst>
                  <a:ext uri="{FF2B5EF4-FFF2-40B4-BE49-F238E27FC236}">
                    <a16:creationId xmlns:a16="http://schemas.microsoft.com/office/drawing/2014/main" id="{39E55FBD-BBF1-4363-ACF2-0A01067281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9" name="Picture 15">
                <a:extLst>
                  <a:ext uri="{FF2B5EF4-FFF2-40B4-BE49-F238E27FC236}">
                    <a16:creationId xmlns:a16="http://schemas.microsoft.com/office/drawing/2014/main" id="{8E168C9A-E5BE-476C-8D19-125C1387FC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0" name="Picture 16">
                <a:extLst>
                  <a:ext uri="{FF2B5EF4-FFF2-40B4-BE49-F238E27FC236}">
                    <a16:creationId xmlns:a16="http://schemas.microsoft.com/office/drawing/2014/main" id="{03CFA9AC-F0AF-471A-8830-1A1903E352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1" name="Picture 17">
                <a:extLst>
                  <a:ext uri="{FF2B5EF4-FFF2-40B4-BE49-F238E27FC236}">
                    <a16:creationId xmlns:a16="http://schemas.microsoft.com/office/drawing/2014/main" id="{226F969F-2D2A-492F-9B83-32F1C7AAC1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2" name="Picture 18">
                <a:extLst>
                  <a:ext uri="{FF2B5EF4-FFF2-40B4-BE49-F238E27FC236}">
                    <a16:creationId xmlns:a16="http://schemas.microsoft.com/office/drawing/2014/main" id="{D33D13FF-10DB-46AC-99F6-8C1A5EB925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3" name="Picture 19">
                <a:extLst>
                  <a:ext uri="{FF2B5EF4-FFF2-40B4-BE49-F238E27FC236}">
                    <a16:creationId xmlns:a16="http://schemas.microsoft.com/office/drawing/2014/main" id="{F56BBC59-CB83-4EFF-9CD4-D97DEA5003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4" name="Picture 20">
                <a:extLst>
                  <a:ext uri="{FF2B5EF4-FFF2-40B4-BE49-F238E27FC236}">
                    <a16:creationId xmlns:a16="http://schemas.microsoft.com/office/drawing/2014/main" id="{8E5E0B09-BFAA-4E3B-A272-FC609EFEAF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5" name="Picture 21">
                <a:extLst>
                  <a:ext uri="{FF2B5EF4-FFF2-40B4-BE49-F238E27FC236}">
                    <a16:creationId xmlns:a16="http://schemas.microsoft.com/office/drawing/2014/main" id="{91A89642-BDE8-4CF4-B279-88ABF35E82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6" name="Picture 22">
                <a:extLst>
                  <a:ext uri="{FF2B5EF4-FFF2-40B4-BE49-F238E27FC236}">
                    <a16:creationId xmlns:a16="http://schemas.microsoft.com/office/drawing/2014/main" id="{9D66C6B7-2481-4E28-8D4F-91256CD3A9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7" name="Picture 23">
                <a:extLst>
                  <a:ext uri="{FF2B5EF4-FFF2-40B4-BE49-F238E27FC236}">
                    <a16:creationId xmlns:a16="http://schemas.microsoft.com/office/drawing/2014/main" id="{870A9166-2D47-4A64-933D-1CF4EA642C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1" name="Group 56">
              <a:extLst>
                <a:ext uri="{FF2B5EF4-FFF2-40B4-BE49-F238E27FC236}">
                  <a16:creationId xmlns:a16="http://schemas.microsoft.com/office/drawing/2014/main" id="{77341E7A-2BBC-4136-ACEA-8BD1071503DC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598" name="Picture 14">
                <a:extLst>
                  <a:ext uri="{FF2B5EF4-FFF2-40B4-BE49-F238E27FC236}">
                    <a16:creationId xmlns:a16="http://schemas.microsoft.com/office/drawing/2014/main" id="{7A88EBD7-1A2C-4EE9-AEFB-7BCF71A0FE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9" name="Picture 15">
                <a:extLst>
                  <a:ext uri="{FF2B5EF4-FFF2-40B4-BE49-F238E27FC236}">
                    <a16:creationId xmlns:a16="http://schemas.microsoft.com/office/drawing/2014/main" id="{5E078077-05CB-4C3B-88E9-67E2A92779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0" name="Picture 16">
                <a:extLst>
                  <a:ext uri="{FF2B5EF4-FFF2-40B4-BE49-F238E27FC236}">
                    <a16:creationId xmlns:a16="http://schemas.microsoft.com/office/drawing/2014/main" id="{4CCBEC6B-CB09-40EC-9E71-44642C9C82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1" name="Picture 17">
                <a:extLst>
                  <a:ext uri="{FF2B5EF4-FFF2-40B4-BE49-F238E27FC236}">
                    <a16:creationId xmlns:a16="http://schemas.microsoft.com/office/drawing/2014/main" id="{6FEFC3EF-36CB-4012-8F4E-6468B00C66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2" name="Picture 18">
                <a:extLst>
                  <a:ext uri="{FF2B5EF4-FFF2-40B4-BE49-F238E27FC236}">
                    <a16:creationId xmlns:a16="http://schemas.microsoft.com/office/drawing/2014/main" id="{0740B18C-32F2-45C1-832B-D217882EEE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3" name="Picture 19">
                <a:extLst>
                  <a:ext uri="{FF2B5EF4-FFF2-40B4-BE49-F238E27FC236}">
                    <a16:creationId xmlns:a16="http://schemas.microsoft.com/office/drawing/2014/main" id="{57D853C2-243E-4CAC-8D55-B62ACBD0FA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4" name="Picture 20">
                <a:extLst>
                  <a:ext uri="{FF2B5EF4-FFF2-40B4-BE49-F238E27FC236}">
                    <a16:creationId xmlns:a16="http://schemas.microsoft.com/office/drawing/2014/main" id="{4DBC5FBC-E8E9-443A-BAFB-A2BA5219A9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5" name="Picture 21">
                <a:extLst>
                  <a:ext uri="{FF2B5EF4-FFF2-40B4-BE49-F238E27FC236}">
                    <a16:creationId xmlns:a16="http://schemas.microsoft.com/office/drawing/2014/main" id="{DF97D489-322C-4379-85E8-D271CB36AF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6" name="Picture 22">
                <a:extLst>
                  <a:ext uri="{FF2B5EF4-FFF2-40B4-BE49-F238E27FC236}">
                    <a16:creationId xmlns:a16="http://schemas.microsoft.com/office/drawing/2014/main" id="{C963D483-258A-43CB-BCB8-99015CF27A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7" name="Picture 23">
                <a:extLst>
                  <a:ext uri="{FF2B5EF4-FFF2-40B4-BE49-F238E27FC236}">
                    <a16:creationId xmlns:a16="http://schemas.microsoft.com/office/drawing/2014/main" id="{E84A0E43-F7D4-406C-893A-B0A0DC0075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2" name="Group 56">
              <a:extLst>
                <a:ext uri="{FF2B5EF4-FFF2-40B4-BE49-F238E27FC236}">
                  <a16:creationId xmlns:a16="http://schemas.microsoft.com/office/drawing/2014/main" id="{475FCE68-3360-45B1-89CA-BF989C761917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588" name="Picture 14">
                <a:extLst>
                  <a:ext uri="{FF2B5EF4-FFF2-40B4-BE49-F238E27FC236}">
                    <a16:creationId xmlns:a16="http://schemas.microsoft.com/office/drawing/2014/main" id="{09C5ACF1-5E41-4C71-9B0C-5014C692F8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9" name="Picture 15">
                <a:extLst>
                  <a:ext uri="{FF2B5EF4-FFF2-40B4-BE49-F238E27FC236}">
                    <a16:creationId xmlns:a16="http://schemas.microsoft.com/office/drawing/2014/main" id="{6CA23A2A-F301-47EF-8FD9-8F40578EE9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0" name="Picture 16">
                <a:extLst>
                  <a:ext uri="{FF2B5EF4-FFF2-40B4-BE49-F238E27FC236}">
                    <a16:creationId xmlns:a16="http://schemas.microsoft.com/office/drawing/2014/main" id="{323CF52F-C522-4224-BFC2-0A1614B9A8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1" name="Picture 17">
                <a:extLst>
                  <a:ext uri="{FF2B5EF4-FFF2-40B4-BE49-F238E27FC236}">
                    <a16:creationId xmlns:a16="http://schemas.microsoft.com/office/drawing/2014/main" id="{211BCCAB-94C1-4CF7-B825-9E79AF9032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2" name="Picture 18">
                <a:extLst>
                  <a:ext uri="{FF2B5EF4-FFF2-40B4-BE49-F238E27FC236}">
                    <a16:creationId xmlns:a16="http://schemas.microsoft.com/office/drawing/2014/main" id="{F3B5A084-2E41-48D1-BEA4-FB6DA8A64A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3" name="Picture 19">
                <a:extLst>
                  <a:ext uri="{FF2B5EF4-FFF2-40B4-BE49-F238E27FC236}">
                    <a16:creationId xmlns:a16="http://schemas.microsoft.com/office/drawing/2014/main" id="{31CDC6A7-BBDD-460E-9B69-4F5240680A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4" name="Picture 20">
                <a:extLst>
                  <a:ext uri="{FF2B5EF4-FFF2-40B4-BE49-F238E27FC236}">
                    <a16:creationId xmlns:a16="http://schemas.microsoft.com/office/drawing/2014/main" id="{12292FEA-3389-4774-BBC8-93E7E4E04E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5" name="Picture 21">
                <a:extLst>
                  <a:ext uri="{FF2B5EF4-FFF2-40B4-BE49-F238E27FC236}">
                    <a16:creationId xmlns:a16="http://schemas.microsoft.com/office/drawing/2014/main" id="{78D7834B-4955-48CA-B10A-1E7D5BEED7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6" name="Picture 22">
                <a:extLst>
                  <a:ext uri="{FF2B5EF4-FFF2-40B4-BE49-F238E27FC236}">
                    <a16:creationId xmlns:a16="http://schemas.microsoft.com/office/drawing/2014/main" id="{3E0704AC-0E10-4B81-85A6-24DF7D612F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7" name="Picture 23">
                <a:extLst>
                  <a:ext uri="{FF2B5EF4-FFF2-40B4-BE49-F238E27FC236}">
                    <a16:creationId xmlns:a16="http://schemas.microsoft.com/office/drawing/2014/main" id="{8758A3F2-8082-43EF-B682-88EB75123F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3" name="Group 56">
              <a:extLst>
                <a:ext uri="{FF2B5EF4-FFF2-40B4-BE49-F238E27FC236}">
                  <a16:creationId xmlns:a16="http://schemas.microsoft.com/office/drawing/2014/main" id="{40CD7142-B9AD-4073-AC47-7E5D07116389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578" name="Picture 14">
                <a:extLst>
                  <a:ext uri="{FF2B5EF4-FFF2-40B4-BE49-F238E27FC236}">
                    <a16:creationId xmlns:a16="http://schemas.microsoft.com/office/drawing/2014/main" id="{80E4DA0A-ABD1-4357-AFC4-47554653FD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9" name="Picture 15">
                <a:extLst>
                  <a:ext uri="{FF2B5EF4-FFF2-40B4-BE49-F238E27FC236}">
                    <a16:creationId xmlns:a16="http://schemas.microsoft.com/office/drawing/2014/main" id="{ACE30C49-985C-4BB7-933D-DFFD0E1F40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0" name="Picture 16">
                <a:extLst>
                  <a:ext uri="{FF2B5EF4-FFF2-40B4-BE49-F238E27FC236}">
                    <a16:creationId xmlns:a16="http://schemas.microsoft.com/office/drawing/2014/main" id="{C91B118C-1473-4563-AFA5-F298CD6B72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1" name="Picture 17">
                <a:extLst>
                  <a:ext uri="{FF2B5EF4-FFF2-40B4-BE49-F238E27FC236}">
                    <a16:creationId xmlns:a16="http://schemas.microsoft.com/office/drawing/2014/main" id="{5E5AE284-EE76-4847-A8F3-102D2B3B5E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2" name="Picture 18">
                <a:extLst>
                  <a:ext uri="{FF2B5EF4-FFF2-40B4-BE49-F238E27FC236}">
                    <a16:creationId xmlns:a16="http://schemas.microsoft.com/office/drawing/2014/main" id="{6134066F-069B-4526-9E93-38FF93A89E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3" name="Picture 19">
                <a:extLst>
                  <a:ext uri="{FF2B5EF4-FFF2-40B4-BE49-F238E27FC236}">
                    <a16:creationId xmlns:a16="http://schemas.microsoft.com/office/drawing/2014/main" id="{1B126A8F-FE54-4C4F-92C2-411ACA654F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4" name="Picture 20">
                <a:extLst>
                  <a:ext uri="{FF2B5EF4-FFF2-40B4-BE49-F238E27FC236}">
                    <a16:creationId xmlns:a16="http://schemas.microsoft.com/office/drawing/2014/main" id="{96100924-DD03-44DC-91AB-E5E1166336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5" name="Picture 21">
                <a:extLst>
                  <a:ext uri="{FF2B5EF4-FFF2-40B4-BE49-F238E27FC236}">
                    <a16:creationId xmlns:a16="http://schemas.microsoft.com/office/drawing/2014/main" id="{29418ECC-4110-4091-8126-84B10ECDD1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6" name="Picture 22">
                <a:extLst>
                  <a:ext uri="{FF2B5EF4-FFF2-40B4-BE49-F238E27FC236}">
                    <a16:creationId xmlns:a16="http://schemas.microsoft.com/office/drawing/2014/main" id="{2D2D1C96-EBE6-46A9-A63F-D1D9802EF5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7" name="Picture 23">
                <a:extLst>
                  <a:ext uri="{FF2B5EF4-FFF2-40B4-BE49-F238E27FC236}">
                    <a16:creationId xmlns:a16="http://schemas.microsoft.com/office/drawing/2014/main" id="{4E9D82E6-BF25-4F50-9A35-3766EB6F70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4" name="Group 56">
              <a:extLst>
                <a:ext uri="{FF2B5EF4-FFF2-40B4-BE49-F238E27FC236}">
                  <a16:creationId xmlns:a16="http://schemas.microsoft.com/office/drawing/2014/main" id="{20C3BCAC-CBA6-47CE-8AA3-38DAF37C6BDC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568" name="Picture 14">
                <a:extLst>
                  <a:ext uri="{FF2B5EF4-FFF2-40B4-BE49-F238E27FC236}">
                    <a16:creationId xmlns:a16="http://schemas.microsoft.com/office/drawing/2014/main" id="{81AD2AA6-68ED-4C35-82F4-12A4DB6484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9" name="Picture 15">
                <a:extLst>
                  <a:ext uri="{FF2B5EF4-FFF2-40B4-BE49-F238E27FC236}">
                    <a16:creationId xmlns:a16="http://schemas.microsoft.com/office/drawing/2014/main" id="{43000D4C-15E0-4EF4-98BE-B12DBB9033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0" name="Picture 16">
                <a:extLst>
                  <a:ext uri="{FF2B5EF4-FFF2-40B4-BE49-F238E27FC236}">
                    <a16:creationId xmlns:a16="http://schemas.microsoft.com/office/drawing/2014/main" id="{FC59E698-BDDE-40B1-A49E-A7E38F7D75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1" name="Picture 17">
                <a:extLst>
                  <a:ext uri="{FF2B5EF4-FFF2-40B4-BE49-F238E27FC236}">
                    <a16:creationId xmlns:a16="http://schemas.microsoft.com/office/drawing/2014/main" id="{245CBEB0-2CD0-4B3D-96BA-C031238222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2" name="Picture 18">
                <a:extLst>
                  <a:ext uri="{FF2B5EF4-FFF2-40B4-BE49-F238E27FC236}">
                    <a16:creationId xmlns:a16="http://schemas.microsoft.com/office/drawing/2014/main" id="{8054B7FA-DE28-4D57-9B89-5E405D7F00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3" name="Picture 19">
                <a:extLst>
                  <a:ext uri="{FF2B5EF4-FFF2-40B4-BE49-F238E27FC236}">
                    <a16:creationId xmlns:a16="http://schemas.microsoft.com/office/drawing/2014/main" id="{624F371B-346B-4B13-B0C6-B9A024775F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4" name="Picture 20">
                <a:extLst>
                  <a:ext uri="{FF2B5EF4-FFF2-40B4-BE49-F238E27FC236}">
                    <a16:creationId xmlns:a16="http://schemas.microsoft.com/office/drawing/2014/main" id="{FCF8C215-B369-4D01-A2E6-9968E2ECC7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5" name="Picture 21">
                <a:extLst>
                  <a:ext uri="{FF2B5EF4-FFF2-40B4-BE49-F238E27FC236}">
                    <a16:creationId xmlns:a16="http://schemas.microsoft.com/office/drawing/2014/main" id="{A6208BB2-6227-44E3-9422-E1AB79B75F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6" name="Picture 22">
                <a:extLst>
                  <a:ext uri="{FF2B5EF4-FFF2-40B4-BE49-F238E27FC236}">
                    <a16:creationId xmlns:a16="http://schemas.microsoft.com/office/drawing/2014/main" id="{CFEF5C8C-B7FE-4316-9829-3CBB661B33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7" name="Picture 23">
                <a:extLst>
                  <a:ext uri="{FF2B5EF4-FFF2-40B4-BE49-F238E27FC236}">
                    <a16:creationId xmlns:a16="http://schemas.microsoft.com/office/drawing/2014/main" id="{6979EDB4-0B60-4FBA-891E-ECDB73E205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5" name="Group 56">
              <a:extLst>
                <a:ext uri="{FF2B5EF4-FFF2-40B4-BE49-F238E27FC236}">
                  <a16:creationId xmlns:a16="http://schemas.microsoft.com/office/drawing/2014/main" id="{53F23811-92FA-4B78-933F-ACBB7EBC16C4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558" name="Picture 14">
                <a:extLst>
                  <a:ext uri="{FF2B5EF4-FFF2-40B4-BE49-F238E27FC236}">
                    <a16:creationId xmlns:a16="http://schemas.microsoft.com/office/drawing/2014/main" id="{0AB83F64-85E4-4276-A0DD-F4BA80BBAA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9" name="Picture 15">
                <a:extLst>
                  <a:ext uri="{FF2B5EF4-FFF2-40B4-BE49-F238E27FC236}">
                    <a16:creationId xmlns:a16="http://schemas.microsoft.com/office/drawing/2014/main" id="{E8AD1989-ADC9-40BF-84E8-1DAB345EC4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0" name="Picture 16">
                <a:extLst>
                  <a:ext uri="{FF2B5EF4-FFF2-40B4-BE49-F238E27FC236}">
                    <a16:creationId xmlns:a16="http://schemas.microsoft.com/office/drawing/2014/main" id="{5032BBE4-E00E-4931-BEC7-73C38461AA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1" name="Picture 17">
                <a:extLst>
                  <a:ext uri="{FF2B5EF4-FFF2-40B4-BE49-F238E27FC236}">
                    <a16:creationId xmlns:a16="http://schemas.microsoft.com/office/drawing/2014/main" id="{D0F1F61E-9880-4EE9-AA46-790635583E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2" name="Picture 18">
                <a:extLst>
                  <a:ext uri="{FF2B5EF4-FFF2-40B4-BE49-F238E27FC236}">
                    <a16:creationId xmlns:a16="http://schemas.microsoft.com/office/drawing/2014/main" id="{DA3163D5-E6E4-478A-B259-C077BA6BED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3" name="Picture 19">
                <a:extLst>
                  <a:ext uri="{FF2B5EF4-FFF2-40B4-BE49-F238E27FC236}">
                    <a16:creationId xmlns:a16="http://schemas.microsoft.com/office/drawing/2014/main" id="{5D736F21-504B-4F4F-A2C7-6AA5B0F33B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4" name="Picture 20">
                <a:extLst>
                  <a:ext uri="{FF2B5EF4-FFF2-40B4-BE49-F238E27FC236}">
                    <a16:creationId xmlns:a16="http://schemas.microsoft.com/office/drawing/2014/main" id="{65ED0F21-9943-452C-9450-EF38471B0B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5" name="Picture 21">
                <a:extLst>
                  <a:ext uri="{FF2B5EF4-FFF2-40B4-BE49-F238E27FC236}">
                    <a16:creationId xmlns:a16="http://schemas.microsoft.com/office/drawing/2014/main" id="{AC783F36-C457-4FA7-80E8-6C12904AC3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6" name="Picture 22">
                <a:extLst>
                  <a:ext uri="{FF2B5EF4-FFF2-40B4-BE49-F238E27FC236}">
                    <a16:creationId xmlns:a16="http://schemas.microsoft.com/office/drawing/2014/main" id="{37C9A38D-91D4-45E8-9FDE-F644BBF7B1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7" name="Picture 23">
                <a:extLst>
                  <a:ext uri="{FF2B5EF4-FFF2-40B4-BE49-F238E27FC236}">
                    <a16:creationId xmlns:a16="http://schemas.microsoft.com/office/drawing/2014/main" id="{69080195-E00C-4C93-B79D-7BC9D3A6AA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6" name="Group 56">
              <a:extLst>
                <a:ext uri="{FF2B5EF4-FFF2-40B4-BE49-F238E27FC236}">
                  <a16:creationId xmlns:a16="http://schemas.microsoft.com/office/drawing/2014/main" id="{BF7E648E-D4DC-40D7-8A87-64A21A538DD4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548" name="Picture 14">
                <a:extLst>
                  <a:ext uri="{FF2B5EF4-FFF2-40B4-BE49-F238E27FC236}">
                    <a16:creationId xmlns:a16="http://schemas.microsoft.com/office/drawing/2014/main" id="{3C837EF7-2874-4CC7-8B36-EC9AFA1A03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9" name="Picture 15">
                <a:extLst>
                  <a:ext uri="{FF2B5EF4-FFF2-40B4-BE49-F238E27FC236}">
                    <a16:creationId xmlns:a16="http://schemas.microsoft.com/office/drawing/2014/main" id="{FD174C50-ACF5-4091-990A-45DFEAF358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0" name="Picture 16">
                <a:extLst>
                  <a:ext uri="{FF2B5EF4-FFF2-40B4-BE49-F238E27FC236}">
                    <a16:creationId xmlns:a16="http://schemas.microsoft.com/office/drawing/2014/main" id="{A3D01BE3-881C-4DF8-9895-8CE899927E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1" name="Picture 17">
                <a:extLst>
                  <a:ext uri="{FF2B5EF4-FFF2-40B4-BE49-F238E27FC236}">
                    <a16:creationId xmlns:a16="http://schemas.microsoft.com/office/drawing/2014/main" id="{9182EFC7-C63F-479C-A6F7-D439603AFC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2" name="Picture 18">
                <a:extLst>
                  <a:ext uri="{FF2B5EF4-FFF2-40B4-BE49-F238E27FC236}">
                    <a16:creationId xmlns:a16="http://schemas.microsoft.com/office/drawing/2014/main" id="{F495C1B7-222F-4E88-BA59-E2071F53C3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3" name="Picture 19">
                <a:extLst>
                  <a:ext uri="{FF2B5EF4-FFF2-40B4-BE49-F238E27FC236}">
                    <a16:creationId xmlns:a16="http://schemas.microsoft.com/office/drawing/2014/main" id="{160EEA97-DB0D-4DA1-862D-9CAD4431EC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4" name="Picture 20">
                <a:extLst>
                  <a:ext uri="{FF2B5EF4-FFF2-40B4-BE49-F238E27FC236}">
                    <a16:creationId xmlns:a16="http://schemas.microsoft.com/office/drawing/2014/main" id="{B6A1E448-B584-4FE2-AF6D-0FC764CDCA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5" name="Picture 21">
                <a:extLst>
                  <a:ext uri="{FF2B5EF4-FFF2-40B4-BE49-F238E27FC236}">
                    <a16:creationId xmlns:a16="http://schemas.microsoft.com/office/drawing/2014/main" id="{0223F370-FB57-4C29-BD56-FE83F62E5D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6" name="Picture 22">
                <a:extLst>
                  <a:ext uri="{FF2B5EF4-FFF2-40B4-BE49-F238E27FC236}">
                    <a16:creationId xmlns:a16="http://schemas.microsoft.com/office/drawing/2014/main" id="{CD22F2BA-7EF7-4A5A-9C56-2593A65A77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7" name="Picture 23">
                <a:extLst>
                  <a:ext uri="{FF2B5EF4-FFF2-40B4-BE49-F238E27FC236}">
                    <a16:creationId xmlns:a16="http://schemas.microsoft.com/office/drawing/2014/main" id="{08BBE38D-E0DD-48EE-ABA0-884999146B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7" name="Group 56">
              <a:extLst>
                <a:ext uri="{FF2B5EF4-FFF2-40B4-BE49-F238E27FC236}">
                  <a16:creationId xmlns:a16="http://schemas.microsoft.com/office/drawing/2014/main" id="{1430F096-B850-4F5D-81E1-C6D11CE9F4BC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538" name="Picture 14">
                <a:extLst>
                  <a:ext uri="{FF2B5EF4-FFF2-40B4-BE49-F238E27FC236}">
                    <a16:creationId xmlns:a16="http://schemas.microsoft.com/office/drawing/2014/main" id="{EF79CFB6-95FB-480E-90D8-00FA10AED8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9" name="Picture 15">
                <a:extLst>
                  <a:ext uri="{FF2B5EF4-FFF2-40B4-BE49-F238E27FC236}">
                    <a16:creationId xmlns:a16="http://schemas.microsoft.com/office/drawing/2014/main" id="{72249049-416D-43F0-AA42-2926CF68FD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0" name="Picture 16">
                <a:extLst>
                  <a:ext uri="{FF2B5EF4-FFF2-40B4-BE49-F238E27FC236}">
                    <a16:creationId xmlns:a16="http://schemas.microsoft.com/office/drawing/2014/main" id="{68245B10-F678-4A2B-A20B-3BCB5DE17A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1" name="Picture 17">
                <a:extLst>
                  <a:ext uri="{FF2B5EF4-FFF2-40B4-BE49-F238E27FC236}">
                    <a16:creationId xmlns:a16="http://schemas.microsoft.com/office/drawing/2014/main" id="{E29AECA7-35C0-4D78-8046-A6A8D28163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2" name="Picture 18">
                <a:extLst>
                  <a:ext uri="{FF2B5EF4-FFF2-40B4-BE49-F238E27FC236}">
                    <a16:creationId xmlns:a16="http://schemas.microsoft.com/office/drawing/2014/main" id="{23CD25A5-7AAC-4D3A-A39D-9D0A07A60A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3" name="Picture 19">
                <a:extLst>
                  <a:ext uri="{FF2B5EF4-FFF2-40B4-BE49-F238E27FC236}">
                    <a16:creationId xmlns:a16="http://schemas.microsoft.com/office/drawing/2014/main" id="{1FBFAB90-A62A-419A-9964-E1EF8B45EF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4" name="Picture 20">
                <a:extLst>
                  <a:ext uri="{FF2B5EF4-FFF2-40B4-BE49-F238E27FC236}">
                    <a16:creationId xmlns:a16="http://schemas.microsoft.com/office/drawing/2014/main" id="{5B6CCDF7-931B-4310-A080-5B0C5E8419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5" name="Picture 21">
                <a:extLst>
                  <a:ext uri="{FF2B5EF4-FFF2-40B4-BE49-F238E27FC236}">
                    <a16:creationId xmlns:a16="http://schemas.microsoft.com/office/drawing/2014/main" id="{F88A59E1-E7CB-4947-B3DB-73CA1B87C5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6" name="Picture 22">
                <a:extLst>
                  <a:ext uri="{FF2B5EF4-FFF2-40B4-BE49-F238E27FC236}">
                    <a16:creationId xmlns:a16="http://schemas.microsoft.com/office/drawing/2014/main" id="{BC2F4BD8-2FA9-4503-ACD5-5CF5D68B12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7" name="Picture 23">
                <a:extLst>
                  <a:ext uri="{FF2B5EF4-FFF2-40B4-BE49-F238E27FC236}">
                    <a16:creationId xmlns:a16="http://schemas.microsoft.com/office/drawing/2014/main" id="{F5EC922D-C12E-4F2A-B703-A5AC6DA868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638" name="Group 56">
            <a:extLst>
              <a:ext uri="{FF2B5EF4-FFF2-40B4-BE49-F238E27FC236}">
                <a16:creationId xmlns:a16="http://schemas.microsoft.com/office/drawing/2014/main" id="{B67ACC75-71FF-420C-BA09-76979A74069C}"/>
              </a:ext>
            </a:extLst>
          </p:cNvPr>
          <p:cNvGrpSpPr/>
          <p:nvPr/>
        </p:nvGrpSpPr>
        <p:grpSpPr>
          <a:xfrm>
            <a:off x="5937504" y="1979232"/>
            <a:ext cx="1539560" cy="171967"/>
            <a:chOff x="7746380" y="2949426"/>
            <a:chExt cx="2188691" cy="244475"/>
          </a:xfrm>
        </p:grpSpPr>
        <p:pic>
          <p:nvPicPr>
            <p:cNvPr id="639" name="Picture 14">
              <a:extLst>
                <a:ext uri="{FF2B5EF4-FFF2-40B4-BE49-F238E27FC236}">
                  <a16:creationId xmlns:a16="http://schemas.microsoft.com/office/drawing/2014/main" id="{CB2CD074-B611-49C8-918A-F9E1A6A952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40" name="Picture 15">
              <a:extLst>
                <a:ext uri="{FF2B5EF4-FFF2-40B4-BE49-F238E27FC236}">
                  <a16:creationId xmlns:a16="http://schemas.microsoft.com/office/drawing/2014/main" id="{6D522CA6-0CDE-44A0-A68E-8E53F0FC7E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41" name="Picture 16">
              <a:extLst>
                <a:ext uri="{FF2B5EF4-FFF2-40B4-BE49-F238E27FC236}">
                  <a16:creationId xmlns:a16="http://schemas.microsoft.com/office/drawing/2014/main" id="{1C062BF3-7409-41E8-95B0-C32D418945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42" name="Picture 17">
              <a:extLst>
                <a:ext uri="{FF2B5EF4-FFF2-40B4-BE49-F238E27FC236}">
                  <a16:creationId xmlns:a16="http://schemas.microsoft.com/office/drawing/2014/main" id="{B0578438-3A92-470A-ABB2-B68C6E57A3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43" name="Picture 18">
              <a:extLst>
                <a:ext uri="{FF2B5EF4-FFF2-40B4-BE49-F238E27FC236}">
                  <a16:creationId xmlns:a16="http://schemas.microsoft.com/office/drawing/2014/main" id="{338D7090-7A51-4B73-B5C2-71F95FCFE8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44" name="Picture 19">
              <a:extLst>
                <a:ext uri="{FF2B5EF4-FFF2-40B4-BE49-F238E27FC236}">
                  <a16:creationId xmlns:a16="http://schemas.microsoft.com/office/drawing/2014/main" id="{EB7E5A96-64EE-4866-9DB1-C5C37309F31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45" name="Picture 20">
              <a:extLst>
                <a:ext uri="{FF2B5EF4-FFF2-40B4-BE49-F238E27FC236}">
                  <a16:creationId xmlns:a16="http://schemas.microsoft.com/office/drawing/2014/main" id="{058BC8D3-7994-4F75-9039-84B7C7FAA4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46" name="Picture 21">
              <a:extLst>
                <a:ext uri="{FF2B5EF4-FFF2-40B4-BE49-F238E27FC236}">
                  <a16:creationId xmlns:a16="http://schemas.microsoft.com/office/drawing/2014/main" id="{1B2E7F66-6E76-418A-82A6-9468747B1BC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47" name="Picture 22">
              <a:extLst>
                <a:ext uri="{FF2B5EF4-FFF2-40B4-BE49-F238E27FC236}">
                  <a16:creationId xmlns:a16="http://schemas.microsoft.com/office/drawing/2014/main" id="{2DD23CE8-75B4-4CB4-8569-3FEC68CCC2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48" name="Picture 23">
              <a:extLst>
                <a:ext uri="{FF2B5EF4-FFF2-40B4-BE49-F238E27FC236}">
                  <a16:creationId xmlns:a16="http://schemas.microsoft.com/office/drawing/2014/main" id="{BAC85C50-C327-437F-B895-560490F93B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649" name="Group 56">
            <a:extLst>
              <a:ext uri="{FF2B5EF4-FFF2-40B4-BE49-F238E27FC236}">
                <a16:creationId xmlns:a16="http://schemas.microsoft.com/office/drawing/2014/main" id="{189F8040-4DC3-4287-B38C-7EC405800121}"/>
              </a:ext>
            </a:extLst>
          </p:cNvPr>
          <p:cNvGrpSpPr/>
          <p:nvPr/>
        </p:nvGrpSpPr>
        <p:grpSpPr>
          <a:xfrm>
            <a:off x="5937504" y="2420094"/>
            <a:ext cx="1539560" cy="171967"/>
            <a:chOff x="7746380" y="2949426"/>
            <a:chExt cx="2188691" cy="244475"/>
          </a:xfrm>
        </p:grpSpPr>
        <p:pic>
          <p:nvPicPr>
            <p:cNvPr id="650" name="Picture 14">
              <a:extLst>
                <a:ext uri="{FF2B5EF4-FFF2-40B4-BE49-F238E27FC236}">
                  <a16:creationId xmlns:a16="http://schemas.microsoft.com/office/drawing/2014/main" id="{5092749E-72B6-40B3-AE7A-7DDC035515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51" name="Picture 15">
              <a:extLst>
                <a:ext uri="{FF2B5EF4-FFF2-40B4-BE49-F238E27FC236}">
                  <a16:creationId xmlns:a16="http://schemas.microsoft.com/office/drawing/2014/main" id="{C0DB6DB9-F5F8-4030-B0CE-C8B7A3D504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52" name="Picture 16">
              <a:extLst>
                <a:ext uri="{FF2B5EF4-FFF2-40B4-BE49-F238E27FC236}">
                  <a16:creationId xmlns:a16="http://schemas.microsoft.com/office/drawing/2014/main" id="{AB61184C-1E55-4D85-BD0D-057B2654BD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53" name="Picture 17">
              <a:extLst>
                <a:ext uri="{FF2B5EF4-FFF2-40B4-BE49-F238E27FC236}">
                  <a16:creationId xmlns:a16="http://schemas.microsoft.com/office/drawing/2014/main" id="{72EED9F0-04C0-4987-877E-934E14C992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54" name="Picture 18">
              <a:extLst>
                <a:ext uri="{FF2B5EF4-FFF2-40B4-BE49-F238E27FC236}">
                  <a16:creationId xmlns:a16="http://schemas.microsoft.com/office/drawing/2014/main" id="{E2B516BC-4BFD-4BEE-9DC2-F6D9874D897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55" name="Picture 19">
              <a:extLst>
                <a:ext uri="{FF2B5EF4-FFF2-40B4-BE49-F238E27FC236}">
                  <a16:creationId xmlns:a16="http://schemas.microsoft.com/office/drawing/2014/main" id="{B30E9785-6709-45B8-9F74-4151464EF1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56" name="Picture 20">
              <a:extLst>
                <a:ext uri="{FF2B5EF4-FFF2-40B4-BE49-F238E27FC236}">
                  <a16:creationId xmlns:a16="http://schemas.microsoft.com/office/drawing/2014/main" id="{10B22E8E-03BE-4F6A-A233-0126035FD2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57" name="Picture 21">
              <a:extLst>
                <a:ext uri="{FF2B5EF4-FFF2-40B4-BE49-F238E27FC236}">
                  <a16:creationId xmlns:a16="http://schemas.microsoft.com/office/drawing/2014/main" id="{CA2AAC70-2400-4956-9B54-4CCB7E45A6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58" name="Picture 22">
              <a:extLst>
                <a:ext uri="{FF2B5EF4-FFF2-40B4-BE49-F238E27FC236}">
                  <a16:creationId xmlns:a16="http://schemas.microsoft.com/office/drawing/2014/main" id="{2C64141C-CA98-4DD8-90BA-E97BDD4544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59" name="Picture 23">
              <a:extLst>
                <a:ext uri="{FF2B5EF4-FFF2-40B4-BE49-F238E27FC236}">
                  <a16:creationId xmlns:a16="http://schemas.microsoft.com/office/drawing/2014/main" id="{351BA50B-BA75-4B6A-A3B5-49FD3EA9594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</p:spTree>
    <p:extLst>
      <p:ext uri="{BB962C8B-B14F-4D97-AF65-F5344CB8AC3E}">
        <p14:creationId xmlns:p14="http://schemas.microsoft.com/office/powerpoint/2010/main" val="32465441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5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6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6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39 -7.40741E-7 L 0.00013 -0.04282 " pathEditMode="relative" rAng="0" ptsTypes="AA">
                                      <p:cBhvr>
                                        <p:cTn id="31" dur="2000" fill="hold"/>
                                        <p:tgtEl>
                                          <p:spTgt spid="4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2153"/>
                                    </p:animMotion>
                                  </p:childTnLst>
                                </p:cTn>
                              </p:par>
                              <p:par>
                                <p:cTn id="3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26 0 L 0.00026 -0.08657 " pathEditMode="relative" rAng="0" ptsTypes="AA">
                                      <p:cBhvr>
                                        <p:cTn id="33" dur="2000" fill="hold"/>
                                        <p:tgtEl>
                                          <p:spTgt spid="4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4329"/>
                                    </p:animMotion>
                                  </p:childTnLst>
                                </p:cTn>
                              </p:par>
                              <p:par>
                                <p:cTn id="3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39 0.00023 L 0.00039 -0.13172 " pathEditMode="relative" rAng="0" ptsTypes="AA">
                                      <p:cBhvr>
                                        <p:cTn id="35" dur="2000" fill="hold"/>
                                        <p:tgtEl>
                                          <p:spTgt spid="4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597"/>
                                    </p:animMotion>
                                  </p:childTnLst>
                                </p:cTn>
                              </p:par>
                              <p:par>
                                <p:cTn id="3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26 -1.48148E-6 L 0.00026 -0.17477 " pathEditMode="relative" rAng="0" ptsTypes="AA">
                                      <p:cBhvr>
                                        <p:cTn id="37" dur="2000" fill="hold"/>
                                        <p:tgtEl>
                                          <p:spTgt spid="4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8750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65 2.22222E-6 L 0.00039 -0.21759 " pathEditMode="relative" rAng="0" ptsTypes="AA">
                                      <p:cBhvr>
                                        <p:cTn id="39" dur="2000" fill="hold"/>
                                        <p:tgtEl>
                                          <p:spTgt spid="4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-10880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52 -2.59259E-6 L 0.00026 -0.26134 " pathEditMode="relative" rAng="0" ptsTypes="AA">
                                      <p:cBhvr>
                                        <p:cTn id="41" dur="2000" fill="hold"/>
                                        <p:tgtEl>
                                          <p:spTgt spid="4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-13079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26 -0.00047 L 3.33333E-6 -0.30394 " pathEditMode="relative" rAng="0" ptsTypes="AA">
                                      <p:cBhvr>
                                        <p:cTn id="43" dur="2000" fill="hold"/>
                                        <p:tgtEl>
                                          <p:spTgt spid="4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" y="-15185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104 -3.7037E-6 L 0.00052 -0.34699 " pathEditMode="relative" rAng="0" ptsTypes="AA">
                                      <p:cBhvr>
                                        <p:cTn id="45" dur="2000" fill="hold"/>
                                        <p:tgtEl>
                                          <p:spTgt spid="5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-17361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3.33333E-6 L 0.00065 -0.3875 " pathEditMode="relative" rAng="0" ptsTypes="AA">
                                      <p:cBhvr>
                                        <p:cTn id="47" dur="2000" fill="hold"/>
                                        <p:tgtEl>
                                          <p:spTgt spid="5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1937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2000"/>
                            </p:stCondLst>
                            <p:childTnLst>
                              <p:par>
                                <p:cTn id="49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0" dur="500"/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3" dur="500"/>
                                        <p:tgtEl>
                                          <p:spTgt spid="4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6" dur="500"/>
                                        <p:tgtEl>
                                          <p:spTgt spid="4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9" dur="500"/>
                                        <p:tgtEl>
                                          <p:spTgt spid="4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2" dur="500"/>
                                        <p:tgtEl>
                                          <p:spTgt spid="4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5" dur="500"/>
                                        <p:tgtEl>
                                          <p:spTgt spid="4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8" dur="500"/>
                                        <p:tgtEl>
                                          <p:spTgt spid="4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1" dur="500"/>
                                        <p:tgtEl>
                                          <p:spTgt spid="5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4" dur="500"/>
                                        <p:tgtEl>
                                          <p:spTgt spid="5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7" dur="500"/>
                                        <p:tgtEl>
                                          <p:spTgt spid="4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5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4" name="Group 83">
            <a:extLst>
              <a:ext uri="{FF2B5EF4-FFF2-40B4-BE49-F238E27FC236}">
                <a16:creationId xmlns:a16="http://schemas.microsoft.com/office/drawing/2014/main" id="{DC66029A-9D7F-44B0-A633-A03AB55DC617}"/>
              </a:ext>
            </a:extLst>
          </p:cNvPr>
          <p:cNvGrpSpPr/>
          <p:nvPr/>
        </p:nvGrpSpPr>
        <p:grpSpPr>
          <a:xfrm>
            <a:off x="251362" y="552278"/>
            <a:ext cx="3481393" cy="817087"/>
            <a:chOff x="255526" y="2607393"/>
            <a:chExt cx="2758874" cy="1134018"/>
          </a:xfrm>
        </p:grpSpPr>
        <p:sp>
          <p:nvSpPr>
            <p:cNvPr id="85" name="Rectangle: Rounded Corners 84">
              <a:extLst>
                <a:ext uri="{FF2B5EF4-FFF2-40B4-BE49-F238E27FC236}">
                  <a16:creationId xmlns:a16="http://schemas.microsoft.com/office/drawing/2014/main" id="{7E77D88A-E0EB-4EEE-808C-89CD56CFC6F1}"/>
                </a:ext>
              </a:extLst>
            </p:cNvPr>
            <p:cNvSpPr/>
            <p:nvPr/>
          </p:nvSpPr>
          <p:spPr>
            <a:xfrm>
              <a:off x="255526" y="260739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9A2FA2E4-3EB8-426E-AC26-2582328F84C7}"/>
                </a:ext>
              </a:extLst>
            </p:cNvPr>
            <p:cNvSpPr txBox="1"/>
            <p:nvPr/>
          </p:nvSpPr>
          <p:spPr>
            <a:xfrm>
              <a:off x="308455" y="2720458"/>
              <a:ext cx="1767269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380 + 60 = </a:t>
              </a:r>
            </a:p>
          </p:txBody>
        </p:sp>
      </p:grpSp>
      <p:sp>
        <p:nvSpPr>
          <p:cNvPr id="96" name="Rectangle 95">
            <a:extLst>
              <a:ext uri="{FF2B5EF4-FFF2-40B4-BE49-F238E27FC236}">
                <a16:creationId xmlns:a16="http://schemas.microsoft.com/office/drawing/2014/main" id="{56B40D36-0CC7-42D5-AB43-D89C2C9BCBB1}"/>
              </a:ext>
            </a:extLst>
          </p:cNvPr>
          <p:cNvSpPr/>
          <p:nvPr/>
        </p:nvSpPr>
        <p:spPr>
          <a:xfrm>
            <a:off x="2439237" y="679939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2EB71473-75AF-4C0D-9E27-2D4CB88F374D}"/>
              </a:ext>
            </a:extLst>
          </p:cNvPr>
          <p:cNvSpPr txBox="1"/>
          <p:nvPr/>
        </p:nvSpPr>
        <p:spPr>
          <a:xfrm>
            <a:off x="2443301" y="654958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440</a:t>
            </a:r>
          </a:p>
        </p:txBody>
      </p:sp>
      <p:sp>
        <p:nvSpPr>
          <p:cNvPr id="64" name="Rectangle 63">
            <a:extLst>
              <a:ext uri="{FF2B5EF4-FFF2-40B4-BE49-F238E27FC236}">
                <a16:creationId xmlns:a16="http://schemas.microsoft.com/office/drawing/2014/main" id="{46928686-A3D7-4596-8383-3F8EF21FCA7C}"/>
              </a:ext>
            </a:extLst>
          </p:cNvPr>
          <p:cNvSpPr/>
          <p:nvPr/>
        </p:nvSpPr>
        <p:spPr>
          <a:xfrm>
            <a:off x="400438" y="552278"/>
            <a:ext cx="470946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71" name="Rectangle 70">
            <a:extLst>
              <a:ext uri="{FF2B5EF4-FFF2-40B4-BE49-F238E27FC236}">
                <a16:creationId xmlns:a16="http://schemas.microsoft.com/office/drawing/2014/main" id="{119D8BCA-222B-46FD-B665-B9F6B93EDC06}"/>
              </a:ext>
            </a:extLst>
          </p:cNvPr>
          <p:cNvSpPr/>
          <p:nvPr/>
        </p:nvSpPr>
        <p:spPr>
          <a:xfrm>
            <a:off x="1521549" y="552278"/>
            <a:ext cx="250172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90" name="Rectangle 89">
            <a:extLst>
              <a:ext uri="{FF2B5EF4-FFF2-40B4-BE49-F238E27FC236}">
                <a16:creationId xmlns:a16="http://schemas.microsoft.com/office/drawing/2014/main" id="{B541F8EE-D55A-4962-AA82-8A701258C298}"/>
              </a:ext>
            </a:extLst>
          </p:cNvPr>
          <p:cNvSpPr/>
          <p:nvPr/>
        </p:nvSpPr>
        <p:spPr>
          <a:xfrm>
            <a:off x="2516771" y="552278"/>
            <a:ext cx="628018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grpSp>
        <p:nvGrpSpPr>
          <p:cNvPr id="118" name="Group 117">
            <a:extLst>
              <a:ext uri="{FF2B5EF4-FFF2-40B4-BE49-F238E27FC236}">
                <a16:creationId xmlns:a16="http://schemas.microsoft.com/office/drawing/2014/main" id="{B3D6CB6D-E6BF-42EE-8623-C35D0541DF98}"/>
              </a:ext>
            </a:extLst>
          </p:cNvPr>
          <p:cNvGrpSpPr/>
          <p:nvPr/>
        </p:nvGrpSpPr>
        <p:grpSpPr>
          <a:xfrm>
            <a:off x="584198" y="1979232"/>
            <a:ext cx="1539560" cy="1515856"/>
            <a:chOff x="4975891" y="1527626"/>
            <a:chExt cx="1539560" cy="1515856"/>
          </a:xfrm>
        </p:grpSpPr>
        <p:grpSp>
          <p:nvGrpSpPr>
            <p:cNvPr id="119" name="Group 56">
              <a:extLst>
                <a:ext uri="{FF2B5EF4-FFF2-40B4-BE49-F238E27FC236}">
                  <a16:creationId xmlns:a16="http://schemas.microsoft.com/office/drawing/2014/main" id="{8A407BE1-DDB8-4C8D-BCCC-6E5C214BE48A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219" name="Picture 14">
                <a:extLst>
                  <a:ext uri="{FF2B5EF4-FFF2-40B4-BE49-F238E27FC236}">
                    <a16:creationId xmlns:a16="http://schemas.microsoft.com/office/drawing/2014/main" id="{47532148-C3A6-4559-A51F-81B6D62604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0" name="Picture 15">
                <a:extLst>
                  <a:ext uri="{FF2B5EF4-FFF2-40B4-BE49-F238E27FC236}">
                    <a16:creationId xmlns:a16="http://schemas.microsoft.com/office/drawing/2014/main" id="{7D6A4635-D406-494B-A769-2DDB4D085F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1" name="Picture 16">
                <a:extLst>
                  <a:ext uri="{FF2B5EF4-FFF2-40B4-BE49-F238E27FC236}">
                    <a16:creationId xmlns:a16="http://schemas.microsoft.com/office/drawing/2014/main" id="{3A88CEC4-C547-4F36-945F-C26FBB0258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2" name="Picture 17">
                <a:extLst>
                  <a:ext uri="{FF2B5EF4-FFF2-40B4-BE49-F238E27FC236}">
                    <a16:creationId xmlns:a16="http://schemas.microsoft.com/office/drawing/2014/main" id="{9CA5715E-246D-4138-A1A0-C8A23C27D7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3" name="Picture 18">
                <a:extLst>
                  <a:ext uri="{FF2B5EF4-FFF2-40B4-BE49-F238E27FC236}">
                    <a16:creationId xmlns:a16="http://schemas.microsoft.com/office/drawing/2014/main" id="{D68D9CD0-9A86-4B88-8E0B-62D7D2C871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4" name="Picture 19">
                <a:extLst>
                  <a:ext uri="{FF2B5EF4-FFF2-40B4-BE49-F238E27FC236}">
                    <a16:creationId xmlns:a16="http://schemas.microsoft.com/office/drawing/2014/main" id="{6EAB87A3-84F1-46B4-912A-C4E01DE733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5" name="Picture 20">
                <a:extLst>
                  <a:ext uri="{FF2B5EF4-FFF2-40B4-BE49-F238E27FC236}">
                    <a16:creationId xmlns:a16="http://schemas.microsoft.com/office/drawing/2014/main" id="{8DE644E7-7900-478C-935D-236A2B4F01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6" name="Picture 21">
                <a:extLst>
                  <a:ext uri="{FF2B5EF4-FFF2-40B4-BE49-F238E27FC236}">
                    <a16:creationId xmlns:a16="http://schemas.microsoft.com/office/drawing/2014/main" id="{976EDB95-146F-4F4C-ABDD-0830264248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7" name="Picture 22">
                <a:extLst>
                  <a:ext uri="{FF2B5EF4-FFF2-40B4-BE49-F238E27FC236}">
                    <a16:creationId xmlns:a16="http://schemas.microsoft.com/office/drawing/2014/main" id="{F56B675D-BBFA-4D47-BF99-CDF91BBB16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8" name="Picture 23">
                <a:extLst>
                  <a:ext uri="{FF2B5EF4-FFF2-40B4-BE49-F238E27FC236}">
                    <a16:creationId xmlns:a16="http://schemas.microsoft.com/office/drawing/2014/main" id="{72439D5A-6D3F-416E-8F11-D52A5B7B35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0" name="Group 56">
              <a:extLst>
                <a:ext uri="{FF2B5EF4-FFF2-40B4-BE49-F238E27FC236}">
                  <a16:creationId xmlns:a16="http://schemas.microsoft.com/office/drawing/2014/main" id="{CE75CF70-92C0-4694-A88D-386054D50D47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209" name="Picture 14">
                <a:extLst>
                  <a:ext uri="{FF2B5EF4-FFF2-40B4-BE49-F238E27FC236}">
                    <a16:creationId xmlns:a16="http://schemas.microsoft.com/office/drawing/2014/main" id="{A3BF34DA-9437-48D6-B741-D6B33D56EE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0" name="Picture 15">
                <a:extLst>
                  <a:ext uri="{FF2B5EF4-FFF2-40B4-BE49-F238E27FC236}">
                    <a16:creationId xmlns:a16="http://schemas.microsoft.com/office/drawing/2014/main" id="{F614CF7D-344E-498E-9177-A8C0102B15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1" name="Picture 16">
                <a:extLst>
                  <a:ext uri="{FF2B5EF4-FFF2-40B4-BE49-F238E27FC236}">
                    <a16:creationId xmlns:a16="http://schemas.microsoft.com/office/drawing/2014/main" id="{F8918DF7-37A1-4CB1-8750-8C8B556B9A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2" name="Picture 17">
                <a:extLst>
                  <a:ext uri="{FF2B5EF4-FFF2-40B4-BE49-F238E27FC236}">
                    <a16:creationId xmlns:a16="http://schemas.microsoft.com/office/drawing/2014/main" id="{F64B3E57-5218-4E99-87AB-F3DD116F7A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3" name="Picture 18">
                <a:extLst>
                  <a:ext uri="{FF2B5EF4-FFF2-40B4-BE49-F238E27FC236}">
                    <a16:creationId xmlns:a16="http://schemas.microsoft.com/office/drawing/2014/main" id="{179CAB41-F3E6-4A61-AFFC-8E68FF6C1B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4" name="Picture 19">
                <a:extLst>
                  <a:ext uri="{FF2B5EF4-FFF2-40B4-BE49-F238E27FC236}">
                    <a16:creationId xmlns:a16="http://schemas.microsoft.com/office/drawing/2014/main" id="{CD9BCFB6-2670-493C-9C50-34D8E0B591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5" name="Picture 20">
                <a:extLst>
                  <a:ext uri="{FF2B5EF4-FFF2-40B4-BE49-F238E27FC236}">
                    <a16:creationId xmlns:a16="http://schemas.microsoft.com/office/drawing/2014/main" id="{57C9EB08-A2D5-4D0A-B617-295F4762FC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6" name="Picture 21">
                <a:extLst>
                  <a:ext uri="{FF2B5EF4-FFF2-40B4-BE49-F238E27FC236}">
                    <a16:creationId xmlns:a16="http://schemas.microsoft.com/office/drawing/2014/main" id="{3CBD24C9-B6E8-4129-BB90-ADC1AB3D53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7" name="Picture 22">
                <a:extLst>
                  <a:ext uri="{FF2B5EF4-FFF2-40B4-BE49-F238E27FC236}">
                    <a16:creationId xmlns:a16="http://schemas.microsoft.com/office/drawing/2014/main" id="{D960F26D-4D82-4026-A8A2-DB3C803909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8" name="Picture 23">
                <a:extLst>
                  <a:ext uri="{FF2B5EF4-FFF2-40B4-BE49-F238E27FC236}">
                    <a16:creationId xmlns:a16="http://schemas.microsoft.com/office/drawing/2014/main" id="{4780A998-4BD2-4CA2-B0CA-7E86DB9ACC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1" name="Group 56">
              <a:extLst>
                <a:ext uri="{FF2B5EF4-FFF2-40B4-BE49-F238E27FC236}">
                  <a16:creationId xmlns:a16="http://schemas.microsoft.com/office/drawing/2014/main" id="{6743568F-7985-4B16-87C6-78D2BD56B087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99" name="Picture 14">
                <a:extLst>
                  <a:ext uri="{FF2B5EF4-FFF2-40B4-BE49-F238E27FC236}">
                    <a16:creationId xmlns:a16="http://schemas.microsoft.com/office/drawing/2014/main" id="{FB86A080-01A5-4F3B-BD47-ED8377380D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0" name="Picture 15">
                <a:extLst>
                  <a:ext uri="{FF2B5EF4-FFF2-40B4-BE49-F238E27FC236}">
                    <a16:creationId xmlns:a16="http://schemas.microsoft.com/office/drawing/2014/main" id="{29F150EE-2C49-4AFB-89DE-831168DFF9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1" name="Picture 16">
                <a:extLst>
                  <a:ext uri="{FF2B5EF4-FFF2-40B4-BE49-F238E27FC236}">
                    <a16:creationId xmlns:a16="http://schemas.microsoft.com/office/drawing/2014/main" id="{591036C5-51BA-478D-AB07-3FF306CBBF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2" name="Picture 17">
                <a:extLst>
                  <a:ext uri="{FF2B5EF4-FFF2-40B4-BE49-F238E27FC236}">
                    <a16:creationId xmlns:a16="http://schemas.microsoft.com/office/drawing/2014/main" id="{4498E01A-7041-402E-B0E2-3D3D750871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3" name="Picture 18">
                <a:extLst>
                  <a:ext uri="{FF2B5EF4-FFF2-40B4-BE49-F238E27FC236}">
                    <a16:creationId xmlns:a16="http://schemas.microsoft.com/office/drawing/2014/main" id="{2CE051B2-DE06-458F-8549-51304C6DEB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4" name="Picture 19">
                <a:extLst>
                  <a:ext uri="{FF2B5EF4-FFF2-40B4-BE49-F238E27FC236}">
                    <a16:creationId xmlns:a16="http://schemas.microsoft.com/office/drawing/2014/main" id="{95D10580-F18F-4641-9145-79894EADBF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5" name="Picture 20">
                <a:extLst>
                  <a:ext uri="{FF2B5EF4-FFF2-40B4-BE49-F238E27FC236}">
                    <a16:creationId xmlns:a16="http://schemas.microsoft.com/office/drawing/2014/main" id="{C7B5C916-0612-42CF-A133-7C9298802F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6" name="Picture 21">
                <a:extLst>
                  <a:ext uri="{FF2B5EF4-FFF2-40B4-BE49-F238E27FC236}">
                    <a16:creationId xmlns:a16="http://schemas.microsoft.com/office/drawing/2014/main" id="{EA0EAA8E-611E-4948-8884-653C9C8BB7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7" name="Picture 22">
                <a:extLst>
                  <a:ext uri="{FF2B5EF4-FFF2-40B4-BE49-F238E27FC236}">
                    <a16:creationId xmlns:a16="http://schemas.microsoft.com/office/drawing/2014/main" id="{7BD64DE2-DDE9-48D8-97CC-5A2C2E517C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8" name="Picture 23">
                <a:extLst>
                  <a:ext uri="{FF2B5EF4-FFF2-40B4-BE49-F238E27FC236}">
                    <a16:creationId xmlns:a16="http://schemas.microsoft.com/office/drawing/2014/main" id="{246978F1-D3CD-4429-9FE8-8DE99CE6F0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2" name="Group 56">
              <a:extLst>
                <a:ext uri="{FF2B5EF4-FFF2-40B4-BE49-F238E27FC236}">
                  <a16:creationId xmlns:a16="http://schemas.microsoft.com/office/drawing/2014/main" id="{C273003D-25BB-4A65-9C30-ED3C844DAEA8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89" name="Picture 14">
                <a:extLst>
                  <a:ext uri="{FF2B5EF4-FFF2-40B4-BE49-F238E27FC236}">
                    <a16:creationId xmlns:a16="http://schemas.microsoft.com/office/drawing/2014/main" id="{7D855A9C-D7BC-44AB-BB07-7CC69C2715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0" name="Picture 15">
                <a:extLst>
                  <a:ext uri="{FF2B5EF4-FFF2-40B4-BE49-F238E27FC236}">
                    <a16:creationId xmlns:a16="http://schemas.microsoft.com/office/drawing/2014/main" id="{6A771F51-FFB1-47F0-8159-2D988C39C2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" name="Picture 16">
                <a:extLst>
                  <a:ext uri="{FF2B5EF4-FFF2-40B4-BE49-F238E27FC236}">
                    <a16:creationId xmlns:a16="http://schemas.microsoft.com/office/drawing/2014/main" id="{13EC7A8D-0412-43BF-9D13-8C2A5B5DFB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" name="Picture 17">
                <a:extLst>
                  <a:ext uri="{FF2B5EF4-FFF2-40B4-BE49-F238E27FC236}">
                    <a16:creationId xmlns:a16="http://schemas.microsoft.com/office/drawing/2014/main" id="{9CD19C98-AFB5-4364-81C3-9E731ED865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" name="Picture 18">
                <a:extLst>
                  <a:ext uri="{FF2B5EF4-FFF2-40B4-BE49-F238E27FC236}">
                    <a16:creationId xmlns:a16="http://schemas.microsoft.com/office/drawing/2014/main" id="{53A53B21-E209-4747-BE83-8D1A756254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" name="Picture 19">
                <a:extLst>
                  <a:ext uri="{FF2B5EF4-FFF2-40B4-BE49-F238E27FC236}">
                    <a16:creationId xmlns:a16="http://schemas.microsoft.com/office/drawing/2014/main" id="{F0FBEAF4-5B46-406A-9E50-5AB86B7714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" name="Picture 20">
                <a:extLst>
                  <a:ext uri="{FF2B5EF4-FFF2-40B4-BE49-F238E27FC236}">
                    <a16:creationId xmlns:a16="http://schemas.microsoft.com/office/drawing/2014/main" id="{3C59455E-2109-4ED2-B476-991ABC981F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" name="Picture 21">
                <a:extLst>
                  <a:ext uri="{FF2B5EF4-FFF2-40B4-BE49-F238E27FC236}">
                    <a16:creationId xmlns:a16="http://schemas.microsoft.com/office/drawing/2014/main" id="{4580F79E-99D0-475B-AE05-7C3806E39C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" name="Picture 22">
                <a:extLst>
                  <a:ext uri="{FF2B5EF4-FFF2-40B4-BE49-F238E27FC236}">
                    <a16:creationId xmlns:a16="http://schemas.microsoft.com/office/drawing/2014/main" id="{8974625D-A183-4897-9572-908668EB3D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8" name="Picture 23">
                <a:extLst>
                  <a:ext uri="{FF2B5EF4-FFF2-40B4-BE49-F238E27FC236}">
                    <a16:creationId xmlns:a16="http://schemas.microsoft.com/office/drawing/2014/main" id="{3D5168FC-3CA3-4261-B590-B98859E753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3" name="Group 56">
              <a:extLst>
                <a:ext uri="{FF2B5EF4-FFF2-40B4-BE49-F238E27FC236}">
                  <a16:creationId xmlns:a16="http://schemas.microsoft.com/office/drawing/2014/main" id="{EA11B24A-9B1D-4CCB-80FE-DE21F0E10DB1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79" name="Picture 14">
                <a:extLst>
                  <a:ext uri="{FF2B5EF4-FFF2-40B4-BE49-F238E27FC236}">
                    <a16:creationId xmlns:a16="http://schemas.microsoft.com/office/drawing/2014/main" id="{054B7673-9D13-4730-A9C0-B701CF86DB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0" name="Picture 15">
                <a:extLst>
                  <a:ext uri="{FF2B5EF4-FFF2-40B4-BE49-F238E27FC236}">
                    <a16:creationId xmlns:a16="http://schemas.microsoft.com/office/drawing/2014/main" id="{4C4EA0A7-54C8-4DF6-A8CC-2376F98EF7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" name="Picture 16">
                <a:extLst>
                  <a:ext uri="{FF2B5EF4-FFF2-40B4-BE49-F238E27FC236}">
                    <a16:creationId xmlns:a16="http://schemas.microsoft.com/office/drawing/2014/main" id="{07831790-390E-43C9-87A7-E9817A0C70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" name="Picture 17">
                <a:extLst>
                  <a:ext uri="{FF2B5EF4-FFF2-40B4-BE49-F238E27FC236}">
                    <a16:creationId xmlns:a16="http://schemas.microsoft.com/office/drawing/2014/main" id="{19411386-4D25-41F2-A3C5-62465311CE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" name="Picture 18">
                <a:extLst>
                  <a:ext uri="{FF2B5EF4-FFF2-40B4-BE49-F238E27FC236}">
                    <a16:creationId xmlns:a16="http://schemas.microsoft.com/office/drawing/2014/main" id="{A5A0B34E-E33D-44B9-988E-251049A267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" name="Picture 19">
                <a:extLst>
                  <a:ext uri="{FF2B5EF4-FFF2-40B4-BE49-F238E27FC236}">
                    <a16:creationId xmlns:a16="http://schemas.microsoft.com/office/drawing/2014/main" id="{E5EA8641-399F-4898-8C0C-F95546506C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" name="Picture 20">
                <a:extLst>
                  <a:ext uri="{FF2B5EF4-FFF2-40B4-BE49-F238E27FC236}">
                    <a16:creationId xmlns:a16="http://schemas.microsoft.com/office/drawing/2014/main" id="{E966B84D-CA4B-47E6-91B6-EE8F789E9C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" name="Picture 21">
                <a:extLst>
                  <a:ext uri="{FF2B5EF4-FFF2-40B4-BE49-F238E27FC236}">
                    <a16:creationId xmlns:a16="http://schemas.microsoft.com/office/drawing/2014/main" id="{B9CCE888-185C-4E37-84B4-A300B1AFE6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" name="Picture 22">
                <a:extLst>
                  <a:ext uri="{FF2B5EF4-FFF2-40B4-BE49-F238E27FC236}">
                    <a16:creationId xmlns:a16="http://schemas.microsoft.com/office/drawing/2014/main" id="{A6045443-AE63-4974-94AC-ABAEBF81C9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" name="Picture 23">
                <a:extLst>
                  <a:ext uri="{FF2B5EF4-FFF2-40B4-BE49-F238E27FC236}">
                    <a16:creationId xmlns:a16="http://schemas.microsoft.com/office/drawing/2014/main" id="{A90BFB20-D8FB-4D59-A129-AEF0316077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4" name="Group 56">
              <a:extLst>
                <a:ext uri="{FF2B5EF4-FFF2-40B4-BE49-F238E27FC236}">
                  <a16:creationId xmlns:a16="http://schemas.microsoft.com/office/drawing/2014/main" id="{DE64864A-F7F7-4BF5-9F32-DCDAC60F89F3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69" name="Picture 14">
                <a:extLst>
                  <a:ext uri="{FF2B5EF4-FFF2-40B4-BE49-F238E27FC236}">
                    <a16:creationId xmlns:a16="http://schemas.microsoft.com/office/drawing/2014/main" id="{371103F1-65A5-4170-B1D7-C08A9D34E3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0" name="Picture 15">
                <a:extLst>
                  <a:ext uri="{FF2B5EF4-FFF2-40B4-BE49-F238E27FC236}">
                    <a16:creationId xmlns:a16="http://schemas.microsoft.com/office/drawing/2014/main" id="{C5B286D7-1075-4BF7-A865-6ACFC121E2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" name="Picture 16">
                <a:extLst>
                  <a:ext uri="{FF2B5EF4-FFF2-40B4-BE49-F238E27FC236}">
                    <a16:creationId xmlns:a16="http://schemas.microsoft.com/office/drawing/2014/main" id="{90A67AA0-2874-4DA6-9902-E7A82AEE42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" name="Picture 17">
                <a:extLst>
                  <a:ext uri="{FF2B5EF4-FFF2-40B4-BE49-F238E27FC236}">
                    <a16:creationId xmlns:a16="http://schemas.microsoft.com/office/drawing/2014/main" id="{DB694391-CD40-450A-97CC-83775AA77A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" name="Picture 18">
                <a:extLst>
                  <a:ext uri="{FF2B5EF4-FFF2-40B4-BE49-F238E27FC236}">
                    <a16:creationId xmlns:a16="http://schemas.microsoft.com/office/drawing/2014/main" id="{4983CC4A-FFBE-4FA3-AD80-66E6208B46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" name="Picture 19">
                <a:extLst>
                  <a:ext uri="{FF2B5EF4-FFF2-40B4-BE49-F238E27FC236}">
                    <a16:creationId xmlns:a16="http://schemas.microsoft.com/office/drawing/2014/main" id="{4E1A4781-25B1-4B1C-BE1F-28B0B31BE3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" name="Picture 20">
                <a:extLst>
                  <a:ext uri="{FF2B5EF4-FFF2-40B4-BE49-F238E27FC236}">
                    <a16:creationId xmlns:a16="http://schemas.microsoft.com/office/drawing/2014/main" id="{9597627E-BDF7-4DE1-9041-57E388A739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" name="Picture 21">
                <a:extLst>
                  <a:ext uri="{FF2B5EF4-FFF2-40B4-BE49-F238E27FC236}">
                    <a16:creationId xmlns:a16="http://schemas.microsoft.com/office/drawing/2014/main" id="{216DE7DA-FA55-4B2C-B90D-E3F45A23E0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" name="Picture 22">
                <a:extLst>
                  <a:ext uri="{FF2B5EF4-FFF2-40B4-BE49-F238E27FC236}">
                    <a16:creationId xmlns:a16="http://schemas.microsoft.com/office/drawing/2014/main" id="{F934E796-D741-49FE-9679-F56D5F8659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8" name="Picture 23">
                <a:extLst>
                  <a:ext uri="{FF2B5EF4-FFF2-40B4-BE49-F238E27FC236}">
                    <a16:creationId xmlns:a16="http://schemas.microsoft.com/office/drawing/2014/main" id="{EA5E7F0B-6780-4F47-908B-DB6320D40C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5" name="Group 56">
              <a:extLst>
                <a:ext uri="{FF2B5EF4-FFF2-40B4-BE49-F238E27FC236}">
                  <a16:creationId xmlns:a16="http://schemas.microsoft.com/office/drawing/2014/main" id="{01335FD9-C8BF-4275-ABBD-DD24A2666F02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59" name="Picture 14">
                <a:extLst>
                  <a:ext uri="{FF2B5EF4-FFF2-40B4-BE49-F238E27FC236}">
                    <a16:creationId xmlns:a16="http://schemas.microsoft.com/office/drawing/2014/main" id="{B69E6444-82E8-4CB2-9CD5-3B5A247C2C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" name="Picture 15">
                <a:extLst>
                  <a:ext uri="{FF2B5EF4-FFF2-40B4-BE49-F238E27FC236}">
                    <a16:creationId xmlns:a16="http://schemas.microsoft.com/office/drawing/2014/main" id="{8475DF7D-0BF1-4830-840A-AB72858B5E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" name="Picture 16">
                <a:extLst>
                  <a:ext uri="{FF2B5EF4-FFF2-40B4-BE49-F238E27FC236}">
                    <a16:creationId xmlns:a16="http://schemas.microsoft.com/office/drawing/2014/main" id="{9EDC0B7D-AAE9-4EEE-BDD6-1838B3BAA7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" name="Picture 17">
                <a:extLst>
                  <a:ext uri="{FF2B5EF4-FFF2-40B4-BE49-F238E27FC236}">
                    <a16:creationId xmlns:a16="http://schemas.microsoft.com/office/drawing/2014/main" id="{D81274BE-D96E-462B-87C9-3AF4AC21D3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3" name="Picture 18">
                <a:extLst>
                  <a:ext uri="{FF2B5EF4-FFF2-40B4-BE49-F238E27FC236}">
                    <a16:creationId xmlns:a16="http://schemas.microsoft.com/office/drawing/2014/main" id="{B32D86A8-D013-4FEC-B69B-68A70AC859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" name="Picture 19">
                <a:extLst>
                  <a:ext uri="{FF2B5EF4-FFF2-40B4-BE49-F238E27FC236}">
                    <a16:creationId xmlns:a16="http://schemas.microsoft.com/office/drawing/2014/main" id="{A01ADD14-8F90-479C-85E7-A5A20F4FD7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" name="Picture 20">
                <a:extLst>
                  <a:ext uri="{FF2B5EF4-FFF2-40B4-BE49-F238E27FC236}">
                    <a16:creationId xmlns:a16="http://schemas.microsoft.com/office/drawing/2014/main" id="{3111B80D-9931-4BC6-A7CE-BC676CB961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" name="Picture 21">
                <a:extLst>
                  <a:ext uri="{FF2B5EF4-FFF2-40B4-BE49-F238E27FC236}">
                    <a16:creationId xmlns:a16="http://schemas.microsoft.com/office/drawing/2014/main" id="{1852BD00-B460-47C0-9848-BBFB66AE00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" name="Picture 22">
                <a:extLst>
                  <a:ext uri="{FF2B5EF4-FFF2-40B4-BE49-F238E27FC236}">
                    <a16:creationId xmlns:a16="http://schemas.microsoft.com/office/drawing/2014/main" id="{5E6AD868-96A6-4628-B60D-02D0F7B476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" name="Picture 23">
                <a:extLst>
                  <a:ext uri="{FF2B5EF4-FFF2-40B4-BE49-F238E27FC236}">
                    <a16:creationId xmlns:a16="http://schemas.microsoft.com/office/drawing/2014/main" id="{C327EA37-57D9-4880-8BF5-D882F011B1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6" name="Group 56">
              <a:extLst>
                <a:ext uri="{FF2B5EF4-FFF2-40B4-BE49-F238E27FC236}">
                  <a16:creationId xmlns:a16="http://schemas.microsoft.com/office/drawing/2014/main" id="{52F7E622-85D2-4F39-A33A-140E77F9E319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49" name="Picture 14">
                <a:extLst>
                  <a:ext uri="{FF2B5EF4-FFF2-40B4-BE49-F238E27FC236}">
                    <a16:creationId xmlns:a16="http://schemas.microsoft.com/office/drawing/2014/main" id="{EA660D7B-A097-4922-8990-E5DB477407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" name="Picture 15">
                <a:extLst>
                  <a:ext uri="{FF2B5EF4-FFF2-40B4-BE49-F238E27FC236}">
                    <a16:creationId xmlns:a16="http://schemas.microsoft.com/office/drawing/2014/main" id="{21E7209D-0D19-4181-9756-F7B9C3AD45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" name="Picture 16">
                <a:extLst>
                  <a:ext uri="{FF2B5EF4-FFF2-40B4-BE49-F238E27FC236}">
                    <a16:creationId xmlns:a16="http://schemas.microsoft.com/office/drawing/2014/main" id="{95818D00-6E41-469E-97E4-9508317E47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" name="Picture 17">
                <a:extLst>
                  <a:ext uri="{FF2B5EF4-FFF2-40B4-BE49-F238E27FC236}">
                    <a16:creationId xmlns:a16="http://schemas.microsoft.com/office/drawing/2014/main" id="{7658C6B7-5F91-4C7E-B03F-6DBEC94802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" name="Picture 18">
                <a:extLst>
                  <a:ext uri="{FF2B5EF4-FFF2-40B4-BE49-F238E27FC236}">
                    <a16:creationId xmlns:a16="http://schemas.microsoft.com/office/drawing/2014/main" id="{9E400321-8133-4950-9712-9FB5D2A575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" name="Picture 19">
                <a:extLst>
                  <a:ext uri="{FF2B5EF4-FFF2-40B4-BE49-F238E27FC236}">
                    <a16:creationId xmlns:a16="http://schemas.microsoft.com/office/drawing/2014/main" id="{97C05659-E46A-4657-A254-0BD8CB9419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" name="Picture 20">
                <a:extLst>
                  <a:ext uri="{FF2B5EF4-FFF2-40B4-BE49-F238E27FC236}">
                    <a16:creationId xmlns:a16="http://schemas.microsoft.com/office/drawing/2014/main" id="{18994AAB-2838-434D-BE04-0E0CCF5BF3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" name="Picture 21">
                <a:extLst>
                  <a:ext uri="{FF2B5EF4-FFF2-40B4-BE49-F238E27FC236}">
                    <a16:creationId xmlns:a16="http://schemas.microsoft.com/office/drawing/2014/main" id="{D044A868-9D2C-4959-841B-64CCB74EE4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" name="Picture 22">
                <a:extLst>
                  <a:ext uri="{FF2B5EF4-FFF2-40B4-BE49-F238E27FC236}">
                    <a16:creationId xmlns:a16="http://schemas.microsoft.com/office/drawing/2014/main" id="{61080A7C-1663-4C58-BAAF-121CFC4056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" name="Picture 23">
                <a:extLst>
                  <a:ext uri="{FF2B5EF4-FFF2-40B4-BE49-F238E27FC236}">
                    <a16:creationId xmlns:a16="http://schemas.microsoft.com/office/drawing/2014/main" id="{1BA0B5FE-C33C-4987-AF7E-5B546F025B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7" name="Group 56">
              <a:extLst>
                <a:ext uri="{FF2B5EF4-FFF2-40B4-BE49-F238E27FC236}">
                  <a16:creationId xmlns:a16="http://schemas.microsoft.com/office/drawing/2014/main" id="{341823B1-4817-4AEB-A256-65D597B76658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39" name="Picture 14">
                <a:extLst>
                  <a:ext uri="{FF2B5EF4-FFF2-40B4-BE49-F238E27FC236}">
                    <a16:creationId xmlns:a16="http://schemas.microsoft.com/office/drawing/2014/main" id="{ED24C911-385C-4E1E-88A2-0F4EE719A1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" name="Picture 15">
                <a:extLst>
                  <a:ext uri="{FF2B5EF4-FFF2-40B4-BE49-F238E27FC236}">
                    <a16:creationId xmlns:a16="http://schemas.microsoft.com/office/drawing/2014/main" id="{3187EA83-16DD-4059-839F-0D4DACB16D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" name="Picture 16">
                <a:extLst>
                  <a:ext uri="{FF2B5EF4-FFF2-40B4-BE49-F238E27FC236}">
                    <a16:creationId xmlns:a16="http://schemas.microsoft.com/office/drawing/2014/main" id="{48CDBC71-7087-487B-A08F-D4F7D9551C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" name="Picture 17">
                <a:extLst>
                  <a:ext uri="{FF2B5EF4-FFF2-40B4-BE49-F238E27FC236}">
                    <a16:creationId xmlns:a16="http://schemas.microsoft.com/office/drawing/2014/main" id="{991162B2-7F5D-469B-89D6-F10EBB7E0C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" name="Picture 18">
                <a:extLst>
                  <a:ext uri="{FF2B5EF4-FFF2-40B4-BE49-F238E27FC236}">
                    <a16:creationId xmlns:a16="http://schemas.microsoft.com/office/drawing/2014/main" id="{325052ED-3046-4906-9A7F-D09EB61492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" name="Picture 19">
                <a:extLst>
                  <a:ext uri="{FF2B5EF4-FFF2-40B4-BE49-F238E27FC236}">
                    <a16:creationId xmlns:a16="http://schemas.microsoft.com/office/drawing/2014/main" id="{325F58DC-CDA0-4134-92A5-933AEE18A0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" name="Picture 20">
                <a:extLst>
                  <a:ext uri="{FF2B5EF4-FFF2-40B4-BE49-F238E27FC236}">
                    <a16:creationId xmlns:a16="http://schemas.microsoft.com/office/drawing/2014/main" id="{5C84BE40-F74A-4E94-BCA5-4382976E6D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" name="Picture 21">
                <a:extLst>
                  <a:ext uri="{FF2B5EF4-FFF2-40B4-BE49-F238E27FC236}">
                    <a16:creationId xmlns:a16="http://schemas.microsoft.com/office/drawing/2014/main" id="{72445CFF-1C9A-4A27-9D9E-9E57533F0E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" name="Picture 22">
                <a:extLst>
                  <a:ext uri="{FF2B5EF4-FFF2-40B4-BE49-F238E27FC236}">
                    <a16:creationId xmlns:a16="http://schemas.microsoft.com/office/drawing/2014/main" id="{200A999F-978F-41C9-B54D-3DF0C22D37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" name="Picture 23">
                <a:extLst>
                  <a:ext uri="{FF2B5EF4-FFF2-40B4-BE49-F238E27FC236}">
                    <a16:creationId xmlns:a16="http://schemas.microsoft.com/office/drawing/2014/main" id="{4245FA3B-DF6D-425B-9C2A-70186083CE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8" name="Group 56">
              <a:extLst>
                <a:ext uri="{FF2B5EF4-FFF2-40B4-BE49-F238E27FC236}">
                  <a16:creationId xmlns:a16="http://schemas.microsoft.com/office/drawing/2014/main" id="{A4625C11-277C-46BC-8ABF-A731C990A2BC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129" name="Picture 14">
                <a:extLst>
                  <a:ext uri="{FF2B5EF4-FFF2-40B4-BE49-F238E27FC236}">
                    <a16:creationId xmlns:a16="http://schemas.microsoft.com/office/drawing/2014/main" id="{DBC1F256-EDD5-4F55-9634-FC9484CB13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" name="Picture 15">
                <a:extLst>
                  <a:ext uri="{FF2B5EF4-FFF2-40B4-BE49-F238E27FC236}">
                    <a16:creationId xmlns:a16="http://schemas.microsoft.com/office/drawing/2014/main" id="{B56CB316-DBE5-4108-8B30-DF61D47656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" name="Picture 16">
                <a:extLst>
                  <a:ext uri="{FF2B5EF4-FFF2-40B4-BE49-F238E27FC236}">
                    <a16:creationId xmlns:a16="http://schemas.microsoft.com/office/drawing/2014/main" id="{E5FEB45C-0274-4A31-9277-1C0A5BA873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" name="Picture 17">
                <a:extLst>
                  <a:ext uri="{FF2B5EF4-FFF2-40B4-BE49-F238E27FC236}">
                    <a16:creationId xmlns:a16="http://schemas.microsoft.com/office/drawing/2014/main" id="{7B917DEA-6E00-48B3-9662-35B95B990E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" name="Picture 18">
                <a:extLst>
                  <a:ext uri="{FF2B5EF4-FFF2-40B4-BE49-F238E27FC236}">
                    <a16:creationId xmlns:a16="http://schemas.microsoft.com/office/drawing/2014/main" id="{113DCC77-549C-4602-BE1F-E71B26DC32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" name="Picture 19">
                <a:extLst>
                  <a:ext uri="{FF2B5EF4-FFF2-40B4-BE49-F238E27FC236}">
                    <a16:creationId xmlns:a16="http://schemas.microsoft.com/office/drawing/2014/main" id="{ABB0D4A4-773A-4301-9209-4D1709CA04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" name="Picture 20">
                <a:extLst>
                  <a:ext uri="{FF2B5EF4-FFF2-40B4-BE49-F238E27FC236}">
                    <a16:creationId xmlns:a16="http://schemas.microsoft.com/office/drawing/2014/main" id="{51CD2D5C-E3C1-4712-9DBC-A5CD136995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" name="Picture 21">
                <a:extLst>
                  <a:ext uri="{FF2B5EF4-FFF2-40B4-BE49-F238E27FC236}">
                    <a16:creationId xmlns:a16="http://schemas.microsoft.com/office/drawing/2014/main" id="{7FFECF8F-F346-4365-9E57-1DED817193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" name="Picture 22">
                <a:extLst>
                  <a:ext uri="{FF2B5EF4-FFF2-40B4-BE49-F238E27FC236}">
                    <a16:creationId xmlns:a16="http://schemas.microsoft.com/office/drawing/2014/main" id="{FEBD66E9-2E31-4751-B1AB-A6E4193FDA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" name="Picture 23">
                <a:extLst>
                  <a:ext uri="{FF2B5EF4-FFF2-40B4-BE49-F238E27FC236}">
                    <a16:creationId xmlns:a16="http://schemas.microsoft.com/office/drawing/2014/main" id="{EB5A8AFE-3B32-4AA1-ABC0-2DA3F4B990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306" name="Group 305">
            <a:extLst>
              <a:ext uri="{FF2B5EF4-FFF2-40B4-BE49-F238E27FC236}">
                <a16:creationId xmlns:a16="http://schemas.microsoft.com/office/drawing/2014/main" id="{9A89FC67-94D6-424C-85D6-78CEE16FDB7D}"/>
              </a:ext>
            </a:extLst>
          </p:cNvPr>
          <p:cNvGrpSpPr/>
          <p:nvPr/>
        </p:nvGrpSpPr>
        <p:grpSpPr>
          <a:xfrm>
            <a:off x="2376140" y="1979232"/>
            <a:ext cx="1539560" cy="1515856"/>
            <a:chOff x="4975891" y="1527626"/>
            <a:chExt cx="1539560" cy="1515856"/>
          </a:xfrm>
        </p:grpSpPr>
        <p:grpSp>
          <p:nvGrpSpPr>
            <p:cNvPr id="307" name="Group 56">
              <a:extLst>
                <a:ext uri="{FF2B5EF4-FFF2-40B4-BE49-F238E27FC236}">
                  <a16:creationId xmlns:a16="http://schemas.microsoft.com/office/drawing/2014/main" id="{6DEAD3F3-89AC-486F-95E4-0E2EFD8013AE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407" name="Picture 14">
                <a:extLst>
                  <a:ext uri="{FF2B5EF4-FFF2-40B4-BE49-F238E27FC236}">
                    <a16:creationId xmlns:a16="http://schemas.microsoft.com/office/drawing/2014/main" id="{77C76339-EB1D-4C2C-8A67-C65884B45B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8" name="Picture 15">
                <a:extLst>
                  <a:ext uri="{FF2B5EF4-FFF2-40B4-BE49-F238E27FC236}">
                    <a16:creationId xmlns:a16="http://schemas.microsoft.com/office/drawing/2014/main" id="{D6B8E146-3F23-44BE-A854-89546F6231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9" name="Picture 16">
                <a:extLst>
                  <a:ext uri="{FF2B5EF4-FFF2-40B4-BE49-F238E27FC236}">
                    <a16:creationId xmlns:a16="http://schemas.microsoft.com/office/drawing/2014/main" id="{F09B72EF-EB60-4BFA-991A-EBCA24BDBC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0" name="Picture 17">
                <a:extLst>
                  <a:ext uri="{FF2B5EF4-FFF2-40B4-BE49-F238E27FC236}">
                    <a16:creationId xmlns:a16="http://schemas.microsoft.com/office/drawing/2014/main" id="{50EF819C-250C-4BBF-AB05-BA4BC57452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1" name="Picture 18">
                <a:extLst>
                  <a:ext uri="{FF2B5EF4-FFF2-40B4-BE49-F238E27FC236}">
                    <a16:creationId xmlns:a16="http://schemas.microsoft.com/office/drawing/2014/main" id="{124FB9C7-9311-4E6E-B4E7-D32039126C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2" name="Picture 19">
                <a:extLst>
                  <a:ext uri="{FF2B5EF4-FFF2-40B4-BE49-F238E27FC236}">
                    <a16:creationId xmlns:a16="http://schemas.microsoft.com/office/drawing/2014/main" id="{743C6AD7-64CB-4D33-877A-E806EB0A8F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3" name="Picture 20">
                <a:extLst>
                  <a:ext uri="{FF2B5EF4-FFF2-40B4-BE49-F238E27FC236}">
                    <a16:creationId xmlns:a16="http://schemas.microsoft.com/office/drawing/2014/main" id="{BEA99CA3-B9B8-45FA-863F-E643436905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4" name="Picture 21">
                <a:extLst>
                  <a:ext uri="{FF2B5EF4-FFF2-40B4-BE49-F238E27FC236}">
                    <a16:creationId xmlns:a16="http://schemas.microsoft.com/office/drawing/2014/main" id="{017995B3-03F0-4811-A38B-F9863F04CA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5" name="Picture 22">
                <a:extLst>
                  <a:ext uri="{FF2B5EF4-FFF2-40B4-BE49-F238E27FC236}">
                    <a16:creationId xmlns:a16="http://schemas.microsoft.com/office/drawing/2014/main" id="{E51E7070-326B-4385-9C81-6718F18E56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6" name="Picture 23">
                <a:extLst>
                  <a:ext uri="{FF2B5EF4-FFF2-40B4-BE49-F238E27FC236}">
                    <a16:creationId xmlns:a16="http://schemas.microsoft.com/office/drawing/2014/main" id="{79208A81-1F51-47EB-BCF1-D1CA33847D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08" name="Group 56">
              <a:extLst>
                <a:ext uri="{FF2B5EF4-FFF2-40B4-BE49-F238E27FC236}">
                  <a16:creationId xmlns:a16="http://schemas.microsoft.com/office/drawing/2014/main" id="{2975D233-D690-499E-BD89-7E8D946C12EB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397" name="Picture 14">
                <a:extLst>
                  <a:ext uri="{FF2B5EF4-FFF2-40B4-BE49-F238E27FC236}">
                    <a16:creationId xmlns:a16="http://schemas.microsoft.com/office/drawing/2014/main" id="{646392CF-6C5C-4DFC-A24F-B51A33F505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8" name="Picture 15">
                <a:extLst>
                  <a:ext uri="{FF2B5EF4-FFF2-40B4-BE49-F238E27FC236}">
                    <a16:creationId xmlns:a16="http://schemas.microsoft.com/office/drawing/2014/main" id="{1C667158-4B3C-4878-882D-76A29890AE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9" name="Picture 16">
                <a:extLst>
                  <a:ext uri="{FF2B5EF4-FFF2-40B4-BE49-F238E27FC236}">
                    <a16:creationId xmlns:a16="http://schemas.microsoft.com/office/drawing/2014/main" id="{AAD0D83E-15FF-48F7-9787-93E3BC0981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0" name="Picture 17">
                <a:extLst>
                  <a:ext uri="{FF2B5EF4-FFF2-40B4-BE49-F238E27FC236}">
                    <a16:creationId xmlns:a16="http://schemas.microsoft.com/office/drawing/2014/main" id="{07C405EF-97CC-459D-A8E9-6A5D4E1B2F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1" name="Picture 18">
                <a:extLst>
                  <a:ext uri="{FF2B5EF4-FFF2-40B4-BE49-F238E27FC236}">
                    <a16:creationId xmlns:a16="http://schemas.microsoft.com/office/drawing/2014/main" id="{4EB1E752-D74D-47D3-9AF0-3F4210BF38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2" name="Picture 19">
                <a:extLst>
                  <a:ext uri="{FF2B5EF4-FFF2-40B4-BE49-F238E27FC236}">
                    <a16:creationId xmlns:a16="http://schemas.microsoft.com/office/drawing/2014/main" id="{8A18C6F2-7243-48D3-BACF-34D81844C9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3" name="Picture 20">
                <a:extLst>
                  <a:ext uri="{FF2B5EF4-FFF2-40B4-BE49-F238E27FC236}">
                    <a16:creationId xmlns:a16="http://schemas.microsoft.com/office/drawing/2014/main" id="{18BD53C4-630C-40A7-BB88-E50BCC170A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4" name="Picture 21">
                <a:extLst>
                  <a:ext uri="{FF2B5EF4-FFF2-40B4-BE49-F238E27FC236}">
                    <a16:creationId xmlns:a16="http://schemas.microsoft.com/office/drawing/2014/main" id="{E27E7009-A266-4060-8BD6-5C4E9D12A1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5" name="Picture 22">
                <a:extLst>
                  <a:ext uri="{FF2B5EF4-FFF2-40B4-BE49-F238E27FC236}">
                    <a16:creationId xmlns:a16="http://schemas.microsoft.com/office/drawing/2014/main" id="{4EA43215-0D3E-439E-8BB6-7F01C0EB62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6" name="Picture 23">
                <a:extLst>
                  <a:ext uri="{FF2B5EF4-FFF2-40B4-BE49-F238E27FC236}">
                    <a16:creationId xmlns:a16="http://schemas.microsoft.com/office/drawing/2014/main" id="{D909125C-95C4-41A8-93C8-AD3A53490C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09" name="Group 56">
              <a:extLst>
                <a:ext uri="{FF2B5EF4-FFF2-40B4-BE49-F238E27FC236}">
                  <a16:creationId xmlns:a16="http://schemas.microsoft.com/office/drawing/2014/main" id="{95478CE4-7464-4A5B-8C28-F09D666A259C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387" name="Picture 14">
                <a:extLst>
                  <a:ext uri="{FF2B5EF4-FFF2-40B4-BE49-F238E27FC236}">
                    <a16:creationId xmlns:a16="http://schemas.microsoft.com/office/drawing/2014/main" id="{6719E28E-986B-4D1E-950B-A0050C3BB3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8" name="Picture 15">
                <a:extLst>
                  <a:ext uri="{FF2B5EF4-FFF2-40B4-BE49-F238E27FC236}">
                    <a16:creationId xmlns:a16="http://schemas.microsoft.com/office/drawing/2014/main" id="{51176D20-DB9B-4BFA-B02E-3C230CCB2D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9" name="Picture 16">
                <a:extLst>
                  <a:ext uri="{FF2B5EF4-FFF2-40B4-BE49-F238E27FC236}">
                    <a16:creationId xmlns:a16="http://schemas.microsoft.com/office/drawing/2014/main" id="{2C9FBF6B-427A-4C51-B962-F3531223B8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0" name="Picture 17">
                <a:extLst>
                  <a:ext uri="{FF2B5EF4-FFF2-40B4-BE49-F238E27FC236}">
                    <a16:creationId xmlns:a16="http://schemas.microsoft.com/office/drawing/2014/main" id="{8468A86F-0EFE-4EAC-A165-6F564D2E91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1" name="Picture 18">
                <a:extLst>
                  <a:ext uri="{FF2B5EF4-FFF2-40B4-BE49-F238E27FC236}">
                    <a16:creationId xmlns:a16="http://schemas.microsoft.com/office/drawing/2014/main" id="{2BA95C5B-6B38-4864-9073-D10ACF6BCD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2" name="Picture 19">
                <a:extLst>
                  <a:ext uri="{FF2B5EF4-FFF2-40B4-BE49-F238E27FC236}">
                    <a16:creationId xmlns:a16="http://schemas.microsoft.com/office/drawing/2014/main" id="{CBE468EC-1C8C-4AF7-B1ED-116BEB2A9B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3" name="Picture 20">
                <a:extLst>
                  <a:ext uri="{FF2B5EF4-FFF2-40B4-BE49-F238E27FC236}">
                    <a16:creationId xmlns:a16="http://schemas.microsoft.com/office/drawing/2014/main" id="{62F55160-3EC9-495D-9882-8FCD360B2C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4" name="Picture 21">
                <a:extLst>
                  <a:ext uri="{FF2B5EF4-FFF2-40B4-BE49-F238E27FC236}">
                    <a16:creationId xmlns:a16="http://schemas.microsoft.com/office/drawing/2014/main" id="{4CDD6F95-45B6-4718-97FF-E940A65FA0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5" name="Picture 22">
                <a:extLst>
                  <a:ext uri="{FF2B5EF4-FFF2-40B4-BE49-F238E27FC236}">
                    <a16:creationId xmlns:a16="http://schemas.microsoft.com/office/drawing/2014/main" id="{267D1E2E-1440-4B7E-984B-98EA802E6E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6" name="Picture 23">
                <a:extLst>
                  <a:ext uri="{FF2B5EF4-FFF2-40B4-BE49-F238E27FC236}">
                    <a16:creationId xmlns:a16="http://schemas.microsoft.com/office/drawing/2014/main" id="{1A57C023-D96A-4FDD-8DA9-CD3A0D7D84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0" name="Group 56">
              <a:extLst>
                <a:ext uri="{FF2B5EF4-FFF2-40B4-BE49-F238E27FC236}">
                  <a16:creationId xmlns:a16="http://schemas.microsoft.com/office/drawing/2014/main" id="{9F0F830C-2622-4075-AB47-884FDEC3FB02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377" name="Picture 14">
                <a:extLst>
                  <a:ext uri="{FF2B5EF4-FFF2-40B4-BE49-F238E27FC236}">
                    <a16:creationId xmlns:a16="http://schemas.microsoft.com/office/drawing/2014/main" id="{1D74A3D7-F21B-4C17-BCDE-B676DD73D6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8" name="Picture 15">
                <a:extLst>
                  <a:ext uri="{FF2B5EF4-FFF2-40B4-BE49-F238E27FC236}">
                    <a16:creationId xmlns:a16="http://schemas.microsoft.com/office/drawing/2014/main" id="{E83E5D31-81B8-472D-8624-1C7DE823A7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9" name="Picture 16">
                <a:extLst>
                  <a:ext uri="{FF2B5EF4-FFF2-40B4-BE49-F238E27FC236}">
                    <a16:creationId xmlns:a16="http://schemas.microsoft.com/office/drawing/2014/main" id="{2CF2A22F-F201-410A-ABE6-B5ED9865C7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0" name="Picture 17">
                <a:extLst>
                  <a:ext uri="{FF2B5EF4-FFF2-40B4-BE49-F238E27FC236}">
                    <a16:creationId xmlns:a16="http://schemas.microsoft.com/office/drawing/2014/main" id="{A4641514-F496-4FAB-83A0-AEC2F82DAF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1" name="Picture 18">
                <a:extLst>
                  <a:ext uri="{FF2B5EF4-FFF2-40B4-BE49-F238E27FC236}">
                    <a16:creationId xmlns:a16="http://schemas.microsoft.com/office/drawing/2014/main" id="{624089CC-5B88-4467-BB26-5F9CDD02FC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2" name="Picture 19">
                <a:extLst>
                  <a:ext uri="{FF2B5EF4-FFF2-40B4-BE49-F238E27FC236}">
                    <a16:creationId xmlns:a16="http://schemas.microsoft.com/office/drawing/2014/main" id="{38B41C11-4F61-4404-AECD-126B024876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3" name="Picture 20">
                <a:extLst>
                  <a:ext uri="{FF2B5EF4-FFF2-40B4-BE49-F238E27FC236}">
                    <a16:creationId xmlns:a16="http://schemas.microsoft.com/office/drawing/2014/main" id="{A1E56614-E1B4-4BEE-AAF4-E753DA0AC9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4" name="Picture 21">
                <a:extLst>
                  <a:ext uri="{FF2B5EF4-FFF2-40B4-BE49-F238E27FC236}">
                    <a16:creationId xmlns:a16="http://schemas.microsoft.com/office/drawing/2014/main" id="{F2AD6E16-3816-4672-A303-052FA649A9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5" name="Picture 22">
                <a:extLst>
                  <a:ext uri="{FF2B5EF4-FFF2-40B4-BE49-F238E27FC236}">
                    <a16:creationId xmlns:a16="http://schemas.microsoft.com/office/drawing/2014/main" id="{2182326C-10F8-49FF-B5F6-9E43728E72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6" name="Picture 23">
                <a:extLst>
                  <a:ext uri="{FF2B5EF4-FFF2-40B4-BE49-F238E27FC236}">
                    <a16:creationId xmlns:a16="http://schemas.microsoft.com/office/drawing/2014/main" id="{05625F3C-4BEB-4CAF-BD6D-5D54761F22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1" name="Group 56">
              <a:extLst>
                <a:ext uri="{FF2B5EF4-FFF2-40B4-BE49-F238E27FC236}">
                  <a16:creationId xmlns:a16="http://schemas.microsoft.com/office/drawing/2014/main" id="{D62A7341-3FD5-4096-B712-7A7648105B2B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367" name="Picture 14">
                <a:extLst>
                  <a:ext uri="{FF2B5EF4-FFF2-40B4-BE49-F238E27FC236}">
                    <a16:creationId xmlns:a16="http://schemas.microsoft.com/office/drawing/2014/main" id="{23CE3C58-2B90-4DE6-A965-EC57D71F8D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8" name="Picture 15">
                <a:extLst>
                  <a:ext uri="{FF2B5EF4-FFF2-40B4-BE49-F238E27FC236}">
                    <a16:creationId xmlns:a16="http://schemas.microsoft.com/office/drawing/2014/main" id="{8998C548-AE70-41CA-BB74-4D298E8C14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9" name="Picture 16">
                <a:extLst>
                  <a:ext uri="{FF2B5EF4-FFF2-40B4-BE49-F238E27FC236}">
                    <a16:creationId xmlns:a16="http://schemas.microsoft.com/office/drawing/2014/main" id="{84A3B83D-7952-4694-813B-1F04B8EC78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0" name="Picture 17">
                <a:extLst>
                  <a:ext uri="{FF2B5EF4-FFF2-40B4-BE49-F238E27FC236}">
                    <a16:creationId xmlns:a16="http://schemas.microsoft.com/office/drawing/2014/main" id="{6993A8FA-10D0-48E9-BD01-A9A46B60D1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1" name="Picture 18">
                <a:extLst>
                  <a:ext uri="{FF2B5EF4-FFF2-40B4-BE49-F238E27FC236}">
                    <a16:creationId xmlns:a16="http://schemas.microsoft.com/office/drawing/2014/main" id="{74532D6C-5436-4053-8C22-8216AD6634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2" name="Picture 19">
                <a:extLst>
                  <a:ext uri="{FF2B5EF4-FFF2-40B4-BE49-F238E27FC236}">
                    <a16:creationId xmlns:a16="http://schemas.microsoft.com/office/drawing/2014/main" id="{D0AFF656-FA1E-4B32-80CE-AE89B1879F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3" name="Picture 20">
                <a:extLst>
                  <a:ext uri="{FF2B5EF4-FFF2-40B4-BE49-F238E27FC236}">
                    <a16:creationId xmlns:a16="http://schemas.microsoft.com/office/drawing/2014/main" id="{B9866EF6-D243-4045-BFC1-CEFD279BC4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4" name="Picture 21">
                <a:extLst>
                  <a:ext uri="{FF2B5EF4-FFF2-40B4-BE49-F238E27FC236}">
                    <a16:creationId xmlns:a16="http://schemas.microsoft.com/office/drawing/2014/main" id="{A747126C-1168-46AE-9F66-D9FAA8BDBE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5" name="Picture 22">
                <a:extLst>
                  <a:ext uri="{FF2B5EF4-FFF2-40B4-BE49-F238E27FC236}">
                    <a16:creationId xmlns:a16="http://schemas.microsoft.com/office/drawing/2014/main" id="{552CAB74-C01D-490D-8B2B-4B6D5A6B1C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6" name="Picture 23">
                <a:extLst>
                  <a:ext uri="{FF2B5EF4-FFF2-40B4-BE49-F238E27FC236}">
                    <a16:creationId xmlns:a16="http://schemas.microsoft.com/office/drawing/2014/main" id="{79E84F80-7BA9-44E4-AA3F-0E96A0D511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2" name="Group 56">
              <a:extLst>
                <a:ext uri="{FF2B5EF4-FFF2-40B4-BE49-F238E27FC236}">
                  <a16:creationId xmlns:a16="http://schemas.microsoft.com/office/drawing/2014/main" id="{68D0E825-4C94-4DD0-AA12-97011FA08E9D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357" name="Picture 14">
                <a:extLst>
                  <a:ext uri="{FF2B5EF4-FFF2-40B4-BE49-F238E27FC236}">
                    <a16:creationId xmlns:a16="http://schemas.microsoft.com/office/drawing/2014/main" id="{69E9D85C-0769-41EC-9512-5F64A0931B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8" name="Picture 15">
                <a:extLst>
                  <a:ext uri="{FF2B5EF4-FFF2-40B4-BE49-F238E27FC236}">
                    <a16:creationId xmlns:a16="http://schemas.microsoft.com/office/drawing/2014/main" id="{26D8F39F-3CF7-4818-ABF1-DF2F466B73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9" name="Picture 16">
                <a:extLst>
                  <a:ext uri="{FF2B5EF4-FFF2-40B4-BE49-F238E27FC236}">
                    <a16:creationId xmlns:a16="http://schemas.microsoft.com/office/drawing/2014/main" id="{5D0EDAD5-63C3-467B-9943-0C4326385F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0" name="Picture 17">
                <a:extLst>
                  <a:ext uri="{FF2B5EF4-FFF2-40B4-BE49-F238E27FC236}">
                    <a16:creationId xmlns:a16="http://schemas.microsoft.com/office/drawing/2014/main" id="{5068F6C7-56CB-4666-BA56-B72BCE00E2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1" name="Picture 18">
                <a:extLst>
                  <a:ext uri="{FF2B5EF4-FFF2-40B4-BE49-F238E27FC236}">
                    <a16:creationId xmlns:a16="http://schemas.microsoft.com/office/drawing/2014/main" id="{8B6A4DEA-FC35-42BC-8E9D-717D35557C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2" name="Picture 19">
                <a:extLst>
                  <a:ext uri="{FF2B5EF4-FFF2-40B4-BE49-F238E27FC236}">
                    <a16:creationId xmlns:a16="http://schemas.microsoft.com/office/drawing/2014/main" id="{E126842A-2C18-4B19-BFB7-6CE10F3601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3" name="Picture 20">
                <a:extLst>
                  <a:ext uri="{FF2B5EF4-FFF2-40B4-BE49-F238E27FC236}">
                    <a16:creationId xmlns:a16="http://schemas.microsoft.com/office/drawing/2014/main" id="{7A42F186-CA8E-4B8E-A48A-A727D6FD50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4" name="Picture 21">
                <a:extLst>
                  <a:ext uri="{FF2B5EF4-FFF2-40B4-BE49-F238E27FC236}">
                    <a16:creationId xmlns:a16="http://schemas.microsoft.com/office/drawing/2014/main" id="{BA879DD0-6AC2-44A5-973C-9068963BC6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5" name="Picture 22">
                <a:extLst>
                  <a:ext uri="{FF2B5EF4-FFF2-40B4-BE49-F238E27FC236}">
                    <a16:creationId xmlns:a16="http://schemas.microsoft.com/office/drawing/2014/main" id="{F73E27C2-2A31-4F02-A6AE-DE6948026B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6" name="Picture 23">
                <a:extLst>
                  <a:ext uri="{FF2B5EF4-FFF2-40B4-BE49-F238E27FC236}">
                    <a16:creationId xmlns:a16="http://schemas.microsoft.com/office/drawing/2014/main" id="{4657C1BD-F7AD-47C1-8C95-F7D9C236BB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3" name="Group 56">
              <a:extLst>
                <a:ext uri="{FF2B5EF4-FFF2-40B4-BE49-F238E27FC236}">
                  <a16:creationId xmlns:a16="http://schemas.microsoft.com/office/drawing/2014/main" id="{E4344D07-F922-4185-90EA-5F1AC540116B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347" name="Picture 14">
                <a:extLst>
                  <a:ext uri="{FF2B5EF4-FFF2-40B4-BE49-F238E27FC236}">
                    <a16:creationId xmlns:a16="http://schemas.microsoft.com/office/drawing/2014/main" id="{4160DA99-99EC-4E85-AEF1-FC36598F01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8" name="Picture 15">
                <a:extLst>
                  <a:ext uri="{FF2B5EF4-FFF2-40B4-BE49-F238E27FC236}">
                    <a16:creationId xmlns:a16="http://schemas.microsoft.com/office/drawing/2014/main" id="{C745CEF7-07E4-42A0-92D2-E743F0F155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9" name="Picture 16">
                <a:extLst>
                  <a:ext uri="{FF2B5EF4-FFF2-40B4-BE49-F238E27FC236}">
                    <a16:creationId xmlns:a16="http://schemas.microsoft.com/office/drawing/2014/main" id="{4B2C15A1-300F-4C84-8ADB-9DCE92EB99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0" name="Picture 17">
                <a:extLst>
                  <a:ext uri="{FF2B5EF4-FFF2-40B4-BE49-F238E27FC236}">
                    <a16:creationId xmlns:a16="http://schemas.microsoft.com/office/drawing/2014/main" id="{D64C8C1B-627B-449A-983A-A1C31A20D3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1" name="Picture 18">
                <a:extLst>
                  <a:ext uri="{FF2B5EF4-FFF2-40B4-BE49-F238E27FC236}">
                    <a16:creationId xmlns:a16="http://schemas.microsoft.com/office/drawing/2014/main" id="{5971BCA6-0A5D-4104-AC14-CC291BC328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2" name="Picture 19">
                <a:extLst>
                  <a:ext uri="{FF2B5EF4-FFF2-40B4-BE49-F238E27FC236}">
                    <a16:creationId xmlns:a16="http://schemas.microsoft.com/office/drawing/2014/main" id="{C269BF1F-8138-4816-B9BC-9752EE2EC0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3" name="Picture 20">
                <a:extLst>
                  <a:ext uri="{FF2B5EF4-FFF2-40B4-BE49-F238E27FC236}">
                    <a16:creationId xmlns:a16="http://schemas.microsoft.com/office/drawing/2014/main" id="{5F96F45D-653B-40DA-9F5B-EEFA50FD78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4" name="Picture 21">
                <a:extLst>
                  <a:ext uri="{FF2B5EF4-FFF2-40B4-BE49-F238E27FC236}">
                    <a16:creationId xmlns:a16="http://schemas.microsoft.com/office/drawing/2014/main" id="{70D0B476-1806-4CC3-A455-8926744673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5" name="Picture 22">
                <a:extLst>
                  <a:ext uri="{FF2B5EF4-FFF2-40B4-BE49-F238E27FC236}">
                    <a16:creationId xmlns:a16="http://schemas.microsoft.com/office/drawing/2014/main" id="{748A26E9-38FA-4B0A-95FC-93E2D288C3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6" name="Picture 23">
                <a:extLst>
                  <a:ext uri="{FF2B5EF4-FFF2-40B4-BE49-F238E27FC236}">
                    <a16:creationId xmlns:a16="http://schemas.microsoft.com/office/drawing/2014/main" id="{43ABFEEA-877F-438A-B348-7B9C185AE0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4" name="Group 56">
              <a:extLst>
                <a:ext uri="{FF2B5EF4-FFF2-40B4-BE49-F238E27FC236}">
                  <a16:creationId xmlns:a16="http://schemas.microsoft.com/office/drawing/2014/main" id="{F89671EB-F8C7-451C-B8CD-D654ED2FB9B0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337" name="Picture 14">
                <a:extLst>
                  <a:ext uri="{FF2B5EF4-FFF2-40B4-BE49-F238E27FC236}">
                    <a16:creationId xmlns:a16="http://schemas.microsoft.com/office/drawing/2014/main" id="{42C2DF65-DE6C-4AF9-9979-286DFEDD5A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8" name="Picture 15">
                <a:extLst>
                  <a:ext uri="{FF2B5EF4-FFF2-40B4-BE49-F238E27FC236}">
                    <a16:creationId xmlns:a16="http://schemas.microsoft.com/office/drawing/2014/main" id="{20DE2849-8335-4673-A739-E8F4459A6B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9" name="Picture 16">
                <a:extLst>
                  <a:ext uri="{FF2B5EF4-FFF2-40B4-BE49-F238E27FC236}">
                    <a16:creationId xmlns:a16="http://schemas.microsoft.com/office/drawing/2014/main" id="{24AC9504-170C-4B31-ADFF-2418930E51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0" name="Picture 17">
                <a:extLst>
                  <a:ext uri="{FF2B5EF4-FFF2-40B4-BE49-F238E27FC236}">
                    <a16:creationId xmlns:a16="http://schemas.microsoft.com/office/drawing/2014/main" id="{0AD6F70F-E5CD-479F-AB80-71D4B27B7F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1" name="Picture 18">
                <a:extLst>
                  <a:ext uri="{FF2B5EF4-FFF2-40B4-BE49-F238E27FC236}">
                    <a16:creationId xmlns:a16="http://schemas.microsoft.com/office/drawing/2014/main" id="{DE3600FF-0AB0-445F-8CF3-866F26F92B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2" name="Picture 19">
                <a:extLst>
                  <a:ext uri="{FF2B5EF4-FFF2-40B4-BE49-F238E27FC236}">
                    <a16:creationId xmlns:a16="http://schemas.microsoft.com/office/drawing/2014/main" id="{42DF5844-A7DC-4B33-9357-80340CA2E4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3" name="Picture 20">
                <a:extLst>
                  <a:ext uri="{FF2B5EF4-FFF2-40B4-BE49-F238E27FC236}">
                    <a16:creationId xmlns:a16="http://schemas.microsoft.com/office/drawing/2014/main" id="{2DC6A233-804E-491A-8364-1C365053C9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4" name="Picture 21">
                <a:extLst>
                  <a:ext uri="{FF2B5EF4-FFF2-40B4-BE49-F238E27FC236}">
                    <a16:creationId xmlns:a16="http://schemas.microsoft.com/office/drawing/2014/main" id="{B3FA3602-10B5-440E-9747-8F09875827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5" name="Picture 22">
                <a:extLst>
                  <a:ext uri="{FF2B5EF4-FFF2-40B4-BE49-F238E27FC236}">
                    <a16:creationId xmlns:a16="http://schemas.microsoft.com/office/drawing/2014/main" id="{C38FD893-BAFB-49BA-A484-09784D60FD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6" name="Picture 23">
                <a:extLst>
                  <a:ext uri="{FF2B5EF4-FFF2-40B4-BE49-F238E27FC236}">
                    <a16:creationId xmlns:a16="http://schemas.microsoft.com/office/drawing/2014/main" id="{815BB7A4-0FB2-40E9-BAE8-BED5C13EE7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5" name="Group 56">
              <a:extLst>
                <a:ext uri="{FF2B5EF4-FFF2-40B4-BE49-F238E27FC236}">
                  <a16:creationId xmlns:a16="http://schemas.microsoft.com/office/drawing/2014/main" id="{E1B64D41-36A1-4177-8C31-7C1FB98A6967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327" name="Picture 14">
                <a:extLst>
                  <a:ext uri="{FF2B5EF4-FFF2-40B4-BE49-F238E27FC236}">
                    <a16:creationId xmlns:a16="http://schemas.microsoft.com/office/drawing/2014/main" id="{835C1658-604B-4491-8083-1ECC1C4F52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8" name="Picture 15">
                <a:extLst>
                  <a:ext uri="{FF2B5EF4-FFF2-40B4-BE49-F238E27FC236}">
                    <a16:creationId xmlns:a16="http://schemas.microsoft.com/office/drawing/2014/main" id="{7617D16B-0413-4E8C-89F7-9F6FC7CF0E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9" name="Picture 16">
                <a:extLst>
                  <a:ext uri="{FF2B5EF4-FFF2-40B4-BE49-F238E27FC236}">
                    <a16:creationId xmlns:a16="http://schemas.microsoft.com/office/drawing/2014/main" id="{40C18C47-FFD3-44F4-BF7B-E67F974C3B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0" name="Picture 17">
                <a:extLst>
                  <a:ext uri="{FF2B5EF4-FFF2-40B4-BE49-F238E27FC236}">
                    <a16:creationId xmlns:a16="http://schemas.microsoft.com/office/drawing/2014/main" id="{D578FC0F-54B1-4CD6-B54C-04B280EFEA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1" name="Picture 18">
                <a:extLst>
                  <a:ext uri="{FF2B5EF4-FFF2-40B4-BE49-F238E27FC236}">
                    <a16:creationId xmlns:a16="http://schemas.microsoft.com/office/drawing/2014/main" id="{C61495A4-278B-48FD-9788-DBB2161123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2" name="Picture 19">
                <a:extLst>
                  <a:ext uri="{FF2B5EF4-FFF2-40B4-BE49-F238E27FC236}">
                    <a16:creationId xmlns:a16="http://schemas.microsoft.com/office/drawing/2014/main" id="{F98B263A-5CB9-4213-947A-4C1DFF33D8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3" name="Picture 20">
                <a:extLst>
                  <a:ext uri="{FF2B5EF4-FFF2-40B4-BE49-F238E27FC236}">
                    <a16:creationId xmlns:a16="http://schemas.microsoft.com/office/drawing/2014/main" id="{BFF95F53-3E6C-4447-9BE6-588D8D5073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4" name="Picture 21">
                <a:extLst>
                  <a:ext uri="{FF2B5EF4-FFF2-40B4-BE49-F238E27FC236}">
                    <a16:creationId xmlns:a16="http://schemas.microsoft.com/office/drawing/2014/main" id="{E112F221-F952-4730-955D-BB05670B43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5" name="Picture 22">
                <a:extLst>
                  <a:ext uri="{FF2B5EF4-FFF2-40B4-BE49-F238E27FC236}">
                    <a16:creationId xmlns:a16="http://schemas.microsoft.com/office/drawing/2014/main" id="{50CDED5C-1672-4CA8-A913-927D0E57B7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6" name="Picture 23">
                <a:extLst>
                  <a:ext uri="{FF2B5EF4-FFF2-40B4-BE49-F238E27FC236}">
                    <a16:creationId xmlns:a16="http://schemas.microsoft.com/office/drawing/2014/main" id="{66D17F26-E8D1-4589-9CAB-BB2BAACF3A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6" name="Group 56">
              <a:extLst>
                <a:ext uri="{FF2B5EF4-FFF2-40B4-BE49-F238E27FC236}">
                  <a16:creationId xmlns:a16="http://schemas.microsoft.com/office/drawing/2014/main" id="{08E92B63-D76F-46B9-BDF1-D3F3CA208516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317" name="Picture 14">
                <a:extLst>
                  <a:ext uri="{FF2B5EF4-FFF2-40B4-BE49-F238E27FC236}">
                    <a16:creationId xmlns:a16="http://schemas.microsoft.com/office/drawing/2014/main" id="{62F142B0-F80A-4900-BD02-1760315A55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8" name="Picture 15">
                <a:extLst>
                  <a:ext uri="{FF2B5EF4-FFF2-40B4-BE49-F238E27FC236}">
                    <a16:creationId xmlns:a16="http://schemas.microsoft.com/office/drawing/2014/main" id="{6F648BE6-7399-452F-974D-FE4194B983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9" name="Picture 16">
                <a:extLst>
                  <a:ext uri="{FF2B5EF4-FFF2-40B4-BE49-F238E27FC236}">
                    <a16:creationId xmlns:a16="http://schemas.microsoft.com/office/drawing/2014/main" id="{A25EC517-F23E-4415-93C9-FC2C1EA7E6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0" name="Picture 17">
                <a:extLst>
                  <a:ext uri="{FF2B5EF4-FFF2-40B4-BE49-F238E27FC236}">
                    <a16:creationId xmlns:a16="http://schemas.microsoft.com/office/drawing/2014/main" id="{977EF856-F3C3-498D-88C5-EDBE9BE338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1" name="Picture 18">
                <a:extLst>
                  <a:ext uri="{FF2B5EF4-FFF2-40B4-BE49-F238E27FC236}">
                    <a16:creationId xmlns:a16="http://schemas.microsoft.com/office/drawing/2014/main" id="{2757E822-47E2-482A-BE53-D0CF26F502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2" name="Picture 19">
                <a:extLst>
                  <a:ext uri="{FF2B5EF4-FFF2-40B4-BE49-F238E27FC236}">
                    <a16:creationId xmlns:a16="http://schemas.microsoft.com/office/drawing/2014/main" id="{0722764E-203B-463A-9B83-3B015231DE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3" name="Picture 20">
                <a:extLst>
                  <a:ext uri="{FF2B5EF4-FFF2-40B4-BE49-F238E27FC236}">
                    <a16:creationId xmlns:a16="http://schemas.microsoft.com/office/drawing/2014/main" id="{B699A8C1-2804-441B-AD60-34460FCA7F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4" name="Picture 21">
                <a:extLst>
                  <a:ext uri="{FF2B5EF4-FFF2-40B4-BE49-F238E27FC236}">
                    <a16:creationId xmlns:a16="http://schemas.microsoft.com/office/drawing/2014/main" id="{10AEF6BC-81F4-446E-9EDB-C5ED1FAACB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5" name="Picture 22">
                <a:extLst>
                  <a:ext uri="{FF2B5EF4-FFF2-40B4-BE49-F238E27FC236}">
                    <a16:creationId xmlns:a16="http://schemas.microsoft.com/office/drawing/2014/main" id="{02C27A49-2D9F-44F3-8D72-EC11C44184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6" name="Picture 23">
                <a:extLst>
                  <a:ext uri="{FF2B5EF4-FFF2-40B4-BE49-F238E27FC236}">
                    <a16:creationId xmlns:a16="http://schemas.microsoft.com/office/drawing/2014/main" id="{FA34E534-28D8-4DF7-A7B5-95E906525E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417" name="Group 56">
            <a:extLst>
              <a:ext uri="{FF2B5EF4-FFF2-40B4-BE49-F238E27FC236}">
                <a16:creationId xmlns:a16="http://schemas.microsoft.com/office/drawing/2014/main" id="{0862118A-5442-44DA-B74B-81B6587CF6F5}"/>
              </a:ext>
            </a:extLst>
          </p:cNvPr>
          <p:cNvGrpSpPr/>
          <p:nvPr/>
        </p:nvGrpSpPr>
        <p:grpSpPr>
          <a:xfrm>
            <a:off x="5963096" y="1979232"/>
            <a:ext cx="1539560" cy="171967"/>
            <a:chOff x="7746380" y="2949426"/>
            <a:chExt cx="2188691" cy="244475"/>
          </a:xfrm>
        </p:grpSpPr>
        <p:pic>
          <p:nvPicPr>
            <p:cNvPr id="418" name="Picture 14">
              <a:extLst>
                <a:ext uri="{FF2B5EF4-FFF2-40B4-BE49-F238E27FC236}">
                  <a16:creationId xmlns:a16="http://schemas.microsoft.com/office/drawing/2014/main" id="{CADDC86C-9265-458C-B7AD-17E7F2CAA19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9" name="Picture 15">
              <a:extLst>
                <a:ext uri="{FF2B5EF4-FFF2-40B4-BE49-F238E27FC236}">
                  <a16:creationId xmlns:a16="http://schemas.microsoft.com/office/drawing/2014/main" id="{9E362D7E-3534-484E-9377-6B5C686D6E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0" name="Picture 16">
              <a:extLst>
                <a:ext uri="{FF2B5EF4-FFF2-40B4-BE49-F238E27FC236}">
                  <a16:creationId xmlns:a16="http://schemas.microsoft.com/office/drawing/2014/main" id="{09693C3E-23CB-471C-828C-9656BA7B0E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1" name="Picture 17">
              <a:extLst>
                <a:ext uri="{FF2B5EF4-FFF2-40B4-BE49-F238E27FC236}">
                  <a16:creationId xmlns:a16="http://schemas.microsoft.com/office/drawing/2014/main" id="{301B2CD2-C5FF-44A9-A1A3-9E5A875CB1A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2" name="Picture 18">
              <a:extLst>
                <a:ext uri="{FF2B5EF4-FFF2-40B4-BE49-F238E27FC236}">
                  <a16:creationId xmlns:a16="http://schemas.microsoft.com/office/drawing/2014/main" id="{EE751831-6567-4F22-A40A-2F52865B4B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3" name="Picture 19">
              <a:extLst>
                <a:ext uri="{FF2B5EF4-FFF2-40B4-BE49-F238E27FC236}">
                  <a16:creationId xmlns:a16="http://schemas.microsoft.com/office/drawing/2014/main" id="{FF84E4A7-1195-4720-99E2-EF2200FD4F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4" name="Picture 20">
              <a:extLst>
                <a:ext uri="{FF2B5EF4-FFF2-40B4-BE49-F238E27FC236}">
                  <a16:creationId xmlns:a16="http://schemas.microsoft.com/office/drawing/2014/main" id="{7023A6B3-3A57-46D7-8B9F-371829A531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5" name="Picture 21">
              <a:extLst>
                <a:ext uri="{FF2B5EF4-FFF2-40B4-BE49-F238E27FC236}">
                  <a16:creationId xmlns:a16="http://schemas.microsoft.com/office/drawing/2014/main" id="{62D35E96-8D4D-4469-A94A-2FFE73D9082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6" name="Picture 22">
              <a:extLst>
                <a:ext uri="{FF2B5EF4-FFF2-40B4-BE49-F238E27FC236}">
                  <a16:creationId xmlns:a16="http://schemas.microsoft.com/office/drawing/2014/main" id="{BA0232B9-11C0-4E3F-9066-9BBE088861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7" name="Picture 23">
              <a:extLst>
                <a:ext uri="{FF2B5EF4-FFF2-40B4-BE49-F238E27FC236}">
                  <a16:creationId xmlns:a16="http://schemas.microsoft.com/office/drawing/2014/main" id="{49077953-DDBC-46E3-9EEF-83D96AD8E0D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28" name="Group 56">
            <a:extLst>
              <a:ext uri="{FF2B5EF4-FFF2-40B4-BE49-F238E27FC236}">
                <a16:creationId xmlns:a16="http://schemas.microsoft.com/office/drawing/2014/main" id="{A7F98ADA-98F6-4AB5-9072-58C94DCC9876}"/>
              </a:ext>
            </a:extLst>
          </p:cNvPr>
          <p:cNvGrpSpPr/>
          <p:nvPr/>
        </p:nvGrpSpPr>
        <p:grpSpPr>
          <a:xfrm>
            <a:off x="5963096" y="2422790"/>
            <a:ext cx="1539560" cy="171967"/>
            <a:chOff x="7746380" y="2949426"/>
            <a:chExt cx="2188691" cy="244475"/>
          </a:xfrm>
        </p:grpSpPr>
        <p:pic>
          <p:nvPicPr>
            <p:cNvPr id="429" name="Picture 14">
              <a:extLst>
                <a:ext uri="{FF2B5EF4-FFF2-40B4-BE49-F238E27FC236}">
                  <a16:creationId xmlns:a16="http://schemas.microsoft.com/office/drawing/2014/main" id="{2D3A6BBF-F601-4D3C-B89C-54BE7B2B50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0" name="Picture 15">
              <a:extLst>
                <a:ext uri="{FF2B5EF4-FFF2-40B4-BE49-F238E27FC236}">
                  <a16:creationId xmlns:a16="http://schemas.microsoft.com/office/drawing/2014/main" id="{444042D5-2B1B-4CB8-A146-042B420D78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1" name="Picture 16">
              <a:extLst>
                <a:ext uri="{FF2B5EF4-FFF2-40B4-BE49-F238E27FC236}">
                  <a16:creationId xmlns:a16="http://schemas.microsoft.com/office/drawing/2014/main" id="{14A6B6B4-55EF-4D9A-BFA9-0A2229FC5C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2" name="Picture 17">
              <a:extLst>
                <a:ext uri="{FF2B5EF4-FFF2-40B4-BE49-F238E27FC236}">
                  <a16:creationId xmlns:a16="http://schemas.microsoft.com/office/drawing/2014/main" id="{2756BFD2-3038-40DE-AE8A-7C17BD3CF3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3" name="Picture 18">
              <a:extLst>
                <a:ext uri="{FF2B5EF4-FFF2-40B4-BE49-F238E27FC236}">
                  <a16:creationId xmlns:a16="http://schemas.microsoft.com/office/drawing/2014/main" id="{ED18B025-C064-46F5-A089-352F98E1CD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4" name="Picture 19">
              <a:extLst>
                <a:ext uri="{FF2B5EF4-FFF2-40B4-BE49-F238E27FC236}">
                  <a16:creationId xmlns:a16="http://schemas.microsoft.com/office/drawing/2014/main" id="{11AC7AE0-59D0-4D9E-8801-9647D4C195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5" name="Picture 20">
              <a:extLst>
                <a:ext uri="{FF2B5EF4-FFF2-40B4-BE49-F238E27FC236}">
                  <a16:creationId xmlns:a16="http://schemas.microsoft.com/office/drawing/2014/main" id="{F3B26B1E-24AC-4D09-B942-56646D0410B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6" name="Picture 21">
              <a:extLst>
                <a:ext uri="{FF2B5EF4-FFF2-40B4-BE49-F238E27FC236}">
                  <a16:creationId xmlns:a16="http://schemas.microsoft.com/office/drawing/2014/main" id="{C9AFF410-C4EC-4721-8F71-63A8DC4229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7" name="Picture 22">
              <a:extLst>
                <a:ext uri="{FF2B5EF4-FFF2-40B4-BE49-F238E27FC236}">
                  <a16:creationId xmlns:a16="http://schemas.microsoft.com/office/drawing/2014/main" id="{88AB0E4E-03A4-4DAC-8D53-CF59E2D8A1B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8" name="Picture 23">
              <a:extLst>
                <a:ext uri="{FF2B5EF4-FFF2-40B4-BE49-F238E27FC236}">
                  <a16:creationId xmlns:a16="http://schemas.microsoft.com/office/drawing/2014/main" id="{7EFC05C1-426E-4D41-B579-C513E798406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39" name="Group 56">
            <a:extLst>
              <a:ext uri="{FF2B5EF4-FFF2-40B4-BE49-F238E27FC236}">
                <a16:creationId xmlns:a16="http://schemas.microsoft.com/office/drawing/2014/main" id="{8F0D517F-3A9F-4E1F-B076-92290A5C25EB}"/>
              </a:ext>
            </a:extLst>
          </p:cNvPr>
          <p:cNvGrpSpPr/>
          <p:nvPr/>
        </p:nvGrpSpPr>
        <p:grpSpPr>
          <a:xfrm>
            <a:off x="5963096" y="2872032"/>
            <a:ext cx="1539560" cy="171967"/>
            <a:chOff x="7746380" y="2949426"/>
            <a:chExt cx="2188691" cy="244475"/>
          </a:xfrm>
        </p:grpSpPr>
        <p:pic>
          <p:nvPicPr>
            <p:cNvPr id="440" name="Picture 14">
              <a:extLst>
                <a:ext uri="{FF2B5EF4-FFF2-40B4-BE49-F238E27FC236}">
                  <a16:creationId xmlns:a16="http://schemas.microsoft.com/office/drawing/2014/main" id="{42477693-B8C5-4375-8E34-DE13FC2269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1" name="Picture 15">
              <a:extLst>
                <a:ext uri="{FF2B5EF4-FFF2-40B4-BE49-F238E27FC236}">
                  <a16:creationId xmlns:a16="http://schemas.microsoft.com/office/drawing/2014/main" id="{34709E6A-3689-422A-BCDE-A7EC43428C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2" name="Picture 16">
              <a:extLst>
                <a:ext uri="{FF2B5EF4-FFF2-40B4-BE49-F238E27FC236}">
                  <a16:creationId xmlns:a16="http://schemas.microsoft.com/office/drawing/2014/main" id="{9C21C01A-AF50-461F-A30B-19A6F96D91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3" name="Picture 17">
              <a:extLst>
                <a:ext uri="{FF2B5EF4-FFF2-40B4-BE49-F238E27FC236}">
                  <a16:creationId xmlns:a16="http://schemas.microsoft.com/office/drawing/2014/main" id="{DC5C1792-088E-4980-8D7A-43DB5BA567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4" name="Picture 18">
              <a:extLst>
                <a:ext uri="{FF2B5EF4-FFF2-40B4-BE49-F238E27FC236}">
                  <a16:creationId xmlns:a16="http://schemas.microsoft.com/office/drawing/2014/main" id="{AF58C061-F70D-454F-903A-BEDCE5A219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5" name="Picture 19">
              <a:extLst>
                <a:ext uri="{FF2B5EF4-FFF2-40B4-BE49-F238E27FC236}">
                  <a16:creationId xmlns:a16="http://schemas.microsoft.com/office/drawing/2014/main" id="{3BB8CD82-6482-42A9-83E6-24E0702ABD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6" name="Picture 20">
              <a:extLst>
                <a:ext uri="{FF2B5EF4-FFF2-40B4-BE49-F238E27FC236}">
                  <a16:creationId xmlns:a16="http://schemas.microsoft.com/office/drawing/2014/main" id="{096652E6-E73E-4D2A-A4A6-220F49A8FE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7" name="Picture 21">
              <a:extLst>
                <a:ext uri="{FF2B5EF4-FFF2-40B4-BE49-F238E27FC236}">
                  <a16:creationId xmlns:a16="http://schemas.microsoft.com/office/drawing/2014/main" id="{20C96B9E-18F0-4167-8ECF-4D45A59A2C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8" name="Picture 22">
              <a:extLst>
                <a:ext uri="{FF2B5EF4-FFF2-40B4-BE49-F238E27FC236}">
                  <a16:creationId xmlns:a16="http://schemas.microsoft.com/office/drawing/2014/main" id="{3A29942B-4EBD-407A-8E96-8A5F977AB4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9" name="Picture 23">
              <a:extLst>
                <a:ext uri="{FF2B5EF4-FFF2-40B4-BE49-F238E27FC236}">
                  <a16:creationId xmlns:a16="http://schemas.microsoft.com/office/drawing/2014/main" id="{1D4E1B9A-675A-40D4-B64E-BBA6EB582E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50" name="Group 56">
            <a:extLst>
              <a:ext uri="{FF2B5EF4-FFF2-40B4-BE49-F238E27FC236}">
                <a16:creationId xmlns:a16="http://schemas.microsoft.com/office/drawing/2014/main" id="{C41D2BE2-5561-41F8-BC8E-E44D93B87212}"/>
              </a:ext>
            </a:extLst>
          </p:cNvPr>
          <p:cNvGrpSpPr/>
          <p:nvPr/>
        </p:nvGrpSpPr>
        <p:grpSpPr>
          <a:xfrm>
            <a:off x="5959870" y="3328326"/>
            <a:ext cx="1539560" cy="171967"/>
            <a:chOff x="7746380" y="2949426"/>
            <a:chExt cx="2188691" cy="244475"/>
          </a:xfrm>
        </p:grpSpPr>
        <p:pic>
          <p:nvPicPr>
            <p:cNvPr id="451" name="Picture 14">
              <a:extLst>
                <a:ext uri="{FF2B5EF4-FFF2-40B4-BE49-F238E27FC236}">
                  <a16:creationId xmlns:a16="http://schemas.microsoft.com/office/drawing/2014/main" id="{CC37B656-161D-4966-83CB-4486EC70AE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2" name="Picture 15">
              <a:extLst>
                <a:ext uri="{FF2B5EF4-FFF2-40B4-BE49-F238E27FC236}">
                  <a16:creationId xmlns:a16="http://schemas.microsoft.com/office/drawing/2014/main" id="{4C20EFA3-06B7-45C0-AA07-B955AB378A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3" name="Picture 16">
              <a:extLst>
                <a:ext uri="{FF2B5EF4-FFF2-40B4-BE49-F238E27FC236}">
                  <a16:creationId xmlns:a16="http://schemas.microsoft.com/office/drawing/2014/main" id="{263351D5-AC30-4B4F-9297-27280640CF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4" name="Picture 17">
              <a:extLst>
                <a:ext uri="{FF2B5EF4-FFF2-40B4-BE49-F238E27FC236}">
                  <a16:creationId xmlns:a16="http://schemas.microsoft.com/office/drawing/2014/main" id="{6873659E-D101-475E-B721-A93BC9F5C1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5" name="Picture 18">
              <a:extLst>
                <a:ext uri="{FF2B5EF4-FFF2-40B4-BE49-F238E27FC236}">
                  <a16:creationId xmlns:a16="http://schemas.microsoft.com/office/drawing/2014/main" id="{5C54DE79-7426-4ECC-932E-691CDD46D5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6" name="Picture 19">
              <a:extLst>
                <a:ext uri="{FF2B5EF4-FFF2-40B4-BE49-F238E27FC236}">
                  <a16:creationId xmlns:a16="http://schemas.microsoft.com/office/drawing/2014/main" id="{88EF0F9A-EEC2-4D11-9306-CE76BCF0D9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7" name="Picture 20">
              <a:extLst>
                <a:ext uri="{FF2B5EF4-FFF2-40B4-BE49-F238E27FC236}">
                  <a16:creationId xmlns:a16="http://schemas.microsoft.com/office/drawing/2014/main" id="{310FB390-3D90-4F1F-8EA5-C88837E3DD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8" name="Picture 21">
              <a:extLst>
                <a:ext uri="{FF2B5EF4-FFF2-40B4-BE49-F238E27FC236}">
                  <a16:creationId xmlns:a16="http://schemas.microsoft.com/office/drawing/2014/main" id="{157ACF5B-7923-4A78-87C0-08AB4F2C0C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9" name="Picture 22">
              <a:extLst>
                <a:ext uri="{FF2B5EF4-FFF2-40B4-BE49-F238E27FC236}">
                  <a16:creationId xmlns:a16="http://schemas.microsoft.com/office/drawing/2014/main" id="{20543703-F550-4C90-9EE4-A2CA8A59C4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0" name="Picture 23">
              <a:extLst>
                <a:ext uri="{FF2B5EF4-FFF2-40B4-BE49-F238E27FC236}">
                  <a16:creationId xmlns:a16="http://schemas.microsoft.com/office/drawing/2014/main" id="{A0263310-27CA-4809-996B-2FDA7949FF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61" name="Group 56">
            <a:extLst>
              <a:ext uri="{FF2B5EF4-FFF2-40B4-BE49-F238E27FC236}">
                <a16:creationId xmlns:a16="http://schemas.microsoft.com/office/drawing/2014/main" id="{11AFC304-6B18-46A2-89EB-699B3E503AF0}"/>
              </a:ext>
            </a:extLst>
          </p:cNvPr>
          <p:cNvGrpSpPr/>
          <p:nvPr/>
        </p:nvGrpSpPr>
        <p:grpSpPr>
          <a:xfrm>
            <a:off x="5963096" y="3773576"/>
            <a:ext cx="1539560" cy="171967"/>
            <a:chOff x="7746380" y="2949426"/>
            <a:chExt cx="2188691" cy="244475"/>
          </a:xfrm>
        </p:grpSpPr>
        <p:pic>
          <p:nvPicPr>
            <p:cNvPr id="462" name="Picture 14">
              <a:extLst>
                <a:ext uri="{FF2B5EF4-FFF2-40B4-BE49-F238E27FC236}">
                  <a16:creationId xmlns:a16="http://schemas.microsoft.com/office/drawing/2014/main" id="{52A5AE0E-C0EA-4870-959D-A33E88E11F4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3" name="Picture 15">
              <a:extLst>
                <a:ext uri="{FF2B5EF4-FFF2-40B4-BE49-F238E27FC236}">
                  <a16:creationId xmlns:a16="http://schemas.microsoft.com/office/drawing/2014/main" id="{46BFE31B-CBD5-4462-8397-CFCC54BCFB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4" name="Picture 16">
              <a:extLst>
                <a:ext uri="{FF2B5EF4-FFF2-40B4-BE49-F238E27FC236}">
                  <a16:creationId xmlns:a16="http://schemas.microsoft.com/office/drawing/2014/main" id="{5920CA6D-53F1-4FAA-B17D-CAE78723E7B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5" name="Picture 17">
              <a:extLst>
                <a:ext uri="{FF2B5EF4-FFF2-40B4-BE49-F238E27FC236}">
                  <a16:creationId xmlns:a16="http://schemas.microsoft.com/office/drawing/2014/main" id="{73F30B4C-801E-414F-B9F3-F89595C637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6" name="Picture 18">
              <a:extLst>
                <a:ext uri="{FF2B5EF4-FFF2-40B4-BE49-F238E27FC236}">
                  <a16:creationId xmlns:a16="http://schemas.microsoft.com/office/drawing/2014/main" id="{0884A220-C440-4FEB-B000-96B083B095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7" name="Picture 19">
              <a:extLst>
                <a:ext uri="{FF2B5EF4-FFF2-40B4-BE49-F238E27FC236}">
                  <a16:creationId xmlns:a16="http://schemas.microsoft.com/office/drawing/2014/main" id="{D38320F0-9BCB-4F12-B6E1-6CA74C9F16B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8" name="Picture 20">
              <a:extLst>
                <a:ext uri="{FF2B5EF4-FFF2-40B4-BE49-F238E27FC236}">
                  <a16:creationId xmlns:a16="http://schemas.microsoft.com/office/drawing/2014/main" id="{EDCE57D7-8FD0-40DC-829D-902F4B1F2E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9" name="Picture 21">
              <a:extLst>
                <a:ext uri="{FF2B5EF4-FFF2-40B4-BE49-F238E27FC236}">
                  <a16:creationId xmlns:a16="http://schemas.microsoft.com/office/drawing/2014/main" id="{9A91237A-4A74-4322-B2C4-5B4B9A93BF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0" name="Picture 22">
              <a:extLst>
                <a:ext uri="{FF2B5EF4-FFF2-40B4-BE49-F238E27FC236}">
                  <a16:creationId xmlns:a16="http://schemas.microsoft.com/office/drawing/2014/main" id="{428BEA4D-B154-4F70-9713-ED6D1E2095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1" name="Picture 23">
              <a:extLst>
                <a:ext uri="{FF2B5EF4-FFF2-40B4-BE49-F238E27FC236}">
                  <a16:creationId xmlns:a16="http://schemas.microsoft.com/office/drawing/2014/main" id="{BA8213A7-F701-4EBA-AA1D-20163C64D1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72" name="Group 56">
            <a:extLst>
              <a:ext uri="{FF2B5EF4-FFF2-40B4-BE49-F238E27FC236}">
                <a16:creationId xmlns:a16="http://schemas.microsoft.com/office/drawing/2014/main" id="{9B64E1EF-9415-43E8-B6B5-9D1D10BB6A9B}"/>
              </a:ext>
            </a:extLst>
          </p:cNvPr>
          <p:cNvGrpSpPr/>
          <p:nvPr/>
        </p:nvGrpSpPr>
        <p:grpSpPr>
          <a:xfrm>
            <a:off x="5959691" y="4218826"/>
            <a:ext cx="1539560" cy="171967"/>
            <a:chOff x="7746380" y="2949426"/>
            <a:chExt cx="2188691" cy="244475"/>
          </a:xfrm>
        </p:grpSpPr>
        <p:pic>
          <p:nvPicPr>
            <p:cNvPr id="473" name="Picture 14">
              <a:extLst>
                <a:ext uri="{FF2B5EF4-FFF2-40B4-BE49-F238E27FC236}">
                  <a16:creationId xmlns:a16="http://schemas.microsoft.com/office/drawing/2014/main" id="{B0D571C9-71BE-412A-8DD8-E01519ED2D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4" name="Picture 15">
              <a:extLst>
                <a:ext uri="{FF2B5EF4-FFF2-40B4-BE49-F238E27FC236}">
                  <a16:creationId xmlns:a16="http://schemas.microsoft.com/office/drawing/2014/main" id="{F5AA9004-6B85-43D7-8E06-94D87D9610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5" name="Picture 16">
              <a:extLst>
                <a:ext uri="{FF2B5EF4-FFF2-40B4-BE49-F238E27FC236}">
                  <a16:creationId xmlns:a16="http://schemas.microsoft.com/office/drawing/2014/main" id="{0FC72508-CC37-4B75-AFC0-569C99FAE1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6" name="Picture 17">
              <a:extLst>
                <a:ext uri="{FF2B5EF4-FFF2-40B4-BE49-F238E27FC236}">
                  <a16:creationId xmlns:a16="http://schemas.microsoft.com/office/drawing/2014/main" id="{65847C4D-CD79-4466-8F1F-9761873CC9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7" name="Picture 18">
              <a:extLst>
                <a:ext uri="{FF2B5EF4-FFF2-40B4-BE49-F238E27FC236}">
                  <a16:creationId xmlns:a16="http://schemas.microsoft.com/office/drawing/2014/main" id="{013216E9-ED40-4CFF-92E8-F7A5B02695A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8" name="Picture 19">
              <a:extLst>
                <a:ext uri="{FF2B5EF4-FFF2-40B4-BE49-F238E27FC236}">
                  <a16:creationId xmlns:a16="http://schemas.microsoft.com/office/drawing/2014/main" id="{931A8DC9-67BB-4486-9BDC-866EC5CAAD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9" name="Picture 20">
              <a:extLst>
                <a:ext uri="{FF2B5EF4-FFF2-40B4-BE49-F238E27FC236}">
                  <a16:creationId xmlns:a16="http://schemas.microsoft.com/office/drawing/2014/main" id="{D6C2DB45-B724-4D86-89B8-AE0D603F05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0" name="Picture 21">
              <a:extLst>
                <a:ext uri="{FF2B5EF4-FFF2-40B4-BE49-F238E27FC236}">
                  <a16:creationId xmlns:a16="http://schemas.microsoft.com/office/drawing/2014/main" id="{5A39F179-C045-4CFE-8762-D853106AF8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1" name="Picture 22">
              <a:extLst>
                <a:ext uri="{FF2B5EF4-FFF2-40B4-BE49-F238E27FC236}">
                  <a16:creationId xmlns:a16="http://schemas.microsoft.com/office/drawing/2014/main" id="{3021B8F5-C497-47F3-87EA-DA27F93490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2" name="Picture 23">
              <a:extLst>
                <a:ext uri="{FF2B5EF4-FFF2-40B4-BE49-F238E27FC236}">
                  <a16:creationId xmlns:a16="http://schemas.microsoft.com/office/drawing/2014/main" id="{E9D104B8-AC65-4D7E-807C-2672B16677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83" name="Group 56">
            <a:extLst>
              <a:ext uri="{FF2B5EF4-FFF2-40B4-BE49-F238E27FC236}">
                <a16:creationId xmlns:a16="http://schemas.microsoft.com/office/drawing/2014/main" id="{2E6BC541-A7A8-4472-8029-A6D31199F44C}"/>
              </a:ext>
            </a:extLst>
          </p:cNvPr>
          <p:cNvGrpSpPr/>
          <p:nvPr/>
        </p:nvGrpSpPr>
        <p:grpSpPr>
          <a:xfrm>
            <a:off x="5963096" y="4664076"/>
            <a:ext cx="1539560" cy="171967"/>
            <a:chOff x="7746380" y="2949426"/>
            <a:chExt cx="2188691" cy="244475"/>
          </a:xfrm>
        </p:grpSpPr>
        <p:pic>
          <p:nvPicPr>
            <p:cNvPr id="484" name="Picture 14">
              <a:extLst>
                <a:ext uri="{FF2B5EF4-FFF2-40B4-BE49-F238E27FC236}">
                  <a16:creationId xmlns:a16="http://schemas.microsoft.com/office/drawing/2014/main" id="{DF2DB217-A6DA-4EAF-B594-162C57F97D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5" name="Picture 15">
              <a:extLst>
                <a:ext uri="{FF2B5EF4-FFF2-40B4-BE49-F238E27FC236}">
                  <a16:creationId xmlns:a16="http://schemas.microsoft.com/office/drawing/2014/main" id="{7E4F89BE-C7FA-4939-84DD-47199A815D5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6" name="Picture 16">
              <a:extLst>
                <a:ext uri="{FF2B5EF4-FFF2-40B4-BE49-F238E27FC236}">
                  <a16:creationId xmlns:a16="http://schemas.microsoft.com/office/drawing/2014/main" id="{A3D559E4-101D-4E72-B641-1D0E433A6B4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7" name="Picture 17">
              <a:extLst>
                <a:ext uri="{FF2B5EF4-FFF2-40B4-BE49-F238E27FC236}">
                  <a16:creationId xmlns:a16="http://schemas.microsoft.com/office/drawing/2014/main" id="{A3979413-4BD2-4C7B-AFCF-09418E7A19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8" name="Picture 18">
              <a:extLst>
                <a:ext uri="{FF2B5EF4-FFF2-40B4-BE49-F238E27FC236}">
                  <a16:creationId xmlns:a16="http://schemas.microsoft.com/office/drawing/2014/main" id="{EDA76C0E-C97E-44B6-9F58-92B1BCD6AFA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9" name="Picture 19">
              <a:extLst>
                <a:ext uri="{FF2B5EF4-FFF2-40B4-BE49-F238E27FC236}">
                  <a16:creationId xmlns:a16="http://schemas.microsoft.com/office/drawing/2014/main" id="{1634ABD9-8BF5-48CC-8809-D1DD6A8B53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0" name="Picture 20">
              <a:extLst>
                <a:ext uri="{FF2B5EF4-FFF2-40B4-BE49-F238E27FC236}">
                  <a16:creationId xmlns:a16="http://schemas.microsoft.com/office/drawing/2014/main" id="{CA5F702E-3311-4C15-B173-2B7D1145D9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1" name="Picture 21">
              <a:extLst>
                <a:ext uri="{FF2B5EF4-FFF2-40B4-BE49-F238E27FC236}">
                  <a16:creationId xmlns:a16="http://schemas.microsoft.com/office/drawing/2014/main" id="{BE240BF9-0DDB-43D9-AAA2-411203D14A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2" name="Picture 22">
              <a:extLst>
                <a:ext uri="{FF2B5EF4-FFF2-40B4-BE49-F238E27FC236}">
                  <a16:creationId xmlns:a16="http://schemas.microsoft.com/office/drawing/2014/main" id="{C5D0EF83-2DF8-4B2C-95B5-C5F15B3A80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3" name="Picture 23">
              <a:extLst>
                <a:ext uri="{FF2B5EF4-FFF2-40B4-BE49-F238E27FC236}">
                  <a16:creationId xmlns:a16="http://schemas.microsoft.com/office/drawing/2014/main" id="{6E83EE97-C914-4628-80EB-75FB019116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94" name="Group 56">
            <a:extLst>
              <a:ext uri="{FF2B5EF4-FFF2-40B4-BE49-F238E27FC236}">
                <a16:creationId xmlns:a16="http://schemas.microsoft.com/office/drawing/2014/main" id="{AF99F622-93FB-46D2-ACC1-F9561D4F977F}"/>
              </a:ext>
            </a:extLst>
          </p:cNvPr>
          <p:cNvGrpSpPr/>
          <p:nvPr/>
        </p:nvGrpSpPr>
        <p:grpSpPr>
          <a:xfrm>
            <a:off x="5966213" y="5109326"/>
            <a:ext cx="1539560" cy="171967"/>
            <a:chOff x="7746380" y="2949426"/>
            <a:chExt cx="2188691" cy="244475"/>
          </a:xfrm>
        </p:grpSpPr>
        <p:pic>
          <p:nvPicPr>
            <p:cNvPr id="495" name="Picture 14">
              <a:extLst>
                <a:ext uri="{FF2B5EF4-FFF2-40B4-BE49-F238E27FC236}">
                  <a16:creationId xmlns:a16="http://schemas.microsoft.com/office/drawing/2014/main" id="{23DDE5DF-C0C9-4C33-A77F-EC2E3B5AB4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6" name="Picture 15">
              <a:extLst>
                <a:ext uri="{FF2B5EF4-FFF2-40B4-BE49-F238E27FC236}">
                  <a16:creationId xmlns:a16="http://schemas.microsoft.com/office/drawing/2014/main" id="{A98D6EE6-02F3-4C75-B60D-6C1143789D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7" name="Picture 16">
              <a:extLst>
                <a:ext uri="{FF2B5EF4-FFF2-40B4-BE49-F238E27FC236}">
                  <a16:creationId xmlns:a16="http://schemas.microsoft.com/office/drawing/2014/main" id="{6D6A4D8F-F0C6-457F-B66A-5EBBFE8A37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8" name="Picture 17">
              <a:extLst>
                <a:ext uri="{FF2B5EF4-FFF2-40B4-BE49-F238E27FC236}">
                  <a16:creationId xmlns:a16="http://schemas.microsoft.com/office/drawing/2014/main" id="{C9FECFC6-ED2B-4860-A3B7-095370E97C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9" name="Picture 18">
              <a:extLst>
                <a:ext uri="{FF2B5EF4-FFF2-40B4-BE49-F238E27FC236}">
                  <a16:creationId xmlns:a16="http://schemas.microsoft.com/office/drawing/2014/main" id="{F1C1C589-7752-4E30-A0D5-B4DEA7E09D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0" name="Picture 19">
              <a:extLst>
                <a:ext uri="{FF2B5EF4-FFF2-40B4-BE49-F238E27FC236}">
                  <a16:creationId xmlns:a16="http://schemas.microsoft.com/office/drawing/2014/main" id="{192FCAB9-A53F-4B28-8842-B365A682F1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1" name="Picture 20">
              <a:extLst>
                <a:ext uri="{FF2B5EF4-FFF2-40B4-BE49-F238E27FC236}">
                  <a16:creationId xmlns:a16="http://schemas.microsoft.com/office/drawing/2014/main" id="{77454F56-B38D-45AC-830D-35A4FDE2C7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2" name="Picture 21">
              <a:extLst>
                <a:ext uri="{FF2B5EF4-FFF2-40B4-BE49-F238E27FC236}">
                  <a16:creationId xmlns:a16="http://schemas.microsoft.com/office/drawing/2014/main" id="{72F82A1E-10B8-4601-A793-05731D4059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3" name="Picture 22">
              <a:extLst>
                <a:ext uri="{FF2B5EF4-FFF2-40B4-BE49-F238E27FC236}">
                  <a16:creationId xmlns:a16="http://schemas.microsoft.com/office/drawing/2014/main" id="{974D0BA9-A04F-4C61-9752-4FF1E85554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4" name="Picture 23">
              <a:extLst>
                <a:ext uri="{FF2B5EF4-FFF2-40B4-BE49-F238E27FC236}">
                  <a16:creationId xmlns:a16="http://schemas.microsoft.com/office/drawing/2014/main" id="{CFCF30E0-ABFA-4571-A185-E96EF3F454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05" name="Group 56">
            <a:extLst>
              <a:ext uri="{FF2B5EF4-FFF2-40B4-BE49-F238E27FC236}">
                <a16:creationId xmlns:a16="http://schemas.microsoft.com/office/drawing/2014/main" id="{D03F08A6-1DC2-4790-B947-AEE6A7862D55}"/>
              </a:ext>
            </a:extLst>
          </p:cNvPr>
          <p:cNvGrpSpPr/>
          <p:nvPr/>
        </p:nvGrpSpPr>
        <p:grpSpPr>
          <a:xfrm>
            <a:off x="5961825" y="5554576"/>
            <a:ext cx="1539560" cy="171967"/>
            <a:chOff x="7746380" y="2949426"/>
            <a:chExt cx="2188691" cy="244475"/>
          </a:xfrm>
        </p:grpSpPr>
        <p:pic>
          <p:nvPicPr>
            <p:cNvPr id="506" name="Picture 14">
              <a:extLst>
                <a:ext uri="{FF2B5EF4-FFF2-40B4-BE49-F238E27FC236}">
                  <a16:creationId xmlns:a16="http://schemas.microsoft.com/office/drawing/2014/main" id="{4926A45B-7FF1-4324-B9AC-14F9FC680C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7" name="Picture 15">
              <a:extLst>
                <a:ext uri="{FF2B5EF4-FFF2-40B4-BE49-F238E27FC236}">
                  <a16:creationId xmlns:a16="http://schemas.microsoft.com/office/drawing/2014/main" id="{F4273CE4-2398-494E-AA1D-2B6251B5E2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8" name="Picture 16">
              <a:extLst>
                <a:ext uri="{FF2B5EF4-FFF2-40B4-BE49-F238E27FC236}">
                  <a16:creationId xmlns:a16="http://schemas.microsoft.com/office/drawing/2014/main" id="{6EA4AFCD-F2A5-4A25-B9AE-7BEC91D37A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9" name="Picture 17">
              <a:extLst>
                <a:ext uri="{FF2B5EF4-FFF2-40B4-BE49-F238E27FC236}">
                  <a16:creationId xmlns:a16="http://schemas.microsoft.com/office/drawing/2014/main" id="{3BC29BD1-68D9-4C5B-8466-8CB0775011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0" name="Picture 18">
              <a:extLst>
                <a:ext uri="{FF2B5EF4-FFF2-40B4-BE49-F238E27FC236}">
                  <a16:creationId xmlns:a16="http://schemas.microsoft.com/office/drawing/2014/main" id="{E27AAE05-7576-48B3-BD84-21009C5FF8D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1" name="Picture 19">
              <a:extLst>
                <a:ext uri="{FF2B5EF4-FFF2-40B4-BE49-F238E27FC236}">
                  <a16:creationId xmlns:a16="http://schemas.microsoft.com/office/drawing/2014/main" id="{D87D53CF-425A-4BFA-A15C-1B834A481E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2" name="Picture 20">
              <a:extLst>
                <a:ext uri="{FF2B5EF4-FFF2-40B4-BE49-F238E27FC236}">
                  <a16:creationId xmlns:a16="http://schemas.microsoft.com/office/drawing/2014/main" id="{5A922A89-0B1A-44F3-AB8B-7BDA256DC8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3" name="Picture 21">
              <a:extLst>
                <a:ext uri="{FF2B5EF4-FFF2-40B4-BE49-F238E27FC236}">
                  <a16:creationId xmlns:a16="http://schemas.microsoft.com/office/drawing/2014/main" id="{C423AF58-FD66-4EB9-93C6-741F0C5195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4" name="Picture 22">
              <a:extLst>
                <a:ext uri="{FF2B5EF4-FFF2-40B4-BE49-F238E27FC236}">
                  <a16:creationId xmlns:a16="http://schemas.microsoft.com/office/drawing/2014/main" id="{72457D31-581B-4E25-B7C2-8AC2E36D3E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5" name="Picture 23">
              <a:extLst>
                <a:ext uri="{FF2B5EF4-FFF2-40B4-BE49-F238E27FC236}">
                  <a16:creationId xmlns:a16="http://schemas.microsoft.com/office/drawing/2014/main" id="{4DA46DD9-1CF6-4DC9-B705-9186878E26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16" name="Group 56">
            <a:extLst>
              <a:ext uri="{FF2B5EF4-FFF2-40B4-BE49-F238E27FC236}">
                <a16:creationId xmlns:a16="http://schemas.microsoft.com/office/drawing/2014/main" id="{4DA1AAB0-59AA-4C4E-9C6F-B9BFCF9061F7}"/>
              </a:ext>
            </a:extLst>
          </p:cNvPr>
          <p:cNvGrpSpPr/>
          <p:nvPr/>
        </p:nvGrpSpPr>
        <p:grpSpPr>
          <a:xfrm>
            <a:off x="5959251" y="5986527"/>
            <a:ext cx="1539560" cy="171967"/>
            <a:chOff x="7746380" y="2949426"/>
            <a:chExt cx="2188691" cy="244475"/>
          </a:xfrm>
        </p:grpSpPr>
        <p:pic>
          <p:nvPicPr>
            <p:cNvPr id="517" name="Picture 14">
              <a:extLst>
                <a:ext uri="{FF2B5EF4-FFF2-40B4-BE49-F238E27FC236}">
                  <a16:creationId xmlns:a16="http://schemas.microsoft.com/office/drawing/2014/main" id="{BE359E48-09C7-4010-AE9E-3A4EA572DF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8" name="Picture 15">
              <a:extLst>
                <a:ext uri="{FF2B5EF4-FFF2-40B4-BE49-F238E27FC236}">
                  <a16:creationId xmlns:a16="http://schemas.microsoft.com/office/drawing/2014/main" id="{56427B50-EFEB-4DA9-B350-F191B26D25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9" name="Picture 16">
              <a:extLst>
                <a:ext uri="{FF2B5EF4-FFF2-40B4-BE49-F238E27FC236}">
                  <a16:creationId xmlns:a16="http://schemas.microsoft.com/office/drawing/2014/main" id="{4BC780AE-D9A5-4D7F-8B2D-70891754130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0" name="Picture 17">
              <a:extLst>
                <a:ext uri="{FF2B5EF4-FFF2-40B4-BE49-F238E27FC236}">
                  <a16:creationId xmlns:a16="http://schemas.microsoft.com/office/drawing/2014/main" id="{1C414210-2FFB-4325-8C49-59CB5C5FD1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1" name="Picture 18">
              <a:extLst>
                <a:ext uri="{FF2B5EF4-FFF2-40B4-BE49-F238E27FC236}">
                  <a16:creationId xmlns:a16="http://schemas.microsoft.com/office/drawing/2014/main" id="{69CEEA47-10C6-4097-B96F-1BF8D8AC93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2" name="Picture 19">
              <a:extLst>
                <a:ext uri="{FF2B5EF4-FFF2-40B4-BE49-F238E27FC236}">
                  <a16:creationId xmlns:a16="http://schemas.microsoft.com/office/drawing/2014/main" id="{265ECF1C-0B61-4967-83E8-4B811A930E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3" name="Picture 20">
              <a:extLst>
                <a:ext uri="{FF2B5EF4-FFF2-40B4-BE49-F238E27FC236}">
                  <a16:creationId xmlns:a16="http://schemas.microsoft.com/office/drawing/2014/main" id="{B232FAC2-F197-430F-9F55-9A4CB5B900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4" name="Picture 21">
              <a:extLst>
                <a:ext uri="{FF2B5EF4-FFF2-40B4-BE49-F238E27FC236}">
                  <a16:creationId xmlns:a16="http://schemas.microsoft.com/office/drawing/2014/main" id="{277CFEE5-0C17-446E-B0AE-A1CEE20654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5" name="Picture 22">
              <a:extLst>
                <a:ext uri="{FF2B5EF4-FFF2-40B4-BE49-F238E27FC236}">
                  <a16:creationId xmlns:a16="http://schemas.microsoft.com/office/drawing/2014/main" id="{405115BB-D2C0-4FAF-B122-2511EE073C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6" name="Picture 23">
              <a:extLst>
                <a:ext uri="{FF2B5EF4-FFF2-40B4-BE49-F238E27FC236}">
                  <a16:creationId xmlns:a16="http://schemas.microsoft.com/office/drawing/2014/main" id="{05A8BC03-E175-4784-8F6B-0979AF9776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27" name="Group 526">
            <a:extLst>
              <a:ext uri="{FF2B5EF4-FFF2-40B4-BE49-F238E27FC236}">
                <a16:creationId xmlns:a16="http://schemas.microsoft.com/office/drawing/2014/main" id="{2144CD9C-B4E2-49F1-B94D-72FA1D8F20E4}"/>
              </a:ext>
            </a:extLst>
          </p:cNvPr>
          <p:cNvGrpSpPr/>
          <p:nvPr/>
        </p:nvGrpSpPr>
        <p:grpSpPr>
          <a:xfrm>
            <a:off x="5959251" y="1979232"/>
            <a:ext cx="1539560" cy="1515856"/>
            <a:chOff x="4975891" y="1527626"/>
            <a:chExt cx="1539560" cy="1515856"/>
          </a:xfrm>
        </p:grpSpPr>
        <p:grpSp>
          <p:nvGrpSpPr>
            <p:cNvPr id="528" name="Group 56">
              <a:extLst>
                <a:ext uri="{FF2B5EF4-FFF2-40B4-BE49-F238E27FC236}">
                  <a16:creationId xmlns:a16="http://schemas.microsoft.com/office/drawing/2014/main" id="{9D015B4D-7DC7-41B6-9769-532177D8C2E7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628" name="Picture 14">
                <a:extLst>
                  <a:ext uri="{FF2B5EF4-FFF2-40B4-BE49-F238E27FC236}">
                    <a16:creationId xmlns:a16="http://schemas.microsoft.com/office/drawing/2014/main" id="{67AB68D7-2D2A-4F19-AF1D-E6A1B1FD35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9" name="Picture 15">
                <a:extLst>
                  <a:ext uri="{FF2B5EF4-FFF2-40B4-BE49-F238E27FC236}">
                    <a16:creationId xmlns:a16="http://schemas.microsoft.com/office/drawing/2014/main" id="{B1562194-B996-473C-8E95-C2ACD3855A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0" name="Picture 16">
                <a:extLst>
                  <a:ext uri="{FF2B5EF4-FFF2-40B4-BE49-F238E27FC236}">
                    <a16:creationId xmlns:a16="http://schemas.microsoft.com/office/drawing/2014/main" id="{B3F803D4-DF4B-470B-A9AD-C8547C3E4C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1" name="Picture 17">
                <a:extLst>
                  <a:ext uri="{FF2B5EF4-FFF2-40B4-BE49-F238E27FC236}">
                    <a16:creationId xmlns:a16="http://schemas.microsoft.com/office/drawing/2014/main" id="{528915EE-D1D3-4727-BFB4-C8685463B2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2" name="Picture 18">
                <a:extLst>
                  <a:ext uri="{FF2B5EF4-FFF2-40B4-BE49-F238E27FC236}">
                    <a16:creationId xmlns:a16="http://schemas.microsoft.com/office/drawing/2014/main" id="{A3AE52AF-B38A-4CD9-974B-8725FC1713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3" name="Picture 19">
                <a:extLst>
                  <a:ext uri="{FF2B5EF4-FFF2-40B4-BE49-F238E27FC236}">
                    <a16:creationId xmlns:a16="http://schemas.microsoft.com/office/drawing/2014/main" id="{1578AC3C-4588-4158-9C6F-EB6DE5B0FE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4" name="Picture 20">
                <a:extLst>
                  <a:ext uri="{FF2B5EF4-FFF2-40B4-BE49-F238E27FC236}">
                    <a16:creationId xmlns:a16="http://schemas.microsoft.com/office/drawing/2014/main" id="{F5FAFFE5-AE67-43B6-B9A0-2BA72E1404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5" name="Picture 21">
                <a:extLst>
                  <a:ext uri="{FF2B5EF4-FFF2-40B4-BE49-F238E27FC236}">
                    <a16:creationId xmlns:a16="http://schemas.microsoft.com/office/drawing/2014/main" id="{1962080E-3B1F-4564-A496-345586A711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6" name="Picture 22">
                <a:extLst>
                  <a:ext uri="{FF2B5EF4-FFF2-40B4-BE49-F238E27FC236}">
                    <a16:creationId xmlns:a16="http://schemas.microsoft.com/office/drawing/2014/main" id="{27490EBA-C0BA-406D-B63E-2B6DF006AD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7" name="Picture 23">
                <a:extLst>
                  <a:ext uri="{FF2B5EF4-FFF2-40B4-BE49-F238E27FC236}">
                    <a16:creationId xmlns:a16="http://schemas.microsoft.com/office/drawing/2014/main" id="{B45C0886-BD26-4060-9FDA-AD6173D7A0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29" name="Group 56">
              <a:extLst>
                <a:ext uri="{FF2B5EF4-FFF2-40B4-BE49-F238E27FC236}">
                  <a16:creationId xmlns:a16="http://schemas.microsoft.com/office/drawing/2014/main" id="{B58AC598-4C0D-4360-B5EC-B76D82098F52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618" name="Picture 14">
                <a:extLst>
                  <a:ext uri="{FF2B5EF4-FFF2-40B4-BE49-F238E27FC236}">
                    <a16:creationId xmlns:a16="http://schemas.microsoft.com/office/drawing/2014/main" id="{95268C8C-84A3-4B7E-8568-11FE72B384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9" name="Picture 15">
                <a:extLst>
                  <a:ext uri="{FF2B5EF4-FFF2-40B4-BE49-F238E27FC236}">
                    <a16:creationId xmlns:a16="http://schemas.microsoft.com/office/drawing/2014/main" id="{DAB74F1E-0C6A-4BED-BE23-E7EBB2A22E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0" name="Picture 16">
                <a:extLst>
                  <a:ext uri="{FF2B5EF4-FFF2-40B4-BE49-F238E27FC236}">
                    <a16:creationId xmlns:a16="http://schemas.microsoft.com/office/drawing/2014/main" id="{FDF9C956-6D48-489C-9648-10D6AA5647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1" name="Picture 17">
                <a:extLst>
                  <a:ext uri="{FF2B5EF4-FFF2-40B4-BE49-F238E27FC236}">
                    <a16:creationId xmlns:a16="http://schemas.microsoft.com/office/drawing/2014/main" id="{C690A0AF-7757-4D51-9E51-DA19CC01C7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2" name="Picture 18">
                <a:extLst>
                  <a:ext uri="{FF2B5EF4-FFF2-40B4-BE49-F238E27FC236}">
                    <a16:creationId xmlns:a16="http://schemas.microsoft.com/office/drawing/2014/main" id="{241079EC-5B67-4F18-90D9-30CC8FDE24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3" name="Picture 19">
                <a:extLst>
                  <a:ext uri="{FF2B5EF4-FFF2-40B4-BE49-F238E27FC236}">
                    <a16:creationId xmlns:a16="http://schemas.microsoft.com/office/drawing/2014/main" id="{2D914A37-A4B9-49F2-9603-F3F15A5200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4" name="Picture 20">
                <a:extLst>
                  <a:ext uri="{FF2B5EF4-FFF2-40B4-BE49-F238E27FC236}">
                    <a16:creationId xmlns:a16="http://schemas.microsoft.com/office/drawing/2014/main" id="{4FFCB20D-0113-441C-9D58-2657FA1566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5" name="Picture 21">
                <a:extLst>
                  <a:ext uri="{FF2B5EF4-FFF2-40B4-BE49-F238E27FC236}">
                    <a16:creationId xmlns:a16="http://schemas.microsoft.com/office/drawing/2014/main" id="{81876164-A56A-4618-855E-B3D832A44F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6" name="Picture 22">
                <a:extLst>
                  <a:ext uri="{FF2B5EF4-FFF2-40B4-BE49-F238E27FC236}">
                    <a16:creationId xmlns:a16="http://schemas.microsoft.com/office/drawing/2014/main" id="{549A77A2-A1E1-482C-B492-F170B7E110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7" name="Picture 23">
                <a:extLst>
                  <a:ext uri="{FF2B5EF4-FFF2-40B4-BE49-F238E27FC236}">
                    <a16:creationId xmlns:a16="http://schemas.microsoft.com/office/drawing/2014/main" id="{F27742FD-78A2-45E0-9BD0-800ED3925E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0" name="Group 56">
              <a:extLst>
                <a:ext uri="{FF2B5EF4-FFF2-40B4-BE49-F238E27FC236}">
                  <a16:creationId xmlns:a16="http://schemas.microsoft.com/office/drawing/2014/main" id="{89DA0212-8A62-47B8-8BA7-5ACD879F5433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608" name="Picture 14">
                <a:extLst>
                  <a:ext uri="{FF2B5EF4-FFF2-40B4-BE49-F238E27FC236}">
                    <a16:creationId xmlns:a16="http://schemas.microsoft.com/office/drawing/2014/main" id="{39E55FBD-BBF1-4363-ACF2-0A01067281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9" name="Picture 15">
                <a:extLst>
                  <a:ext uri="{FF2B5EF4-FFF2-40B4-BE49-F238E27FC236}">
                    <a16:creationId xmlns:a16="http://schemas.microsoft.com/office/drawing/2014/main" id="{8E168C9A-E5BE-476C-8D19-125C1387FC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0" name="Picture 16">
                <a:extLst>
                  <a:ext uri="{FF2B5EF4-FFF2-40B4-BE49-F238E27FC236}">
                    <a16:creationId xmlns:a16="http://schemas.microsoft.com/office/drawing/2014/main" id="{03CFA9AC-F0AF-471A-8830-1A1903E352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1" name="Picture 17">
                <a:extLst>
                  <a:ext uri="{FF2B5EF4-FFF2-40B4-BE49-F238E27FC236}">
                    <a16:creationId xmlns:a16="http://schemas.microsoft.com/office/drawing/2014/main" id="{226F969F-2D2A-492F-9B83-32F1C7AAC1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2" name="Picture 18">
                <a:extLst>
                  <a:ext uri="{FF2B5EF4-FFF2-40B4-BE49-F238E27FC236}">
                    <a16:creationId xmlns:a16="http://schemas.microsoft.com/office/drawing/2014/main" id="{D33D13FF-10DB-46AC-99F6-8C1A5EB925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3" name="Picture 19">
                <a:extLst>
                  <a:ext uri="{FF2B5EF4-FFF2-40B4-BE49-F238E27FC236}">
                    <a16:creationId xmlns:a16="http://schemas.microsoft.com/office/drawing/2014/main" id="{F56BBC59-CB83-4EFF-9CD4-D97DEA5003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4" name="Picture 20">
                <a:extLst>
                  <a:ext uri="{FF2B5EF4-FFF2-40B4-BE49-F238E27FC236}">
                    <a16:creationId xmlns:a16="http://schemas.microsoft.com/office/drawing/2014/main" id="{8E5E0B09-BFAA-4E3B-A272-FC609EFEAF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5" name="Picture 21">
                <a:extLst>
                  <a:ext uri="{FF2B5EF4-FFF2-40B4-BE49-F238E27FC236}">
                    <a16:creationId xmlns:a16="http://schemas.microsoft.com/office/drawing/2014/main" id="{91A89642-BDE8-4CF4-B279-88ABF35E82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6" name="Picture 22">
                <a:extLst>
                  <a:ext uri="{FF2B5EF4-FFF2-40B4-BE49-F238E27FC236}">
                    <a16:creationId xmlns:a16="http://schemas.microsoft.com/office/drawing/2014/main" id="{9D66C6B7-2481-4E28-8D4F-91256CD3A9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7" name="Picture 23">
                <a:extLst>
                  <a:ext uri="{FF2B5EF4-FFF2-40B4-BE49-F238E27FC236}">
                    <a16:creationId xmlns:a16="http://schemas.microsoft.com/office/drawing/2014/main" id="{870A9166-2D47-4A64-933D-1CF4EA642C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1" name="Group 56">
              <a:extLst>
                <a:ext uri="{FF2B5EF4-FFF2-40B4-BE49-F238E27FC236}">
                  <a16:creationId xmlns:a16="http://schemas.microsoft.com/office/drawing/2014/main" id="{77341E7A-2BBC-4136-ACEA-8BD1071503DC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598" name="Picture 14">
                <a:extLst>
                  <a:ext uri="{FF2B5EF4-FFF2-40B4-BE49-F238E27FC236}">
                    <a16:creationId xmlns:a16="http://schemas.microsoft.com/office/drawing/2014/main" id="{7A88EBD7-1A2C-4EE9-AEFB-7BCF71A0FE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9" name="Picture 15">
                <a:extLst>
                  <a:ext uri="{FF2B5EF4-FFF2-40B4-BE49-F238E27FC236}">
                    <a16:creationId xmlns:a16="http://schemas.microsoft.com/office/drawing/2014/main" id="{5E078077-05CB-4C3B-88E9-67E2A92779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0" name="Picture 16">
                <a:extLst>
                  <a:ext uri="{FF2B5EF4-FFF2-40B4-BE49-F238E27FC236}">
                    <a16:creationId xmlns:a16="http://schemas.microsoft.com/office/drawing/2014/main" id="{4CCBEC6B-CB09-40EC-9E71-44642C9C82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1" name="Picture 17">
                <a:extLst>
                  <a:ext uri="{FF2B5EF4-FFF2-40B4-BE49-F238E27FC236}">
                    <a16:creationId xmlns:a16="http://schemas.microsoft.com/office/drawing/2014/main" id="{6FEFC3EF-36CB-4012-8F4E-6468B00C66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2" name="Picture 18">
                <a:extLst>
                  <a:ext uri="{FF2B5EF4-FFF2-40B4-BE49-F238E27FC236}">
                    <a16:creationId xmlns:a16="http://schemas.microsoft.com/office/drawing/2014/main" id="{0740B18C-32F2-45C1-832B-D217882EEE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3" name="Picture 19">
                <a:extLst>
                  <a:ext uri="{FF2B5EF4-FFF2-40B4-BE49-F238E27FC236}">
                    <a16:creationId xmlns:a16="http://schemas.microsoft.com/office/drawing/2014/main" id="{57D853C2-243E-4CAC-8D55-B62ACBD0FA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4" name="Picture 20">
                <a:extLst>
                  <a:ext uri="{FF2B5EF4-FFF2-40B4-BE49-F238E27FC236}">
                    <a16:creationId xmlns:a16="http://schemas.microsoft.com/office/drawing/2014/main" id="{4DBC5FBC-E8E9-443A-BAFB-A2BA5219A9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5" name="Picture 21">
                <a:extLst>
                  <a:ext uri="{FF2B5EF4-FFF2-40B4-BE49-F238E27FC236}">
                    <a16:creationId xmlns:a16="http://schemas.microsoft.com/office/drawing/2014/main" id="{DF97D489-322C-4379-85E8-D271CB36AF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6" name="Picture 22">
                <a:extLst>
                  <a:ext uri="{FF2B5EF4-FFF2-40B4-BE49-F238E27FC236}">
                    <a16:creationId xmlns:a16="http://schemas.microsoft.com/office/drawing/2014/main" id="{C963D483-258A-43CB-BCB8-99015CF27A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7" name="Picture 23">
                <a:extLst>
                  <a:ext uri="{FF2B5EF4-FFF2-40B4-BE49-F238E27FC236}">
                    <a16:creationId xmlns:a16="http://schemas.microsoft.com/office/drawing/2014/main" id="{E84A0E43-F7D4-406C-893A-B0A0DC0075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2" name="Group 56">
              <a:extLst>
                <a:ext uri="{FF2B5EF4-FFF2-40B4-BE49-F238E27FC236}">
                  <a16:creationId xmlns:a16="http://schemas.microsoft.com/office/drawing/2014/main" id="{475FCE68-3360-45B1-89CA-BF989C761917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588" name="Picture 14">
                <a:extLst>
                  <a:ext uri="{FF2B5EF4-FFF2-40B4-BE49-F238E27FC236}">
                    <a16:creationId xmlns:a16="http://schemas.microsoft.com/office/drawing/2014/main" id="{09C5ACF1-5E41-4C71-9B0C-5014C692F8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9" name="Picture 15">
                <a:extLst>
                  <a:ext uri="{FF2B5EF4-FFF2-40B4-BE49-F238E27FC236}">
                    <a16:creationId xmlns:a16="http://schemas.microsoft.com/office/drawing/2014/main" id="{6CA23A2A-F301-47EF-8FD9-8F40578EE9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0" name="Picture 16">
                <a:extLst>
                  <a:ext uri="{FF2B5EF4-FFF2-40B4-BE49-F238E27FC236}">
                    <a16:creationId xmlns:a16="http://schemas.microsoft.com/office/drawing/2014/main" id="{323CF52F-C522-4224-BFC2-0A1614B9A8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1" name="Picture 17">
                <a:extLst>
                  <a:ext uri="{FF2B5EF4-FFF2-40B4-BE49-F238E27FC236}">
                    <a16:creationId xmlns:a16="http://schemas.microsoft.com/office/drawing/2014/main" id="{211BCCAB-94C1-4CF7-B825-9E79AF9032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2" name="Picture 18">
                <a:extLst>
                  <a:ext uri="{FF2B5EF4-FFF2-40B4-BE49-F238E27FC236}">
                    <a16:creationId xmlns:a16="http://schemas.microsoft.com/office/drawing/2014/main" id="{F3B5A084-2E41-48D1-BEA4-FB6DA8A64A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3" name="Picture 19">
                <a:extLst>
                  <a:ext uri="{FF2B5EF4-FFF2-40B4-BE49-F238E27FC236}">
                    <a16:creationId xmlns:a16="http://schemas.microsoft.com/office/drawing/2014/main" id="{31CDC6A7-BBDD-460E-9B69-4F5240680A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4" name="Picture 20">
                <a:extLst>
                  <a:ext uri="{FF2B5EF4-FFF2-40B4-BE49-F238E27FC236}">
                    <a16:creationId xmlns:a16="http://schemas.microsoft.com/office/drawing/2014/main" id="{12292FEA-3389-4774-BBC8-93E7E4E04E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5" name="Picture 21">
                <a:extLst>
                  <a:ext uri="{FF2B5EF4-FFF2-40B4-BE49-F238E27FC236}">
                    <a16:creationId xmlns:a16="http://schemas.microsoft.com/office/drawing/2014/main" id="{78D7834B-4955-48CA-B10A-1E7D5BEED7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6" name="Picture 22">
                <a:extLst>
                  <a:ext uri="{FF2B5EF4-FFF2-40B4-BE49-F238E27FC236}">
                    <a16:creationId xmlns:a16="http://schemas.microsoft.com/office/drawing/2014/main" id="{3E0704AC-0E10-4B81-85A6-24DF7D612F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7" name="Picture 23">
                <a:extLst>
                  <a:ext uri="{FF2B5EF4-FFF2-40B4-BE49-F238E27FC236}">
                    <a16:creationId xmlns:a16="http://schemas.microsoft.com/office/drawing/2014/main" id="{8758A3F2-8082-43EF-B682-88EB75123F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3" name="Group 56">
              <a:extLst>
                <a:ext uri="{FF2B5EF4-FFF2-40B4-BE49-F238E27FC236}">
                  <a16:creationId xmlns:a16="http://schemas.microsoft.com/office/drawing/2014/main" id="{40CD7142-B9AD-4073-AC47-7E5D07116389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578" name="Picture 14">
                <a:extLst>
                  <a:ext uri="{FF2B5EF4-FFF2-40B4-BE49-F238E27FC236}">
                    <a16:creationId xmlns:a16="http://schemas.microsoft.com/office/drawing/2014/main" id="{80E4DA0A-ABD1-4357-AFC4-47554653FD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9" name="Picture 15">
                <a:extLst>
                  <a:ext uri="{FF2B5EF4-FFF2-40B4-BE49-F238E27FC236}">
                    <a16:creationId xmlns:a16="http://schemas.microsoft.com/office/drawing/2014/main" id="{ACE30C49-985C-4BB7-933D-DFFD0E1F40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0" name="Picture 16">
                <a:extLst>
                  <a:ext uri="{FF2B5EF4-FFF2-40B4-BE49-F238E27FC236}">
                    <a16:creationId xmlns:a16="http://schemas.microsoft.com/office/drawing/2014/main" id="{C91B118C-1473-4563-AFA5-F298CD6B72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1" name="Picture 17">
                <a:extLst>
                  <a:ext uri="{FF2B5EF4-FFF2-40B4-BE49-F238E27FC236}">
                    <a16:creationId xmlns:a16="http://schemas.microsoft.com/office/drawing/2014/main" id="{5E5AE284-EE76-4847-A8F3-102D2B3B5E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2" name="Picture 18">
                <a:extLst>
                  <a:ext uri="{FF2B5EF4-FFF2-40B4-BE49-F238E27FC236}">
                    <a16:creationId xmlns:a16="http://schemas.microsoft.com/office/drawing/2014/main" id="{6134066F-069B-4526-9E93-38FF93A89E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3" name="Picture 19">
                <a:extLst>
                  <a:ext uri="{FF2B5EF4-FFF2-40B4-BE49-F238E27FC236}">
                    <a16:creationId xmlns:a16="http://schemas.microsoft.com/office/drawing/2014/main" id="{1B126A8F-FE54-4C4F-92C2-411ACA654F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4" name="Picture 20">
                <a:extLst>
                  <a:ext uri="{FF2B5EF4-FFF2-40B4-BE49-F238E27FC236}">
                    <a16:creationId xmlns:a16="http://schemas.microsoft.com/office/drawing/2014/main" id="{96100924-DD03-44DC-91AB-E5E1166336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5" name="Picture 21">
                <a:extLst>
                  <a:ext uri="{FF2B5EF4-FFF2-40B4-BE49-F238E27FC236}">
                    <a16:creationId xmlns:a16="http://schemas.microsoft.com/office/drawing/2014/main" id="{29418ECC-4110-4091-8126-84B10ECDD1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6" name="Picture 22">
                <a:extLst>
                  <a:ext uri="{FF2B5EF4-FFF2-40B4-BE49-F238E27FC236}">
                    <a16:creationId xmlns:a16="http://schemas.microsoft.com/office/drawing/2014/main" id="{2D2D1C96-EBE6-46A9-A63F-D1D9802EF5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7" name="Picture 23">
                <a:extLst>
                  <a:ext uri="{FF2B5EF4-FFF2-40B4-BE49-F238E27FC236}">
                    <a16:creationId xmlns:a16="http://schemas.microsoft.com/office/drawing/2014/main" id="{4E9D82E6-BF25-4F50-9A35-3766EB6F70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4" name="Group 56">
              <a:extLst>
                <a:ext uri="{FF2B5EF4-FFF2-40B4-BE49-F238E27FC236}">
                  <a16:creationId xmlns:a16="http://schemas.microsoft.com/office/drawing/2014/main" id="{20C3BCAC-CBA6-47CE-8AA3-38DAF37C6BDC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568" name="Picture 14">
                <a:extLst>
                  <a:ext uri="{FF2B5EF4-FFF2-40B4-BE49-F238E27FC236}">
                    <a16:creationId xmlns:a16="http://schemas.microsoft.com/office/drawing/2014/main" id="{81AD2AA6-68ED-4C35-82F4-12A4DB6484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9" name="Picture 15">
                <a:extLst>
                  <a:ext uri="{FF2B5EF4-FFF2-40B4-BE49-F238E27FC236}">
                    <a16:creationId xmlns:a16="http://schemas.microsoft.com/office/drawing/2014/main" id="{43000D4C-15E0-4EF4-98BE-B12DBB9033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0" name="Picture 16">
                <a:extLst>
                  <a:ext uri="{FF2B5EF4-FFF2-40B4-BE49-F238E27FC236}">
                    <a16:creationId xmlns:a16="http://schemas.microsoft.com/office/drawing/2014/main" id="{FC59E698-BDDE-40B1-A49E-A7E38F7D75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1" name="Picture 17">
                <a:extLst>
                  <a:ext uri="{FF2B5EF4-FFF2-40B4-BE49-F238E27FC236}">
                    <a16:creationId xmlns:a16="http://schemas.microsoft.com/office/drawing/2014/main" id="{245CBEB0-2CD0-4B3D-96BA-C031238222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2" name="Picture 18">
                <a:extLst>
                  <a:ext uri="{FF2B5EF4-FFF2-40B4-BE49-F238E27FC236}">
                    <a16:creationId xmlns:a16="http://schemas.microsoft.com/office/drawing/2014/main" id="{8054B7FA-DE28-4D57-9B89-5E405D7F00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3" name="Picture 19">
                <a:extLst>
                  <a:ext uri="{FF2B5EF4-FFF2-40B4-BE49-F238E27FC236}">
                    <a16:creationId xmlns:a16="http://schemas.microsoft.com/office/drawing/2014/main" id="{624F371B-346B-4B13-B0C6-B9A024775F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4" name="Picture 20">
                <a:extLst>
                  <a:ext uri="{FF2B5EF4-FFF2-40B4-BE49-F238E27FC236}">
                    <a16:creationId xmlns:a16="http://schemas.microsoft.com/office/drawing/2014/main" id="{FCF8C215-B369-4D01-A2E6-9968E2ECC7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5" name="Picture 21">
                <a:extLst>
                  <a:ext uri="{FF2B5EF4-FFF2-40B4-BE49-F238E27FC236}">
                    <a16:creationId xmlns:a16="http://schemas.microsoft.com/office/drawing/2014/main" id="{A6208BB2-6227-44E3-9422-E1AB79B75F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6" name="Picture 22">
                <a:extLst>
                  <a:ext uri="{FF2B5EF4-FFF2-40B4-BE49-F238E27FC236}">
                    <a16:creationId xmlns:a16="http://schemas.microsoft.com/office/drawing/2014/main" id="{CFEF5C8C-B7FE-4316-9829-3CBB661B33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7" name="Picture 23">
                <a:extLst>
                  <a:ext uri="{FF2B5EF4-FFF2-40B4-BE49-F238E27FC236}">
                    <a16:creationId xmlns:a16="http://schemas.microsoft.com/office/drawing/2014/main" id="{6979EDB4-0B60-4FBA-891E-ECDB73E205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5" name="Group 56">
              <a:extLst>
                <a:ext uri="{FF2B5EF4-FFF2-40B4-BE49-F238E27FC236}">
                  <a16:creationId xmlns:a16="http://schemas.microsoft.com/office/drawing/2014/main" id="{53F23811-92FA-4B78-933F-ACBB7EBC16C4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558" name="Picture 14">
                <a:extLst>
                  <a:ext uri="{FF2B5EF4-FFF2-40B4-BE49-F238E27FC236}">
                    <a16:creationId xmlns:a16="http://schemas.microsoft.com/office/drawing/2014/main" id="{0AB83F64-85E4-4276-A0DD-F4BA80BBAA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9" name="Picture 15">
                <a:extLst>
                  <a:ext uri="{FF2B5EF4-FFF2-40B4-BE49-F238E27FC236}">
                    <a16:creationId xmlns:a16="http://schemas.microsoft.com/office/drawing/2014/main" id="{E8AD1989-ADC9-40BF-84E8-1DAB345EC4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0" name="Picture 16">
                <a:extLst>
                  <a:ext uri="{FF2B5EF4-FFF2-40B4-BE49-F238E27FC236}">
                    <a16:creationId xmlns:a16="http://schemas.microsoft.com/office/drawing/2014/main" id="{5032BBE4-E00E-4931-BEC7-73C38461AA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1" name="Picture 17">
                <a:extLst>
                  <a:ext uri="{FF2B5EF4-FFF2-40B4-BE49-F238E27FC236}">
                    <a16:creationId xmlns:a16="http://schemas.microsoft.com/office/drawing/2014/main" id="{D0F1F61E-9880-4EE9-AA46-790635583E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2" name="Picture 18">
                <a:extLst>
                  <a:ext uri="{FF2B5EF4-FFF2-40B4-BE49-F238E27FC236}">
                    <a16:creationId xmlns:a16="http://schemas.microsoft.com/office/drawing/2014/main" id="{DA3163D5-E6E4-478A-B259-C077BA6BED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3" name="Picture 19">
                <a:extLst>
                  <a:ext uri="{FF2B5EF4-FFF2-40B4-BE49-F238E27FC236}">
                    <a16:creationId xmlns:a16="http://schemas.microsoft.com/office/drawing/2014/main" id="{5D736F21-504B-4F4F-A2C7-6AA5B0F33B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4" name="Picture 20">
                <a:extLst>
                  <a:ext uri="{FF2B5EF4-FFF2-40B4-BE49-F238E27FC236}">
                    <a16:creationId xmlns:a16="http://schemas.microsoft.com/office/drawing/2014/main" id="{65ED0F21-9943-452C-9450-EF38471B0B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5" name="Picture 21">
                <a:extLst>
                  <a:ext uri="{FF2B5EF4-FFF2-40B4-BE49-F238E27FC236}">
                    <a16:creationId xmlns:a16="http://schemas.microsoft.com/office/drawing/2014/main" id="{AC783F36-C457-4FA7-80E8-6C12904AC3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6" name="Picture 22">
                <a:extLst>
                  <a:ext uri="{FF2B5EF4-FFF2-40B4-BE49-F238E27FC236}">
                    <a16:creationId xmlns:a16="http://schemas.microsoft.com/office/drawing/2014/main" id="{37C9A38D-91D4-45E8-9FDE-F644BBF7B1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7" name="Picture 23">
                <a:extLst>
                  <a:ext uri="{FF2B5EF4-FFF2-40B4-BE49-F238E27FC236}">
                    <a16:creationId xmlns:a16="http://schemas.microsoft.com/office/drawing/2014/main" id="{69080195-E00C-4C93-B79D-7BC9D3A6AA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6" name="Group 56">
              <a:extLst>
                <a:ext uri="{FF2B5EF4-FFF2-40B4-BE49-F238E27FC236}">
                  <a16:creationId xmlns:a16="http://schemas.microsoft.com/office/drawing/2014/main" id="{BF7E648E-D4DC-40D7-8A87-64A21A538DD4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548" name="Picture 14">
                <a:extLst>
                  <a:ext uri="{FF2B5EF4-FFF2-40B4-BE49-F238E27FC236}">
                    <a16:creationId xmlns:a16="http://schemas.microsoft.com/office/drawing/2014/main" id="{3C837EF7-2874-4CC7-8B36-EC9AFA1A03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9" name="Picture 15">
                <a:extLst>
                  <a:ext uri="{FF2B5EF4-FFF2-40B4-BE49-F238E27FC236}">
                    <a16:creationId xmlns:a16="http://schemas.microsoft.com/office/drawing/2014/main" id="{FD174C50-ACF5-4091-990A-45DFEAF358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0" name="Picture 16">
                <a:extLst>
                  <a:ext uri="{FF2B5EF4-FFF2-40B4-BE49-F238E27FC236}">
                    <a16:creationId xmlns:a16="http://schemas.microsoft.com/office/drawing/2014/main" id="{A3D01BE3-881C-4DF8-9895-8CE899927E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1" name="Picture 17">
                <a:extLst>
                  <a:ext uri="{FF2B5EF4-FFF2-40B4-BE49-F238E27FC236}">
                    <a16:creationId xmlns:a16="http://schemas.microsoft.com/office/drawing/2014/main" id="{9182EFC7-C63F-479C-A6F7-D439603AFC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2" name="Picture 18">
                <a:extLst>
                  <a:ext uri="{FF2B5EF4-FFF2-40B4-BE49-F238E27FC236}">
                    <a16:creationId xmlns:a16="http://schemas.microsoft.com/office/drawing/2014/main" id="{F495C1B7-222F-4E88-BA59-E2071F53C3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3" name="Picture 19">
                <a:extLst>
                  <a:ext uri="{FF2B5EF4-FFF2-40B4-BE49-F238E27FC236}">
                    <a16:creationId xmlns:a16="http://schemas.microsoft.com/office/drawing/2014/main" id="{160EEA97-DB0D-4DA1-862D-9CAD4431EC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4" name="Picture 20">
                <a:extLst>
                  <a:ext uri="{FF2B5EF4-FFF2-40B4-BE49-F238E27FC236}">
                    <a16:creationId xmlns:a16="http://schemas.microsoft.com/office/drawing/2014/main" id="{B6A1E448-B584-4FE2-AF6D-0FC764CDCA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5" name="Picture 21">
                <a:extLst>
                  <a:ext uri="{FF2B5EF4-FFF2-40B4-BE49-F238E27FC236}">
                    <a16:creationId xmlns:a16="http://schemas.microsoft.com/office/drawing/2014/main" id="{0223F370-FB57-4C29-BD56-FE83F62E5D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6" name="Picture 22">
                <a:extLst>
                  <a:ext uri="{FF2B5EF4-FFF2-40B4-BE49-F238E27FC236}">
                    <a16:creationId xmlns:a16="http://schemas.microsoft.com/office/drawing/2014/main" id="{CD22F2BA-7EF7-4A5A-9C56-2593A65A77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7" name="Picture 23">
                <a:extLst>
                  <a:ext uri="{FF2B5EF4-FFF2-40B4-BE49-F238E27FC236}">
                    <a16:creationId xmlns:a16="http://schemas.microsoft.com/office/drawing/2014/main" id="{08BBE38D-E0DD-48EE-ABA0-884999146B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7" name="Group 56">
              <a:extLst>
                <a:ext uri="{FF2B5EF4-FFF2-40B4-BE49-F238E27FC236}">
                  <a16:creationId xmlns:a16="http://schemas.microsoft.com/office/drawing/2014/main" id="{1430F096-B850-4F5D-81E1-C6D11CE9F4BC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538" name="Picture 14">
                <a:extLst>
                  <a:ext uri="{FF2B5EF4-FFF2-40B4-BE49-F238E27FC236}">
                    <a16:creationId xmlns:a16="http://schemas.microsoft.com/office/drawing/2014/main" id="{EF79CFB6-95FB-480E-90D8-00FA10AED8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9" name="Picture 15">
                <a:extLst>
                  <a:ext uri="{FF2B5EF4-FFF2-40B4-BE49-F238E27FC236}">
                    <a16:creationId xmlns:a16="http://schemas.microsoft.com/office/drawing/2014/main" id="{72249049-416D-43F0-AA42-2926CF68FD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0" name="Picture 16">
                <a:extLst>
                  <a:ext uri="{FF2B5EF4-FFF2-40B4-BE49-F238E27FC236}">
                    <a16:creationId xmlns:a16="http://schemas.microsoft.com/office/drawing/2014/main" id="{68245B10-F678-4A2B-A20B-3BCB5DE17A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1" name="Picture 17">
                <a:extLst>
                  <a:ext uri="{FF2B5EF4-FFF2-40B4-BE49-F238E27FC236}">
                    <a16:creationId xmlns:a16="http://schemas.microsoft.com/office/drawing/2014/main" id="{E29AECA7-35C0-4D78-8046-A6A8D28163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2" name="Picture 18">
                <a:extLst>
                  <a:ext uri="{FF2B5EF4-FFF2-40B4-BE49-F238E27FC236}">
                    <a16:creationId xmlns:a16="http://schemas.microsoft.com/office/drawing/2014/main" id="{23CD25A5-7AAC-4D3A-A39D-9D0A07A60A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3" name="Picture 19">
                <a:extLst>
                  <a:ext uri="{FF2B5EF4-FFF2-40B4-BE49-F238E27FC236}">
                    <a16:creationId xmlns:a16="http://schemas.microsoft.com/office/drawing/2014/main" id="{1FBFAB90-A62A-419A-9964-E1EF8B45EF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4" name="Picture 20">
                <a:extLst>
                  <a:ext uri="{FF2B5EF4-FFF2-40B4-BE49-F238E27FC236}">
                    <a16:creationId xmlns:a16="http://schemas.microsoft.com/office/drawing/2014/main" id="{5B6CCDF7-931B-4310-A080-5B0C5E8419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5" name="Picture 21">
                <a:extLst>
                  <a:ext uri="{FF2B5EF4-FFF2-40B4-BE49-F238E27FC236}">
                    <a16:creationId xmlns:a16="http://schemas.microsoft.com/office/drawing/2014/main" id="{F88A59E1-E7CB-4947-B3DB-73CA1B87C5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6" name="Picture 22">
                <a:extLst>
                  <a:ext uri="{FF2B5EF4-FFF2-40B4-BE49-F238E27FC236}">
                    <a16:creationId xmlns:a16="http://schemas.microsoft.com/office/drawing/2014/main" id="{BC2F4BD8-2FA9-4503-ACD5-5CF5D68B12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7" name="Picture 23">
                <a:extLst>
                  <a:ext uri="{FF2B5EF4-FFF2-40B4-BE49-F238E27FC236}">
                    <a16:creationId xmlns:a16="http://schemas.microsoft.com/office/drawing/2014/main" id="{F5EC922D-C12E-4F2A-B703-A5AC6DA868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660" name="Group 659">
            <a:extLst>
              <a:ext uri="{FF2B5EF4-FFF2-40B4-BE49-F238E27FC236}">
                <a16:creationId xmlns:a16="http://schemas.microsoft.com/office/drawing/2014/main" id="{F8556674-5A23-461B-91A2-DA8195A0A48E}"/>
              </a:ext>
            </a:extLst>
          </p:cNvPr>
          <p:cNvGrpSpPr/>
          <p:nvPr/>
        </p:nvGrpSpPr>
        <p:grpSpPr>
          <a:xfrm>
            <a:off x="4150755" y="1978086"/>
            <a:ext cx="1539560" cy="1515856"/>
            <a:chOff x="4975891" y="1527626"/>
            <a:chExt cx="1539560" cy="1515856"/>
          </a:xfrm>
        </p:grpSpPr>
        <p:grpSp>
          <p:nvGrpSpPr>
            <p:cNvPr id="661" name="Group 56">
              <a:extLst>
                <a:ext uri="{FF2B5EF4-FFF2-40B4-BE49-F238E27FC236}">
                  <a16:creationId xmlns:a16="http://schemas.microsoft.com/office/drawing/2014/main" id="{C629F6E0-D0AC-4D7F-842D-0E66ABAA1FB6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761" name="Picture 14">
                <a:extLst>
                  <a:ext uri="{FF2B5EF4-FFF2-40B4-BE49-F238E27FC236}">
                    <a16:creationId xmlns:a16="http://schemas.microsoft.com/office/drawing/2014/main" id="{EFB4A014-1F20-4FD9-B47C-441AAA880F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2" name="Picture 15">
                <a:extLst>
                  <a:ext uri="{FF2B5EF4-FFF2-40B4-BE49-F238E27FC236}">
                    <a16:creationId xmlns:a16="http://schemas.microsoft.com/office/drawing/2014/main" id="{6684516E-650A-4A8A-A621-3C1B278B07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3" name="Picture 16">
                <a:extLst>
                  <a:ext uri="{FF2B5EF4-FFF2-40B4-BE49-F238E27FC236}">
                    <a16:creationId xmlns:a16="http://schemas.microsoft.com/office/drawing/2014/main" id="{4DFD45DA-3DD4-4037-83B1-0BE4F27C2E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4" name="Picture 17">
                <a:extLst>
                  <a:ext uri="{FF2B5EF4-FFF2-40B4-BE49-F238E27FC236}">
                    <a16:creationId xmlns:a16="http://schemas.microsoft.com/office/drawing/2014/main" id="{C3EE8C1D-035E-4C1D-A722-0F144F65C8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5" name="Picture 18">
                <a:extLst>
                  <a:ext uri="{FF2B5EF4-FFF2-40B4-BE49-F238E27FC236}">
                    <a16:creationId xmlns:a16="http://schemas.microsoft.com/office/drawing/2014/main" id="{6B698037-18C9-490C-BE08-F1B6EBE19E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6" name="Picture 19">
                <a:extLst>
                  <a:ext uri="{FF2B5EF4-FFF2-40B4-BE49-F238E27FC236}">
                    <a16:creationId xmlns:a16="http://schemas.microsoft.com/office/drawing/2014/main" id="{486C5815-46CF-4DF8-9480-6C7D38E2BA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7" name="Picture 20">
                <a:extLst>
                  <a:ext uri="{FF2B5EF4-FFF2-40B4-BE49-F238E27FC236}">
                    <a16:creationId xmlns:a16="http://schemas.microsoft.com/office/drawing/2014/main" id="{F94715D5-881A-4508-B112-1C552B1BEA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8" name="Picture 21">
                <a:extLst>
                  <a:ext uri="{FF2B5EF4-FFF2-40B4-BE49-F238E27FC236}">
                    <a16:creationId xmlns:a16="http://schemas.microsoft.com/office/drawing/2014/main" id="{87FA3AAA-5D20-455A-8178-C250EDA3B5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9" name="Picture 22">
                <a:extLst>
                  <a:ext uri="{FF2B5EF4-FFF2-40B4-BE49-F238E27FC236}">
                    <a16:creationId xmlns:a16="http://schemas.microsoft.com/office/drawing/2014/main" id="{A36E3770-2679-4679-A32B-B83740CA41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0" name="Picture 23">
                <a:extLst>
                  <a:ext uri="{FF2B5EF4-FFF2-40B4-BE49-F238E27FC236}">
                    <a16:creationId xmlns:a16="http://schemas.microsoft.com/office/drawing/2014/main" id="{9C75CE3C-75A4-46A5-B276-1A9352EBFB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62" name="Group 56">
              <a:extLst>
                <a:ext uri="{FF2B5EF4-FFF2-40B4-BE49-F238E27FC236}">
                  <a16:creationId xmlns:a16="http://schemas.microsoft.com/office/drawing/2014/main" id="{4CF17857-3E6D-473B-9746-518D8E137F09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751" name="Picture 14">
                <a:extLst>
                  <a:ext uri="{FF2B5EF4-FFF2-40B4-BE49-F238E27FC236}">
                    <a16:creationId xmlns:a16="http://schemas.microsoft.com/office/drawing/2014/main" id="{63DADDA6-87FE-4084-8379-CE1DDBC667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2" name="Picture 15">
                <a:extLst>
                  <a:ext uri="{FF2B5EF4-FFF2-40B4-BE49-F238E27FC236}">
                    <a16:creationId xmlns:a16="http://schemas.microsoft.com/office/drawing/2014/main" id="{82D2BA2A-C9D6-4FDA-B7FC-C77BEFBC37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3" name="Picture 16">
                <a:extLst>
                  <a:ext uri="{FF2B5EF4-FFF2-40B4-BE49-F238E27FC236}">
                    <a16:creationId xmlns:a16="http://schemas.microsoft.com/office/drawing/2014/main" id="{2016074E-40F7-4A51-9A92-3D99E2200E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4" name="Picture 17">
                <a:extLst>
                  <a:ext uri="{FF2B5EF4-FFF2-40B4-BE49-F238E27FC236}">
                    <a16:creationId xmlns:a16="http://schemas.microsoft.com/office/drawing/2014/main" id="{CAC4B0CB-98A6-4AFD-B48A-8B4DB1C1F6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5" name="Picture 18">
                <a:extLst>
                  <a:ext uri="{FF2B5EF4-FFF2-40B4-BE49-F238E27FC236}">
                    <a16:creationId xmlns:a16="http://schemas.microsoft.com/office/drawing/2014/main" id="{0FE297C2-1A41-4517-B271-2A44CB1D5E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6" name="Picture 19">
                <a:extLst>
                  <a:ext uri="{FF2B5EF4-FFF2-40B4-BE49-F238E27FC236}">
                    <a16:creationId xmlns:a16="http://schemas.microsoft.com/office/drawing/2014/main" id="{67A28AC9-FD70-4B22-AB80-5B3F8F690B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7" name="Picture 20">
                <a:extLst>
                  <a:ext uri="{FF2B5EF4-FFF2-40B4-BE49-F238E27FC236}">
                    <a16:creationId xmlns:a16="http://schemas.microsoft.com/office/drawing/2014/main" id="{EECB9508-A589-40C8-8B6F-C2A60F7E91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8" name="Picture 21">
                <a:extLst>
                  <a:ext uri="{FF2B5EF4-FFF2-40B4-BE49-F238E27FC236}">
                    <a16:creationId xmlns:a16="http://schemas.microsoft.com/office/drawing/2014/main" id="{9475F9A5-34D8-4A28-88A2-7FA9EAB4ED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9" name="Picture 22">
                <a:extLst>
                  <a:ext uri="{FF2B5EF4-FFF2-40B4-BE49-F238E27FC236}">
                    <a16:creationId xmlns:a16="http://schemas.microsoft.com/office/drawing/2014/main" id="{2E1F450D-2CB3-4919-81C6-9DF06B823D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0" name="Picture 23">
                <a:extLst>
                  <a:ext uri="{FF2B5EF4-FFF2-40B4-BE49-F238E27FC236}">
                    <a16:creationId xmlns:a16="http://schemas.microsoft.com/office/drawing/2014/main" id="{258BE006-7E20-4411-8562-8C53CA2CDC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63" name="Group 56">
              <a:extLst>
                <a:ext uri="{FF2B5EF4-FFF2-40B4-BE49-F238E27FC236}">
                  <a16:creationId xmlns:a16="http://schemas.microsoft.com/office/drawing/2014/main" id="{55C85240-634E-49A3-B51F-0708F6B78B83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741" name="Picture 14">
                <a:extLst>
                  <a:ext uri="{FF2B5EF4-FFF2-40B4-BE49-F238E27FC236}">
                    <a16:creationId xmlns:a16="http://schemas.microsoft.com/office/drawing/2014/main" id="{98D85180-B186-48A6-8825-633AA7F840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2" name="Picture 15">
                <a:extLst>
                  <a:ext uri="{FF2B5EF4-FFF2-40B4-BE49-F238E27FC236}">
                    <a16:creationId xmlns:a16="http://schemas.microsoft.com/office/drawing/2014/main" id="{9294107E-B205-49A0-A6A6-C3D1585C19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3" name="Picture 16">
                <a:extLst>
                  <a:ext uri="{FF2B5EF4-FFF2-40B4-BE49-F238E27FC236}">
                    <a16:creationId xmlns:a16="http://schemas.microsoft.com/office/drawing/2014/main" id="{B99BBC2E-F119-4900-B032-F4062FE880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4" name="Picture 17">
                <a:extLst>
                  <a:ext uri="{FF2B5EF4-FFF2-40B4-BE49-F238E27FC236}">
                    <a16:creationId xmlns:a16="http://schemas.microsoft.com/office/drawing/2014/main" id="{13EBEE48-3305-4922-B9C9-941D01E63B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5" name="Picture 18">
                <a:extLst>
                  <a:ext uri="{FF2B5EF4-FFF2-40B4-BE49-F238E27FC236}">
                    <a16:creationId xmlns:a16="http://schemas.microsoft.com/office/drawing/2014/main" id="{8A1E6A1F-54AB-4E9F-B956-33A52E2325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6" name="Picture 19">
                <a:extLst>
                  <a:ext uri="{FF2B5EF4-FFF2-40B4-BE49-F238E27FC236}">
                    <a16:creationId xmlns:a16="http://schemas.microsoft.com/office/drawing/2014/main" id="{999EEE59-8611-4D0B-AE3C-30C98341BF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7" name="Picture 20">
                <a:extLst>
                  <a:ext uri="{FF2B5EF4-FFF2-40B4-BE49-F238E27FC236}">
                    <a16:creationId xmlns:a16="http://schemas.microsoft.com/office/drawing/2014/main" id="{6C340A51-B1DD-4FF1-B8B7-DD93075513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8" name="Picture 21">
                <a:extLst>
                  <a:ext uri="{FF2B5EF4-FFF2-40B4-BE49-F238E27FC236}">
                    <a16:creationId xmlns:a16="http://schemas.microsoft.com/office/drawing/2014/main" id="{84357D01-E1A7-4F67-8047-202DED48E2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9" name="Picture 22">
                <a:extLst>
                  <a:ext uri="{FF2B5EF4-FFF2-40B4-BE49-F238E27FC236}">
                    <a16:creationId xmlns:a16="http://schemas.microsoft.com/office/drawing/2014/main" id="{531AD39E-BC98-44BF-976A-2FEE41BDC3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0" name="Picture 23">
                <a:extLst>
                  <a:ext uri="{FF2B5EF4-FFF2-40B4-BE49-F238E27FC236}">
                    <a16:creationId xmlns:a16="http://schemas.microsoft.com/office/drawing/2014/main" id="{F62446E5-BE76-4089-9FEA-5D20387FD1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64" name="Group 56">
              <a:extLst>
                <a:ext uri="{FF2B5EF4-FFF2-40B4-BE49-F238E27FC236}">
                  <a16:creationId xmlns:a16="http://schemas.microsoft.com/office/drawing/2014/main" id="{EA5805E7-E1EF-4FDE-8B00-963D054DE96F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731" name="Picture 14">
                <a:extLst>
                  <a:ext uri="{FF2B5EF4-FFF2-40B4-BE49-F238E27FC236}">
                    <a16:creationId xmlns:a16="http://schemas.microsoft.com/office/drawing/2014/main" id="{CA5ACB13-EC1A-4C8A-B210-5077E9921B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2" name="Picture 15">
                <a:extLst>
                  <a:ext uri="{FF2B5EF4-FFF2-40B4-BE49-F238E27FC236}">
                    <a16:creationId xmlns:a16="http://schemas.microsoft.com/office/drawing/2014/main" id="{C8ADD570-0CAB-4483-B0BE-A9EF059B3F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3" name="Picture 16">
                <a:extLst>
                  <a:ext uri="{FF2B5EF4-FFF2-40B4-BE49-F238E27FC236}">
                    <a16:creationId xmlns:a16="http://schemas.microsoft.com/office/drawing/2014/main" id="{B66D7FDB-ACAB-4D0A-AECF-E314226FBE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4" name="Picture 17">
                <a:extLst>
                  <a:ext uri="{FF2B5EF4-FFF2-40B4-BE49-F238E27FC236}">
                    <a16:creationId xmlns:a16="http://schemas.microsoft.com/office/drawing/2014/main" id="{75E8D86C-E105-4232-A6DA-0A2B5A1B59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5" name="Picture 18">
                <a:extLst>
                  <a:ext uri="{FF2B5EF4-FFF2-40B4-BE49-F238E27FC236}">
                    <a16:creationId xmlns:a16="http://schemas.microsoft.com/office/drawing/2014/main" id="{CF4A5780-2709-4358-8FD0-CCA5A21F90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6" name="Picture 19">
                <a:extLst>
                  <a:ext uri="{FF2B5EF4-FFF2-40B4-BE49-F238E27FC236}">
                    <a16:creationId xmlns:a16="http://schemas.microsoft.com/office/drawing/2014/main" id="{A2F160D5-84D0-4DC1-88DD-F6E32B7A3E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7" name="Picture 20">
                <a:extLst>
                  <a:ext uri="{FF2B5EF4-FFF2-40B4-BE49-F238E27FC236}">
                    <a16:creationId xmlns:a16="http://schemas.microsoft.com/office/drawing/2014/main" id="{DAA2CC9B-8172-45BB-9840-574CEC71E7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8" name="Picture 21">
                <a:extLst>
                  <a:ext uri="{FF2B5EF4-FFF2-40B4-BE49-F238E27FC236}">
                    <a16:creationId xmlns:a16="http://schemas.microsoft.com/office/drawing/2014/main" id="{D74F9F09-8C80-4737-983F-021D2E5AC7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9" name="Picture 22">
                <a:extLst>
                  <a:ext uri="{FF2B5EF4-FFF2-40B4-BE49-F238E27FC236}">
                    <a16:creationId xmlns:a16="http://schemas.microsoft.com/office/drawing/2014/main" id="{915434BE-F150-4DC9-AEF1-7F881FBB4F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0" name="Picture 23">
                <a:extLst>
                  <a:ext uri="{FF2B5EF4-FFF2-40B4-BE49-F238E27FC236}">
                    <a16:creationId xmlns:a16="http://schemas.microsoft.com/office/drawing/2014/main" id="{EBC84F72-44CE-4946-B627-1A34064F18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65" name="Group 56">
              <a:extLst>
                <a:ext uri="{FF2B5EF4-FFF2-40B4-BE49-F238E27FC236}">
                  <a16:creationId xmlns:a16="http://schemas.microsoft.com/office/drawing/2014/main" id="{36C36D3D-C938-42EB-AAE8-7DC680971263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721" name="Picture 14">
                <a:extLst>
                  <a:ext uri="{FF2B5EF4-FFF2-40B4-BE49-F238E27FC236}">
                    <a16:creationId xmlns:a16="http://schemas.microsoft.com/office/drawing/2014/main" id="{AB5EF0DC-5C35-481B-A89E-C7126A5DC7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2" name="Picture 15">
                <a:extLst>
                  <a:ext uri="{FF2B5EF4-FFF2-40B4-BE49-F238E27FC236}">
                    <a16:creationId xmlns:a16="http://schemas.microsoft.com/office/drawing/2014/main" id="{A9A9925C-A2D5-4BEF-9F46-58D8E4240E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3" name="Picture 16">
                <a:extLst>
                  <a:ext uri="{FF2B5EF4-FFF2-40B4-BE49-F238E27FC236}">
                    <a16:creationId xmlns:a16="http://schemas.microsoft.com/office/drawing/2014/main" id="{7653A4B9-5E1C-4D68-91D5-F2A60A9928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4" name="Picture 17">
                <a:extLst>
                  <a:ext uri="{FF2B5EF4-FFF2-40B4-BE49-F238E27FC236}">
                    <a16:creationId xmlns:a16="http://schemas.microsoft.com/office/drawing/2014/main" id="{E5595ED4-4BF5-4DF8-A0E4-C0014074F0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5" name="Picture 18">
                <a:extLst>
                  <a:ext uri="{FF2B5EF4-FFF2-40B4-BE49-F238E27FC236}">
                    <a16:creationId xmlns:a16="http://schemas.microsoft.com/office/drawing/2014/main" id="{A05A2A94-4452-4C2A-AED7-2452F3447D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6" name="Picture 19">
                <a:extLst>
                  <a:ext uri="{FF2B5EF4-FFF2-40B4-BE49-F238E27FC236}">
                    <a16:creationId xmlns:a16="http://schemas.microsoft.com/office/drawing/2014/main" id="{EA3C2594-B2A8-468B-870D-56752BD44D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7" name="Picture 20">
                <a:extLst>
                  <a:ext uri="{FF2B5EF4-FFF2-40B4-BE49-F238E27FC236}">
                    <a16:creationId xmlns:a16="http://schemas.microsoft.com/office/drawing/2014/main" id="{9A25F282-64A2-463F-A211-8FD3C414B9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8" name="Picture 21">
                <a:extLst>
                  <a:ext uri="{FF2B5EF4-FFF2-40B4-BE49-F238E27FC236}">
                    <a16:creationId xmlns:a16="http://schemas.microsoft.com/office/drawing/2014/main" id="{C438B816-70C0-4095-8938-DE76524A0C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9" name="Picture 22">
                <a:extLst>
                  <a:ext uri="{FF2B5EF4-FFF2-40B4-BE49-F238E27FC236}">
                    <a16:creationId xmlns:a16="http://schemas.microsoft.com/office/drawing/2014/main" id="{531B57B9-9A07-43B3-A6B9-137FEC4903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0" name="Picture 23">
                <a:extLst>
                  <a:ext uri="{FF2B5EF4-FFF2-40B4-BE49-F238E27FC236}">
                    <a16:creationId xmlns:a16="http://schemas.microsoft.com/office/drawing/2014/main" id="{9A23C401-98AD-4EB7-BA12-92C1EBDD4C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66" name="Group 56">
              <a:extLst>
                <a:ext uri="{FF2B5EF4-FFF2-40B4-BE49-F238E27FC236}">
                  <a16:creationId xmlns:a16="http://schemas.microsoft.com/office/drawing/2014/main" id="{419AE01B-8DB7-4B93-B6B3-38BF80A5EE7C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711" name="Picture 14">
                <a:extLst>
                  <a:ext uri="{FF2B5EF4-FFF2-40B4-BE49-F238E27FC236}">
                    <a16:creationId xmlns:a16="http://schemas.microsoft.com/office/drawing/2014/main" id="{E5FBB183-BC31-4FCB-AF00-D749060176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2" name="Picture 15">
                <a:extLst>
                  <a:ext uri="{FF2B5EF4-FFF2-40B4-BE49-F238E27FC236}">
                    <a16:creationId xmlns:a16="http://schemas.microsoft.com/office/drawing/2014/main" id="{AD22AE72-E7E7-4CA2-BE3E-AB1C13D1AE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3" name="Picture 16">
                <a:extLst>
                  <a:ext uri="{FF2B5EF4-FFF2-40B4-BE49-F238E27FC236}">
                    <a16:creationId xmlns:a16="http://schemas.microsoft.com/office/drawing/2014/main" id="{E83EE6DC-D112-4B6A-BB9A-0D9A75ADAB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4" name="Picture 17">
                <a:extLst>
                  <a:ext uri="{FF2B5EF4-FFF2-40B4-BE49-F238E27FC236}">
                    <a16:creationId xmlns:a16="http://schemas.microsoft.com/office/drawing/2014/main" id="{4CEFD805-3091-4D33-89B7-101DDA1877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5" name="Picture 18">
                <a:extLst>
                  <a:ext uri="{FF2B5EF4-FFF2-40B4-BE49-F238E27FC236}">
                    <a16:creationId xmlns:a16="http://schemas.microsoft.com/office/drawing/2014/main" id="{36E42C37-C390-4489-97CE-F5F2E01C37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6" name="Picture 19">
                <a:extLst>
                  <a:ext uri="{FF2B5EF4-FFF2-40B4-BE49-F238E27FC236}">
                    <a16:creationId xmlns:a16="http://schemas.microsoft.com/office/drawing/2014/main" id="{FC733EC0-A7D0-452C-90A9-C8A526B6B6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7" name="Picture 20">
                <a:extLst>
                  <a:ext uri="{FF2B5EF4-FFF2-40B4-BE49-F238E27FC236}">
                    <a16:creationId xmlns:a16="http://schemas.microsoft.com/office/drawing/2014/main" id="{C9563A27-94C2-46DF-8665-6E7EB228FE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8" name="Picture 21">
                <a:extLst>
                  <a:ext uri="{FF2B5EF4-FFF2-40B4-BE49-F238E27FC236}">
                    <a16:creationId xmlns:a16="http://schemas.microsoft.com/office/drawing/2014/main" id="{3B94AEBF-C313-4600-BF10-D0C858DB85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9" name="Picture 22">
                <a:extLst>
                  <a:ext uri="{FF2B5EF4-FFF2-40B4-BE49-F238E27FC236}">
                    <a16:creationId xmlns:a16="http://schemas.microsoft.com/office/drawing/2014/main" id="{B3C5B940-7FC6-4987-BF02-38EA6A5D22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0" name="Picture 23">
                <a:extLst>
                  <a:ext uri="{FF2B5EF4-FFF2-40B4-BE49-F238E27FC236}">
                    <a16:creationId xmlns:a16="http://schemas.microsoft.com/office/drawing/2014/main" id="{39330705-5873-4D6A-96DC-CBFAB8843B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67" name="Group 56">
              <a:extLst>
                <a:ext uri="{FF2B5EF4-FFF2-40B4-BE49-F238E27FC236}">
                  <a16:creationId xmlns:a16="http://schemas.microsoft.com/office/drawing/2014/main" id="{6F3F7FAC-9AD3-407F-97C7-994242B986BC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701" name="Picture 14">
                <a:extLst>
                  <a:ext uri="{FF2B5EF4-FFF2-40B4-BE49-F238E27FC236}">
                    <a16:creationId xmlns:a16="http://schemas.microsoft.com/office/drawing/2014/main" id="{79E9865E-B2E9-4666-886F-03400445DF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2" name="Picture 15">
                <a:extLst>
                  <a:ext uri="{FF2B5EF4-FFF2-40B4-BE49-F238E27FC236}">
                    <a16:creationId xmlns:a16="http://schemas.microsoft.com/office/drawing/2014/main" id="{861E9443-3D9D-48DD-95FA-58F579F84A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3" name="Picture 16">
                <a:extLst>
                  <a:ext uri="{FF2B5EF4-FFF2-40B4-BE49-F238E27FC236}">
                    <a16:creationId xmlns:a16="http://schemas.microsoft.com/office/drawing/2014/main" id="{842D4EFB-CEA1-4577-BA74-ABBFCCF845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4" name="Picture 17">
                <a:extLst>
                  <a:ext uri="{FF2B5EF4-FFF2-40B4-BE49-F238E27FC236}">
                    <a16:creationId xmlns:a16="http://schemas.microsoft.com/office/drawing/2014/main" id="{4B3CA2E6-7215-4274-8377-AF497BB448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5" name="Picture 18">
                <a:extLst>
                  <a:ext uri="{FF2B5EF4-FFF2-40B4-BE49-F238E27FC236}">
                    <a16:creationId xmlns:a16="http://schemas.microsoft.com/office/drawing/2014/main" id="{3F742716-1D12-4445-A52B-6C79BBA5BB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6" name="Picture 19">
                <a:extLst>
                  <a:ext uri="{FF2B5EF4-FFF2-40B4-BE49-F238E27FC236}">
                    <a16:creationId xmlns:a16="http://schemas.microsoft.com/office/drawing/2014/main" id="{1E913A6B-4EC6-488B-A637-563B4C3088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7" name="Picture 20">
                <a:extLst>
                  <a:ext uri="{FF2B5EF4-FFF2-40B4-BE49-F238E27FC236}">
                    <a16:creationId xmlns:a16="http://schemas.microsoft.com/office/drawing/2014/main" id="{7984157D-C1E8-418D-AAC1-09F39C708E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8" name="Picture 21">
                <a:extLst>
                  <a:ext uri="{FF2B5EF4-FFF2-40B4-BE49-F238E27FC236}">
                    <a16:creationId xmlns:a16="http://schemas.microsoft.com/office/drawing/2014/main" id="{AF1182C1-6647-459D-8CD1-A24A1EA648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9" name="Picture 22">
                <a:extLst>
                  <a:ext uri="{FF2B5EF4-FFF2-40B4-BE49-F238E27FC236}">
                    <a16:creationId xmlns:a16="http://schemas.microsoft.com/office/drawing/2014/main" id="{D6DA8B27-1ABF-4664-9F2B-EE81DBA79D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0" name="Picture 23">
                <a:extLst>
                  <a:ext uri="{FF2B5EF4-FFF2-40B4-BE49-F238E27FC236}">
                    <a16:creationId xmlns:a16="http://schemas.microsoft.com/office/drawing/2014/main" id="{FE5CAEFF-B1F8-4FC9-A18D-F8560BD6D0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68" name="Group 56">
              <a:extLst>
                <a:ext uri="{FF2B5EF4-FFF2-40B4-BE49-F238E27FC236}">
                  <a16:creationId xmlns:a16="http://schemas.microsoft.com/office/drawing/2014/main" id="{D382AA4E-6C3E-4251-8A7D-7A0A99EAF5FC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691" name="Picture 14">
                <a:extLst>
                  <a:ext uri="{FF2B5EF4-FFF2-40B4-BE49-F238E27FC236}">
                    <a16:creationId xmlns:a16="http://schemas.microsoft.com/office/drawing/2014/main" id="{ED6E6A8D-0D38-4F33-A3EF-0628E59CD9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2" name="Picture 15">
                <a:extLst>
                  <a:ext uri="{FF2B5EF4-FFF2-40B4-BE49-F238E27FC236}">
                    <a16:creationId xmlns:a16="http://schemas.microsoft.com/office/drawing/2014/main" id="{EAACCF6B-95C7-43E8-8DE4-65978D4AD3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3" name="Picture 16">
                <a:extLst>
                  <a:ext uri="{FF2B5EF4-FFF2-40B4-BE49-F238E27FC236}">
                    <a16:creationId xmlns:a16="http://schemas.microsoft.com/office/drawing/2014/main" id="{F101188C-EBFB-4132-97B0-784820570A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4" name="Picture 17">
                <a:extLst>
                  <a:ext uri="{FF2B5EF4-FFF2-40B4-BE49-F238E27FC236}">
                    <a16:creationId xmlns:a16="http://schemas.microsoft.com/office/drawing/2014/main" id="{E01C856A-83BA-4FCC-ADCF-35974747BC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5" name="Picture 18">
                <a:extLst>
                  <a:ext uri="{FF2B5EF4-FFF2-40B4-BE49-F238E27FC236}">
                    <a16:creationId xmlns:a16="http://schemas.microsoft.com/office/drawing/2014/main" id="{8CF18F9F-C5F2-49A5-B106-A5B49528E6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6" name="Picture 19">
                <a:extLst>
                  <a:ext uri="{FF2B5EF4-FFF2-40B4-BE49-F238E27FC236}">
                    <a16:creationId xmlns:a16="http://schemas.microsoft.com/office/drawing/2014/main" id="{C26B103B-AE34-4AA9-9806-EE83EDFE05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7" name="Picture 20">
                <a:extLst>
                  <a:ext uri="{FF2B5EF4-FFF2-40B4-BE49-F238E27FC236}">
                    <a16:creationId xmlns:a16="http://schemas.microsoft.com/office/drawing/2014/main" id="{FD4FE276-6775-48DC-99F7-D6F8A6CD4B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8" name="Picture 21">
                <a:extLst>
                  <a:ext uri="{FF2B5EF4-FFF2-40B4-BE49-F238E27FC236}">
                    <a16:creationId xmlns:a16="http://schemas.microsoft.com/office/drawing/2014/main" id="{47CE5D79-964C-47A5-B3FB-454E02816D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9" name="Picture 22">
                <a:extLst>
                  <a:ext uri="{FF2B5EF4-FFF2-40B4-BE49-F238E27FC236}">
                    <a16:creationId xmlns:a16="http://schemas.microsoft.com/office/drawing/2014/main" id="{F469B0D7-8141-48C1-BA01-07EE13FD17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0" name="Picture 23">
                <a:extLst>
                  <a:ext uri="{FF2B5EF4-FFF2-40B4-BE49-F238E27FC236}">
                    <a16:creationId xmlns:a16="http://schemas.microsoft.com/office/drawing/2014/main" id="{A561EF10-5648-494F-B66F-BFC17EB30A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69" name="Group 56">
              <a:extLst>
                <a:ext uri="{FF2B5EF4-FFF2-40B4-BE49-F238E27FC236}">
                  <a16:creationId xmlns:a16="http://schemas.microsoft.com/office/drawing/2014/main" id="{5B29D4DE-B829-44A1-8FE9-CE28FEB5A997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681" name="Picture 14">
                <a:extLst>
                  <a:ext uri="{FF2B5EF4-FFF2-40B4-BE49-F238E27FC236}">
                    <a16:creationId xmlns:a16="http://schemas.microsoft.com/office/drawing/2014/main" id="{A27EE645-FE33-4044-AB9E-FDFF035941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2" name="Picture 15">
                <a:extLst>
                  <a:ext uri="{FF2B5EF4-FFF2-40B4-BE49-F238E27FC236}">
                    <a16:creationId xmlns:a16="http://schemas.microsoft.com/office/drawing/2014/main" id="{D6866712-2210-4EE5-AA39-85F6A38B1F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3" name="Picture 16">
                <a:extLst>
                  <a:ext uri="{FF2B5EF4-FFF2-40B4-BE49-F238E27FC236}">
                    <a16:creationId xmlns:a16="http://schemas.microsoft.com/office/drawing/2014/main" id="{6291C985-1F99-4628-94E3-F92F5727D8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4" name="Picture 17">
                <a:extLst>
                  <a:ext uri="{FF2B5EF4-FFF2-40B4-BE49-F238E27FC236}">
                    <a16:creationId xmlns:a16="http://schemas.microsoft.com/office/drawing/2014/main" id="{47CAEFC7-CEF6-4A8B-8CA1-97FA445B40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5" name="Picture 18">
                <a:extLst>
                  <a:ext uri="{FF2B5EF4-FFF2-40B4-BE49-F238E27FC236}">
                    <a16:creationId xmlns:a16="http://schemas.microsoft.com/office/drawing/2014/main" id="{4550D46D-1B34-4745-A6FF-827CB9A15F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6" name="Picture 19">
                <a:extLst>
                  <a:ext uri="{FF2B5EF4-FFF2-40B4-BE49-F238E27FC236}">
                    <a16:creationId xmlns:a16="http://schemas.microsoft.com/office/drawing/2014/main" id="{3F0B73D2-CE36-442E-A604-242214E6A1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7" name="Picture 20">
                <a:extLst>
                  <a:ext uri="{FF2B5EF4-FFF2-40B4-BE49-F238E27FC236}">
                    <a16:creationId xmlns:a16="http://schemas.microsoft.com/office/drawing/2014/main" id="{041997FD-6909-42CA-A59E-BEDC18B713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8" name="Picture 21">
                <a:extLst>
                  <a:ext uri="{FF2B5EF4-FFF2-40B4-BE49-F238E27FC236}">
                    <a16:creationId xmlns:a16="http://schemas.microsoft.com/office/drawing/2014/main" id="{6BD96532-BDCE-4591-B7C0-E65212DFCD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9" name="Picture 22">
                <a:extLst>
                  <a:ext uri="{FF2B5EF4-FFF2-40B4-BE49-F238E27FC236}">
                    <a16:creationId xmlns:a16="http://schemas.microsoft.com/office/drawing/2014/main" id="{22CF424D-6729-4119-B402-EF0C7241B9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0" name="Picture 23">
                <a:extLst>
                  <a:ext uri="{FF2B5EF4-FFF2-40B4-BE49-F238E27FC236}">
                    <a16:creationId xmlns:a16="http://schemas.microsoft.com/office/drawing/2014/main" id="{F2207A31-D9B1-493F-8A57-B4DC58AAD3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70" name="Group 56">
              <a:extLst>
                <a:ext uri="{FF2B5EF4-FFF2-40B4-BE49-F238E27FC236}">
                  <a16:creationId xmlns:a16="http://schemas.microsoft.com/office/drawing/2014/main" id="{5FCBC85E-EE19-4522-BE6D-E10C406480ED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671" name="Picture 14">
                <a:extLst>
                  <a:ext uri="{FF2B5EF4-FFF2-40B4-BE49-F238E27FC236}">
                    <a16:creationId xmlns:a16="http://schemas.microsoft.com/office/drawing/2014/main" id="{D401DDF6-B82B-409B-ACBE-68E0B15C75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2" name="Picture 15">
                <a:extLst>
                  <a:ext uri="{FF2B5EF4-FFF2-40B4-BE49-F238E27FC236}">
                    <a16:creationId xmlns:a16="http://schemas.microsoft.com/office/drawing/2014/main" id="{8B758C04-BA7D-4543-8426-D6AB8DE942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3" name="Picture 16">
                <a:extLst>
                  <a:ext uri="{FF2B5EF4-FFF2-40B4-BE49-F238E27FC236}">
                    <a16:creationId xmlns:a16="http://schemas.microsoft.com/office/drawing/2014/main" id="{D469FFC9-ECA2-4A6F-9E69-2C1B6DBDF1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4" name="Picture 17">
                <a:extLst>
                  <a:ext uri="{FF2B5EF4-FFF2-40B4-BE49-F238E27FC236}">
                    <a16:creationId xmlns:a16="http://schemas.microsoft.com/office/drawing/2014/main" id="{887E84B0-A7DD-4590-AFAD-157696EBC9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5" name="Picture 18">
                <a:extLst>
                  <a:ext uri="{FF2B5EF4-FFF2-40B4-BE49-F238E27FC236}">
                    <a16:creationId xmlns:a16="http://schemas.microsoft.com/office/drawing/2014/main" id="{407C0F5B-9B3D-4220-88FC-239914ECB6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6" name="Picture 19">
                <a:extLst>
                  <a:ext uri="{FF2B5EF4-FFF2-40B4-BE49-F238E27FC236}">
                    <a16:creationId xmlns:a16="http://schemas.microsoft.com/office/drawing/2014/main" id="{7A8298A4-B88B-4499-9E39-824507209E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7" name="Picture 20">
                <a:extLst>
                  <a:ext uri="{FF2B5EF4-FFF2-40B4-BE49-F238E27FC236}">
                    <a16:creationId xmlns:a16="http://schemas.microsoft.com/office/drawing/2014/main" id="{5F21D4B5-014E-4554-854D-89FCCED284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8" name="Picture 21">
                <a:extLst>
                  <a:ext uri="{FF2B5EF4-FFF2-40B4-BE49-F238E27FC236}">
                    <a16:creationId xmlns:a16="http://schemas.microsoft.com/office/drawing/2014/main" id="{E01DB4E0-AE46-483E-BEE5-40B7AD24F6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9" name="Picture 22">
                <a:extLst>
                  <a:ext uri="{FF2B5EF4-FFF2-40B4-BE49-F238E27FC236}">
                    <a16:creationId xmlns:a16="http://schemas.microsoft.com/office/drawing/2014/main" id="{1EAAFA8C-CC55-4A55-9063-FC4B4CC739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0" name="Picture 23">
                <a:extLst>
                  <a:ext uri="{FF2B5EF4-FFF2-40B4-BE49-F238E27FC236}">
                    <a16:creationId xmlns:a16="http://schemas.microsoft.com/office/drawing/2014/main" id="{24FD4906-FA3B-49E9-9DFA-3A6C20D8C6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771" name="Group 56">
            <a:extLst>
              <a:ext uri="{FF2B5EF4-FFF2-40B4-BE49-F238E27FC236}">
                <a16:creationId xmlns:a16="http://schemas.microsoft.com/office/drawing/2014/main" id="{1F6281DF-94C1-4433-9228-40B1084D85EB}"/>
              </a:ext>
            </a:extLst>
          </p:cNvPr>
          <p:cNvGrpSpPr/>
          <p:nvPr/>
        </p:nvGrpSpPr>
        <p:grpSpPr>
          <a:xfrm>
            <a:off x="7762567" y="1971802"/>
            <a:ext cx="1539560" cy="171967"/>
            <a:chOff x="7746380" y="2949426"/>
            <a:chExt cx="2188691" cy="244475"/>
          </a:xfrm>
        </p:grpSpPr>
        <p:pic>
          <p:nvPicPr>
            <p:cNvPr id="772" name="Picture 14">
              <a:extLst>
                <a:ext uri="{FF2B5EF4-FFF2-40B4-BE49-F238E27FC236}">
                  <a16:creationId xmlns:a16="http://schemas.microsoft.com/office/drawing/2014/main" id="{191CA9AE-5E02-4B2E-ACD1-CC90676A5E5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73" name="Picture 15">
              <a:extLst>
                <a:ext uri="{FF2B5EF4-FFF2-40B4-BE49-F238E27FC236}">
                  <a16:creationId xmlns:a16="http://schemas.microsoft.com/office/drawing/2014/main" id="{5E1F337C-42EE-4173-BEA0-41F34589DBA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74" name="Picture 16">
              <a:extLst>
                <a:ext uri="{FF2B5EF4-FFF2-40B4-BE49-F238E27FC236}">
                  <a16:creationId xmlns:a16="http://schemas.microsoft.com/office/drawing/2014/main" id="{3F6C2258-66F0-45FC-AA6D-BC9C8A89EE4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75" name="Picture 17">
              <a:extLst>
                <a:ext uri="{FF2B5EF4-FFF2-40B4-BE49-F238E27FC236}">
                  <a16:creationId xmlns:a16="http://schemas.microsoft.com/office/drawing/2014/main" id="{20A9FD55-88A5-436C-968F-942CC077F7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76" name="Picture 18">
              <a:extLst>
                <a:ext uri="{FF2B5EF4-FFF2-40B4-BE49-F238E27FC236}">
                  <a16:creationId xmlns:a16="http://schemas.microsoft.com/office/drawing/2014/main" id="{8B46BB9D-2899-4979-9C6A-A53F49B0E8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77" name="Picture 19">
              <a:extLst>
                <a:ext uri="{FF2B5EF4-FFF2-40B4-BE49-F238E27FC236}">
                  <a16:creationId xmlns:a16="http://schemas.microsoft.com/office/drawing/2014/main" id="{75272EB5-9729-47EA-93CE-45C7A57308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78" name="Picture 20">
              <a:extLst>
                <a:ext uri="{FF2B5EF4-FFF2-40B4-BE49-F238E27FC236}">
                  <a16:creationId xmlns:a16="http://schemas.microsoft.com/office/drawing/2014/main" id="{4D696710-E709-44BA-B1B7-D7DDA176EE5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79" name="Picture 21">
              <a:extLst>
                <a:ext uri="{FF2B5EF4-FFF2-40B4-BE49-F238E27FC236}">
                  <a16:creationId xmlns:a16="http://schemas.microsoft.com/office/drawing/2014/main" id="{0B67C6D6-1AD8-4B04-864C-DC47795799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0" name="Picture 22">
              <a:extLst>
                <a:ext uri="{FF2B5EF4-FFF2-40B4-BE49-F238E27FC236}">
                  <a16:creationId xmlns:a16="http://schemas.microsoft.com/office/drawing/2014/main" id="{7D6FE649-404D-4665-9BE5-14DF9482D4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1" name="Picture 23">
              <a:extLst>
                <a:ext uri="{FF2B5EF4-FFF2-40B4-BE49-F238E27FC236}">
                  <a16:creationId xmlns:a16="http://schemas.microsoft.com/office/drawing/2014/main" id="{F1D2A3EA-61F4-43F8-9394-43214061D3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82" name="Group 56">
            <a:extLst>
              <a:ext uri="{FF2B5EF4-FFF2-40B4-BE49-F238E27FC236}">
                <a16:creationId xmlns:a16="http://schemas.microsoft.com/office/drawing/2014/main" id="{10FAC062-E8F4-4E30-80D6-CF496F55C605}"/>
              </a:ext>
            </a:extLst>
          </p:cNvPr>
          <p:cNvGrpSpPr/>
          <p:nvPr/>
        </p:nvGrpSpPr>
        <p:grpSpPr>
          <a:xfrm>
            <a:off x="7762567" y="2412664"/>
            <a:ext cx="1539560" cy="171967"/>
            <a:chOff x="7746380" y="2949426"/>
            <a:chExt cx="2188691" cy="244475"/>
          </a:xfrm>
        </p:grpSpPr>
        <p:pic>
          <p:nvPicPr>
            <p:cNvPr id="783" name="Picture 14">
              <a:extLst>
                <a:ext uri="{FF2B5EF4-FFF2-40B4-BE49-F238E27FC236}">
                  <a16:creationId xmlns:a16="http://schemas.microsoft.com/office/drawing/2014/main" id="{F207B19A-2D85-492B-92B0-57625A442F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4" name="Picture 15">
              <a:extLst>
                <a:ext uri="{FF2B5EF4-FFF2-40B4-BE49-F238E27FC236}">
                  <a16:creationId xmlns:a16="http://schemas.microsoft.com/office/drawing/2014/main" id="{8F72C9F0-21B4-45BF-9C18-E87022A6C2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5" name="Picture 16">
              <a:extLst>
                <a:ext uri="{FF2B5EF4-FFF2-40B4-BE49-F238E27FC236}">
                  <a16:creationId xmlns:a16="http://schemas.microsoft.com/office/drawing/2014/main" id="{6139EBA0-8068-4816-83FB-97B9C8361D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6" name="Picture 17">
              <a:extLst>
                <a:ext uri="{FF2B5EF4-FFF2-40B4-BE49-F238E27FC236}">
                  <a16:creationId xmlns:a16="http://schemas.microsoft.com/office/drawing/2014/main" id="{9BC6DEDA-5CBC-4A05-9E55-2F56A90205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7" name="Picture 18">
              <a:extLst>
                <a:ext uri="{FF2B5EF4-FFF2-40B4-BE49-F238E27FC236}">
                  <a16:creationId xmlns:a16="http://schemas.microsoft.com/office/drawing/2014/main" id="{1064584F-DD3B-4C59-A9F1-2215288CC9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8" name="Picture 19">
              <a:extLst>
                <a:ext uri="{FF2B5EF4-FFF2-40B4-BE49-F238E27FC236}">
                  <a16:creationId xmlns:a16="http://schemas.microsoft.com/office/drawing/2014/main" id="{D1A8828E-30C4-49CC-92B5-9B4C8F3FE1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9" name="Picture 20">
              <a:extLst>
                <a:ext uri="{FF2B5EF4-FFF2-40B4-BE49-F238E27FC236}">
                  <a16:creationId xmlns:a16="http://schemas.microsoft.com/office/drawing/2014/main" id="{277D89D1-C669-453D-BF05-17CA2FFFFF5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0" name="Picture 21">
              <a:extLst>
                <a:ext uri="{FF2B5EF4-FFF2-40B4-BE49-F238E27FC236}">
                  <a16:creationId xmlns:a16="http://schemas.microsoft.com/office/drawing/2014/main" id="{48E0567C-6290-4C55-96B2-BB33306B00C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1" name="Picture 22">
              <a:extLst>
                <a:ext uri="{FF2B5EF4-FFF2-40B4-BE49-F238E27FC236}">
                  <a16:creationId xmlns:a16="http://schemas.microsoft.com/office/drawing/2014/main" id="{B0B2851F-2182-44A7-A9A0-A7BE0796118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2" name="Picture 23">
              <a:extLst>
                <a:ext uri="{FF2B5EF4-FFF2-40B4-BE49-F238E27FC236}">
                  <a16:creationId xmlns:a16="http://schemas.microsoft.com/office/drawing/2014/main" id="{3D06E707-B39A-4354-BD41-3B4AEA2CCC0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93" name="Group 56">
            <a:extLst>
              <a:ext uri="{FF2B5EF4-FFF2-40B4-BE49-F238E27FC236}">
                <a16:creationId xmlns:a16="http://schemas.microsoft.com/office/drawing/2014/main" id="{56C2853F-7491-449D-9146-A93D10DE76B0}"/>
              </a:ext>
            </a:extLst>
          </p:cNvPr>
          <p:cNvGrpSpPr/>
          <p:nvPr/>
        </p:nvGrpSpPr>
        <p:grpSpPr>
          <a:xfrm>
            <a:off x="7760569" y="2871662"/>
            <a:ext cx="1539560" cy="171967"/>
            <a:chOff x="7746380" y="2949426"/>
            <a:chExt cx="2188691" cy="244475"/>
          </a:xfrm>
        </p:grpSpPr>
        <p:pic>
          <p:nvPicPr>
            <p:cNvPr id="794" name="Picture 14">
              <a:extLst>
                <a:ext uri="{FF2B5EF4-FFF2-40B4-BE49-F238E27FC236}">
                  <a16:creationId xmlns:a16="http://schemas.microsoft.com/office/drawing/2014/main" id="{DB006EAE-1C39-423D-8864-AB46DE0E25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5" name="Picture 15">
              <a:extLst>
                <a:ext uri="{FF2B5EF4-FFF2-40B4-BE49-F238E27FC236}">
                  <a16:creationId xmlns:a16="http://schemas.microsoft.com/office/drawing/2014/main" id="{DF49CA95-B520-4AD3-81A4-D5920B44DE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6" name="Picture 16">
              <a:extLst>
                <a:ext uri="{FF2B5EF4-FFF2-40B4-BE49-F238E27FC236}">
                  <a16:creationId xmlns:a16="http://schemas.microsoft.com/office/drawing/2014/main" id="{50A3151F-300B-4A30-AE61-C40CF7AA45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7" name="Picture 17">
              <a:extLst>
                <a:ext uri="{FF2B5EF4-FFF2-40B4-BE49-F238E27FC236}">
                  <a16:creationId xmlns:a16="http://schemas.microsoft.com/office/drawing/2014/main" id="{8D2A96F8-DAF5-4AB1-8A51-D200BFAA4BE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8" name="Picture 18">
              <a:extLst>
                <a:ext uri="{FF2B5EF4-FFF2-40B4-BE49-F238E27FC236}">
                  <a16:creationId xmlns:a16="http://schemas.microsoft.com/office/drawing/2014/main" id="{7B5D3378-6147-4C63-8E82-86A8B4A43A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9" name="Picture 19">
              <a:extLst>
                <a:ext uri="{FF2B5EF4-FFF2-40B4-BE49-F238E27FC236}">
                  <a16:creationId xmlns:a16="http://schemas.microsoft.com/office/drawing/2014/main" id="{843E7713-440F-4BFD-98CF-E88760A383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00" name="Picture 20">
              <a:extLst>
                <a:ext uri="{FF2B5EF4-FFF2-40B4-BE49-F238E27FC236}">
                  <a16:creationId xmlns:a16="http://schemas.microsoft.com/office/drawing/2014/main" id="{D6E286C7-CC3E-43A7-A44C-86BB3E9191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01" name="Picture 21">
              <a:extLst>
                <a:ext uri="{FF2B5EF4-FFF2-40B4-BE49-F238E27FC236}">
                  <a16:creationId xmlns:a16="http://schemas.microsoft.com/office/drawing/2014/main" id="{5014A715-68B4-4D20-8350-958FCB3035F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02" name="Picture 22">
              <a:extLst>
                <a:ext uri="{FF2B5EF4-FFF2-40B4-BE49-F238E27FC236}">
                  <a16:creationId xmlns:a16="http://schemas.microsoft.com/office/drawing/2014/main" id="{C8614837-A294-4CC7-8F43-C1D4E378D8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03" name="Picture 23">
              <a:extLst>
                <a:ext uri="{FF2B5EF4-FFF2-40B4-BE49-F238E27FC236}">
                  <a16:creationId xmlns:a16="http://schemas.microsoft.com/office/drawing/2014/main" id="{3807BBB8-1549-41C0-B38A-4CFFD0DAFF9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04" name="Group 56">
            <a:extLst>
              <a:ext uri="{FF2B5EF4-FFF2-40B4-BE49-F238E27FC236}">
                <a16:creationId xmlns:a16="http://schemas.microsoft.com/office/drawing/2014/main" id="{D66055EC-09F6-4A79-91A9-C1E86276D3C6}"/>
              </a:ext>
            </a:extLst>
          </p:cNvPr>
          <p:cNvGrpSpPr/>
          <p:nvPr/>
        </p:nvGrpSpPr>
        <p:grpSpPr>
          <a:xfrm>
            <a:off x="7760569" y="3312524"/>
            <a:ext cx="1539560" cy="171967"/>
            <a:chOff x="7746380" y="2949426"/>
            <a:chExt cx="2188691" cy="244475"/>
          </a:xfrm>
        </p:grpSpPr>
        <p:pic>
          <p:nvPicPr>
            <p:cNvPr id="805" name="Picture 14">
              <a:extLst>
                <a:ext uri="{FF2B5EF4-FFF2-40B4-BE49-F238E27FC236}">
                  <a16:creationId xmlns:a16="http://schemas.microsoft.com/office/drawing/2014/main" id="{A6C2CBCD-639C-4094-844B-B27ED76984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06" name="Picture 15">
              <a:extLst>
                <a:ext uri="{FF2B5EF4-FFF2-40B4-BE49-F238E27FC236}">
                  <a16:creationId xmlns:a16="http://schemas.microsoft.com/office/drawing/2014/main" id="{1A3524EC-A06B-4D8E-94C9-6334073018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07" name="Picture 16">
              <a:extLst>
                <a:ext uri="{FF2B5EF4-FFF2-40B4-BE49-F238E27FC236}">
                  <a16:creationId xmlns:a16="http://schemas.microsoft.com/office/drawing/2014/main" id="{B40AE9B2-E36C-42F5-A457-663209B25E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08" name="Picture 17">
              <a:extLst>
                <a:ext uri="{FF2B5EF4-FFF2-40B4-BE49-F238E27FC236}">
                  <a16:creationId xmlns:a16="http://schemas.microsoft.com/office/drawing/2014/main" id="{26E73067-0BA8-4E62-B4A8-47075510F8A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09" name="Picture 18">
              <a:extLst>
                <a:ext uri="{FF2B5EF4-FFF2-40B4-BE49-F238E27FC236}">
                  <a16:creationId xmlns:a16="http://schemas.microsoft.com/office/drawing/2014/main" id="{047BEFE5-4AD0-4998-BB3B-0CE66C3F3D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0" name="Picture 19">
              <a:extLst>
                <a:ext uri="{FF2B5EF4-FFF2-40B4-BE49-F238E27FC236}">
                  <a16:creationId xmlns:a16="http://schemas.microsoft.com/office/drawing/2014/main" id="{E1398CBB-D9E5-481E-B06A-C2B67452C1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1" name="Picture 20">
              <a:extLst>
                <a:ext uri="{FF2B5EF4-FFF2-40B4-BE49-F238E27FC236}">
                  <a16:creationId xmlns:a16="http://schemas.microsoft.com/office/drawing/2014/main" id="{02293A86-7CC3-4044-9E67-3070F5B154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2" name="Picture 21">
              <a:extLst>
                <a:ext uri="{FF2B5EF4-FFF2-40B4-BE49-F238E27FC236}">
                  <a16:creationId xmlns:a16="http://schemas.microsoft.com/office/drawing/2014/main" id="{932D3411-52D7-449B-8DA1-21689487F3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3" name="Picture 22">
              <a:extLst>
                <a:ext uri="{FF2B5EF4-FFF2-40B4-BE49-F238E27FC236}">
                  <a16:creationId xmlns:a16="http://schemas.microsoft.com/office/drawing/2014/main" id="{CE472C13-B765-4C28-B0BC-E3C071EB161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4" name="Picture 23">
              <a:extLst>
                <a:ext uri="{FF2B5EF4-FFF2-40B4-BE49-F238E27FC236}">
                  <a16:creationId xmlns:a16="http://schemas.microsoft.com/office/drawing/2014/main" id="{3E941761-6F41-4041-8667-CC80A84C99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</p:spTree>
    <p:extLst>
      <p:ext uri="{BB962C8B-B14F-4D97-AF65-F5344CB8AC3E}">
        <p14:creationId xmlns:p14="http://schemas.microsoft.com/office/powerpoint/2010/main" val="29005839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5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7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7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7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8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39 -7.40741E-7 L 0.00013 -0.04282 " pathEditMode="relative" rAng="0" ptsTypes="AA">
                                      <p:cBhvr>
                                        <p:cTn id="36" dur="2000" fill="hold"/>
                                        <p:tgtEl>
                                          <p:spTgt spid="4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2153"/>
                                    </p:animMotion>
                                  </p:childTnLst>
                                </p:cTn>
                              </p:par>
                              <p:par>
                                <p:cTn id="3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26 0 L 0.00026 -0.08657 " pathEditMode="relative" rAng="0" ptsTypes="AA">
                                      <p:cBhvr>
                                        <p:cTn id="38" dur="2000" fill="hold"/>
                                        <p:tgtEl>
                                          <p:spTgt spid="4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4329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39 0.00023 L 0.00039 -0.13172 " pathEditMode="relative" rAng="0" ptsTypes="AA">
                                      <p:cBhvr>
                                        <p:cTn id="40" dur="2000" fill="hold"/>
                                        <p:tgtEl>
                                          <p:spTgt spid="4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597"/>
                                    </p:animMotion>
                                  </p:childTnLst>
                                </p:cTn>
                              </p:par>
                              <p:par>
                                <p:cTn id="4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26 -1.48148E-6 L 0.00026 -0.17477 " pathEditMode="relative" rAng="0" ptsTypes="AA">
                                      <p:cBhvr>
                                        <p:cTn id="42" dur="2000" fill="hold"/>
                                        <p:tgtEl>
                                          <p:spTgt spid="4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8750"/>
                                    </p:animMotion>
                                  </p:childTnLst>
                                </p:cTn>
                              </p:par>
                              <p:par>
                                <p:cTn id="4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65 2.22222E-6 L 0.00039 -0.21759 " pathEditMode="relative" rAng="0" ptsTypes="AA">
                                      <p:cBhvr>
                                        <p:cTn id="44" dur="2000" fill="hold"/>
                                        <p:tgtEl>
                                          <p:spTgt spid="4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-10880"/>
                                    </p:animMotion>
                                  </p:childTnLst>
                                </p:cTn>
                              </p:par>
                              <p:par>
                                <p:cTn id="4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52 -2.59259E-6 L 0.00026 -0.26134 " pathEditMode="relative" rAng="0" ptsTypes="AA">
                                      <p:cBhvr>
                                        <p:cTn id="46" dur="2000" fill="hold"/>
                                        <p:tgtEl>
                                          <p:spTgt spid="4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-13079"/>
                                    </p:animMotion>
                                  </p:childTnLst>
                                </p:cTn>
                              </p:par>
                              <p:par>
                                <p:cTn id="4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26 -0.00047 L -3.95833E-6 -0.30394 " pathEditMode="relative" rAng="0" ptsTypes="AA">
                                      <p:cBhvr>
                                        <p:cTn id="48" dur="2000" fill="hold"/>
                                        <p:tgtEl>
                                          <p:spTgt spid="4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" y="-15185"/>
                                    </p:animMotion>
                                  </p:childTnLst>
                                </p:cTn>
                              </p:par>
                              <p:par>
                                <p:cTn id="4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105 -3.7037E-6 L 0.00052 -0.34699 " pathEditMode="relative" rAng="0" ptsTypes="AA">
                                      <p:cBhvr>
                                        <p:cTn id="50" dur="2000" fill="hold"/>
                                        <p:tgtEl>
                                          <p:spTgt spid="5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-17361"/>
                                    </p:animMotion>
                                  </p:childTnLst>
                                </p:cTn>
                              </p:par>
                              <p:par>
                                <p:cTn id="5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3.33333E-6 L 0.00065 -0.3875 " pathEditMode="relative" rAng="0" ptsTypes="AA">
                                      <p:cBhvr>
                                        <p:cTn id="52" dur="2000" fill="hold"/>
                                        <p:tgtEl>
                                          <p:spTgt spid="5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1937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2000"/>
                            </p:stCondLst>
                            <p:childTnLst>
                              <p:par>
                                <p:cTn id="54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5" dur="500"/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8" dur="500"/>
                                        <p:tgtEl>
                                          <p:spTgt spid="4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1" dur="500"/>
                                        <p:tgtEl>
                                          <p:spTgt spid="4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4" dur="500"/>
                                        <p:tgtEl>
                                          <p:spTgt spid="4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7" dur="500"/>
                                        <p:tgtEl>
                                          <p:spTgt spid="4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0" dur="500"/>
                                        <p:tgtEl>
                                          <p:spTgt spid="4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3" dur="500"/>
                                        <p:tgtEl>
                                          <p:spTgt spid="4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6" dur="500"/>
                                        <p:tgtEl>
                                          <p:spTgt spid="5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9" dur="500"/>
                                        <p:tgtEl>
                                          <p:spTgt spid="5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2" dur="500"/>
                                        <p:tgtEl>
                                          <p:spTgt spid="4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5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4" name="Group 83">
            <a:extLst>
              <a:ext uri="{FF2B5EF4-FFF2-40B4-BE49-F238E27FC236}">
                <a16:creationId xmlns:a16="http://schemas.microsoft.com/office/drawing/2014/main" id="{DC66029A-9D7F-44B0-A633-A03AB55DC617}"/>
              </a:ext>
            </a:extLst>
          </p:cNvPr>
          <p:cNvGrpSpPr/>
          <p:nvPr/>
        </p:nvGrpSpPr>
        <p:grpSpPr>
          <a:xfrm>
            <a:off x="251362" y="552278"/>
            <a:ext cx="3481393" cy="817087"/>
            <a:chOff x="255526" y="2607393"/>
            <a:chExt cx="2758874" cy="1134018"/>
          </a:xfrm>
        </p:grpSpPr>
        <p:sp>
          <p:nvSpPr>
            <p:cNvPr id="85" name="Rectangle: Rounded Corners 84">
              <a:extLst>
                <a:ext uri="{FF2B5EF4-FFF2-40B4-BE49-F238E27FC236}">
                  <a16:creationId xmlns:a16="http://schemas.microsoft.com/office/drawing/2014/main" id="{7E77D88A-E0EB-4EEE-808C-89CD56CFC6F1}"/>
                </a:ext>
              </a:extLst>
            </p:cNvPr>
            <p:cNvSpPr/>
            <p:nvPr/>
          </p:nvSpPr>
          <p:spPr>
            <a:xfrm>
              <a:off x="255526" y="260739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9A2FA2E4-3EB8-426E-AC26-2582328F84C7}"/>
                </a:ext>
              </a:extLst>
            </p:cNvPr>
            <p:cNvSpPr txBox="1"/>
            <p:nvPr/>
          </p:nvSpPr>
          <p:spPr>
            <a:xfrm>
              <a:off x="308455" y="2720458"/>
              <a:ext cx="1767269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140 + 40 = </a:t>
              </a:r>
            </a:p>
          </p:txBody>
        </p:sp>
      </p:grpSp>
      <p:sp>
        <p:nvSpPr>
          <p:cNvPr id="96" name="Rectangle 95">
            <a:extLst>
              <a:ext uri="{FF2B5EF4-FFF2-40B4-BE49-F238E27FC236}">
                <a16:creationId xmlns:a16="http://schemas.microsoft.com/office/drawing/2014/main" id="{56B40D36-0CC7-42D5-AB43-D89C2C9BCBB1}"/>
              </a:ext>
            </a:extLst>
          </p:cNvPr>
          <p:cNvSpPr/>
          <p:nvPr/>
        </p:nvSpPr>
        <p:spPr>
          <a:xfrm>
            <a:off x="2439237" y="679939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2EB71473-75AF-4C0D-9E27-2D4CB88F374D}"/>
              </a:ext>
            </a:extLst>
          </p:cNvPr>
          <p:cNvSpPr txBox="1"/>
          <p:nvPr/>
        </p:nvSpPr>
        <p:spPr>
          <a:xfrm>
            <a:off x="2443301" y="654958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180</a:t>
            </a:r>
          </a:p>
        </p:txBody>
      </p:sp>
      <p:sp>
        <p:nvSpPr>
          <p:cNvPr id="64" name="Rectangle 63">
            <a:extLst>
              <a:ext uri="{FF2B5EF4-FFF2-40B4-BE49-F238E27FC236}">
                <a16:creationId xmlns:a16="http://schemas.microsoft.com/office/drawing/2014/main" id="{46928686-A3D7-4596-8383-3F8EF21FCA7C}"/>
              </a:ext>
            </a:extLst>
          </p:cNvPr>
          <p:cNvSpPr/>
          <p:nvPr/>
        </p:nvSpPr>
        <p:spPr>
          <a:xfrm>
            <a:off x="629136" y="552278"/>
            <a:ext cx="242247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71" name="Rectangle 70">
            <a:extLst>
              <a:ext uri="{FF2B5EF4-FFF2-40B4-BE49-F238E27FC236}">
                <a16:creationId xmlns:a16="http://schemas.microsoft.com/office/drawing/2014/main" id="{119D8BCA-222B-46FD-B665-B9F6B93EDC06}"/>
              </a:ext>
            </a:extLst>
          </p:cNvPr>
          <p:cNvSpPr/>
          <p:nvPr/>
        </p:nvSpPr>
        <p:spPr>
          <a:xfrm>
            <a:off x="1521549" y="552278"/>
            <a:ext cx="250172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90" name="Rectangle 89">
            <a:extLst>
              <a:ext uri="{FF2B5EF4-FFF2-40B4-BE49-F238E27FC236}">
                <a16:creationId xmlns:a16="http://schemas.microsoft.com/office/drawing/2014/main" id="{B541F8EE-D55A-4962-AA82-8A701258C298}"/>
              </a:ext>
            </a:extLst>
          </p:cNvPr>
          <p:cNvSpPr/>
          <p:nvPr/>
        </p:nvSpPr>
        <p:spPr>
          <a:xfrm>
            <a:off x="2837351" y="552278"/>
            <a:ext cx="307437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grpSp>
        <p:nvGrpSpPr>
          <p:cNvPr id="306" name="Group 305">
            <a:extLst>
              <a:ext uri="{FF2B5EF4-FFF2-40B4-BE49-F238E27FC236}">
                <a16:creationId xmlns:a16="http://schemas.microsoft.com/office/drawing/2014/main" id="{B5AE4FF9-E45C-4A2E-937F-05072803801C}"/>
              </a:ext>
            </a:extLst>
          </p:cNvPr>
          <p:cNvGrpSpPr/>
          <p:nvPr/>
        </p:nvGrpSpPr>
        <p:grpSpPr>
          <a:xfrm>
            <a:off x="837439" y="1831123"/>
            <a:ext cx="593466" cy="428686"/>
            <a:chOff x="2176723" y="934501"/>
            <a:chExt cx="593466" cy="428686"/>
          </a:xfrm>
        </p:grpSpPr>
        <p:sp>
          <p:nvSpPr>
            <p:cNvPr id="307" name="Oval 306">
              <a:extLst>
                <a:ext uri="{FF2B5EF4-FFF2-40B4-BE49-F238E27FC236}">
                  <a16:creationId xmlns:a16="http://schemas.microsoft.com/office/drawing/2014/main" id="{08DB98E8-3FC4-445E-A86B-9D2540402F59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08" name="TextBox 307">
              <a:extLst>
                <a:ext uri="{FF2B5EF4-FFF2-40B4-BE49-F238E27FC236}">
                  <a16:creationId xmlns:a16="http://schemas.microsoft.com/office/drawing/2014/main" id="{574F0407-36BA-4724-9F80-08DDA05F9065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5BCEB59E-C900-4440-93BC-ED591FF58752}"/>
              </a:ext>
            </a:extLst>
          </p:cNvPr>
          <p:cNvGrpSpPr/>
          <p:nvPr/>
        </p:nvGrpSpPr>
        <p:grpSpPr>
          <a:xfrm>
            <a:off x="1774855" y="1831123"/>
            <a:ext cx="492471" cy="428686"/>
            <a:chOff x="1333467" y="934501"/>
            <a:chExt cx="492471" cy="428686"/>
          </a:xfrm>
        </p:grpSpPr>
        <p:sp>
          <p:nvSpPr>
            <p:cNvPr id="310" name="Oval 309">
              <a:extLst>
                <a:ext uri="{FF2B5EF4-FFF2-40B4-BE49-F238E27FC236}">
                  <a16:creationId xmlns:a16="http://schemas.microsoft.com/office/drawing/2014/main" id="{5F3EF17B-89B7-4088-90F7-20940109CF16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70EB0280-7012-4441-81B8-19D80162564E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312" name="Group 311">
            <a:extLst>
              <a:ext uri="{FF2B5EF4-FFF2-40B4-BE49-F238E27FC236}">
                <a16:creationId xmlns:a16="http://schemas.microsoft.com/office/drawing/2014/main" id="{B5F1B5CD-F99F-40D4-9779-1CDF3864C50A}"/>
              </a:ext>
            </a:extLst>
          </p:cNvPr>
          <p:cNvGrpSpPr/>
          <p:nvPr/>
        </p:nvGrpSpPr>
        <p:grpSpPr>
          <a:xfrm>
            <a:off x="1769043" y="2280562"/>
            <a:ext cx="492471" cy="428686"/>
            <a:chOff x="1333467" y="934501"/>
            <a:chExt cx="492471" cy="428686"/>
          </a:xfrm>
        </p:grpSpPr>
        <p:sp>
          <p:nvSpPr>
            <p:cNvPr id="313" name="Oval 312">
              <a:extLst>
                <a:ext uri="{FF2B5EF4-FFF2-40B4-BE49-F238E27FC236}">
                  <a16:creationId xmlns:a16="http://schemas.microsoft.com/office/drawing/2014/main" id="{8C04FF78-4756-4CBC-B36F-93F365169872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4C97948A-4B90-4C87-AADC-20E10A3B6D1D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315" name="Group 314">
            <a:extLst>
              <a:ext uri="{FF2B5EF4-FFF2-40B4-BE49-F238E27FC236}">
                <a16:creationId xmlns:a16="http://schemas.microsoft.com/office/drawing/2014/main" id="{72DE16DF-3238-41A7-B358-41106308B192}"/>
              </a:ext>
            </a:extLst>
          </p:cNvPr>
          <p:cNvGrpSpPr/>
          <p:nvPr/>
        </p:nvGrpSpPr>
        <p:grpSpPr>
          <a:xfrm>
            <a:off x="1776379" y="2725799"/>
            <a:ext cx="492471" cy="428686"/>
            <a:chOff x="1333467" y="934501"/>
            <a:chExt cx="492471" cy="428686"/>
          </a:xfrm>
        </p:grpSpPr>
        <p:sp>
          <p:nvSpPr>
            <p:cNvPr id="316" name="Oval 315">
              <a:extLst>
                <a:ext uri="{FF2B5EF4-FFF2-40B4-BE49-F238E27FC236}">
                  <a16:creationId xmlns:a16="http://schemas.microsoft.com/office/drawing/2014/main" id="{02D7AF66-8606-4BF6-A554-F2676E6DD7EE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560FCF9C-91AB-47A1-84F8-7634713F33E7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318" name="Group 317">
            <a:extLst>
              <a:ext uri="{FF2B5EF4-FFF2-40B4-BE49-F238E27FC236}">
                <a16:creationId xmlns:a16="http://schemas.microsoft.com/office/drawing/2014/main" id="{17BF80DD-02AC-466E-8309-FC31DF64EB5E}"/>
              </a:ext>
            </a:extLst>
          </p:cNvPr>
          <p:cNvGrpSpPr/>
          <p:nvPr/>
        </p:nvGrpSpPr>
        <p:grpSpPr>
          <a:xfrm>
            <a:off x="1770567" y="3175238"/>
            <a:ext cx="492471" cy="428686"/>
            <a:chOff x="1333467" y="934501"/>
            <a:chExt cx="492471" cy="428686"/>
          </a:xfrm>
        </p:grpSpPr>
        <p:sp>
          <p:nvSpPr>
            <p:cNvPr id="319" name="Oval 318">
              <a:extLst>
                <a:ext uri="{FF2B5EF4-FFF2-40B4-BE49-F238E27FC236}">
                  <a16:creationId xmlns:a16="http://schemas.microsoft.com/office/drawing/2014/main" id="{C2BF49D4-88BF-4D26-B190-DFAAFB3D18E8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20" name="TextBox 319">
              <a:extLst>
                <a:ext uri="{FF2B5EF4-FFF2-40B4-BE49-F238E27FC236}">
                  <a16:creationId xmlns:a16="http://schemas.microsoft.com/office/drawing/2014/main" id="{D738221B-EC84-4C5D-8DB9-95F52543AA14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321" name="Group 320">
            <a:extLst>
              <a:ext uri="{FF2B5EF4-FFF2-40B4-BE49-F238E27FC236}">
                <a16:creationId xmlns:a16="http://schemas.microsoft.com/office/drawing/2014/main" id="{CD0E783F-5B2F-4601-B0AB-664771C19271}"/>
              </a:ext>
            </a:extLst>
          </p:cNvPr>
          <p:cNvGrpSpPr/>
          <p:nvPr/>
        </p:nvGrpSpPr>
        <p:grpSpPr>
          <a:xfrm>
            <a:off x="1773467" y="3621498"/>
            <a:ext cx="492471" cy="428686"/>
            <a:chOff x="1333467" y="934501"/>
            <a:chExt cx="492471" cy="428686"/>
          </a:xfrm>
        </p:grpSpPr>
        <p:sp>
          <p:nvSpPr>
            <p:cNvPr id="322" name="Oval 321">
              <a:extLst>
                <a:ext uri="{FF2B5EF4-FFF2-40B4-BE49-F238E27FC236}">
                  <a16:creationId xmlns:a16="http://schemas.microsoft.com/office/drawing/2014/main" id="{41F6801C-5A56-4F68-ADBC-79BDB82AD16F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A24FCC77-1712-4407-8404-6F6DC1FDDA1F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324" name="Group 323">
            <a:extLst>
              <a:ext uri="{FF2B5EF4-FFF2-40B4-BE49-F238E27FC236}">
                <a16:creationId xmlns:a16="http://schemas.microsoft.com/office/drawing/2014/main" id="{9B55B09C-8D02-4342-88C7-90D879C8F575}"/>
              </a:ext>
            </a:extLst>
          </p:cNvPr>
          <p:cNvGrpSpPr/>
          <p:nvPr/>
        </p:nvGrpSpPr>
        <p:grpSpPr>
          <a:xfrm>
            <a:off x="1767655" y="4070937"/>
            <a:ext cx="492471" cy="428686"/>
            <a:chOff x="1333467" y="934501"/>
            <a:chExt cx="492471" cy="428686"/>
          </a:xfrm>
        </p:grpSpPr>
        <p:sp>
          <p:nvSpPr>
            <p:cNvPr id="325" name="Oval 324">
              <a:extLst>
                <a:ext uri="{FF2B5EF4-FFF2-40B4-BE49-F238E27FC236}">
                  <a16:creationId xmlns:a16="http://schemas.microsoft.com/office/drawing/2014/main" id="{82A54B67-F1B4-4629-8EA6-32168D4F490B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26" name="TextBox 325">
              <a:extLst>
                <a:ext uri="{FF2B5EF4-FFF2-40B4-BE49-F238E27FC236}">
                  <a16:creationId xmlns:a16="http://schemas.microsoft.com/office/drawing/2014/main" id="{6EE0B7E5-097E-49BB-A993-38E14E1541A5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327" name="Group 326">
            <a:extLst>
              <a:ext uri="{FF2B5EF4-FFF2-40B4-BE49-F238E27FC236}">
                <a16:creationId xmlns:a16="http://schemas.microsoft.com/office/drawing/2014/main" id="{49BD3608-9E0C-4F52-8C51-6757610A39DD}"/>
              </a:ext>
            </a:extLst>
          </p:cNvPr>
          <p:cNvGrpSpPr/>
          <p:nvPr/>
        </p:nvGrpSpPr>
        <p:grpSpPr>
          <a:xfrm>
            <a:off x="1773667" y="4513821"/>
            <a:ext cx="492471" cy="428686"/>
            <a:chOff x="1333467" y="934501"/>
            <a:chExt cx="492471" cy="428686"/>
          </a:xfrm>
        </p:grpSpPr>
        <p:sp>
          <p:nvSpPr>
            <p:cNvPr id="328" name="Oval 327">
              <a:extLst>
                <a:ext uri="{FF2B5EF4-FFF2-40B4-BE49-F238E27FC236}">
                  <a16:creationId xmlns:a16="http://schemas.microsoft.com/office/drawing/2014/main" id="{E068C980-7E98-4FC6-8AFF-C23CC8243935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29" name="TextBox 328">
              <a:extLst>
                <a:ext uri="{FF2B5EF4-FFF2-40B4-BE49-F238E27FC236}">
                  <a16:creationId xmlns:a16="http://schemas.microsoft.com/office/drawing/2014/main" id="{2E80C3DF-82B7-4110-B764-70EA913C8705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330" name="Group 329">
            <a:extLst>
              <a:ext uri="{FF2B5EF4-FFF2-40B4-BE49-F238E27FC236}">
                <a16:creationId xmlns:a16="http://schemas.microsoft.com/office/drawing/2014/main" id="{B85C4A52-745C-4E4D-8BD1-242CECD100B9}"/>
              </a:ext>
            </a:extLst>
          </p:cNvPr>
          <p:cNvGrpSpPr/>
          <p:nvPr/>
        </p:nvGrpSpPr>
        <p:grpSpPr>
          <a:xfrm>
            <a:off x="1767855" y="4963260"/>
            <a:ext cx="492471" cy="428686"/>
            <a:chOff x="1333467" y="934501"/>
            <a:chExt cx="492471" cy="428686"/>
          </a:xfrm>
        </p:grpSpPr>
        <p:sp>
          <p:nvSpPr>
            <p:cNvPr id="331" name="Oval 330">
              <a:extLst>
                <a:ext uri="{FF2B5EF4-FFF2-40B4-BE49-F238E27FC236}">
                  <a16:creationId xmlns:a16="http://schemas.microsoft.com/office/drawing/2014/main" id="{E6FA6253-E6DE-41E9-8669-5659AFAF76D9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32" name="TextBox 331">
              <a:extLst>
                <a:ext uri="{FF2B5EF4-FFF2-40B4-BE49-F238E27FC236}">
                  <a16:creationId xmlns:a16="http://schemas.microsoft.com/office/drawing/2014/main" id="{42CB72DE-9673-4115-A21B-B5D6BFCE249F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5169992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4" name="Group 83">
            <a:extLst>
              <a:ext uri="{FF2B5EF4-FFF2-40B4-BE49-F238E27FC236}">
                <a16:creationId xmlns:a16="http://schemas.microsoft.com/office/drawing/2014/main" id="{DC66029A-9D7F-44B0-A633-A03AB55DC617}"/>
              </a:ext>
            </a:extLst>
          </p:cNvPr>
          <p:cNvGrpSpPr/>
          <p:nvPr/>
        </p:nvGrpSpPr>
        <p:grpSpPr>
          <a:xfrm>
            <a:off x="251362" y="552278"/>
            <a:ext cx="3481393" cy="817087"/>
            <a:chOff x="255526" y="2607393"/>
            <a:chExt cx="2758874" cy="1134018"/>
          </a:xfrm>
        </p:grpSpPr>
        <p:sp>
          <p:nvSpPr>
            <p:cNvPr id="85" name="Rectangle: Rounded Corners 84">
              <a:extLst>
                <a:ext uri="{FF2B5EF4-FFF2-40B4-BE49-F238E27FC236}">
                  <a16:creationId xmlns:a16="http://schemas.microsoft.com/office/drawing/2014/main" id="{7E77D88A-E0EB-4EEE-808C-89CD56CFC6F1}"/>
                </a:ext>
              </a:extLst>
            </p:cNvPr>
            <p:cNvSpPr/>
            <p:nvPr/>
          </p:nvSpPr>
          <p:spPr>
            <a:xfrm>
              <a:off x="255526" y="260739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9A2FA2E4-3EB8-426E-AC26-2582328F84C7}"/>
                </a:ext>
              </a:extLst>
            </p:cNvPr>
            <p:cNvSpPr txBox="1"/>
            <p:nvPr/>
          </p:nvSpPr>
          <p:spPr>
            <a:xfrm>
              <a:off x="308455" y="2720458"/>
              <a:ext cx="1767269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270 + 50 = </a:t>
              </a:r>
            </a:p>
          </p:txBody>
        </p:sp>
      </p:grpSp>
      <p:sp>
        <p:nvSpPr>
          <p:cNvPr id="96" name="Rectangle 95">
            <a:extLst>
              <a:ext uri="{FF2B5EF4-FFF2-40B4-BE49-F238E27FC236}">
                <a16:creationId xmlns:a16="http://schemas.microsoft.com/office/drawing/2014/main" id="{56B40D36-0CC7-42D5-AB43-D89C2C9BCBB1}"/>
              </a:ext>
            </a:extLst>
          </p:cNvPr>
          <p:cNvSpPr/>
          <p:nvPr/>
        </p:nvSpPr>
        <p:spPr>
          <a:xfrm>
            <a:off x="2439237" y="679939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2EB71473-75AF-4C0D-9E27-2D4CB88F374D}"/>
              </a:ext>
            </a:extLst>
          </p:cNvPr>
          <p:cNvSpPr txBox="1"/>
          <p:nvPr/>
        </p:nvSpPr>
        <p:spPr>
          <a:xfrm>
            <a:off x="2443301" y="654958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320</a:t>
            </a:r>
          </a:p>
        </p:txBody>
      </p:sp>
      <p:sp>
        <p:nvSpPr>
          <p:cNvPr id="64" name="Rectangle 63">
            <a:extLst>
              <a:ext uri="{FF2B5EF4-FFF2-40B4-BE49-F238E27FC236}">
                <a16:creationId xmlns:a16="http://schemas.microsoft.com/office/drawing/2014/main" id="{46928686-A3D7-4596-8383-3F8EF21FCA7C}"/>
              </a:ext>
            </a:extLst>
          </p:cNvPr>
          <p:cNvSpPr/>
          <p:nvPr/>
        </p:nvSpPr>
        <p:spPr>
          <a:xfrm>
            <a:off x="400438" y="552278"/>
            <a:ext cx="470946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71" name="Rectangle 70">
            <a:extLst>
              <a:ext uri="{FF2B5EF4-FFF2-40B4-BE49-F238E27FC236}">
                <a16:creationId xmlns:a16="http://schemas.microsoft.com/office/drawing/2014/main" id="{119D8BCA-222B-46FD-B665-B9F6B93EDC06}"/>
              </a:ext>
            </a:extLst>
          </p:cNvPr>
          <p:cNvSpPr/>
          <p:nvPr/>
        </p:nvSpPr>
        <p:spPr>
          <a:xfrm>
            <a:off x="1521549" y="552278"/>
            <a:ext cx="250172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90" name="Rectangle 89">
            <a:extLst>
              <a:ext uri="{FF2B5EF4-FFF2-40B4-BE49-F238E27FC236}">
                <a16:creationId xmlns:a16="http://schemas.microsoft.com/office/drawing/2014/main" id="{B541F8EE-D55A-4962-AA82-8A701258C298}"/>
              </a:ext>
            </a:extLst>
          </p:cNvPr>
          <p:cNvSpPr/>
          <p:nvPr/>
        </p:nvSpPr>
        <p:spPr>
          <a:xfrm>
            <a:off x="2516771" y="552278"/>
            <a:ext cx="628018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grpSp>
        <p:nvGrpSpPr>
          <p:cNvPr id="660" name="Group 659">
            <a:extLst>
              <a:ext uri="{FF2B5EF4-FFF2-40B4-BE49-F238E27FC236}">
                <a16:creationId xmlns:a16="http://schemas.microsoft.com/office/drawing/2014/main" id="{1A6BD943-9E4A-40C8-85ED-A65B87BBD3FF}"/>
              </a:ext>
            </a:extLst>
          </p:cNvPr>
          <p:cNvGrpSpPr/>
          <p:nvPr/>
        </p:nvGrpSpPr>
        <p:grpSpPr>
          <a:xfrm>
            <a:off x="1783261" y="1835269"/>
            <a:ext cx="492471" cy="428686"/>
            <a:chOff x="1333467" y="934501"/>
            <a:chExt cx="492471" cy="428686"/>
          </a:xfrm>
        </p:grpSpPr>
        <p:sp>
          <p:nvSpPr>
            <p:cNvPr id="661" name="Oval 660">
              <a:extLst>
                <a:ext uri="{FF2B5EF4-FFF2-40B4-BE49-F238E27FC236}">
                  <a16:creationId xmlns:a16="http://schemas.microsoft.com/office/drawing/2014/main" id="{80E22B2F-B95D-474A-9A9D-146AB1E10EE3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62" name="TextBox 661">
              <a:extLst>
                <a:ext uri="{FF2B5EF4-FFF2-40B4-BE49-F238E27FC236}">
                  <a16:creationId xmlns:a16="http://schemas.microsoft.com/office/drawing/2014/main" id="{6CD9360F-C864-4D66-B849-6911C3406E8C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63" name="Group 662">
            <a:extLst>
              <a:ext uri="{FF2B5EF4-FFF2-40B4-BE49-F238E27FC236}">
                <a16:creationId xmlns:a16="http://schemas.microsoft.com/office/drawing/2014/main" id="{97001BB2-A529-4395-BD11-1F41066FC5E5}"/>
              </a:ext>
            </a:extLst>
          </p:cNvPr>
          <p:cNvGrpSpPr/>
          <p:nvPr/>
        </p:nvGrpSpPr>
        <p:grpSpPr>
          <a:xfrm>
            <a:off x="1777449" y="2284708"/>
            <a:ext cx="492471" cy="428686"/>
            <a:chOff x="1333467" y="934501"/>
            <a:chExt cx="492471" cy="428686"/>
          </a:xfrm>
        </p:grpSpPr>
        <p:sp>
          <p:nvSpPr>
            <p:cNvPr id="664" name="Oval 663">
              <a:extLst>
                <a:ext uri="{FF2B5EF4-FFF2-40B4-BE49-F238E27FC236}">
                  <a16:creationId xmlns:a16="http://schemas.microsoft.com/office/drawing/2014/main" id="{F8B650CD-A94B-4C55-987D-ECAAD961255D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65" name="TextBox 664">
              <a:extLst>
                <a:ext uri="{FF2B5EF4-FFF2-40B4-BE49-F238E27FC236}">
                  <a16:creationId xmlns:a16="http://schemas.microsoft.com/office/drawing/2014/main" id="{3A79BEBA-EFB3-4735-B771-A08248DC7A29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66" name="Group 665">
            <a:extLst>
              <a:ext uri="{FF2B5EF4-FFF2-40B4-BE49-F238E27FC236}">
                <a16:creationId xmlns:a16="http://schemas.microsoft.com/office/drawing/2014/main" id="{2C452A04-45F5-4125-8F36-A1595EB77E2D}"/>
              </a:ext>
            </a:extLst>
          </p:cNvPr>
          <p:cNvGrpSpPr/>
          <p:nvPr/>
        </p:nvGrpSpPr>
        <p:grpSpPr>
          <a:xfrm>
            <a:off x="1784785" y="2729945"/>
            <a:ext cx="492471" cy="428686"/>
            <a:chOff x="1333467" y="934501"/>
            <a:chExt cx="492471" cy="428686"/>
          </a:xfrm>
        </p:grpSpPr>
        <p:sp>
          <p:nvSpPr>
            <p:cNvPr id="667" name="Oval 666">
              <a:extLst>
                <a:ext uri="{FF2B5EF4-FFF2-40B4-BE49-F238E27FC236}">
                  <a16:creationId xmlns:a16="http://schemas.microsoft.com/office/drawing/2014/main" id="{DC8A6641-6F48-4D42-87BC-8EA85CB0FB5E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68" name="TextBox 667">
              <a:extLst>
                <a:ext uri="{FF2B5EF4-FFF2-40B4-BE49-F238E27FC236}">
                  <a16:creationId xmlns:a16="http://schemas.microsoft.com/office/drawing/2014/main" id="{35CE5272-19A5-4B62-BA44-3442DA893998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69" name="Group 668">
            <a:extLst>
              <a:ext uri="{FF2B5EF4-FFF2-40B4-BE49-F238E27FC236}">
                <a16:creationId xmlns:a16="http://schemas.microsoft.com/office/drawing/2014/main" id="{96B0D9B1-691C-4B68-9EC7-16A1D147CB39}"/>
              </a:ext>
            </a:extLst>
          </p:cNvPr>
          <p:cNvGrpSpPr/>
          <p:nvPr/>
        </p:nvGrpSpPr>
        <p:grpSpPr>
          <a:xfrm>
            <a:off x="1778973" y="3179384"/>
            <a:ext cx="492471" cy="428686"/>
            <a:chOff x="1333467" y="934501"/>
            <a:chExt cx="492471" cy="428686"/>
          </a:xfrm>
        </p:grpSpPr>
        <p:sp>
          <p:nvSpPr>
            <p:cNvPr id="670" name="Oval 669">
              <a:extLst>
                <a:ext uri="{FF2B5EF4-FFF2-40B4-BE49-F238E27FC236}">
                  <a16:creationId xmlns:a16="http://schemas.microsoft.com/office/drawing/2014/main" id="{770AEB88-118D-4B18-9F50-B04CDD76BDD3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71" name="TextBox 670">
              <a:extLst>
                <a:ext uri="{FF2B5EF4-FFF2-40B4-BE49-F238E27FC236}">
                  <a16:creationId xmlns:a16="http://schemas.microsoft.com/office/drawing/2014/main" id="{62B476C1-1549-4BC4-8D0D-BA7129E0E17A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72" name="Group 671">
            <a:extLst>
              <a:ext uri="{FF2B5EF4-FFF2-40B4-BE49-F238E27FC236}">
                <a16:creationId xmlns:a16="http://schemas.microsoft.com/office/drawing/2014/main" id="{75185B5E-FD75-4590-9036-0C32B674BD58}"/>
              </a:ext>
            </a:extLst>
          </p:cNvPr>
          <p:cNvGrpSpPr/>
          <p:nvPr/>
        </p:nvGrpSpPr>
        <p:grpSpPr>
          <a:xfrm>
            <a:off x="1781873" y="3625644"/>
            <a:ext cx="492471" cy="428686"/>
            <a:chOff x="1333467" y="934501"/>
            <a:chExt cx="492471" cy="428686"/>
          </a:xfrm>
        </p:grpSpPr>
        <p:sp>
          <p:nvSpPr>
            <p:cNvPr id="673" name="Oval 672">
              <a:extLst>
                <a:ext uri="{FF2B5EF4-FFF2-40B4-BE49-F238E27FC236}">
                  <a16:creationId xmlns:a16="http://schemas.microsoft.com/office/drawing/2014/main" id="{541D599A-3668-4FC0-A637-31A9B2418669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74" name="TextBox 673">
              <a:extLst>
                <a:ext uri="{FF2B5EF4-FFF2-40B4-BE49-F238E27FC236}">
                  <a16:creationId xmlns:a16="http://schemas.microsoft.com/office/drawing/2014/main" id="{5CA32869-BB18-4B50-8648-AD9EF6B90903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75" name="Group 674">
            <a:extLst>
              <a:ext uri="{FF2B5EF4-FFF2-40B4-BE49-F238E27FC236}">
                <a16:creationId xmlns:a16="http://schemas.microsoft.com/office/drawing/2014/main" id="{93EA5B4C-7304-4DB1-A5BE-EEE09BD30735}"/>
              </a:ext>
            </a:extLst>
          </p:cNvPr>
          <p:cNvGrpSpPr/>
          <p:nvPr/>
        </p:nvGrpSpPr>
        <p:grpSpPr>
          <a:xfrm>
            <a:off x="1776061" y="4075083"/>
            <a:ext cx="492471" cy="428686"/>
            <a:chOff x="1333467" y="934501"/>
            <a:chExt cx="492471" cy="428686"/>
          </a:xfrm>
        </p:grpSpPr>
        <p:sp>
          <p:nvSpPr>
            <p:cNvPr id="676" name="Oval 675">
              <a:extLst>
                <a:ext uri="{FF2B5EF4-FFF2-40B4-BE49-F238E27FC236}">
                  <a16:creationId xmlns:a16="http://schemas.microsoft.com/office/drawing/2014/main" id="{12D69C52-758F-4280-BEC1-99EC1BE049F3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B834A71C-20F8-4705-8C15-A692FC7711FB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78" name="Group 677">
            <a:extLst>
              <a:ext uri="{FF2B5EF4-FFF2-40B4-BE49-F238E27FC236}">
                <a16:creationId xmlns:a16="http://schemas.microsoft.com/office/drawing/2014/main" id="{FD509A72-78C2-4309-9DB1-B7FE2CCEE0FF}"/>
              </a:ext>
            </a:extLst>
          </p:cNvPr>
          <p:cNvGrpSpPr/>
          <p:nvPr/>
        </p:nvGrpSpPr>
        <p:grpSpPr>
          <a:xfrm>
            <a:off x="1782073" y="4517967"/>
            <a:ext cx="492471" cy="428686"/>
            <a:chOff x="1333467" y="934501"/>
            <a:chExt cx="492471" cy="428686"/>
          </a:xfrm>
        </p:grpSpPr>
        <p:sp>
          <p:nvSpPr>
            <p:cNvPr id="679" name="Oval 678">
              <a:extLst>
                <a:ext uri="{FF2B5EF4-FFF2-40B4-BE49-F238E27FC236}">
                  <a16:creationId xmlns:a16="http://schemas.microsoft.com/office/drawing/2014/main" id="{E709ED34-D92B-401C-BBD7-D4C7D21D577A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80" name="TextBox 679">
              <a:extLst>
                <a:ext uri="{FF2B5EF4-FFF2-40B4-BE49-F238E27FC236}">
                  <a16:creationId xmlns:a16="http://schemas.microsoft.com/office/drawing/2014/main" id="{6C5C7E59-7B2C-42A6-9CE6-50271C9F9D27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81" name="Group 680">
            <a:extLst>
              <a:ext uri="{FF2B5EF4-FFF2-40B4-BE49-F238E27FC236}">
                <a16:creationId xmlns:a16="http://schemas.microsoft.com/office/drawing/2014/main" id="{B6C9E377-40CB-4E6C-8CD2-E2A8D4B87B97}"/>
              </a:ext>
            </a:extLst>
          </p:cNvPr>
          <p:cNvGrpSpPr/>
          <p:nvPr/>
        </p:nvGrpSpPr>
        <p:grpSpPr>
          <a:xfrm>
            <a:off x="1733438" y="1834012"/>
            <a:ext cx="593466" cy="428686"/>
            <a:chOff x="2176723" y="934501"/>
            <a:chExt cx="593466" cy="428686"/>
          </a:xfrm>
        </p:grpSpPr>
        <p:sp>
          <p:nvSpPr>
            <p:cNvPr id="682" name="Oval 681">
              <a:extLst>
                <a:ext uri="{FF2B5EF4-FFF2-40B4-BE49-F238E27FC236}">
                  <a16:creationId xmlns:a16="http://schemas.microsoft.com/office/drawing/2014/main" id="{DEBB80E9-B193-47B5-9F86-4958EC53CDAB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83" name="TextBox 682">
              <a:extLst>
                <a:ext uri="{FF2B5EF4-FFF2-40B4-BE49-F238E27FC236}">
                  <a16:creationId xmlns:a16="http://schemas.microsoft.com/office/drawing/2014/main" id="{6FEAB065-E36C-49C4-962E-9C66EA025403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684" name="Group 683">
            <a:extLst>
              <a:ext uri="{FF2B5EF4-FFF2-40B4-BE49-F238E27FC236}">
                <a16:creationId xmlns:a16="http://schemas.microsoft.com/office/drawing/2014/main" id="{D85C2F83-4EB8-4D62-902E-2A6995D335A1}"/>
              </a:ext>
            </a:extLst>
          </p:cNvPr>
          <p:cNvGrpSpPr/>
          <p:nvPr/>
        </p:nvGrpSpPr>
        <p:grpSpPr>
          <a:xfrm>
            <a:off x="1780166" y="4967201"/>
            <a:ext cx="492471" cy="428686"/>
            <a:chOff x="1333467" y="934501"/>
            <a:chExt cx="492471" cy="428686"/>
          </a:xfrm>
        </p:grpSpPr>
        <p:sp>
          <p:nvSpPr>
            <p:cNvPr id="685" name="Oval 684">
              <a:extLst>
                <a:ext uri="{FF2B5EF4-FFF2-40B4-BE49-F238E27FC236}">
                  <a16:creationId xmlns:a16="http://schemas.microsoft.com/office/drawing/2014/main" id="{D378CCFB-3E9D-437B-8C93-BB3CF4213110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86" name="TextBox 685">
              <a:extLst>
                <a:ext uri="{FF2B5EF4-FFF2-40B4-BE49-F238E27FC236}">
                  <a16:creationId xmlns:a16="http://schemas.microsoft.com/office/drawing/2014/main" id="{85A1DDA8-37D8-4E50-AD84-93179A23E9D6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87" name="Group 686">
            <a:extLst>
              <a:ext uri="{FF2B5EF4-FFF2-40B4-BE49-F238E27FC236}">
                <a16:creationId xmlns:a16="http://schemas.microsoft.com/office/drawing/2014/main" id="{50867720-7BB4-4F29-B84E-A4076450DB52}"/>
              </a:ext>
            </a:extLst>
          </p:cNvPr>
          <p:cNvGrpSpPr/>
          <p:nvPr/>
        </p:nvGrpSpPr>
        <p:grpSpPr>
          <a:xfrm>
            <a:off x="1783597" y="5412643"/>
            <a:ext cx="492471" cy="428686"/>
            <a:chOff x="1333467" y="934501"/>
            <a:chExt cx="492471" cy="428686"/>
          </a:xfrm>
        </p:grpSpPr>
        <p:sp>
          <p:nvSpPr>
            <p:cNvPr id="688" name="Oval 687">
              <a:extLst>
                <a:ext uri="{FF2B5EF4-FFF2-40B4-BE49-F238E27FC236}">
                  <a16:creationId xmlns:a16="http://schemas.microsoft.com/office/drawing/2014/main" id="{BFB16C1F-EFE3-4A3E-A9BB-41A7FA710037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89" name="TextBox 688">
              <a:extLst>
                <a:ext uri="{FF2B5EF4-FFF2-40B4-BE49-F238E27FC236}">
                  <a16:creationId xmlns:a16="http://schemas.microsoft.com/office/drawing/2014/main" id="{E05890BE-6608-491A-87FF-7405043412F7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90" name="Group 689">
            <a:extLst>
              <a:ext uri="{FF2B5EF4-FFF2-40B4-BE49-F238E27FC236}">
                <a16:creationId xmlns:a16="http://schemas.microsoft.com/office/drawing/2014/main" id="{33D8A9C3-155D-4284-B0A4-FF03A8652E9F}"/>
              </a:ext>
            </a:extLst>
          </p:cNvPr>
          <p:cNvGrpSpPr/>
          <p:nvPr/>
        </p:nvGrpSpPr>
        <p:grpSpPr>
          <a:xfrm>
            <a:off x="1777785" y="5862082"/>
            <a:ext cx="492471" cy="428686"/>
            <a:chOff x="1333467" y="934501"/>
            <a:chExt cx="492471" cy="428686"/>
          </a:xfrm>
        </p:grpSpPr>
        <p:sp>
          <p:nvSpPr>
            <p:cNvPr id="691" name="Oval 690">
              <a:extLst>
                <a:ext uri="{FF2B5EF4-FFF2-40B4-BE49-F238E27FC236}">
                  <a16:creationId xmlns:a16="http://schemas.microsoft.com/office/drawing/2014/main" id="{3AB34A1A-2F97-4AE1-BF13-9A30F25A546D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92" name="TextBox 691">
              <a:extLst>
                <a:ext uri="{FF2B5EF4-FFF2-40B4-BE49-F238E27FC236}">
                  <a16:creationId xmlns:a16="http://schemas.microsoft.com/office/drawing/2014/main" id="{A2D0C628-E345-46BF-A3CC-55346CB918B0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93" name="Group 692">
            <a:extLst>
              <a:ext uri="{FF2B5EF4-FFF2-40B4-BE49-F238E27FC236}">
                <a16:creationId xmlns:a16="http://schemas.microsoft.com/office/drawing/2014/main" id="{E43FDAE8-98DF-44AE-9FE7-9BF4F785EEF9}"/>
              </a:ext>
            </a:extLst>
          </p:cNvPr>
          <p:cNvGrpSpPr/>
          <p:nvPr/>
        </p:nvGrpSpPr>
        <p:grpSpPr>
          <a:xfrm>
            <a:off x="837439" y="1831123"/>
            <a:ext cx="593466" cy="428686"/>
            <a:chOff x="2176723" y="934501"/>
            <a:chExt cx="593466" cy="428686"/>
          </a:xfrm>
        </p:grpSpPr>
        <p:sp>
          <p:nvSpPr>
            <p:cNvPr id="694" name="Oval 693">
              <a:extLst>
                <a:ext uri="{FF2B5EF4-FFF2-40B4-BE49-F238E27FC236}">
                  <a16:creationId xmlns:a16="http://schemas.microsoft.com/office/drawing/2014/main" id="{9C549AEC-8ED6-4DC1-82DB-3B831439D66D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95" name="TextBox 694">
              <a:extLst>
                <a:ext uri="{FF2B5EF4-FFF2-40B4-BE49-F238E27FC236}">
                  <a16:creationId xmlns:a16="http://schemas.microsoft.com/office/drawing/2014/main" id="{8B336AED-0E38-41B6-B93A-D59DF93E29DF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696" name="Group 695">
            <a:extLst>
              <a:ext uri="{FF2B5EF4-FFF2-40B4-BE49-F238E27FC236}">
                <a16:creationId xmlns:a16="http://schemas.microsoft.com/office/drawing/2014/main" id="{4FF652B7-9176-4A8F-A144-4358C95CF1F7}"/>
              </a:ext>
            </a:extLst>
          </p:cNvPr>
          <p:cNvGrpSpPr/>
          <p:nvPr/>
        </p:nvGrpSpPr>
        <p:grpSpPr>
          <a:xfrm>
            <a:off x="836207" y="2280004"/>
            <a:ext cx="593466" cy="428686"/>
            <a:chOff x="2176723" y="934501"/>
            <a:chExt cx="593466" cy="428686"/>
          </a:xfrm>
        </p:grpSpPr>
        <p:sp>
          <p:nvSpPr>
            <p:cNvPr id="697" name="Oval 696">
              <a:extLst>
                <a:ext uri="{FF2B5EF4-FFF2-40B4-BE49-F238E27FC236}">
                  <a16:creationId xmlns:a16="http://schemas.microsoft.com/office/drawing/2014/main" id="{93FB46E5-85C2-4233-9097-DC3884E618B4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98" name="TextBox 697">
              <a:extLst>
                <a:ext uri="{FF2B5EF4-FFF2-40B4-BE49-F238E27FC236}">
                  <a16:creationId xmlns:a16="http://schemas.microsoft.com/office/drawing/2014/main" id="{A22BF6C5-2794-4051-B4B5-25D04D0B2704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702" name="Group 701">
            <a:extLst>
              <a:ext uri="{FF2B5EF4-FFF2-40B4-BE49-F238E27FC236}">
                <a16:creationId xmlns:a16="http://schemas.microsoft.com/office/drawing/2014/main" id="{E46A9ABD-F3D7-4D7E-971C-D7ADCCE64B08}"/>
              </a:ext>
            </a:extLst>
          </p:cNvPr>
          <p:cNvGrpSpPr/>
          <p:nvPr/>
        </p:nvGrpSpPr>
        <p:grpSpPr>
          <a:xfrm>
            <a:off x="1774855" y="1831123"/>
            <a:ext cx="492471" cy="428686"/>
            <a:chOff x="1333467" y="934501"/>
            <a:chExt cx="492471" cy="428686"/>
          </a:xfrm>
        </p:grpSpPr>
        <p:sp>
          <p:nvSpPr>
            <p:cNvPr id="703" name="Oval 702">
              <a:extLst>
                <a:ext uri="{FF2B5EF4-FFF2-40B4-BE49-F238E27FC236}">
                  <a16:creationId xmlns:a16="http://schemas.microsoft.com/office/drawing/2014/main" id="{1F563DE8-405D-4391-B8BA-0709E5C4616E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04" name="TextBox 703">
              <a:extLst>
                <a:ext uri="{FF2B5EF4-FFF2-40B4-BE49-F238E27FC236}">
                  <a16:creationId xmlns:a16="http://schemas.microsoft.com/office/drawing/2014/main" id="{1F0D01B5-7DA4-43D8-90DF-AF8456A60D4D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705" name="Group 704">
            <a:extLst>
              <a:ext uri="{FF2B5EF4-FFF2-40B4-BE49-F238E27FC236}">
                <a16:creationId xmlns:a16="http://schemas.microsoft.com/office/drawing/2014/main" id="{F834276E-A6F8-4954-B782-2AFEE2798185}"/>
              </a:ext>
            </a:extLst>
          </p:cNvPr>
          <p:cNvGrpSpPr/>
          <p:nvPr/>
        </p:nvGrpSpPr>
        <p:grpSpPr>
          <a:xfrm>
            <a:off x="1769043" y="2280562"/>
            <a:ext cx="492471" cy="428686"/>
            <a:chOff x="1333467" y="934501"/>
            <a:chExt cx="492471" cy="428686"/>
          </a:xfrm>
        </p:grpSpPr>
        <p:sp>
          <p:nvSpPr>
            <p:cNvPr id="706" name="Oval 705">
              <a:extLst>
                <a:ext uri="{FF2B5EF4-FFF2-40B4-BE49-F238E27FC236}">
                  <a16:creationId xmlns:a16="http://schemas.microsoft.com/office/drawing/2014/main" id="{FE2BB2B4-8300-4A92-8F04-6DA42CA2A822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07" name="TextBox 706">
              <a:extLst>
                <a:ext uri="{FF2B5EF4-FFF2-40B4-BE49-F238E27FC236}">
                  <a16:creationId xmlns:a16="http://schemas.microsoft.com/office/drawing/2014/main" id="{F9727C00-08F5-424E-9FDC-072D1455B15C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9149895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6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6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1.85185E-6 L 4.375E-6 -0.06782 " pathEditMode="relative" rAng="0" ptsTypes="AA">
                                      <p:cBhvr>
                                        <p:cTn id="21" dur="2000" fill="hold"/>
                                        <p:tgtEl>
                                          <p:spTgt spid="6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403"/>
                                    </p:animMotion>
                                  </p:childTnLst>
                                </p:cTn>
                              </p:par>
                              <p:par>
                                <p:cTn id="2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1.85185E-6 L 3.54167E-6 -0.13264 " pathEditMode="relative" rAng="0" ptsTypes="AA">
                                      <p:cBhvr>
                                        <p:cTn id="23" dur="2000" fill="hold"/>
                                        <p:tgtEl>
                                          <p:spTgt spid="6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644"/>
                                    </p:animMotion>
                                  </p:childTnLst>
                                </p:cTn>
                              </p:par>
                              <p:par>
                                <p:cTn id="2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2.59259E-6 L 4.16667E-6 -0.19815 " pathEditMode="relative" rAng="0" ptsTypes="AA">
                                      <p:cBhvr>
                                        <p:cTn id="25" dur="2000" fill="hold"/>
                                        <p:tgtEl>
                                          <p:spTgt spid="6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9907"/>
                                    </p:animMotion>
                                  </p:childTnLst>
                                </p:cTn>
                              </p:par>
                              <p:par>
                                <p:cTn id="2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-3.7037E-6 L 3.95833E-6 -0.26319 " pathEditMode="relative" rAng="0" ptsTypes="AA">
                                      <p:cBhvr>
                                        <p:cTn id="27" dur="2000" fill="hold"/>
                                        <p:tgtEl>
                                          <p:spTgt spid="6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3171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-2.96296E-6 L 4.58333E-6 -0.32893 " pathEditMode="relative" rAng="0" ptsTypes="AA">
                                      <p:cBhvr>
                                        <p:cTn id="29" dur="2000" fill="hold"/>
                                        <p:tgtEl>
                                          <p:spTgt spid="6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6458"/>
                                    </p:animMotion>
                                  </p:childTnLst>
                                </p:cTn>
                              </p:par>
                              <p:par>
                                <p:cTn id="3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3.7037E-6 L 3.75E-6 -0.39329 " pathEditMode="relative" rAng="0" ptsTypes="AA">
                                      <p:cBhvr>
                                        <p:cTn id="31" dur="2000" fill="hold"/>
                                        <p:tgtEl>
                                          <p:spTgt spid="6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676"/>
                                    </p:animMotion>
                                  </p:childTnLst>
                                </p:cTn>
                              </p:par>
                              <p:par>
                                <p:cTn id="3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4.44444E-6 L 4.16667E-6 -0.4588 " pathEditMode="relative" rAng="0" ptsTypes="AA">
                                      <p:cBhvr>
                                        <p:cTn id="33" dur="2000" fill="hold"/>
                                        <p:tgtEl>
                                          <p:spTgt spid="6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2940"/>
                                    </p:animMotion>
                                  </p:childTnLst>
                                </p:cTn>
                              </p:par>
                              <p:par>
                                <p:cTn id="3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-1.85185E-6 L 3.54167E-6 -0.52361 " pathEditMode="relative" rAng="0" ptsTypes="AA">
                                      <p:cBhvr>
                                        <p:cTn id="35" dur="2000" fill="hold"/>
                                        <p:tgtEl>
                                          <p:spTgt spid="6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6181"/>
                                    </p:animMotion>
                                  </p:childTnLst>
                                </p:cTn>
                              </p:par>
                              <p:par>
                                <p:cTn id="3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1.11111E-6 L 4.375E-6 -0.58912 " pathEditMode="relative" rAng="0" ptsTypes="AA">
                                      <p:cBhvr>
                                        <p:cTn id="37" dur="2000" fill="hold"/>
                                        <p:tgtEl>
                                          <p:spTgt spid="6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946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20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6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" dur="500"/>
                                        <p:tgtEl>
                                          <p:spTgt spid="6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6" dur="500"/>
                                        <p:tgtEl>
                                          <p:spTgt spid="6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9" dur="500"/>
                                        <p:tgtEl>
                                          <p:spTgt spid="6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2" dur="500"/>
                                        <p:tgtEl>
                                          <p:spTgt spid="6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5" dur="500"/>
                                        <p:tgtEl>
                                          <p:spTgt spid="6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8" dur="500"/>
                                        <p:tgtEl>
                                          <p:spTgt spid="6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1" dur="500"/>
                                        <p:tgtEl>
                                          <p:spTgt spid="6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4" dur="500"/>
                                        <p:tgtEl>
                                          <p:spTgt spid="6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7" dur="500"/>
                                        <p:tgtEl>
                                          <p:spTgt spid="6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0" dur="500"/>
                                        <p:tgtEl>
                                          <p:spTgt spid="6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-1.11111E-6 L -0.07409 0.12917 " pathEditMode="relative" rAng="0" ptsTypes="AA">
                                      <p:cBhvr>
                                        <p:cTn id="75" dur="2000" fill="hold"/>
                                        <p:tgtEl>
                                          <p:spTgt spid="6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711" y="645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7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7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4" name="Group 83">
            <a:extLst>
              <a:ext uri="{FF2B5EF4-FFF2-40B4-BE49-F238E27FC236}">
                <a16:creationId xmlns:a16="http://schemas.microsoft.com/office/drawing/2014/main" id="{DC66029A-9D7F-44B0-A633-A03AB55DC617}"/>
              </a:ext>
            </a:extLst>
          </p:cNvPr>
          <p:cNvGrpSpPr/>
          <p:nvPr/>
        </p:nvGrpSpPr>
        <p:grpSpPr>
          <a:xfrm>
            <a:off x="251362" y="552278"/>
            <a:ext cx="3481393" cy="817087"/>
            <a:chOff x="255526" y="2607393"/>
            <a:chExt cx="2758874" cy="1134018"/>
          </a:xfrm>
        </p:grpSpPr>
        <p:sp>
          <p:nvSpPr>
            <p:cNvPr id="85" name="Rectangle: Rounded Corners 84">
              <a:extLst>
                <a:ext uri="{FF2B5EF4-FFF2-40B4-BE49-F238E27FC236}">
                  <a16:creationId xmlns:a16="http://schemas.microsoft.com/office/drawing/2014/main" id="{7E77D88A-E0EB-4EEE-808C-89CD56CFC6F1}"/>
                </a:ext>
              </a:extLst>
            </p:cNvPr>
            <p:cNvSpPr/>
            <p:nvPr/>
          </p:nvSpPr>
          <p:spPr>
            <a:xfrm>
              <a:off x="255526" y="260739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9A2FA2E4-3EB8-426E-AC26-2582328F84C7}"/>
                </a:ext>
              </a:extLst>
            </p:cNvPr>
            <p:cNvSpPr txBox="1"/>
            <p:nvPr/>
          </p:nvSpPr>
          <p:spPr>
            <a:xfrm>
              <a:off x="308455" y="2720458"/>
              <a:ext cx="1767269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380 + 60 = </a:t>
              </a:r>
            </a:p>
          </p:txBody>
        </p:sp>
      </p:grpSp>
      <p:sp>
        <p:nvSpPr>
          <p:cNvPr id="96" name="Rectangle 95">
            <a:extLst>
              <a:ext uri="{FF2B5EF4-FFF2-40B4-BE49-F238E27FC236}">
                <a16:creationId xmlns:a16="http://schemas.microsoft.com/office/drawing/2014/main" id="{56B40D36-0CC7-42D5-AB43-D89C2C9BCBB1}"/>
              </a:ext>
            </a:extLst>
          </p:cNvPr>
          <p:cNvSpPr/>
          <p:nvPr/>
        </p:nvSpPr>
        <p:spPr>
          <a:xfrm>
            <a:off x="2439237" y="679939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2EB71473-75AF-4C0D-9E27-2D4CB88F374D}"/>
              </a:ext>
            </a:extLst>
          </p:cNvPr>
          <p:cNvSpPr txBox="1"/>
          <p:nvPr/>
        </p:nvSpPr>
        <p:spPr>
          <a:xfrm>
            <a:off x="2443301" y="654958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440</a:t>
            </a:r>
          </a:p>
        </p:txBody>
      </p:sp>
      <p:sp>
        <p:nvSpPr>
          <p:cNvPr id="64" name="Rectangle 63">
            <a:extLst>
              <a:ext uri="{FF2B5EF4-FFF2-40B4-BE49-F238E27FC236}">
                <a16:creationId xmlns:a16="http://schemas.microsoft.com/office/drawing/2014/main" id="{46928686-A3D7-4596-8383-3F8EF21FCA7C}"/>
              </a:ext>
            </a:extLst>
          </p:cNvPr>
          <p:cNvSpPr/>
          <p:nvPr/>
        </p:nvSpPr>
        <p:spPr>
          <a:xfrm>
            <a:off x="400438" y="552278"/>
            <a:ext cx="470946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71" name="Rectangle 70">
            <a:extLst>
              <a:ext uri="{FF2B5EF4-FFF2-40B4-BE49-F238E27FC236}">
                <a16:creationId xmlns:a16="http://schemas.microsoft.com/office/drawing/2014/main" id="{119D8BCA-222B-46FD-B665-B9F6B93EDC06}"/>
              </a:ext>
            </a:extLst>
          </p:cNvPr>
          <p:cNvSpPr/>
          <p:nvPr/>
        </p:nvSpPr>
        <p:spPr>
          <a:xfrm>
            <a:off x="1521549" y="552278"/>
            <a:ext cx="250172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90" name="Rectangle 89">
            <a:extLst>
              <a:ext uri="{FF2B5EF4-FFF2-40B4-BE49-F238E27FC236}">
                <a16:creationId xmlns:a16="http://schemas.microsoft.com/office/drawing/2014/main" id="{B541F8EE-D55A-4962-AA82-8A701258C298}"/>
              </a:ext>
            </a:extLst>
          </p:cNvPr>
          <p:cNvSpPr/>
          <p:nvPr/>
        </p:nvSpPr>
        <p:spPr>
          <a:xfrm>
            <a:off x="2516771" y="552278"/>
            <a:ext cx="628018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grpSp>
        <p:nvGrpSpPr>
          <p:cNvPr id="653" name="Group 652">
            <a:extLst>
              <a:ext uri="{FF2B5EF4-FFF2-40B4-BE49-F238E27FC236}">
                <a16:creationId xmlns:a16="http://schemas.microsoft.com/office/drawing/2014/main" id="{1041864C-FDD4-411E-8990-EBD0DAD1BB4E}"/>
              </a:ext>
            </a:extLst>
          </p:cNvPr>
          <p:cNvGrpSpPr/>
          <p:nvPr/>
        </p:nvGrpSpPr>
        <p:grpSpPr>
          <a:xfrm>
            <a:off x="1783261" y="1835269"/>
            <a:ext cx="492471" cy="428686"/>
            <a:chOff x="1333467" y="934501"/>
            <a:chExt cx="492471" cy="428686"/>
          </a:xfrm>
        </p:grpSpPr>
        <p:sp>
          <p:nvSpPr>
            <p:cNvPr id="654" name="Oval 653">
              <a:extLst>
                <a:ext uri="{FF2B5EF4-FFF2-40B4-BE49-F238E27FC236}">
                  <a16:creationId xmlns:a16="http://schemas.microsoft.com/office/drawing/2014/main" id="{996577E5-5150-40EF-AF97-8835F8139111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55" name="TextBox 654">
              <a:extLst>
                <a:ext uri="{FF2B5EF4-FFF2-40B4-BE49-F238E27FC236}">
                  <a16:creationId xmlns:a16="http://schemas.microsoft.com/office/drawing/2014/main" id="{1B45024E-8DBD-468D-8BC7-5DC1CA5CBC3E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56" name="Group 655">
            <a:extLst>
              <a:ext uri="{FF2B5EF4-FFF2-40B4-BE49-F238E27FC236}">
                <a16:creationId xmlns:a16="http://schemas.microsoft.com/office/drawing/2014/main" id="{332D15F6-5F62-4D9B-8DB6-97E0FE5E6887}"/>
              </a:ext>
            </a:extLst>
          </p:cNvPr>
          <p:cNvGrpSpPr/>
          <p:nvPr/>
        </p:nvGrpSpPr>
        <p:grpSpPr>
          <a:xfrm>
            <a:off x="1777449" y="2284708"/>
            <a:ext cx="492471" cy="428686"/>
            <a:chOff x="1333467" y="934501"/>
            <a:chExt cx="492471" cy="428686"/>
          </a:xfrm>
        </p:grpSpPr>
        <p:sp>
          <p:nvSpPr>
            <p:cNvPr id="657" name="Oval 656">
              <a:extLst>
                <a:ext uri="{FF2B5EF4-FFF2-40B4-BE49-F238E27FC236}">
                  <a16:creationId xmlns:a16="http://schemas.microsoft.com/office/drawing/2014/main" id="{33042310-BBF3-4D9C-9E6D-D30A0077AD1F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B437272E-4C28-4EFC-88E0-26BEF4F8B565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59" name="Group 658">
            <a:extLst>
              <a:ext uri="{FF2B5EF4-FFF2-40B4-BE49-F238E27FC236}">
                <a16:creationId xmlns:a16="http://schemas.microsoft.com/office/drawing/2014/main" id="{14B6BFE9-267E-45F8-8EC1-A7571000D9B1}"/>
              </a:ext>
            </a:extLst>
          </p:cNvPr>
          <p:cNvGrpSpPr/>
          <p:nvPr/>
        </p:nvGrpSpPr>
        <p:grpSpPr>
          <a:xfrm>
            <a:off x="1784785" y="2729945"/>
            <a:ext cx="492471" cy="428686"/>
            <a:chOff x="1333467" y="934501"/>
            <a:chExt cx="492471" cy="428686"/>
          </a:xfrm>
        </p:grpSpPr>
        <p:sp>
          <p:nvSpPr>
            <p:cNvPr id="815" name="Oval 814">
              <a:extLst>
                <a:ext uri="{FF2B5EF4-FFF2-40B4-BE49-F238E27FC236}">
                  <a16:creationId xmlns:a16="http://schemas.microsoft.com/office/drawing/2014/main" id="{CA57E1D0-4C5E-4AC1-A8AC-9EA2F2204E5A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16" name="TextBox 815">
              <a:extLst>
                <a:ext uri="{FF2B5EF4-FFF2-40B4-BE49-F238E27FC236}">
                  <a16:creationId xmlns:a16="http://schemas.microsoft.com/office/drawing/2014/main" id="{0F0CE73B-53A9-4662-B6F6-C06C04A00E0B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9CCD4B9F-E55D-43E1-991E-768F6A83A224}"/>
              </a:ext>
            </a:extLst>
          </p:cNvPr>
          <p:cNvGrpSpPr/>
          <p:nvPr/>
        </p:nvGrpSpPr>
        <p:grpSpPr>
          <a:xfrm>
            <a:off x="1778973" y="3179384"/>
            <a:ext cx="492471" cy="428686"/>
            <a:chOff x="1333467" y="934501"/>
            <a:chExt cx="492471" cy="428686"/>
          </a:xfrm>
        </p:grpSpPr>
        <p:sp>
          <p:nvSpPr>
            <p:cNvPr id="818" name="Oval 817">
              <a:extLst>
                <a:ext uri="{FF2B5EF4-FFF2-40B4-BE49-F238E27FC236}">
                  <a16:creationId xmlns:a16="http://schemas.microsoft.com/office/drawing/2014/main" id="{5B853E0B-D4E9-4AAF-931D-DE31FBC18F3F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19" name="TextBox 818">
              <a:extLst>
                <a:ext uri="{FF2B5EF4-FFF2-40B4-BE49-F238E27FC236}">
                  <a16:creationId xmlns:a16="http://schemas.microsoft.com/office/drawing/2014/main" id="{13F6402D-0DCF-4ADD-9D7F-B271A7212CA1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820" name="Group 819">
            <a:extLst>
              <a:ext uri="{FF2B5EF4-FFF2-40B4-BE49-F238E27FC236}">
                <a16:creationId xmlns:a16="http://schemas.microsoft.com/office/drawing/2014/main" id="{52771664-C488-4437-9DA4-8F42FFFB770A}"/>
              </a:ext>
            </a:extLst>
          </p:cNvPr>
          <p:cNvGrpSpPr/>
          <p:nvPr/>
        </p:nvGrpSpPr>
        <p:grpSpPr>
          <a:xfrm>
            <a:off x="1781873" y="3625644"/>
            <a:ext cx="492471" cy="428686"/>
            <a:chOff x="1333467" y="934501"/>
            <a:chExt cx="492471" cy="428686"/>
          </a:xfrm>
        </p:grpSpPr>
        <p:sp>
          <p:nvSpPr>
            <p:cNvPr id="821" name="Oval 820">
              <a:extLst>
                <a:ext uri="{FF2B5EF4-FFF2-40B4-BE49-F238E27FC236}">
                  <a16:creationId xmlns:a16="http://schemas.microsoft.com/office/drawing/2014/main" id="{18D72110-F4C2-408A-9001-836C2047D5CC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AD54D39C-BA33-48B7-8EC9-4A979E38CD87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823" name="Group 822">
            <a:extLst>
              <a:ext uri="{FF2B5EF4-FFF2-40B4-BE49-F238E27FC236}">
                <a16:creationId xmlns:a16="http://schemas.microsoft.com/office/drawing/2014/main" id="{224DCCB8-E545-4816-BB51-DF76E4E5F9DE}"/>
              </a:ext>
            </a:extLst>
          </p:cNvPr>
          <p:cNvGrpSpPr/>
          <p:nvPr/>
        </p:nvGrpSpPr>
        <p:grpSpPr>
          <a:xfrm>
            <a:off x="1776061" y="4075083"/>
            <a:ext cx="492471" cy="428686"/>
            <a:chOff x="1333467" y="934501"/>
            <a:chExt cx="492471" cy="428686"/>
          </a:xfrm>
        </p:grpSpPr>
        <p:sp>
          <p:nvSpPr>
            <p:cNvPr id="824" name="Oval 823">
              <a:extLst>
                <a:ext uri="{FF2B5EF4-FFF2-40B4-BE49-F238E27FC236}">
                  <a16:creationId xmlns:a16="http://schemas.microsoft.com/office/drawing/2014/main" id="{03D4DECF-5715-4BD9-9253-A5B2E66E5522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25" name="TextBox 824">
              <a:extLst>
                <a:ext uri="{FF2B5EF4-FFF2-40B4-BE49-F238E27FC236}">
                  <a16:creationId xmlns:a16="http://schemas.microsoft.com/office/drawing/2014/main" id="{AB2EA8F8-9742-4B46-98D3-4209D5D0A055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826" name="Group 825">
            <a:extLst>
              <a:ext uri="{FF2B5EF4-FFF2-40B4-BE49-F238E27FC236}">
                <a16:creationId xmlns:a16="http://schemas.microsoft.com/office/drawing/2014/main" id="{19975930-C658-4AFF-B283-7D17516E59B4}"/>
              </a:ext>
            </a:extLst>
          </p:cNvPr>
          <p:cNvGrpSpPr/>
          <p:nvPr/>
        </p:nvGrpSpPr>
        <p:grpSpPr>
          <a:xfrm>
            <a:off x="1782073" y="4517967"/>
            <a:ext cx="492471" cy="428686"/>
            <a:chOff x="1333467" y="934501"/>
            <a:chExt cx="492471" cy="428686"/>
          </a:xfrm>
        </p:grpSpPr>
        <p:sp>
          <p:nvSpPr>
            <p:cNvPr id="827" name="Oval 826">
              <a:extLst>
                <a:ext uri="{FF2B5EF4-FFF2-40B4-BE49-F238E27FC236}">
                  <a16:creationId xmlns:a16="http://schemas.microsoft.com/office/drawing/2014/main" id="{DC913487-0063-4D12-876E-5FBFA8CBB9D0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BF652A9B-B0C6-4E1E-92C5-264028020F2A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829" name="Group 828">
            <a:extLst>
              <a:ext uri="{FF2B5EF4-FFF2-40B4-BE49-F238E27FC236}">
                <a16:creationId xmlns:a16="http://schemas.microsoft.com/office/drawing/2014/main" id="{5B801EA4-E111-45A4-846C-D982FD5DBC3F}"/>
              </a:ext>
            </a:extLst>
          </p:cNvPr>
          <p:cNvGrpSpPr/>
          <p:nvPr/>
        </p:nvGrpSpPr>
        <p:grpSpPr>
          <a:xfrm>
            <a:off x="1733438" y="1834012"/>
            <a:ext cx="593466" cy="428686"/>
            <a:chOff x="2176723" y="934501"/>
            <a:chExt cx="593466" cy="428686"/>
          </a:xfrm>
        </p:grpSpPr>
        <p:sp>
          <p:nvSpPr>
            <p:cNvPr id="830" name="Oval 829">
              <a:extLst>
                <a:ext uri="{FF2B5EF4-FFF2-40B4-BE49-F238E27FC236}">
                  <a16:creationId xmlns:a16="http://schemas.microsoft.com/office/drawing/2014/main" id="{759F5EAA-4079-4C73-AD3C-1E336668D901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1" name="TextBox 830">
              <a:extLst>
                <a:ext uri="{FF2B5EF4-FFF2-40B4-BE49-F238E27FC236}">
                  <a16:creationId xmlns:a16="http://schemas.microsoft.com/office/drawing/2014/main" id="{D42B242F-D133-413E-AEEF-B897E4318B82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832" name="Group 831">
            <a:extLst>
              <a:ext uri="{FF2B5EF4-FFF2-40B4-BE49-F238E27FC236}">
                <a16:creationId xmlns:a16="http://schemas.microsoft.com/office/drawing/2014/main" id="{1CE8C6FA-D0E1-4A8B-9A95-43B1361CD972}"/>
              </a:ext>
            </a:extLst>
          </p:cNvPr>
          <p:cNvGrpSpPr/>
          <p:nvPr/>
        </p:nvGrpSpPr>
        <p:grpSpPr>
          <a:xfrm>
            <a:off x="1780166" y="4967201"/>
            <a:ext cx="492471" cy="428686"/>
            <a:chOff x="1333467" y="934501"/>
            <a:chExt cx="492471" cy="428686"/>
          </a:xfrm>
        </p:grpSpPr>
        <p:sp>
          <p:nvSpPr>
            <p:cNvPr id="833" name="Oval 832">
              <a:extLst>
                <a:ext uri="{FF2B5EF4-FFF2-40B4-BE49-F238E27FC236}">
                  <a16:creationId xmlns:a16="http://schemas.microsoft.com/office/drawing/2014/main" id="{C22D7300-14AB-4C22-89AA-BF6EED22543F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4" name="TextBox 833">
              <a:extLst>
                <a:ext uri="{FF2B5EF4-FFF2-40B4-BE49-F238E27FC236}">
                  <a16:creationId xmlns:a16="http://schemas.microsoft.com/office/drawing/2014/main" id="{9FBF2B97-8B3F-48B2-BB18-42849B807003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835" name="Group 834">
            <a:extLst>
              <a:ext uri="{FF2B5EF4-FFF2-40B4-BE49-F238E27FC236}">
                <a16:creationId xmlns:a16="http://schemas.microsoft.com/office/drawing/2014/main" id="{EB98B8F1-7744-4B72-BA1C-A09A95BE2DB3}"/>
              </a:ext>
            </a:extLst>
          </p:cNvPr>
          <p:cNvGrpSpPr/>
          <p:nvPr/>
        </p:nvGrpSpPr>
        <p:grpSpPr>
          <a:xfrm>
            <a:off x="1783597" y="5412643"/>
            <a:ext cx="492471" cy="428686"/>
            <a:chOff x="1333467" y="934501"/>
            <a:chExt cx="492471" cy="428686"/>
          </a:xfrm>
        </p:grpSpPr>
        <p:sp>
          <p:nvSpPr>
            <p:cNvPr id="836" name="Oval 835">
              <a:extLst>
                <a:ext uri="{FF2B5EF4-FFF2-40B4-BE49-F238E27FC236}">
                  <a16:creationId xmlns:a16="http://schemas.microsoft.com/office/drawing/2014/main" id="{EE22F167-9134-4ED9-9179-F6451E28F1C4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7" name="TextBox 836">
              <a:extLst>
                <a:ext uri="{FF2B5EF4-FFF2-40B4-BE49-F238E27FC236}">
                  <a16:creationId xmlns:a16="http://schemas.microsoft.com/office/drawing/2014/main" id="{D3547FEA-0B82-4E03-AA10-9B9FB70BA792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838" name="Group 837">
            <a:extLst>
              <a:ext uri="{FF2B5EF4-FFF2-40B4-BE49-F238E27FC236}">
                <a16:creationId xmlns:a16="http://schemas.microsoft.com/office/drawing/2014/main" id="{C05FE0F9-CF65-4025-B461-47F36491F063}"/>
              </a:ext>
            </a:extLst>
          </p:cNvPr>
          <p:cNvGrpSpPr/>
          <p:nvPr/>
        </p:nvGrpSpPr>
        <p:grpSpPr>
          <a:xfrm>
            <a:off x="1777785" y="5862082"/>
            <a:ext cx="492471" cy="428686"/>
            <a:chOff x="1333467" y="934501"/>
            <a:chExt cx="492471" cy="428686"/>
          </a:xfrm>
        </p:grpSpPr>
        <p:sp>
          <p:nvSpPr>
            <p:cNvPr id="839" name="Oval 838">
              <a:extLst>
                <a:ext uri="{FF2B5EF4-FFF2-40B4-BE49-F238E27FC236}">
                  <a16:creationId xmlns:a16="http://schemas.microsoft.com/office/drawing/2014/main" id="{9EAD27CB-BA6D-4707-BDE4-F20DA63B3F62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40" name="TextBox 839">
              <a:extLst>
                <a:ext uri="{FF2B5EF4-FFF2-40B4-BE49-F238E27FC236}">
                  <a16:creationId xmlns:a16="http://schemas.microsoft.com/office/drawing/2014/main" id="{8955B10A-7B31-423A-83CB-8611ABA108F6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841" name="Group 840">
            <a:extLst>
              <a:ext uri="{FF2B5EF4-FFF2-40B4-BE49-F238E27FC236}">
                <a16:creationId xmlns:a16="http://schemas.microsoft.com/office/drawing/2014/main" id="{07E57939-D72D-487D-A4A1-C991C6B8E532}"/>
              </a:ext>
            </a:extLst>
          </p:cNvPr>
          <p:cNvGrpSpPr/>
          <p:nvPr/>
        </p:nvGrpSpPr>
        <p:grpSpPr>
          <a:xfrm>
            <a:off x="837439" y="1831123"/>
            <a:ext cx="593466" cy="428686"/>
            <a:chOff x="2176723" y="934501"/>
            <a:chExt cx="593466" cy="428686"/>
          </a:xfrm>
        </p:grpSpPr>
        <p:sp>
          <p:nvSpPr>
            <p:cNvPr id="842" name="Oval 841">
              <a:extLst>
                <a:ext uri="{FF2B5EF4-FFF2-40B4-BE49-F238E27FC236}">
                  <a16:creationId xmlns:a16="http://schemas.microsoft.com/office/drawing/2014/main" id="{FB7339DC-52B1-4FE3-9E27-F2B2F231ADC8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43" name="TextBox 842">
              <a:extLst>
                <a:ext uri="{FF2B5EF4-FFF2-40B4-BE49-F238E27FC236}">
                  <a16:creationId xmlns:a16="http://schemas.microsoft.com/office/drawing/2014/main" id="{89C55517-1948-43EF-AF0B-7A3E09758266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844" name="Group 843">
            <a:extLst>
              <a:ext uri="{FF2B5EF4-FFF2-40B4-BE49-F238E27FC236}">
                <a16:creationId xmlns:a16="http://schemas.microsoft.com/office/drawing/2014/main" id="{A8A9E55E-65C4-4259-B136-94533D7E6218}"/>
              </a:ext>
            </a:extLst>
          </p:cNvPr>
          <p:cNvGrpSpPr/>
          <p:nvPr/>
        </p:nvGrpSpPr>
        <p:grpSpPr>
          <a:xfrm>
            <a:off x="836207" y="2280004"/>
            <a:ext cx="593466" cy="428686"/>
            <a:chOff x="2176723" y="934501"/>
            <a:chExt cx="593466" cy="428686"/>
          </a:xfrm>
        </p:grpSpPr>
        <p:sp>
          <p:nvSpPr>
            <p:cNvPr id="845" name="Oval 844">
              <a:extLst>
                <a:ext uri="{FF2B5EF4-FFF2-40B4-BE49-F238E27FC236}">
                  <a16:creationId xmlns:a16="http://schemas.microsoft.com/office/drawing/2014/main" id="{5214F051-4B19-4A14-925D-4EACCA2E9A05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46" name="TextBox 845">
              <a:extLst>
                <a:ext uri="{FF2B5EF4-FFF2-40B4-BE49-F238E27FC236}">
                  <a16:creationId xmlns:a16="http://schemas.microsoft.com/office/drawing/2014/main" id="{129F07FA-11E1-47F1-BD84-7F46F3559B21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847" name="Group 846">
            <a:extLst>
              <a:ext uri="{FF2B5EF4-FFF2-40B4-BE49-F238E27FC236}">
                <a16:creationId xmlns:a16="http://schemas.microsoft.com/office/drawing/2014/main" id="{850EF8D7-7657-464A-A85E-DADC99A7EC21}"/>
              </a:ext>
            </a:extLst>
          </p:cNvPr>
          <p:cNvGrpSpPr/>
          <p:nvPr/>
        </p:nvGrpSpPr>
        <p:grpSpPr>
          <a:xfrm>
            <a:off x="833258" y="2724716"/>
            <a:ext cx="593466" cy="428686"/>
            <a:chOff x="2176723" y="934501"/>
            <a:chExt cx="593466" cy="428686"/>
          </a:xfrm>
        </p:grpSpPr>
        <p:sp>
          <p:nvSpPr>
            <p:cNvPr id="848" name="Oval 847">
              <a:extLst>
                <a:ext uri="{FF2B5EF4-FFF2-40B4-BE49-F238E27FC236}">
                  <a16:creationId xmlns:a16="http://schemas.microsoft.com/office/drawing/2014/main" id="{2E2B6E3D-F07F-46F4-94A1-E219B83E0A85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49" name="TextBox 848">
              <a:extLst>
                <a:ext uri="{FF2B5EF4-FFF2-40B4-BE49-F238E27FC236}">
                  <a16:creationId xmlns:a16="http://schemas.microsoft.com/office/drawing/2014/main" id="{0AD1EA01-E110-4FC3-922B-81A8AB78B72E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853" name="Group 852">
            <a:extLst>
              <a:ext uri="{FF2B5EF4-FFF2-40B4-BE49-F238E27FC236}">
                <a16:creationId xmlns:a16="http://schemas.microsoft.com/office/drawing/2014/main" id="{0AF1927F-FA68-458D-8D16-9F7870401243}"/>
              </a:ext>
            </a:extLst>
          </p:cNvPr>
          <p:cNvGrpSpPr/>
          <p:nvPr/>
        </p:nvGrpSpPr>
        <p:grpSpPr>
          <a:xfrm>
            <a:off x="1774855" y="1831123"/>
            <a:ext cx="492471" cy="428686"/>
            <a:chOff x="1333467" y="934501"/>
            <a:chExt cx="492471" cy="428686"/>
          </a:xfrm>
        </p:grpSpPr>
        <p:sp>
          <p:nvSpPr>
            <p:cNvPr id="854" name="Oval 853">
              <a:extLst>
                <a:ext uri="{FF2B5EF4-FFF2-40B4-BE49-F238E27FC236}">
                  <a16:creationId xmlns:a16="http://schemas.microsoft.com/office/drawing/2014/main" id="{F2A7B26F-243F-48B3-8EB5-37565850A4B5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55" name="TextBox 854">
              <a:extLst>
                <a:ext uri="{FF2B5EF4-FFF2-40B4-BE49-F238E27FC236}">
                  <a16:creationId xmlns:a16="http://schemas.microsoft.com/office/drawing/2014/main" id="{43284BE6-C5D6-4FF5-B2BC-09FED8927E38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856" name="Group 855">
            <a:extLst>
              <a:ext uri="{FF2B5EF4-FFF2-40B4-BE49-F238E27FC236}">
                <a16:creationId xmlns:a16="http://schemas.microsoft.com/office/drawing/2014/main" id="{2D61CFE9-3084-4182-9683-4F8D451ECFC1}"/>
              </a:ext>
            </a:extLst>
          </p:cNvPr>
          <p:cNvGrpSpPr/>
          <p:nvPr/>
        </p:nvGrpSpPr>
        <p:grpSpPr>
          <a:xfrm>
            <a:off x="1769043" y="2280562"/>
            <a:ext cx="492471" cy="428686"/>
            <a:chOff x="1333467" y="934501"/>
            <a:chExt cx="492471" cy="428686"/>
          </a:xfrm>
        </p:grpSpPr>
        <p:sp>
          <p:nvSpPr>
            <p:cNvPr id="857" name="Oval 856">
              <a:extLst>
                <a:ext uri="{FF2B5EF4-FFF2-40B4-BE49-F238E27FC236}">
                  <a16:creationId xmlns:a16="http://schemas.microsoft.com/office/drawing/2014/main" id="{CB35CA17-E909-4438-8AA0-215B6A6BC599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FF199C1E-971B-4A0A-973D-F7E83EAAB4D8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859" name="Group 858">
            <a:extLst>
              <a:ext uri="{FF2B5EF4-FFF2-40B4-BE49-F238E27FC236}">
                <a16:creationId xmlns:a16="http://schemas.microsoft.com/office/drawing/2014/main" id="{239F972B-B635-4BF4-9E92-229859B945A9}"/>
              </a:ext>
            </a:extLst>
          </p:cNvPr>
          <p:cNvGrpSpPr/>
          <p:nvPr/>
        </p:nvGrpSpPr>
        <p:grpSpPr>
          <a:xfrm>
            <a:off x="1776379" y="2725799"/>
            <a:ext cx="492471" cy="428686"/>
            <a:chOff x="1333467" y="934501"/>
            <a:chExt cx="492471" cy="428686"/>
          </a:xfrm>
        </p:grpSpPr>
        <p:sp>
          <p:nvSpPr>
            <p:cNvPr id="860" name="Oval 859">
              <a:extLst>
                <a:ext uri="{FF2B5EF4-FFF2-40B4-BE49-F238E27FC236}">
                  <a16:creationId xmlns:a16="http://schemas.microsoft.com/office/drawing/2014/main" id="{13D99D70-3B05-469A-9053-1C7F9BDDFAA6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1" name="TextBox 860">
              <a:extLst>
                <a:ext uri="{FF2B5EF4-FFF2-40B4-BE49-F238E27FC236}">
                  <a16:creationId xmlns:a16="http://schemas.microsoft.com/office/drawing/2014/main" id="{E9B087C1-0A9D-48F2-8C4F-C68B4B0BA366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862" name="Group 861">
            <a:extLst>
              <a:ext uri="{FF2B5EF4-FFF2-40B4-BE49-F238E27FC236}">
                <a16:creationId xmlns:a16="http://schemas.microsoft.com/office/drawing/2014/main" id="{6C2365B3-DAD1-4B53-87EE-3AD126685E31}"/>
              </a:ext>
            </a:extLst>
          </p:cNvPr>
          <p:cNvGrpSpPr/>
          <p:nvPr/>
        </p:nvGrpSpPr>
        <p:grpSpPr>
          <a:xfrm>
            <a:off x="1770567" y="3175238"/>
            <a:ext cx="492471" cy="428686"/>
            <a:chOff x="1333467" y="934501"/>
            <a:chExt cx="492471" cy="428686"/>
          </a:xfrm>
        </p:grpSpPr>
        <p:sp>
          <p:nvSpPr>
            <p:cNvPr id="863" name="Oval 862">
              <a:extLst>
                <a:ext uri="{FF2B5EF4-FFF2-40B4-BE49-F238E27FC236}">
                  <a16:creationId xmlns:a16="http://schemas.microsoft.com/office/drawing/2014/main" id="{D320A681-7848-4221-B085-C81537915719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D2C4B1DF-CDD4-45A7-B008-FD6712F103DD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1512867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8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1.85185E-6 L 4.375E-6 -0.06782 " pathEditMode="relative" rAng="0" ptsTypes="AA">
                                      <p:cBhvr>
                                        <p:cTn id="16" dur="2000" fill="hold"/>
                                        <p:tgtEl>
                                          <p:spTgt spid="6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403"/>
                                    </p:animMotion>
                                  </p:childTnLst>
                                </p:cTn>
                              </p:par>
                              <p:par>
                                <p:cTn id="1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1.85185E-6 L 3.54167E-6 -0.13264 " pathEditMode="relative" rAng="0" ptsTypes="AA">
                                      <p:cBhvr>
                                        <p:cTn id="18" dur="2000" fill="hold"/>
                                        <p:tgtEl>
                                          <p:spTgt spid="6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644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2.59259E-6 L 4.16667E-6 -0.19815 " pathEditMode="relative" rAng="0" ptsTypes="AA">
                                      <p:cBhvr>
                                        <p:cTn id="20" dur="2000" fill="hold"/>
                                        <p:tgtEl>
                                          <p:spTgt spid="8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9907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-3.7037E-6 L 3.95833E-6 -0.26319 " pathEditMode="relative" rAng="0" ptsTypes="AA">
                                      <p:cBhvr>
                                        <p:cTn id="22" dur="2000" fill="hold"/>
                                        <p:tgtEl>
                                          <p:spTgt spid="8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3171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-2.96296E-6 L 4.58333E-6 -0.32893 " pathEditMode="relative" rAng="0" ptsTypes="AA">
                                      <p:cBhvr>
                                        <p:cTn id="24" dur="2000" fill="hold"/>
                                        <p:tgtEl>
                                          <p:spTgt spid="8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6458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3.7037E-6 L 3.75E-6 -0.39329 " pathEditMode="relative" rAng="0" ptsTypes="AA">
                                      <p:cBhvr>
                                        <p:cTn id="26" dur="2000" fill="hold"/>
                                        <p:tgtEl>
                                          <p:spTgt spid="8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676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4.44444E-6 L 4.16667E-6 -0.4588 " pathEditMode="relative" rAng="0" ptsTypes="AA">
                                      <p:cBhvr>
                                        <p:cTn id="28" dur="2000" fill="hold"/>
                                        <p:tgtEl>
                                          <p:spTgt spid="8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2940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-1.85185E-6 L 3.54167E-6 -0.52361 " pathEditMode="relative" rAng="0" ptsTypes="AA">
                                      <p:cBhvr>
                                        <p:cTn id="30" dur="2000" fill="hold"/>
                                        <p:tgtEl>
                                          <p:spTgt spid="8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6181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1.11111E-6 L 4.375E-6 -0.58912 " pathEditMode="relative" rAng="0" ptsTypes="AA">
                                      <p:cBhvr>
                                        <p:cTn id="32" dur="2000" fill="hold"/>
                                        <p:tgtEl>
                                          <p:spTgt spid="8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946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2000"/>
                            </p:stCondLst>
                            <p:childTnLst>
                              <p:par>
                                <p:cTn id="3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8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8" dur="500"/>
                                        <p:tgtEl>
                                          <p:spTgt spid="6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1" dur="500"/>
                                        <p:tgtEl>
                                          <p:spTgt spid="6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4" dur="500"/>
                                        <p:tgtEl>
                                          <p:spTgt spid="6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7" dur="500"/>
                                        <p:tgtEl>
                                          <p:spTgt spid="8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0" dur="500"/>
                                        <p:tgtEl>
                                          <p:spTgt spid="8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3" dur="500"/>
                                        <p:tgtEl>
                                          <p:spTgt spid="8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6" dur="500"/>
                                        <p:tgtEl>
                                          <p:spTgt spid="8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9" dur="500"/>
                                        <p:tgtEl>
                                          <p:spTgt spid="8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2" dur="500"/>
                                        <p:tgtEl>
                                          <p:spTgt spid="8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5" dur="500"/>
                                        <p:tgtEl>
                                          <p:spTgt spid="8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-1.11111E-6 L -0.07422 0.19583 " pathEditMode="relative" rAng="0" ptsTypes="AA">
                                      <p:cBhvr>
                                        <p:cTn id="70" dur="2000" fill="hold"/>
                                        <p:tgtEl>
                                          <p:spTgt spid="8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711" y="979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8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8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8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8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4" name="Group 83">
            <a:extLst>
              <a:ext uri="{FF2B5EF4-FFF2-40B4-BE49-F238E27FC236}">
                <a16:creationId xmlns:a16="http://schemas.microsoft.com/office/drawing/2014/main" id="{DC66029A-9D7F-44B0-A633-A03AB55DC617}"/>
              </a:ext>
            </a:extLst>
          </p:cNvPr>
          <p:cNvGrpSpPr/>
          <p:nvPr/>
        </p:nvGrpSpPr>
        <p:grpSpPr>
          <a:xfrm>
            <a:off x="251362" y="552278"/>
            <a:ext cx="3481393" cy="817087"/>
            <a:chOff x="255526" y="2607393"/>
            <a:chExt cx="2758874" cy="1134018"/>
          </a:xfrm>
        </p:grpSpPr>
        <p:sp>
          <p:nvSpPr>
            <p:cNvPr id="85" name="Rectangle: Rounded Corners 84">
              <a:extLst>
                <a:ext uri="{FF2B5EF4-FFF2-40B4-BE49-F238E27FC236}">
                  <a16:creationId xmlns:a16="http://schemas.microsoft.com/office/drawing/2014/main" id="{7E77D88A-E0EB-4EEE-808C-89CD56CFC6F1}"/>
                </a:ext>
              </a:extLst>
            </p:cNvPr>
            <p:cNvSpPr/>
            <p:nvPr/>
          </p:nvSpPr>
          <p:spPr>
            <a:xfrm>
              <a:off x="255526" y="260739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9A2FA2E4-3EB8-426E-AC26-2582328F84C7}"/>
                </a:ext>
              </a:extLst>
            </p:cNvPr>
            <p:cNvSpPr txBox="1"/>
            <p:nvPr/>
          </p:nvSpPr>
          <p:spPr>
            <a:xfrm>
              <a:off x="308455" y="2720458"/>
              <a:ext cx="1767269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250 + 30 = </a:t>
              </a:r>
            </a:p>
          </p:txBody>
        </p:sp>
      </p:grpSp>
      <p:sp>
        <p:nvSpPr>
          <p:cNvPr id="96" name="Rectangle 95">
            <a:extLst>
              <a:ext uri="{FF2B5EF4-FFF2-40B4-BE49-F238E27FC236}">
                <a16:creationId xmlns:a16="http://schemas.microsoft.com/office/drawing/2014/main" id="{56B40D36-0CC7-42D5-AB43-D89C2C9BCBB1}"/>
              </a:ext>
            </a:extLst>
          </p:cNvPr>
          <p:cNvSpPr/>
          <p:nvPr/>
        </p:nvSpPr>
        <p:spPr>
          <a:xfrm>
            <a:off x="2439237" y="679939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2EB71473-75AF-4C0D-9E27-2D4CB88F374D}"/>
              </a:ext>
            </a:extLst>
          </p:cNvPr>
          <p:cNvSpPr txBox="1"/>
          <p:nvPr/>
        </p:nvSpPr>
        <p:spPr>
          <a:xfrm>
            <a:off x="2443301" y="654958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280</a:t>
            </a:r>
          </a:p>
        </p:txBody>
      </p:sp>
      <p:grpSp>
        <p:nvGrpSpPr>
          <p:cNvPr id="98" name="Group 97">
            <a:extLst>
              <a:ext uri="{FF2B5EF4-FFF2-40B4-BE49-F238E27FC236}">
                <a16:creationId xmlns:a16="http://schemas.microsoft.com/office/drawing/2014/main" id="{50FD59F8-B6CA-4C26-A553-6506C2562542}"/>
              </a:ext>
            </a:extLst>
          </p:cNvPr>
          <p:cNvGrpSpPr/>
          <p:nvPr/>
        </p:nvGrpSpPr>
        <p:grpSpPr>
          <a:xfrm>
            <a:off x="251362" y="2776450"/>
            <a:ext cx="3481393" cy="817087"/>
            <a:chOff x="255526" y="2607393"/>
            <a:chExt cx="2758874" cy="1134018"/>
          </a:xfrm>
        </p:grpSpPr>
        <p:sp>
          <p:nvSpPr>
            <p:cNvPr id="99" name="Rectangle: Rounded Corners 98">
              <a:extLst>
                <a:ext uri="{FF2B5EF4-FFF2-40B4-BE49-F238E27FC236}">
                  <a16:creationId xmlns:a16="http://schemas.microsoft.com/office/drawing/2014/main" id="{27BB5158-6228-4BB3-A03C-F4C1FC3AA2CB}"/>
                </a:ext>
              </a:extLst>
            </p:cNvPr>
            <p:cNvSpPr/>
            <p:nvPr/>
          </p:nvSpPr>
          <p:spPr>
            <a:xfrm>
              <a:off x="255526" y="260739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AB23AEF6-EA51-4E60-BA58-AA822989251E}"/>
                </a:ext>
              </a:extLst>
            </p:cNvPr>
            <p:cNvSpPr txBox="1"/>
            <p:nvPr/>
          </p:nvSpPr>
          <p:spPr>
            <a:xfrm>
              <a:off x="308455" y="2720458"/>
              <a:ext cx="1767269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390 + 40 = </a:t>
              </a:r>
            </a:p>
          </p:txBody>
        </p:sp>
      </p:grpSp>
      <p:sp>
        <p:nvSpPr>
          <p:cNvPr id="101" name="Rectangle 100">
            <a:extLst>
              <a:ext uri="{FF2B5EF4-FFF2-40B4-BE49-F238E27FC236}">
                <a16:creationId xmlns:a16="http://schemas.microsoft.com/office/drawing/2014/main" id="{58BB7300-19B6-4747-817E-CE9E1CC0E657}"/>
              </a:ext>
            </a:extLst>
          </p:cNvPr>
          <p:cNvSpPr/>
          <p:nvPr/>
        </p:nvSpPr>
        <p:spPr>
          <a:xfrm>
            <a:off x="2439237" y="2904111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200555BA-BA6A-4B7A-9E62-7741921CB9B6}"/>
              </a:ext>
            </a:extLst>
          </p:cNvPr>
          <p:cNvSpPr txBox="1"/>
          <p:nvPr/>
        </p:nvSpPr>
        <p:spPr>
          <a:xfrm>
            <a:off x="2443301" y="2879130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430</a:t>
            </a:r>
          </a:p>
        </p:txBody>
      </p:sp>
      <p:grpSp>
        <p:nvGrpSpPr>
          <p:cNvPr id="103" name="Group 102">
            <a:extLst>
              <a:ext uri="{FF2B5EF4-FFF2-40B4-BE49-F238E27FC236}">
                <a16:creationId xmlns:a16="http://schemas.microsoft.com/office/drawing/2014/main" id="{CB827BCA-0783-4837-B3AC-483F696E96DF}"/>
              </a:ext>
            </a:extLst>
          </p:cNvPr>
          <p:cNvGrpSpPr/>
          <p:nvPr/>
        </p:nvGrpSpPr>
        <p:grpSpPr>
          <a:xfrm>
            <a:off x="251362" y="5008450"/>
            <a:ext cx="3481393" cy="817087"/>
            <a:chOff x="255526" y="2607393"/>
            <a:chExt cx="2758874" cy="1134018"/>
          </a:xfrm>
        </p:grpSpPr>
        <p:sp>
          <p:nvSpPr>
            <p:cNvPr id="104" name="Rectangle: Rounded Corners 103">
              <a:extLst>
                <a:ext uri="{FF2B5EF4-FFF2-40B4-BE49-F238E27FC236}">
                  <a16:creationId xmlns:a16="http://schemas.microsoft.com/office/drawing/2014/main" id="{ADD2BC09-40ED-45FE-B068-581B4A8715E0}"/>
                </a:ext>
              </a:extLst>
            </p:cNvPr>
            <p:cNvSpPr/>
            <p:nvPr/>
          </p:nvSpPr>
          <p:spPr>
            <a:xfrm>
              <a:off x="255526" y="260739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7D8C2739-A4C3-44A5-97DC-2C59DE655A63}"/>
                </a:ext>
              </a:extLst>
            </p:cNvPr>
            <p:cNvSpPr txBox="1"/>
            <p:nvPr/>
          </p:nvSpPr>
          <p:spPr>
            <a:xfrm>
              <a:off x="308455" y="2720458"/>
              <a:ext cx="1767269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570 + 70 = </a:t>
              </a:r>
            </a:p>
          </p:txBody>
        </p:sp>
      </p:grpSp>
      <p:sp>
        <p:nvSpPr>
          <p:cNvPr id="106" name="Rectangle 105">
            <a:extLst>
              <a:ext uri="{FF2B5EF4-FFF2-40B4-BE49-F238E27FC236}">
                <a16:creationId xmlns:a16="http://schemas.microsoft.com/office/drawing/2014/main" id="{B26B0208-D3CF-4DDC-8153-D56ACC717081}"/>
              </a:ext>
            </a:extLst>
          </p:cNvPr>
          <p:cNvSpPr/>
          <p:nvPr/>
        </p:nvSpPr>
        <p:spPr>
          <a:xfrm>
            <a:off x="2439237" y="5136111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4" name="Rectangle 63">
            <a:extLst>
              <a:ext uri="{FF2B5EF4-FFF2-40B4-BE49-F238E27FC236}">
                <a16:creationId xmlns:a16="http://schemas.microsoft.com/office/drawing/2014/main" id="{46928686-A3D7-4596-8383-3F8EF21FCA7C}"/>
              </a:ext>
            </a:extLst>
          </p:cNvPr>
          <p:cNvSpPr/>
          <p:nvPr/>
        </p:nvSpPr>
        <p:spPr>
          <a:xfrm>
            <a:off x="629136" y="552278"/>
            <a:ext cx="242247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71" name="Rectangle 70">
            <a:extLst>
              <a:ext uri="{FF2B5EF4-FFF2-40B4-BE49-F238E27FC236}">
                <a16:creationId xmlns:a16="http://schemas.microsoft.com/office/drawing/2014/main" id="{119D8BCA-222B-46FD-B665-B9F6B93EDC06}"/>
              </a:ext>
            </a:extLst>
          </p:cNvPr>
          <p:cNvSpPr/>
          <p:nvPr/>
        </p:nvSpPr>
        <p:spPr>
          <a:xfrm>
            <a:off x="1521549" y="552278"/>
            <a:ext cx="250172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83" name="Rectangle 82">
            <a:extLst>
              <a:ext uri="{FF2B5EF4-FFF2-40B4-BE49-F238E27FC236}">
                <a16:creationId xmlns:a16="http://schemas.microsoft.com/office/drawing/2014/main" id="{8885CBC0-52A0-4720-909C-5DDBEA0BF523}"/>
              </a:ext>
            </a:extLst>
          </p:cNvPr>
          <p:cNvSpPr/>
          <p:nvPr/>
        </p:nvSpPr>
        <p:spPr>
          <a:xfrm>
            <a:off x="410984" y="2776449"/>
            <a:ext cx="461307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88" name="Rectangle 87">
            <a:extLst>
              <a:ext uri="{FF2B5EF4-FFF2-40B4-BE49-F238E27FC236}">
                <a16:creationId xmlns:a16="http://schemas.microsoft.com/office/drawing/2014/main" id="{BAC64911-788B-4302-AB9C-6CBEA2726442}"/>
              </a:ext>
            </a:extLst>
          </p:cNvPr>
          <p:cNvSpPr/>
          <p:nvPr/>
        </p:nvSpPr>
        <p:spPr>
          <a:xfrm>
            <a:off x="628942" y="2775885"/>
            <a:ext cx="242247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89" name="Rectangle 88">
            <a:extLst>
              <a:ext uri="{FF2B5EF4-FFF2-40B4-BE49-F238E27FC236}">
                <a16:creationId xmlns:a16="http://schemas.microsoft.com/office/drawing/2014/main" id="{84742649-D785-4006-BFED-D228795731B3}"/>
              </a:ext>
            </a:extLst>
          </p:cNvPr>
          <p:cNvSpPr/>
          <p:nvPr/>
        </p:nvSpPr>
        <p:spPr>
          <a:xfrm>
            <a:off x="1521355" y="2775885"/>
            <a:ext cx="250172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90" name="Rectangle 89">
            <a:extLst>
              <a:ext uri="{FF2B5EF4-FFF2-40B4-BE49-F238E27FC236}">
                <a16:creationId xmlns:a16="http://schemas.microsoft.com/office/drawing/2014/main" id="{B541F8EE-D55A-4962-AA82-8A701258C298}"/>
              </a:ext>
            </a:extLst>
          </p:cNvPr>
          <p:cNvSpPr/>
          <p:nvPr/>
        </p:nvSpPr>
        <p:spPr>
          <a:xfrm>
            <a:off x="2837351" y="552278"/>
            <a:ext cx="307437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91" name="Rectangle 90">
            <a:extLst>
              <a:ext uri="{FF2B5EF4-FFF2-40B4-BE49-F238E27FC236}">
                <a16:creationId xmlns:a16="http://schemas.microsoft.com/office/drawing/2014/main" id="{43F61059-357D-477F-8C48-C6F2A5C7B07D}"/>
              </a:ext>
            </a:extLst>
          </p:cNvPr>
          <p:cNvSpPr/>
          <p:nvPr/>
        </p:nvSpPr>
        <p:spPr>
          <a:xfrm>
            <a:off x="2509741" y="2776133"/>
            <a:ext cx="637980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303141AE-651D-4DA0-8D1F-893E9D78A9CC}"/>
              </a:ext>
            </a:extLst>
          </p:cNvPr>
          <p:cNvSpPr txBox="1"/>
          <p:nvPr/>
        </p:nvSpPr>
        <p:spPr>
          <a:xfrm>
            <a:off x="2442552" y="5110825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640</a:t>
            </a:r>
          </a:p>
        </p:txBody>
      </p:sp>
      <p:sp>
        <p:nvSpPr>
          <p:cNvPr id="93" name="Rectangle 92">
            <a:extLst>
              <a:ext uri="{FF2B5EF4-FFF2-40B4-BE49-F238E27FC236}">
                <a16:creationId xmlns:a16="http://schemas.microsoft.com/office/drawing/2014/main" id="{D346B766-E31F-46BD-970A-B6A5E3BCB267}"/>
              </a:ext>
            </a:extLst>
          </p:cNvPr>
          <p:cNvSpPr/>
          <p:nvPr/>
        </p:nvSpPr>
        <p:spPr>
          <a:xfrm>
            <a:off x="410235" y="5008144"/>
            <a:ext cx="461307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94" name="Rectangle 93">
            <a:extLst>
              <a:ext uri="{FF2B5EF4-FFF2-40B4-BE49-F238E27FC236}">
                <a16:creationId xmlns:a16="http://schemas.microsoft.com/office/drawing/2014/main" id="{636804F6-C5B6-4AC5-9929-4CE875DA81A2}"/>
              </a:ext>
            </a:extLst>
          </p:cNvPr>
          <p:cNvSpPr/>
          <p:nvPr/>
        </p:nvSpPr>
        <p:spPr>
          <a:xfrm>
            <a:off x="628193" y="5007580"/>
            <a:ext cx="242247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95" name="Rectangle 94">
            <a:extLst>
              <a:ext uri="{FF2B5EF4-FFF2-40B4-BE49-F238E27FC236}">
                <a16:creationId xmlns:a16="http://schemas.microsoft.com/office/drawing/2014/main" id="{42DA644E-455C-4BA4-902B-3626BAE7BC15}"/>
              </a:ext>
            </a:extLst>
          </p:cNvPr>
          <p:cNvSpPr/>
          <p:nvPr/>
        </p:nvSpPr>
        <p:spPr>
          <a:xfrm>
            <a:off x="1520606" y="5007580"/>
            <a:ext cx="250172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A300A273-3B96-4232-80F5-B8C78230CD15}"/>
              </a:ext>
            </a:extLst>
          </p:cNvPr>
          <p:cNvSpPr/>
          <p:nvPr/>
        </p:nvSpPr>
        <p:spPr>
          <a:xfrm>
            <a:off x="2508992" y="5007828"/>
            <a:ext cx="637980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226765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500"/>
                            </p:stCondLst>
                            <p:childTnLst>
                              <p:par>
                                <p:cTn id="4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2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5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8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1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500"/>
                            </p:stCondLst>
                            <p:childTnLst>
                              <p:par>
                                <p:cTn id="8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0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3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6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/>
      <p:bldP spid="102" grpId="0"/>
      <p:bldP spid="64" grpId="0" animBg="1"/>
      <p:bldP spid="64" grpId="1" animBg="1"/>
      <p:bldP spid="71" grpId="0" animBg="1"/>
      <p:bldP spid="71" grpId="1" animBg="1"/>
      <p:bldP spid="83" grpId="0" animBg="1"/>
      <p:bldP spid="83" grpId="1" animBg="1"/>
      <p:bldP spid="88" grpId="0" animBg="1"/>
      <p:bldP spid="88" grpId="1" animBg="1"/>
      <p:bldP spid="89" grpId="0" animBg="1"/>
      <p:bldP spid="89" grpId="1" animBg="1"/>
      <p:bldP spid="90" grpId="0" animBg="1"/>
      <p:bldP spid="90" grpId="1" animBg="1"/>
      <p:bldP spid="91" grpId="0" animBg="1"/>
      <p:bldP spid="91" grpId="1" animBg="1"/>
      <p:bldP spid="92" grpId="0"/>
      <p:bldP spid="93" grpId="0" animBg="1"/>
      <p:bldP spid="93" grpId="1" animBg="1"/>
      <p:bldP spid="94" grpId="0" animBg="1"/>
      <p:bldP spid="94" grpId="1" animBg="1"/>
      <p:bldP spid="95" grpId="0" animBg="1"/>
      <p:bldP spid="95" grpId="1" animBg="1"/>
      <p:bldP spid="108" grpId="0" animBg="1"/>
      <p:bldP spid="108" grpId="1" animBg="1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28C2741-BE9E-417C-A7E6-027BC338394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>
                <a:hlinkClick r:id="rId2"/>
              </a:rPr>
              <a:t>4 Count on in tens from a three-digit number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BFCBBC0-8894-4FD0-AAD8-9DBE7E47B51C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551757403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5" name="Group 94">
            <a:extLst>
              <a:ext uri="{FF2B5EF4-FFF2-40B4-BE49-F238E27FC236}">
                <a16:creationId xmlns:a16="http://schemas.microsoft.com/office/drawing/2014/main" id="{CC03FFC4-B9C8-427E-82E2-92738F2A575D}"/>
              </a:ext>
            </a:extLst>
          </p:cNvPr>
          <p:cNvGrpSpPr/>
          <p:nvPr/>
        </p:nvGrpSpPr>
        <p:grpSpPr>
          <a:xfrm>
            <a:off x="427567" y="483282"/>
            <a:ext cx="11303246" cy="820709"/>
            <a:chOff x="602299" y="3381318"/>
            <a:chExt cx="4752378" cy="820709"/>
          </a:xfrm>
        </p:grpSpPr>
        <p:sp>
          <p:nvSpPr>
            <p:cNvPr id="96" name="Rectangle: Rounded Corners 95">
              <a:extLst>
                <a:ext uri="{FF2B5EF4-FFF2-40B4-BE49-F238E27FC236}">
                  <a16:creationId xmlns:a16="http://schemas.microsoft.com/office/drawing/2014/main" id="{68F984A1-62FD-4A8A-9B10-33C5713C4FEC}"/>
                </a:ext>
              </a:extLst>
            </p:cNvPr>
            <p:cNvSpPr/>
            <p:nvPr/>
          </p:nvSpPr>
          <p:spPr>
            <a:xfrm>
              <a:off x="602299" y="3381318"/>
              <a:ext cx="4752378" cy="820709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E0CF7F01-AD9C-4B85-9CB4-562A0908CDCF}"/>
                </a:ext>
              </a:extLst>
            </p:cNvPr>
            <p:cNvSpPr txBox="1"/>
            <p:nvPr/>
          </p:nvSpPr>
          <p:spPr>
            <a:xfrm>
              <a:off x="616569" y="3499074"/>
              <a:ext cx="472287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157, 167, 177,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sp>
        <p:nvSpPr>
          <p:cNvPr id="98" name="Rectangle 97">
            <a:extLst>
              <a:ext uri="{FF2B5EF4-FFF2-40B4-BE49-F238E27FC236}">
                <a16:creationId xmlns:a16="http://schemas.microsoft.com/office/drawing/2014/main" id="{A13C0F73-64DC-4A0C-828A-9636AF86E61E}"/>
              </a:ext>
            </a:extLst>
          </p:cNvPr>
          <p:cNvSpPr/>
          <p:nvPr/>
        </p:nvSpPr>
        <p:spPr>
          <a:xfrm>
            <a:off x="3261506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F1E1EEAB-E1D0-41EE-BD47-808B546A9C08}"/>
              </a:ext>
            </a:extLst>
          </p:cNvPr>
          <p:cNvSpPr txBox="1"/>
          <p:nvPr/>
        </p:nvSpPr>
        <p:spPr>
          <a:xfrm>
            <a:off x="3257763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187</a:t>
            </a:r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51E74A14-672E-4FF1-8460-4BD64EA1A7AD}"/>
              </a:ext>
            </a:extLst>
          </p:cNvPr>
          <p:cNvSpPr/>
          <p:nvPr/>
        </p:nvSpPr>
        <p:spPr>
          <a:xfrm>
            <a:off x="4459623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910DB449-8A1D-4007-856B-CD2DFD35C93F}"/>
              </a:ext>
            </a:extLst>
          </p:cNvPr>
          <p:cNvSpPr txBox="1"/>
          <p:nvPr/>
        </p:nvSpPr>
        <p:spPr>
          <a:xfrm>
            <a:off x="4455880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197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7E4B2C87-C8AC-4BC5-B5C7-232AA6A6DEA0}"/>
              </a:ext>
            </a:extLst>
          </p:cNvPr>
          <p:cNvSpPr/>
          <p:nvPr/>
        </p:nvSpPr>
        <p:spPr>
          <a:xfrm>
            <a:off x="5659915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CC98BBB1-CD07-4310-A0AF-88F2F2D0AA48}"/>
              </a:ext>
            </a:extLst>
          </p:cNvPr>
          <p:cNvSpPr txBox="1"/>
          <p:nvPr/>
        </p:nvSpPr>
        <p:spPr>
          <a:xfrm>
            <a:off x="5656172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207</a:t>
            </a: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A93D63ED-A776-465E-98A3-697C554C5D0B}"/>
              </a:ext>
            </a:extLst>
          </p:cNvPr>
          <p:cNvSpPr/>
          <p:nvPr/>
        </p:nvSpPr>
        <p:spPr>
          <a:xfrm>
            <a:off x="6842792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5F7FF16A-CFA7-4026-92BF-C86A97FA6077}"/>
              </a:ext>
            </a:extLst>
          </p:cNvPr>
          <p:cNvSpPr txBox="1"/>
          <p:nvPr/>
        </p:nvSpPr>
        <p:spPr>
          <a:xfrm>
            <a:off x="6839049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217</a:t>
            </a: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76F2F87C-D923-4C54-8FF8-1D17228B5E09}"/>
              </a:ext>
            </a:extLst>
          </p:cNvPr>
          <p:cNvSpPr/>
          <p:nvPr/>
        </p:nvSpPr>
        <p:spPr>
          <a:xfrm>
            <a:off x="8040909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7A0E740F-3853-446E-AAFA-32BB7874C44F}"/>
              </a:ext>
            </a:extLst>
          </p:cNvPr>
          <p:cNvSpPr txBox="1"/>
          <p:nvPr/>
        </p:nvSpPr>
        <p:spPr>
          <a:xfrm>
            <a:off x="8037166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227</a:t>
            </a:r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07047B2C-61FF-4CEB-979B-19F1B03D6CC7}"/>
              </a:ext>
            </a:extLst>
          </p:cNvPr>
          <p:cNvSpPr/>
          <p:nvPr/>
        </p:nvSpPr>
        <p:spPr>
          <a:xfrm>
            <a:off x="9241201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CDAC0EA7-53AC-43CD-83E2-1E517F8918B7}"/>
              </a:ext>
            </a:extLst>
          </p:cNvPr>
          <p:cNvSpPr txBox="1"/>
          <p:nvPr/>
        </p:nvSpPr>
        <p:spPr>
          <a:xfrm>
            <a:off x="9237458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237</a:t>
            </a:r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3D65CEAF-E277-4785-9426-B57E3E5E2227}"/>
              </a:ext>
            </a:extLst>
          </p:cNvPr>
          <p:cNvSpPr/>
          <p:nvPr/>
        </p:nvSpPr>
        <p:spPr>
          <a:xfrm>
            <a:off x="10422528" y="604659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0DBD1B1C-54DE-4B59-A3CA-8C0E54D4A2B8}"/>
              </a:ext>
            </a:extLst>
          </p:cNvPr>
          <p:cNvSpPr txBox="1"/>
          <p:nvPr/>
        </p:nvSpPr>
        <p:spPr>
          <a:xfrm>
            <a:off x="10418785" y="595720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247</a:t>
            </a:r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586BE7D4-2015-4917-A578-AFE96C461E9E}"/>
              </a:ext>
            </a:extLst>
          </p:cNvPr>
          <p:cNvGrpSpPr/>
          <p:nvPr/>
        </p:nvGrpSpPr>
        <p:grpSpPr>
          <a:xfrm>
            <a:off x="582787" y="1523254"/>
            <a:ext cx="1539560" cy="1515856"/>
            <a:chOff x="4975891" y="1527626"/>
            <a:chExt cx="1539560" cy="1515856"/>
          </a:xfrm>
        </p:grpSpPr>
        <p:grpSp>
          <p:nvGrpSpPr>
            <p:cNvPr id="71" name="Group 56">
              <a:extLst>
                <a:ext uri="{FF2B5EF4-FFF2-40B4-BE49-F238E27FC236}">
                  <a16:creationId xmlns:a16="http://schemas.microsoft.com/office/drawing/2014/main" id="{50ED1828-807E-4302-A8DC-E55767956655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99" name="Picture 14">
                <a:extLst>
                  <a:ext uri="{FF2B5EF4-FFF2-40B4-BE49-F238E27FC236}">
                    <a16:creationId xmlns:a16="http://schemas.microsoft.com/office/drawing/2014/main" id="{1A33D914-680D-40A6-BABA-A77E647CF3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0" name="Picture 15">
                <a:extLst>
                  <a:ext uri="{FF2B5EF4-FFF2-40B4-BE49-F238E27FC236}">
                    <a16:creationId xmlns:a16="http://schemas.microsoft.com/office/drawing/2014/main" id="{0EB8342E-94FA-4310-96CD-51FE36292A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1" name="Picture 16">
                <a:extLst>
                  <a:ext uri="{FF2B5EF4-FFF2-40B4-BE49-F238E27FC236}">
                    <a16:creationId xmlns:a16="http://schemas.microsoft.com/office/drawing/2014/main" id="{E50F6E05-442C-43F5-A09F-CE95299FF1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2" name="Picture 17">
                <a:extLst>
                  <a:ext uri="{FF2B5EF4-FFF2-40B4-BE49-F238E27FC236}">
                    <a16:creationId xmlns:a16="http://schemas.microsoft.com/office/drawing/2014/main" id="{7504B1BB-32E8-43F5-B42F-C6ACD45FB4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3" name="Picture 18">
                <a:extLst>
                  <a:ext uri="{FF2B5EF4-FFF2-40B4-BE49-F238E27FC236}">
                    <a16:creationId xmlns:a16="http://schemas.microsoft.com/office/drawing/2014/main" id="{9578980B-5C2C-4981-B7D5-4AAF72834E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4" name="Picture 19">
                <a:extLst>
                  <a:ext uri="{FF2B5EF4-FFF2-40B4-BE49-F238E27FC236}">
                    <a16:creationId xmlns:a16="http://schemas.microsoft.com/office/drawing/2014/main" id="{56C3153D-862F-4DC4-A827-8E3D6D2707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5" name="Picture 20">
                <a:extLst>
                  <a:ext uri="{FF2B5EF4-FFF2-40B4-BE49-F238E27FC236}">
                    <a16:creationId xmlns:a16="http://schemas.microsoft.com/office/drawing/2014/main" id="{2E595B3E-936E-450D-B24D-4A189FA77F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6" name="Picture 21">
                <a:extLst>
                  <a:ext uri="{FF2B5EF4-FFF2-40B4-BE49-F238E27FC236}">
                    <a16:creationId xmlns:a16="http://schemas.microsoft.com/office/drawing/2014/main" id="{5B8687E0-1A9B-458A-95EE-E18F9C37B1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7" name="Picture 22">
                <a:extLst>
                  <a:ext uri="{FF2B5EF4-FFF2-40B4-BE49-F238E27FC236}">
                    <a16:creationId xmlns:a16="http://schemas.microsoft.com/office/drawing/2014/main" id="{572D454C-1CED-4E23-A310-9AD6DAD1DD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8" name="Picture 23">
                <a:extLst>
                  <a:ext uri="{FF2B5EF4-FFF2-40B4-BE49-F238E27FC236}">
                    <a16:creationId xmlns:a16="http://schemas.microsoft.com/office/drawing/2014/main" id="{1EFD7A9B-1AB3-4AD2-9FFE-E6B3FDB5AC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3" name="Group 56">
              <a:extLst>
                <a:ext uri="{FF2B5EF4-FFF2-40B4-BE49-F238E27FC236}">
                  <a16:creationId xmlns:a16="http://schemas.microsoft.com/office/drawing/2014/main" id="{78AA14B6-F416-4C8C-9830-01D74E670B7D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89" name="Picture 14">
                <a:extLst>
                  <a:ext uri="{FF2B5EF4-FFF2-40B4-BE49-F238E27FC236}">
                    <a16:creationId xmlns:a16="http://schemas.microsoft.com/office/drawing/2014/main" id="{2AD347EB-F746-48B2-8C38-2A5A0A63AF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0" name="Picture 15">
                <a:extLst>
                  <a:ext uri="{FF2B5EF4-FFF2-40B4-BE49-F238E27FC236}">
                    <a16:creationId xmlns:a16="http://schemas.microsoft.com/office/drawing/2014/main" id="{47A5E01F-300C-42D9-A8B7-2BE7FE61CA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" name="Picture 16">
                <a:extLst>
                  <a:ext uri="{FF2B5EF4-FFF2-40B4-BE49-F238E27FC236}">
                    <a16:creationId xmlns:a16="http://schemas.microsoft.com/office/drawing/2014/main" id="{BB1EFC67-960C-4D1E-B7E5-0C3F38713C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" name="Picture 17">
                <a:extLst>
                  <a:ext uri="{FF2B5EF4-FFF2-40B4-BE49-F238E27FC236}">
                    <a16:creationId xmlns:a16="http://schemas.microsoft.com/office/drawing/2014/main" id="{5D8A53DE-FF7A-4E49-8D42-820D439052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" name="Picture 18">
                <a:extLst>
                  <a:ext uri="{FF2B5EF4-FFF2-40B4-BE49-F238E27FC236}">
                    <a16:creationId xmlns:a16="http://schemas.microsoft.com/office/drawing/2014/main" id="{83E0AD4C-6964-4096-B11E-39B3142210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" name="Picture 19">
                <a:extLst>
                  <a:ext uri="{FF2B5EF4-FFF2-40B4-BE49-F238E27FC236}">
                    <a16:creationId xmlns:a16="http://schemas.microsoft.com/office/drawing/2014/main" id="{A6CE31A7-6E33-4DBA-9962-6FDFA7EBDF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" name="Picture 20">
                <a:extLst>
                  <a:ext uri="{FF2B5EF4-FFF2-40B4-BE49-F238E27FC236}">
                    <a16:creationId xmlns:a16="http://schemas.microsoft.com/office/drawing/2014/main" id="{A6F6B450-290E-4460-971D-8BB4D13CCA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" name="Picture 21">
                <a:extLst>
                  <a:ext uri="{FF2B5EF4-FFF2-40B4-BE49-F238E27FC236}">
                    <a16:creationId xmlns:a16="http://schemas.microsoft.com/office/drawing/2014/main" id="{753834D4-4F21-482E-B3D3-34D1FC1412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" name="Picture 22">
                <a:extLst>
                  <a:ext uri="{FF2B5EF4-FFF2-40B4-BE49-F238E27FC236}">
                    <a16:creationId xmlns:a16="http://schemas.microsoft.com/office/drawing/2014/main" id="{2FE5EB5E-5248-4DBA-B7D2-4B2F4B6522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8" name="Picture 23">
                <a:extLst>
                  <a:ext uri="{FF2B5EF4-FFF2-40B4-BE49-F238E27FC236}">
                    <a16:creationId xmlns:a16="http://schemas.microsoft.com/office/drawing/2014/main" id="{B4CE3829-C301-4196-9C6C-BF2178F92D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4" name="Group 56">
              <a:extLst>
                <a:ext uri="{FF2B5EF4-FFF2-40B4-BE49-F238E27FC236}">
                  <a16:creationId xmlns:a16="http://schemas.microsoft.com/office/drawing/2014/main" id="{64AC9F39-6D32-43A3-A085-54FBDD46F986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79" name="Picture 14">
                <a:extLst>
                  <a:ext uri="{FF2B5EF4-FFF2-40B4-BE49-F238E27FC236}">
                    <a16:creationId xmlns:a16="http://schemas.microsoft.com/office/drawing/2014/main" id="{D7FCCC82-8659-44F7-BDB6-AEFF05D19D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0" name="Picture 15">
                <a:extLst>
                  <a:ext uri="{FF2B5EF4-FFF2-40B4-BE49-F238E27FC236}">
                    <a16:creationId xmlns:a16="http://schemas.microsoft.com/office/drawing/2014/main" id="{C408BD91-1E99-49F7-BE1D-E25B5A371E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" name="Picture 16">
                <a:extLst>
                  <a:ext uri="{FF2B5EF4-FFF2-40B4-BE49-F238E27FC236}">
                    <a16:creationId xmlns:a16="http://schemas.microsoft.com/office/drawing/2014/main" id="{D5B55525-53F9-4CF9-B5C0-417726EAD4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" name="Picture 17">
                <a:extLst>
                  <a:ext uri="{FF2B5EF4-FFF2-40B4-BE49-F238E27FC236}">
                    <a16:creationId xmlns:a16="http://schemas.microsoft.com/office/drawing/2014/main" id="{D5278642-7E75-4526-AF92-52831DDDC8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" name="Picture 18">
                <a:extLst>
                  <a:ext uri="{FF2B5EF4-FFF2-40B4-BE49-F238E27FC236}">
                    <a16:creationId xmlns:a16="http://schemas.microsoft.com/office/drawing/2014/main" id="{8EB8D220-1CCF-4672-BACF-2FA5988168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" name="Picture 19">
                <a:extLst>
                  <a:ext uri="{FF2B5EF4-FFF2-40B4-BE49-F238E27FC236}">
                    <a16:creationId xmlns:a16="http://schemas.microsoft.com/office/drawing/2014/main" id="{513A66AF-6F79-488B-977C-99C8E9FD5D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" name="Picture 20">
                <a:extLst>
                  <a:ext uri="{FF2B5EF4-FFF2-40B4-BE49-F238E27FC236}">
                    <a16:creationId xmlns:a16="http://schemas.microsoft.com/office/drawing/2014/main" id="{F6299AD0-F8F2-4045-B1B9-4D4D591D4F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" name="Picture 21">
                <a:extLst>
                  <a:ext uri="{FF2B5EF4-FFF2-40B4-BE49-F238E27FC236}">
                    <a16:creationId xmlns:a16="http://schemas.microsoft.com/office/drawing/2014/main" id="{3746D55C-99A0-4ED2-8C93-5F578E1FCD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" name="Picture 22">
                <a:extLst>
                  <a:ext uri="{FF2B5EF4-FFF2-40B4-BE49-F238E27FC236}">
                    <a16:creationId xmlns:a16="http://schemas.microsoft.com/office/drawing/2014/main" id="{DDB6F600-9BCD-4155-ABBD-75468B1B83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" name="Picture 23">
                <a:extLst>
                  <a:ext uri="{FF2B5EF4-FFF2-40B4-BE49-F238E27FC236}">
                    <a16:creationId xmlns:a16="http://schemas.microsoft.com/office/drawing/2014/main" id="{54922189-5E6E-42A8-8954-370097B03C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5" name="Group 56">
              <a:extLst>
                <a:ext uri="{FF2B5EF4-FFF2-40B4-BE49-F238E27FC236}">
                  <a16:creationId xmlns:a16="http://schemas.microsoft.com/office/drawing/2014/main" id="{5D39B734-DFA7-4B6C-883D-3617CEF0F57D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69" name="Picture 14">
                <a:extLst>
                  <a:ext uri="{FF2B5EF4-FFF2-40B4-BE49-F238E27FC236}">
                    <a16:creationId xmlns:a16="http://schemas.microsoft.com/office/drawing/2014/main" id="{AB6B3AA2-3031-4FB4-BA2A-DCD04B264A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0" name="Picture 15">
                <a:extLst>
                  <a:ext uri="{FF2B5EF4-FFF2-40B4-BE49-F238E27FC236}">
                    <a16:creationId xmlns:a16="http://schemas.microsoft.com/office/drawing/2014/main" id="{49025B0A-52E4-4722-B6B8-CC0B8F253D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" name="Picture 16">
                <a:extLst>
                  <a:ext uri="{FF2B5EF4-FFF2-40B4-BE49-F238E27FC236}">
                    <a16:creationId xmlns:a16="http://schemas.microsoft.com/office/drawing/2014/main" id="{0D929DFF-6374-46CE-B3BE-1798130F4B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" name="Picture 17">
                <a:extLst>
                  <a:ext uri="{FF2B5EF4-FFF2-40B4-BE49-F238E27FC236}">
                    <a16:creationId xmlns:a16="http://schemas.microsoft.com/office/drawing/2014/main" id="{44E12175-1434-41E1-841C-7F3AB24194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" name="Picture 18">
                <a:extLst>
                  <a:ext uri="{FF2B5EF4-FFF2-40B4-BE49-F238E27FC236}">
                    <a16:creationId xmlns:a16="http://schemas.microsoft.com/office/drawing/2014/main" id="{0A141B07-63CB-4034-B0F4-679A1FFBA0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" name="Picture 19">
                <a:extLst>
                  <a:ext uri="{FF2B5EF4-FFF2-40B4-BE49-F238E27FC236}">
                    <a16:creationId xmlns:a16="http://schemas.microsoft.com/office/drawing/2014/main" id="{A546C69E-FB02-4BE1-8988-3D9968A8A5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" name="Picture 20">
                <a:extLst>
                  <a:ext uri="{FF2B5EF4-FFF2-40B4-BE49-F238E27FC236}">
                    <a16:creationId xmlns:a16="http://schemas.microsoft.com/office/drawing/2014/main" id="{DDCCC609-FBDC-40E6-8A1D-F4182675E1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" name="Picture 21">
                <a:extLst>
                  <a:ext uri="{FF2B5EF4-FFF2-40B4-BE49-F238E27FC236}">
                    <a16:creationId xmlns:a16="http://schemas.microsoft.com/office/drawing/2014/main" id="{2E092DC2-F07F-427A-8664-845E771BDE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" name="Picture 22">
                <a:extLst>
                  <a:ext uri="{FF2B5EF4-FFF2-40B4-BE49-F238E27FC236}">
                    <a16:creationId xmlns:a16="http://schemas.microsoft.com/office/drawing/2014/main" id="{18A0343F-2D4B-43BA-A80B-C51D353586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8" name="Picture 23">
                <a:extLst>
                  <a:ext uri="{FF2B5EF4-FFF2-40B4-BE49-F238E27FC236}">
                    <a16:creationId xmlns:a16="http://schemas.microsoft.com/office/drawing/2014/main" id="{76440C20-694B-44F7-A638-AE5F601008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6" name="Group 56">
              <a:extLst>
                <a:ext uri="{FF2B5EF4-FFF2-40B4-BE49-F238E27FC236}">
                  <a16:creationId xmlns:a16="http://schemas.microsoft.com/office/drawing/2014/main" id="{BE915854-8CAE-47FD-B178-B0014A3C11BA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59" name="Picture 14">
                <a:extLst>
                  <a:ext uri="{FF2B5EF4-FFF2-40B4-BE49-F238E27FC236}">
                    <a16:creationId xmlns:a16="http://schemas.microsoft.com/office/drawing/2014/main" id="{AA37BFB5-2B75-4832-ACA6-37FCE80CD8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" name="Picture 15">
                <a:extLst>
                  <a:ext uri="{FF2B5EF4-FFF2-40B4-BE49-F238E27FC236}">
                    <a16:creationId xmlns:a16="http://schemas.microsoft.com/office/drawing/2014/main" id="{8FB911E2-11D4-45D2-8BAF-DEF34B97F1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" name="Picture 16">
                <a:extLst>
                  <a:ext uri="{FF2B5EF4-FFF2-40B4-BE49-F238E27FC236}">
                    <a16:creationId xmlns:a16="http://schemas.microsoft.com/office/drawing/2014/main" id="{2C425C27-641F-4F70-AF06-51B259A20A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" name="Picture 17">
                <a:extLst>
                  <a:ext uri="{FF2B5EF4-FFF2-40B4-BE49-F238E27FC236}">
                    <a16:creationId xmlns:a16="http://schemas.microsoft.com/office/drawing/2014/main" id="{E5002449-FCEE-49C7-8531-470718C6B4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3" name="Picture 18">
                <a:extLst>
                  <a:ext uri="{FF2B5EF4-FFF2-40B4-BE49-F238E27FC236}">
                    <a16:creationId xmlns:a16="http://schemas.microsoft.com/office/drawing/2014/main" id="{BDB218C5-43DB-4F12-847A-093D49304E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" name="Picture 19">
                <a:extLst>
                  <a:ext uri="{FF2B5EF4-FFF2-40B4-BE49-F238E27FC236}">
                    <a16:creationId xmlns:a16="http://schemas.microsoft.com/office/drawing/2014/main" id="{4B04E0B4-FDB0-4D8E-8420-1045A55D6F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" name="Picture 20">
                <a:extLst>
                  <a:ext uri="{FF2B5EF4-FFF2-40B4-BE49-F238E27FC236}">
                    <a16:creationId xmlns:a16="http://schemas.microsoft.com/office/drawing/2014/main" id="{C3E21908-6167-4057-A619-3C14B30B9D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" name="Picture 21">
                <a:extLst>
                  <a:ext uri="{FF2B5EF4-FFF2-40B4-BE49-F238E27FC236}">
                    <a16:creationId xmlns:a16="http://schemas.microsoft.com/office/drawing/2014/main" id="{75E06863-BCB1-4148-888E-1BB2420D0A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" name="Picture 22">
                <a:extLst>
                  <a:ext uri="{FF2B5EF4-FFF2-40B4-BE49-F238E27FC236}">
                    <a16:creationId xmlns:a16="http://schemas.microsoft.com/office/drawing/2014/main" id="{4EBC077C-A2F6-4BC2-AFC5-1D4EFEE041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" name="Picture 23">
                <a:extLst>
                  <a:ext uri="{FF2B5EF4-FFF2-40B4-BE49-F238E27FC236}">
                    <a16:creationId xmlns:a16="http://schemas.microsoft.com/office/drawing/2014/main" id="{78774C56-08D7-416D-A085-D9D3B3809F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7" name="Group 56">
              <a:extLst>
                <a:ext uri="{FF2B5EF4-FFF2-40B4-BE49-F238E27FC236}">
                  <a16:creationId xmlns:a16="http://schemas.microsoft.com/office/drawing/2014/main" id="{A56AD3DA-8BFD-435D-95F5-D99273529735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49" name="Picture 14">
                <a:extLst>
                  <a:ext uri="{FF2B5EF4-FFF2-40B4-BE49-F238E27FC236}">
                    <a16:creationId xmlns:a16="http://schemas.microsoft.com/office/drawing/2014/main" id="{137D19A2-1808-4478-BAE2-80248D9DF0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" name="Picture 15">
                <a:extLst>
                  <a:ext uri="{FF2B5EF4-FFF2-40B4-BE49-F238E27FC236}">
                    <a16:creationId xmlns:a16="http://schemas.microsoft.com/office/drawing/2014/main" id="{5320C8F9-F34A-4AAA-AB81-A086F7093B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" name="Picture 16">
                <a:extLst>
                  <a:ext uri="{FF2B5EF4-FFF2-40B4-BE49-F238E27FC236}">
                    <a16:creationId xmlns:a16="http://schemas.microsoft.com/office/drawing/2014/main" id="{C688A664-39CA-4889-A3B6-791DE924BC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" name="Picture 17">
                <a:extLst>
                  <a:ext uri="{FF2B5EF4-FFF2-40B4-BE49-F238E27FC236}">
                    <a16:creationId xmlns:a16="http://schemas.microsoft.com/office/drawing/2014/main" id="{26E96CE2-AAD4-42DE-9387-055E18FD3B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" name="Picture 18">
                <a:extLst>
                  <a:ext uri="{FF2B5EF4-FFF2-40B4-BE49-F238E27FC236}">
                    <a16:creationId xmlns:a16="http://schemas.microsoft.com/office/drawing/2014/main" id="{0AD418EC-8D35-43C8-B3FE-3C622C8477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" name="Picture 19">
                <a:extLst>
                  <a:ext uri="{FF2B5EF4-FFF2-40B4-BE49-F238E27FC236}">
                    <a16:creationId xmlns:a16="http://schemas.microsoft.com/office/drawing/2014/main" id="{45BBAD4C-C1CB-4937-B70A-2EE6731854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" name="Picture 20">
                <a:extLst>
                  <a:ext uri="{FF2B5EF4-FFF2-40B4-BE49-F238E27FC236}">
                    <a16:creationId xmlns:a16="http://schemas.microsoft.com/office/drawing/2014/main" id="{1EC1B32E-3A36-4000-BBDE-794DA26FE5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" name="Picture 21">
                <a:extLst>
                  <a:ext uri="{FF2B5EF4-FFF2-40B4-BE49-F238E27FC236}">
                    <a16:creationId xmlns:a16="http://schemas.microsoft.com/office/drawing/2014/main" id="{646E728C-F726-453D-A7FB-50472A3D97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" name="Picture 22">
                <a:extLst>
                  <a:ext uri="{FF2B5EF4-FFF2-40B4-BE49-F238E27FC236}">
                    <a16:creationId xmlns:a16="http://schemas.microsoft.com/office/drawing/2014/main" id="{CCF852AD-E2F4-48E3-9310-6930E6512A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" name="Picture 23">
                <a:extLst>
                  <a:ext uri="{FF2B5EF4-FFF2-40B4-BE49-F238E27FC236}">
                    <a16:creationId xmlns:a16="http://schemas.microsoft.com/office/drawing/2014/main" id="{CAA14F8F-E767-4055-8B2E-039EC735D9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" name="Group 56">
              <a:extLst>
                <a:ext uri="{FF2B5EF4-FFF2-40B4-BE49-F238E27FC236}">
                  <a16:creationId xmlns:a16="http://schemas.microsoft.com/office/drawing/2014/main" id="{5C368838-6515-42C6-B836-8A862A97F3BE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39" name="Picture 14">
                <a:extLst>
                  <a:ext uri="{FF2B5EF4-FFF2-40B4-BE49-F238E27FC236}">
                    <a16:creationId xmlns:a16="http://schemas.microsoft.com/office/drawing/2014/main" id="{E6D78EA5-5FF0-4DD0-8900-C97500C636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" name="Picture 15">
                <a:extLst>
                  <a:ext uri="{FF2B5EF4-FFF2-40B4-BE49-F238E27FC236}">
                    <a16:creationId xmlns:a16="http://schemas.microsoft.com/office/drawing/2014/main" id="{51EC9FDB-5410-418C-86FA-84545AA78E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" name="Picture 16">
                <a:extLst>
                  <a:ext uri="{FF2B5EF4-FFF2-40B4-BE49-F238E27FC236}">
                    <a16:creationId xmlns:a16="http://schemas.microsoft.com/office/drawing/2014/main" id="{8F3CBFA2-50A2-4631-A396-150494FB76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" name="Picture 17">
                <a:extLst>
                  <a:ext uri="{FF2B5EF4-FFF2-40B4-BE49-F238E27FC236}">
                    <a16:creationId xmlns:a16="http://schemas.microsoft.com/office/drawing/2014/main" id="{D7C594EE-6BE4-45A1-821D-14148C226C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" name="Picture 18">
                <a:extLst>
                  <a:ext uri="{FF2B5EF4-FFF2-40B4-BE49-F238E27FC236}">
                    <a16:creationId xmlns:a16="http://schemas.microsoft.com/office/drawing/2014/main" id="{99DB2141-3B48-4D19-94F4-6AA857D34E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" name="Picture 19">
                <a:extLst>
                  <a:ext uri="{FF2B5EF4-FFF2-40B4-BE49-F238E27FC236}">
                    <a16:creationId xmlns:a16="http://schemas.microsoft.com/office/drawing/2014/main" id="{F4D78FDC-9A64-4AD3-A7CA-34B0CC01B0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" name="Picture 20">
                <a:extLst>
                  <a:ext uri="{FF2B5EF4-FFF2-40B4-BE49-F238E27FC236}">
                    <a16:creationId xmlns:a16="http://schemas.microsoft.com/office/drawing/2014/main" id="{5483F3AB-94C2-43BB-8064-550591C9D0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" name="Picture 21">
                <a:extLst>
                  <a:ext uri="{FF2B5EF4-FFF2-40B4-BE49-F238E27FC236}">
                    <a16:creationId xmlns:a16="http://schemas.microsoft.com/office/drawing/2014/main" id="{ECDC06F0-22BB-4EFB-A240-307917CA0E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" name="Picture 22">
                <a:extLst>
                  <a:ext uri="{FF2B5EF4-FFF2-40B4-BE49-F238E27FC236}">
                    <a16:creationId xmlns:a16="http://schemas.microsoft.com/office/drawing/2014/main" id="{C7C07CEB-3418-4480-BB06-17DC529E79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" name="Picture 23">
                <a:extLst>
                  <a:ext uri="{FF2B5EF4-FFF2-40B4-BE49-F238E27FC236}">
                    <a16:creationId xmlns:a16="http://schemas.microsoft.com/office/drawing/2014/main" id="{95A35301-E8CD-46C8-AD5E-3F7ACFAF5F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9" name="Group 56">
              <a:extLst>
                <a:ext uri="{FF2B5EF4-FFF2-40B4-BE49-F238E27FC236}">
                  <a16:creationId xmlns:a16="http://schemas.microsoft.com/office/drawing/2014/main" id="{B9B076BD-8483-4B69-92D0-36DDB884E8AD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29" name="Picture 14">
                <a:extLst>
                  <a:ext uri="{FF2B5EF4-FFF2-40B4-BE49-F238E27FC236}">
                    <a16:creationId xmlns:a16="http://schemas.microsoft.com/office/drawing/2014/main" id="{7C306219-C14E-4F65-BD7A-05ED064984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" name="Picture 15">
                <a:extLst>
                  <a:ext uri="{FF2B5EF4-FFF2-40B4-BE49-F238E27FC236}">
                    <a16:creationId xmlns:a16="http://schemas.microsoft.com/office/drawing/2014/main" id="{477DD32E-D274-42F7-B6AB-6ACD8B7264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" name="Picture 16">
                <a:extLst>
                  <a:ext uri="{FF2B5EF4-FFF2-40B4-BE49-F238E27FC236}">
                    <a16:creationId xmlns:a16="http://schemas.microsoft.com/office/drawing/2014/main" id="{2938AF7C-2EAD-4385-8591-0C971F67B2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" name="Picture 17">
                <a:extLst>
                  <a:ext uri="{FF2B5EF4-FFF2-40B4-BE49-F238E27FC236}">
                    <a16:creationId xmlns:a16="http://schemas.microsoft.com/office/drawing/2014/main" id="{806531F5-EC14-4A6B-B4DD-99AE57BF54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" name="Picture 18">
                <a:extLst>
                  <a:ext uri="{FF2B5EF4-FFF2-40B4-BE49-F238E27FC236}">
                    <a16:creationId xmlns:a16="http://schemas.microsoft.com/office/drawing/2014/main" id="{A7A6D234-DAF4-4B11-84A8-C18D3FFF6C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" name="Picture 19">
                <a:extLst>
                  <a:ext uri="{FF2B5EF4-FFF2-40B4-BE49-F238E27FC236}">
                    <a16:creationId xmlns:a16="http://schemas.microsoft.com/office/drawing/2014/main" id="{16DCC516-F1CC-4E6B-B75E-699BEC7091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" name="Picture 20">
                <a:extLst>
                  <a:ext uri="{FF2B5EF4-FFF2-40B4-BE49-F238E27FC236}">
                    <a16:creationId xmlns:a16="http://schemas.microsoft.com/office/drawing/2014/main" id="{A960A49D-9CC0-4A3E-8FE0-7AC890F02E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" name="Picture 21">
                <a:extLst>
                  <a:ext uri="{FF2B5EF4-FFF2-40B4-BE49-F238E27FC236}">
                    <a16:creationId xmlns:a16="http://schemas.microsoft.com/office/drawing/2014/main" id="{0370FFB0-0719-4335-BE67-7F46B82287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" name="Picture 22">
                <a:extLst>
                  <a:ext uri="{FF2B5EF4-FFF2-40B4-BE49-F238E27FC236}">
                    <a16:creationId xmlns:a16="http://schemas.microsoft.com/office/drawing/2014/main" id="{A2F3E86E-C184-4A56-996A-FCB95FEB16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" name="Picture 23">
                <a:extLst>
                  <a:ext uri="{FF2B5EF4-FFF2-40B4-BE49-F238E27FC236}">
                    <a16:creationId xmlns:a16="http://schemas.microsoft.com/office/drawing/2014/main" id="{C196A2D1-C72D-440D-94BD-15B87610F1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0" name="Group 56">
              <a:extLst>
                <a:ext uri="{FF2B5EF4-FFF2-40B4-BE49-F238E27FC236}">
                  <a16:creationId xmlns:a16="http://schemas.microsoft.com/office/drawing/2014/main" id="{98342688-DE8A-4510-BD32-C59D5C7AC484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19" name="Picture 14">
                <a:extLst>
                  <a:ext uri="{FF2B5EF4-FFF2-40B4-BE49-F238E27FC236}">
                    <a16:creationId xmlns:a16="http://schemas.microsoft.com/office/drawing/2014/main" id="{C14C730F-2BD2-410C-A0E8-A528CD934F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" name="Picture 15">
                <a:extLst>
                  <a:ext uri="{FF2B5EF4-FFF2-40B4-BE49-F238E27FC236}">
                    <a16:creationId xmlns:a16="http://schemas.microsoft.com/office/drawing/2014/main" id="{BC748D92-20A5-446D-BC13-450AF89E68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" name="Picture 16">
                <a:extLst>
                  <a:ext uri="{FF2B5EF4-FFF2-40B4-BE49-F238E27FC236}">
                    <a16:creationId xmlns:a16="http://schemas.microsoft.com/office/drawing/2014/main" id="{AC3E661B-18C7-4789-83F1-7488EB7113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" name="Picture 17">
                <a:extLst>
                  <a:ext uri="{FF2B5EF4-FFF2-40B4-BE49-F238E27FC236}">
                    <a16:creationId xmlns:a16="http://schemas.microsoft.com/office/drawing/2014/main" id="{52351A68-0D77-40E3-AB79-7926EAE2B6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" name="Picture 18">
                <a:extLst>
                  <a:ext uri="{FF2B5EF4-FFF2-40B4-BE49-F238E27FC236}">
                    <a16:creationId xmlns:a16="http://schemas.microsoft.com/office/drawing/2014/main" id="{DAEF6E3A-5EC2-43E9-8A51-B53D1A21C5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" name="Picture 19">
                <a:extLst>
                  <a:ext uri="{FF2B5EF4-FFF2-40B4-BE49-F238E27FC236}">
                    <a16:creationId xmlns:a16="http://schemas.microsoft.com/office/drawing/2014/main" id="{530E3DD9-1226-43AC-9DA5-B84497E53F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" name="Picture 20">
                <a:extLst>
                  <a:ext uri="{FF2B5EF4-FFF2-40B4-BE49-F238E27FC236}">
                    <a16:creationId xmlns:a16="http://schemas.microsoft.com/office/drawing/2014/main" id="{9AA2E2B9-032D-4CED-95AE-D885D4A5D2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" name="Picture 21">
                <a:extLst>
                  <a:ext uri="{FF2B5EF4-FFF2-40B4-BE49-F238E27FC236}">
                    <a16:creationId xmlns:a16="http://schemas.microsoft.com/office/drawing/2014/main" id="{0254A3E4-49BB-4C78-9F86-3A80AF3284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" name="Picture 22">
                <a:extLst>
                  <a:ext uri="{FF2B5EF4-FFF2-40B4-BE49-F238E27FC236}">
                    <a16:creationId xmlns:a16="http://schemas.microsoft.com/office/drawing/2014/main" id="{5B09294F-654C-436A-B9FF-A05B82F995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" name="Picture 23">
                <a:extLst>
                  <a:ext uri="{FF2B5EF4-FFF2-40B4-BE49-F238E27FC236}">
                    <a16:creationId xmlns:a16="http://schemas.microsoft.com/office/drawing/2014/main" id="{F623926D-4FC3-4EC4-89A5-227E8D5261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1" name="Group 56">
              <a:extLst>
                <a:ext uri="{FF2B5EF4-FFF2-40B4-BE49-F238E27FC236}">
                  <a16:creationId xmlns:a16="http://schemas.microsoft.com/office/drawing/2014/main" id="{7B7D9362-0816-4316-9614-AA5B11B3E768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92" name="Picture 14">
                <a:extLst>
                  <a:ext uri="{FF2B5EF4-FFF2-40B4-BE49-F238E27FC236}">
                    <a16:creationId xmlns:a16="http://schemas.microsoft.com/office/drawing/2014/main" id="{48BFABAA-9A91-492C-AB5B-7ED90CFA8B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" name="Picture 15">
                <a:extLst>
                  <a:ext uri="{FF2B5EF4-FFF2-40B4-BE49-F238E27FC236}">
                    <a16:creationId xmlns:a16="http://schemas.microsoft.com/office/drawing/2014/main" id="{62E8D285-F027-40DE-AAE8-D8B0E9022E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" name="Picture 16">
                <a:extLst>
                  <a:ext uri="{FF2B5EF4-FFF2-40B4-BE49-F238E27FC236}">
                    <a16:creationId xmlns:a16="http://schemas.microsoft.com/office/drawing/2014/main" id="{15EE8E9E-01FB-4A13-A92D-1D685FE562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" name="Picture 17">
                <a:extLst>
                  <a:ext uri="{FF2B5EF4-FFF2-40B4-BE49-F238E27FC236}">
                    <a16:creationId xmlns:a16="http://schemas.microsoft.com/office/drawing/2014/main" id="{1E730C2A-975C-4C0B-A255-8C3DA2D290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" name="Picture 18">
                <a:extLst>
                  <a:ext uri="{FF2B5EF4-FFF2-40B4-BE49-F238E27FC236}">
                    <a16:creationId xmlns:a16="http://schemas.microsoft.com/office/drawing/2014/main" id="{66058CCB-FC3E-472F-8EA3-5E5F464E66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" name="Picture 19">
                <a:extLst>
                  <a:ext uri="{FF2B5EF4-FFF2-40B4-BE49-F238E27FC236}">
                    <a16:creationId xmlns:a16="http://schemas.microsoft.com/office/drawing/2014/main" id="{7C041F20-A021-4CF9-86DB-BBD01B9D63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" name="Picture 20">
                <a:extLst>
                  <a:ext uri="{FF2B5EF4-FFF2-40B4-BE49-F238E27FC236}">
                    <a16:creationId xmlns:a16="http://schemas.microsoft.com/office/drawing/2014/main" id="{5DDCC77C-00C9-43F9-892B-7C89149863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" name="Picture 21">
                <a:extLst>
                  <a:ext uri="{FF2B5EF4-FFF2-40B4-BE49-F238E27FC236}">
                    <a16:creationId xmlns:a16="http://schemas.microsoft.com/office/drawing/2014/main" id="{372DD41E-F3DA-49E7-9BF5-60C9905275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" name="Picture 22">
                <a:extLst>
                  <a:ext uri="{FF2B5EF4-FFF2-40B4-BE49-F238E27FC236}">
                    <a16:creationId xmlns:a16="http://schemas.microsoft.com/office/drawing/2014/main" id="{0610D922-7BCC-4552-A1BB-6A29B1A112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" name="Picture 23">
                <a:extLst>
                  <a:ext uri="{FF2B5EF4-FFF2-40B4-BE49-F238E27FC236}">
                    <a16:creationId xmlns:a16="http://schemas.microsoft.com/office/drawing/2014/main" id="{23F15998-5538-45CD-AB8C-72803B2CA9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58DD572A-DB80-47FC-B3C5-E0141A8CB19E}"/>
              </a:ext>
            </a:extLst>
          </p:cNvPr>
          <p:cNvGrpSpPr/>
          <p:nvPr/>
        </p:nvGrpSpPr>
        <p:grpSpPr>
          <a:xfrm>
            <a:off x="4199104" y="1528610"/>
            <a:ext cx="2863171" cy="174822"/>
            <a:chOff x="5948968" y="5529580"/>
            <a:chExt cx="2863171" cy="174822"/>
          </a:xfrm>
        </p:grpSpPr>
        <p:pic>
          <p:nvPicPr>
            <p:cNvPr id="220" name="Picture 219">
              <a:extLst>
                <a:ext uri="{FF2B5EF4-FFF2-40B4-BE49-F238E27FC236}">
                  <a16:creationId xmlns:a16="http://schemas.microsoft.com/office/drawing/2014/main" id="{83CA40DD-A4E1-4C7F-93F3-050898143FD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48968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1" name="Picture 220">
              <a:extLst>
                <a:ext uri="{FF2B5EF4-FFF2-40B4-BE49-F238E27FC236}">
                  <a16:creationId xmlns:a16="http://schemas.microsoft.com/office/drawing/2014/main" id="{26240A37-8CB1-40D8-8C65-707E2A7C6D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39536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2" name="Picture 221">
              <a:extLst>
                <a:ext uri="{FF2B5EF4-FFF2-40B4-BE49-F238E27FC236}">
                  <a16:creationId xmlns:a16="http://schemas.microsoft.com/office/drawing/2014/main" id="{646C7C6A-4699-406B-B814-AAF3E9A201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4176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3" name="Picture 222">
              <a:extLst>
                <a:ext uri="{FF2B5EF4-FFF2-40B4-BE49-F238E27FC236}">
                  <a16:creationId xmlns:a16="http://schemas.microsoft.com/office/drawing/2014/main" id="{D9AE8F69-353D-404F-9C51-5EBFFDB7A8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8694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4" name="Picture 223">
              <a:extLst>
                <a:ext uri="{FF2B5EF4-FFF2-40B4-BE49-F238E27FC236}">
                  <a16:creationId xmlns:a16="http://schemas.microsoft.com/office/drawing/2014/main" id="{743ECE39-C4C0-4E78-BE0A-17164412F3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5" name="Picture 224">
              <a:extLst>
                <a:ext uri="{FF2B5EF4-FFF2-40B4-BE49-F238E27FC236}">
                  <a16:creationId xmlns:a16="http://schemas.microsoft.com/office/drawing/2014/main" id="{36B89D40-2708-444B-A47D-656875FB79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6" name="Picture 225">
              <a:extLst>
                <a:ext uri="{FF2B5EF4-FFF2-40B4-BE49-F238E27FC236}">
                  <a16:creationId xmlns:a16="http://schemas.microsoft.com/office/drawing/2014/main" id="{4D4D58ED-1307-48A4-8CD1-806E1E6A8B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71" name="Group 56">
            <a:extLst>
              <a:ext uri="{FF2B5EF4-FFF2-40B4-BE49-F238E27FC236}">
                <a16:creationId xmlns:a16="http://schemas.microsoft.com/office/drawing/2014/main" id="{BC41A3A6-DD41-42EF-B241-6B9A2F73F6A3}"/>
              </a:ext>
            </a:extLst>
          </p:cNvPr>
          <p:cNvGrpSpPr/>
          <p:nvPr/>
        </p:nvGrpSpPr>
        <p:grpSpPr>
          <a:xfrm>
            <a:off x="2368263" y="1517887"/>
            <a:ext cx="1539560" cy="171967"/>
            <a:chOff x="7746380" y="2949426"/>
            <a:chExt cx="2188691" cy="244475"/>
          </a:xfrm>
        </p:grpSpPr>
        <p:pic>
          <p:nvPicPr>
            <p:cNvPr id="272" name="Picture 14">
              <a:extLst>
                <a:ext uri="{FF2B5EF4-FFF2-40B4-BE49-F238E27FC236}">
                  <a16:creationId xmlns:a16="http://schemas.microsoft.com/office/drawing/2014/main" id="{E3034B76-504D-4C34-ADBD-E940D9A3DE0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3" name="Picture 15">
              <a:extLst>
                <a:ext uri="{FF2B5EF4-FFF2-40B4-BE49-F238E27FC236}">
                  <a16:creationId xmlns:a16="http://schemas.microsoft.com/office/drawing/2014/main" id="{9DEC012B-6726-4CF6-A95D-E6E10F5DF2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4" name="Picture 16">
              <a:extLst>
                <a:ext uri="{FF2B5EF4-FFF2-40B4-BE49-F238E27FC236}">
                  <a16:creationId xmlns:a16="http://schemas.microsoft.com/office/drawing/2014/main" id="{3704CC07-5624-4194-B913-6FCDCC01D9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5" name="Picture 17">
              <a:extLst>
                <a:ext uri="{FF2B5EF4-FFF2-40B4-BE49-F238E27FC236}">
                  <a16:creationId xmlns:a16="http://schemas.microsoft.com/office/drawing/2014/main" id="{C935FF4D-2E2E-46A1-9B08-6AF2C5C14B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6" name="Picture 18">
              <a:extLst>
                <a:ext uri="{FF2B5EF4-FFF2-40B4-BE49-F238E27FC236}">
                  <a16:creationId xmlns:a16="http://schemas.microsoft.com/office/drawing/2014/main" id="{7A318AA4-5DF8-4088-BB7A-61E1065CA8C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7" name="Picture 19">
              <a:extLst>
                <a:ext uri="{FF2B5EF4-FFF2-40B4-BE49-F238E27FC236}">
                  <a16:creationId xmlns:a16="http://schemas.microsoft.com/office/drawing/2014/main" id="{269FC57C-4D8B-4925-8CD7-6941706CBCC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8" name="Picture 20">
              <a:extLst>
                <a:ext uri="{FF2B5EF4-FFF2-40B4-BE49-F238E27FC236}">
                  <a16:creationId xmlns:a16="http://schemas.microsoft.com/office/drawing/2014/main" id="{5C9B8E86-14D0-444F-9F6C-94252BEDC1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9" name="Picture 21">
              <a:extLst>
                <a:ext uri="{FF2B5EF4-FFF2-40B4-BE49-F238E27FC236}">
                  <a16:creationId xmlns:a16="http://schemas.microsoft.com/office/drawing/2014/main" id="{7B83B00D-68BD-43BE-AE50-77D703C35D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0" name="Picture 22">
              <a:extLst>
                <a:ext uri="{FF2B5EF4-FFF2-40B4-BE49-F238E27FC236}">
                  <a16:creationId xmlns:a16="http://schemas.microsoft.com/office/drawing/2014/main" id="{F7243AE5-7515-4C40-9280-4DB8808B4A2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1" name="Picture 23">
              <a:extLst>
                <a:ext uri="{FF2B5EF4-FFF2-40B4-BE49-F238E27FC236}">
                  <a16:creationId xmlns:a16="http://schemas.microsoft.com/office/drawing/2014/main" id="{2BBC9E66-2D37-46FA-A06B-ECFCCAA176D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82" name="Group 56">
            <a:extLst>
              <a:ext uri="{FF2B5EF4-FFF2-40B4-BE49-F238E27FC236}">
                <a16:creationId xmlns:a16="http://schemas.microsoft.com/office/drawing/2014/main" id="{BF037F29-2295-4731-8AD6-9A2400532BD9}"/>
              </a:ext>
            </a:extLst>
          </p:cNvPr>
          <p:cNvGrpSpPr/>
          <p:nvPr/>
        </p:nvGrpSpPr>
        <p:grpSpPr>
          <a:xfrm>
            <a:off x="2368263" y="1961445"/>
            <a:ext cx="1539560" cy="171967"/>
            <a:chOff x="7746380" y="2949426"/>
            <a:chExt cx="2188691" cy="244475"/>
          </a:xfrm>
        </p:grpSpPr>
        <p:pic>
          <p:nvPicPr>
            <p:cNvPr id="283" name="Picture 14">
              <a:extLst>
                <a:ext uri="{FF2B5EF4-FFF2-40B4-BE49-F238E27FC236}">
                  <a16:creationId xmlns:a16="http://schemas.microsoft.com/office/drawing/2014/main" id="{BAEEF780-A1B2-472B-84F4-B2D2873667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4" name="Picture 15">
              <a:extLst>
                <a:ext uri="{FF2B5EF4-FFF2-40B4-BE49-F238E27FC236}">
                  <a16:creationId xmlns:a16="http://schemas.microsoft.com/office/drawing/2014/main" id="{D6223964-1006-454A-8674-5CF7E8AD0A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5" name="Picture 16">
              <a:extLst>
                <a:ext uri="{FF2B5EF4-FFF2-40B4-BE49-F238E27FC236}">
                  <a16:creationId xmlns:a16="http://schemas.microsoft.com/office/drawing/2014/main" id="{B9992449-7685-47DA-866C-1015C60A7B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6" name="Picture 17">
              <a:extLst>
                <a:ext uri="{FF2B5EF4-FFF2-40B4-BE49-F238E27FC236}">
                  <a16:creationId xmlns:a16="http://schemas.microsoft.com/office/drawing/2014/main" id="{7D3FB9CF-1D55-4ED2-A8AE-04860F45E4C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7" name="Picture 18">
              <a:extLst>
                <a:ext uri="{FF2B5EF4-FFF2-40B4-BE49-F238E27FC236}">
                  <a16:creationId xmlns:a16="http://schemas.microsoft.com/office/drawing/2014/main" id="{888E379B-98B6-4B4B-B60F-2D9BB780E3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8" name="Picture 19">
              <a:extLst>
                <a:ext uri="{FF2B5EF4-FFF2-40B4-BE49-F238E27FC236}">
                  <a16:creationId xmlns:a16="http://schemas.microsoft.com/office/drawing/2014/main" id="{581BAF52-21CA-4BA2-85CD-8558D9BF54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9" name="Picture 20">
              <a:extLst>
                <a:ext uri="{FF2B5EF4-FFF2-40B4-BE49-F238E27FC236}">
                  <a16:creationId xmlns:a16="http://schemas.microsoft.com/office/drawing/2014/main" id="{27D632BD-96BF-4C5C-9680-88F548C5A3A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0" name="Picture 21">
              <a:extLst>
                <a:ext uri="{FF2B5EF4-FFF2-40B4-BE49-F238E27FC236}">
                  <a16:creationId xmlns:a16="http://schemas.microsoft.com/office/drawing/2014/main" id="{9770B77C-59DA-4C6B-B5D6-72D0A2340C0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1" name="Picture 22">
              <a:extLst>
                <a:ext uri="{FF2B5EF4-FFF2-40B4-BE49-F238E27FC236}">
                  <a16:creationId xmlns:a16="http://schemas.microsoft.com/office/drawing/2014/main" id="{C2C2BD43-AF0E-4DAF-8C79-64BC17DFA0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2" name="Picture 23">
              <a:extLst>
                <a:ext uri="{FF2B5EF4-FFF2-40B4-BE49-F238E27FC236}">
                  <a16:creationId xmlns:a16="http://schemas.microsoft.com/office/drawing/2014/main" id="{060D73DC-236F-470A-BBE4-E8A26B18FC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93" name="Group 56">
            <a:extLst>
              <a:ext uri="{FF2B5EF4-FFF2-40B4-BE49-F238E27FC236}">
                <a16:creationId xmlns:a16="http://schemas.microsoft.com/office/drawing/2014/main" id="{465880FC-EECA-471B-9CFD-AE78C6F2264E}"/>
              </a:ext>
            </a:extLst>
          </p:cNvPr>
          <p:cNvGrpSpPr/>
          <p:nvPr/>
        </p:nvGrpSpPr>
        <p:grpSpPr>
          <a:xfrm>
            <a:off x="2368263" y="2410687"/>
            <a:ext cx="1539560" cy="171967"/>
            <a:chOff x="7746380" y="2949426"/>
            <a:chExt cx="2188691" cy="244475"/>
          </a:xfrm>
        </p:grpSpPr>
        <p:pic>
          <p:nvPicPr>
            <p:cNvPr id="294" name="Picture 14">
              <a:extLst>
                <a:ext uri="{FF2B5EF4-FFF2-40B4-BE49-F238E27FC236}">
                  <a16:creationId xmlns:a16="http://schemas.microsoft.com/office/drawing/2014/main" id="{877AF115-A188-46DB-8390-B2C8FCEDC3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5" name="Picture 15">
              <a:extLst>
                <a:ext uri="{FF2B5EF4-FFF2-40B4-BE49-F238E27FC236}">
                  <a16:creationId xmlns:a16="http://schemas.microsoft.com/office/drawing/2014/main" id="{8DF671A4-D598-4FF9-B6E5-09894F262C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6" name="Picture 16">
              <a:extLst>
                <a:ext uri="{FF2B5EF4-FFF2-40B4-BE49-F238E27FC236}">
                  <a16:creationId xmlns:a16="http://schemas.microsoft.com/office/drawing/2014/main" id="{E88E060E-1937-4106-AAA4-5929F0F242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7" name="Picture 17">
              <a:extLst>
                <a:ext uri="{FF2B5EF4-FFF2-40B4-BE49-F238E27FC236}">
                  <a16:creationId xmlns:a16="http://schemas.microsoft.com/office/drawing/2014/main" id="{F706BCF2-D8F0-4CD5-B6E6-4FC9DDFE56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8" name="Picture 18">
              <a:extLst>
                <a:ext uri="{FF2B5EF4-FFF2-40B4-BE49-F238E27FC236}">
                  <a16:creationId xmlns:a16="http://schemas.microsoft.com/office/drawing/2014/main" id="{1909E731-EE0A-4747-AC68-611B691C57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9" name="Picture 19">
              <a:extLst>
                <a:ext uri="{FF2B5EF4-FFF2-40B4-BE49-F238E27FC236}">
                  <a16:creationId xmlns:a16="http://schemas.microsoft.com/office/drawing/2014/main" id="{0E0F4A7A-FEAB-4CE1-B859-F31A81580F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0" name="Picture 20">
              <a:extLst>
                <a:ext uri="{FF2B5EF4-FFF2-40B4-BE49-F238E27FC236}">
                  <a16:creationId xmlns:a16="http://schemas.microsoft.com/office/drawing/2014/main" id="{2EBE4420-0049-44AB-AA00-2E3957FC43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1" name="Picture 21">
              <a:extLst>
                <a:ext uri="{FF2B5EF4-FFF2-40B4-BE49-F238E27FC236}">
                  <a16:creationId xmlns:a16="http://schemas.microsoft.com/office/drawing/2014/main" id="{46D37808-A93A-4145-80B3-6085B5E59A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2" name="Picture 22">
              <a:extLst>
                <a:ext uri="{FF2B5EF4-FFF2-40B4-BE49-F238E27FC236}">
                  <a16:creationId xmlns:a16="http://schemas.microsoft.com/office/drawing/2014/main" id="{F70E414E-EEC1-4235-A324-4F4825263CD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3" name="Picture 23">
              <a:extLst>
                <a:ext uri="{FF2B5EF4-FFF2-40B4-BE49-F238E27FC236}">
                  <a16:creationId xmlns:a16="http://schemas.microsoft.com/office/drawing/2014/main" id="{A5C7976B-2F8C-4013-BC99-9858568681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04" name="Group 56">
            <a:extLst>
              <a:ext uri="{FF2B5EF4-FFF2-40B4-BE49-F238E27FC236}">
                <a16:creationId xmlns:a16="http://schemas.microsoft.com/office/drawing/2014/main" id="{3219DFB6-70DE-4770-862A-138CE651ABD2}"/>
              </a:ext>
            </a:extLst>
          </p:cNvPr>
          <p:cNvGrpSpPr/>
          <p:nvPr/>
        </p:nvGrpSpPr>
        <p:grpSpPr>
          <a:xfrm>
            <a:off x="2365037" y="2866981"/>
            <a:ext cx="1539560" cy="171967"/>
            <a:chOff x="7746380" y="2949426"/>
            <a:chExt cx="2188691" cy="244475"/>
          </a:xfrm>
        </p:grpSpPr>
        <p:pic>
          <p:nvPicPr>
            <p:cNvPr id="305" name="Picture 14">
              <a:extLst>
                <a:ext uri="{FF2B5EF4-FFF2-40B4-BE49-F238E27FC236}">
                  <a16:creationId xmlns:a16="http://schemas.microsoft.com/office/drawing/2014/main" id="{1CE000B9-EC0A-4B38-BF18-3F8F16A7AF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6" name="Picture 15">
              <a:extLst>
                <a:ext uri="{FF2B5EF4-FFF2-40B4-BE49-F238E27FC236}">
                  <a16:creationId xmlns:a16="http://schemas.microsoft.com/office/drawing/2014/main" id="{F39EC67B-3AD1-4026-A173-EC5C66D59A3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7" name="Picture 16">
              <a:extLst>
                <a:ext uri="{FF2B5EF4-FFF2-40B4-BE49-F238E27FC236}">
                  <a16:creationId xmlns:a16="http://schemas.microsoft.com/office/drawing/2014/main" id="{41B5DFD8-240D-4D59-8DA5-619B46F729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8" name="Picture 17">
              <a:extLst>
                <a:ext uri="{FF2B5EF4-FFF2-40B4-BE49-F238E27FC236}">
                  <a16:creationId xmlns:a16="http://schemas.microsoft.com/office/drawing/2014/main" id="{C64C036E-617B-4665-BE04-ADEE89BF9AF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9" name="Picture 18">
              <a:extLst>
                <a:ext uri="{FF2B5EF4-FFF2-40B4-BE49-F238E27FC236}">
                  <a16:creationId xmlns:a16="http://schemas.microsoft.com/office/drawing/2014/main" id="{B8C0CAD7-5214-444C-B39A-8617DC1511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0" name="Picture 19">
              <a:extLst>
                <a:ext uri="{FF2B5EF4-FFF2-40B4-BE49-F238E27FC236}">
                  <a16:creationId xmlns:a16="http://schemas.microsoft.com/office/drawing/2014/main" id="{5E1CF8A6-CF31-4A50-9226-45627A6AC5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1" name="Picture 20">
              <a:extLst>
                <a:ext uri="{FF2B5EF4-FFF2-40B4-BE49-F238E27FC236}">
                  <a16:creationId xmlns:a16="http://schemas.microsoft.com/office/drawing/2014/main" id="{1523AB91-1AA4-4BCA-B2FD-EEE295DB00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2" name="Picture 21">
              <a:extLst>
                <a:ext uri="{FF2B5EF4-FFF2-40B4-BE49-F238E27FC236}">
                  <a16:creationId xmlns:a16="http://schemas.microsoft.com/office/drawing/2014/main" id="{D9A762E5-EB9F-47EF-9FB3-3074D6FB34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3" name="Picture 22">
              <a:extLst>
                <a:ext uri="{FF2B5EF4-FFF2-40B4-BE49-F238E27FC236}">
                  <a16:creationId xmlns:a16="http://schemas.microsoft.com/office/drawing/2014/main" id="{3CC11B80-4CEE-41E8-BD61-5B09D9EA2F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4" name="Picture 23">
              <a:extLst>
                <a:ext uri="{FF2B5EF4-FFF2-40B4-BE49-F238E27FC236}">
                  <a16:creationId xmlns:a16="http://schemas.microsoft.com/office/drawing/2014/main" id="{55A6274D-E0D0-46F6-A886-E7DD070A42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15" name="Group 56">
            <a:extLst>
              <a:ext uri="{FF2B5EF4-FFF2-40B4-BE49-F238E27FC236}">
                <a16:creationId xmlns:a16="http://schemas.microsoft.com/office/drawing/2014/main" id="{9D109083-57D9-4B08-A46F-4556A4EF4D3D}"/>
              </a:ext>
            </a:extLst>
          </p:cNvPr>
          <p:cNvGrpSpPr/>
          <p:nvPr/>
        </p:nvGrpSpPr>
        <p:grpSpPr>
          <a:xfrm>
            <a:off x="2368263" y="3312231"/>
            <a:ext cx="1539560" cy="171967"/>
            <a:chOff x="7746380" y="2949426"/>
            <a:chExt cx="2188691" cy="244475"/>
          </a:xfrm>
        </p:grpSpPr>
        <p:pic>
          <p:nvPicPr>
            <p:cNvPr id="316" name="Picture 14">
              <a:extLst>
                <a:ext uri="{FF2B5EF4-FFF2-40B4-BE49-F238E27FC236}">
                  <a16:creationId xmlns:a16="http://schemas.microsoft.com/office/drawing/2014/main" id="{6E582054-B893-4F4B-BACB-6E775571A6F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7" name="Picture 15">
              <a:extLst>
                <a:ext uri="{FF2B5EF4-FFF2-40B4-BE49-F238E27FC236}">
                  <a16:creationId xmlns:a16="http://schemas.microsoft.com/office/drawing/2014/main" id="{538D1CC6-1190-4031-9D8F-F64842F8C8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8" name="Picture 16">
              <a:extLst>
                <a:ext uri="{FF2B5EF4-FFF2-40B4-BE49-F238E27FC236}">
                  <a16:creationId xmlns:a16="http://schemas.microsoft.com/office/drawing/2014/main" id="{237C5744-186A-4A8D-93FB-52175E0D945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9" name="Picture 17">
              <a:extLst>
                <a:ext uri="{FF2B5EF4-FFF2-40B4-BE49-F238E27FC236}">
                  <a16:creationId xmlns:a16="http://schemas.microsoft.com/office/drawing/2014/main" id="{44A1AF41-8CB0-4A62-ABA9-6D5C577985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0" name="Picture 18">
              <a:extLst>
                <a:ext uri="{FF2B5EF4-FFF2-40B4-BE49-F238E27FC236}">
                  <a16:creationId xmlns:a16="http://schemas.microsoft.com/office/drawing/2014/main" id="{D0DC6F8A-9FE7-485A-ABC2-CF3F4BA261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1" name="Picture 19">
              <a:extLst>
                <a:ext uri="{FF2B5EF4-FFF2-40B4-BE49-F238E27FC236}">
                  <a16:creationId xmlns:a16="http://schemas.microsoft.com/office/drawing/2014/main" id="{16BFB27A-233D-40EA-A8C2-AC333BA5D5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2" name="Picture 20">
              <a:extLst>
                <a:ext uri="{FF2B5EF4-FFF2-40B4-BE49-F238E27FC236}">
                  <a16:creationId xmlns:a16="http://schemas.microsoft.com/office/drawing/2014/main" id="{361A6C44-3C75-421D-9145-C9A6990CFE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3" name="Picture 21">
              <a:extLst>
                <a:ext uri="{FF2B5EF4-FFF2-40B4-BE49-F238E27FC236}">
                  <a16:creationId xmlns:a16="http://schemas.microsoft.com/office/drawing/2014/main" id="{99283727-AEF3-4E14-9BBD-2907F2CF4F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4" name="Picture 22">
              <a:extLst>
                <a:ext uri="{FF2B5EF4-FFF2-40B4-BE49-F238E27FC236}">
                  <a16:creationId xmlns:a16="http://schemas.microsoft.com/office/drawing/2014/main" id="{DFFCD161-284B-48A3-B462-9E3F195BD0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5" name="Picture 23">
              <a:extLst>
                <a:ext uri="{FF2B5EF4-FFF2-40B4-BE49-F238E27FC236}">
                  <a16:creationId xmlns:a16="http://schemas.microsoft.com/office/drawing/2014/main" id="{661F0708-5D06-457E-BFD9-6DF79D96E2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26" name="Group 56">
            <a:extLst>
              <a:ext uri="{FF2B5EF4-FFF2-40B4-BE49-F238E27FC236}">
                <a16:creationId xmlns:a16="http://schemas.microsoft.com/office/drawing/2014/main" id="{F91AEE38-3CFE-4D52-A574-68851077CF88}"/>
              </a:ext>
            </a:extLst>
          </p:cNvPr>
          <p:cNvGrpSpPr/>
          <p:nvPr/>
        </p:nvGrpSpPr>
        <p:grpSpPr>
          <a:xfrm>
            <a:off x="2364858" y="3757481"/>
            <a:ext cx="1539560" cy="171967"/>
            <a:chOff x="7746380" y="2949426"/>
            <a:chExt cx="2188691" cy="244475"/>
          </a:xfrm>
        </p:grpSpPr>
        <p:pic>
          <p:nvPicPr>
            <p:cNvPr id="327" name="Picture 14">
              <a:extLst>
                <a:ext uri="{FF2B5EF4-FFF2-40B4-BE49-F238E27FC236}">
                  <a16:creationId xmlns:a16="http://schemas.microsoft.com/office/drawing/2014/main" id="{F8F5159A-C9AD-4A19-940F-57B2F7A421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8" name="Picture 15">
              <a:extLst>
                <a:ext uri="{FF2B5EF4-FFF2-40B4-BE49-F238E27FC236}">
                  <a16:creationId xmlns:a16="http://schemas.microsoft.com/office/drawing/2014/main" id="{4D983C28-7556-4FB7-A01D-D6EDC6B466F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9" name="Picture 16">
              <a:extLst>
                <a:ext uri="{FF2B5EF4-FFF2-40B4-BE49-F238E27FC236}">
                  <a16:creationId xmlns:a16="http://schemas.microsoft.com/office/drawing/2014/main" id="{8AFC7975-002C-4816-A191-1D5D7D91C6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0" name="Picture 17">
              <a:extLst>
                <a:ext uri="{FF2B5EF4-FFF2-40B4-BE49-F238E27FC236}">
                  <a16:creationId xmlns:a16="http://schemas.microsoft.com/office/drawing/2014/main" id="{53E5C11E-6079-4442-B29D-23B360906E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1" name="Picture 18">
              <a:extLst>
                <a:ext uri="{FF2B5EF4-FFF2-40B4-BE49-F238E27FC236}">
                  <a16:creationId xmlns:a16="http://schemas.microsoft.com/office/drawing/2014/main" id="{F5367367-AB45-4D4E-B6C5-A7F51AEDF9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2" name="Picture 19">
              <a:extLst>
                <a:ext uri="{FF2B5EF4-FFF2-40B4-BE49-F238E27FC236}">
                  <a16:creationId xmlns:a16="http://schemas.microsoft.com/office/drawing/2014/main" id="{C0FE586B-2E54-421D-AD61-F6385E1295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3" name="Picture 20">
              <a:extLst>
                <a:ext uri="{FF2B5EF4-FFF2-40B4-BE49-F238E27FC236}">
                  <a16:creationId xmlns:a16="http://schemas.microsoft.com/office/drawing/2014/main" id="{8498AF60-AD25-405B-A152-6740E0542C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4" name="Picture 21">
              <a:extLst>
                <a:ext uri="{FF2B5EF4-FFF2-40B4-BE49-F238E27FC236}">
                  <a16:creationId xmlns:a16="http://schemas.microsoft.com/office/drawing/2014/main" id="{19472080-984B-44FA-A972-6E1B37300D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5" name="Picture 22">
              <a:extLst>
                <a:ext uri="{FF2B5EF4-FFF2-40B4-BE49-F238E27FC236}">
                  <a16:creationId xmlns:a16="http://schemas.microsoft.com/office/drawing/2014/main" id="{D0E393E8-B15A-41A8-B56F-D1D0BF0260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6" name="Picture 23">
              <a:extLst>
                <a:ext uri="{FF2B5EF4-FFF2-40B4-BE49-F238E27FC236}">
                  <a16:creationId xmlns:a16="http://schemas.microsoft.com/office/drawing/2014/main" id="{169EE203-1EBF-43A9-AC21-6D21787FDF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37" name="Group 56">
            <a:extLst>
              <a:ext uri="{FF2B5EF4-FFF2-40B4-BE49-F238E27FC236}">
                <a16:creationId xmlns:a16="http://schemas.microsoft.com/office/drawing/2014/main" id="{1490CE73-83BA-4E7A-9538-9A6592E45DB9}"/>
              </a:ext>
            </a:extLst>
          </p:cNvPr>
          <p:cNvGrpSpPr/>
          <p:nvPr/>
        </p:nvGrpSpPr>
        <p:grpSpPr>
          <a:xfrm>
            <a:off x="2368263" y="4202731"/>
            <a:ext cx="1539560" cy="171967"/>
            <a:chOff x="7746380" y="2949426"/>
            <a:chExt cx="2188691" cy="244475"/>
          </a:xfrm>
        </p:grpSpPr>
        <p:pic>
          <p:nvPicPr>
            <p:cNvPr id="338" name="Picture 14">
              <a:extLst>
                <a:ext uri="{FF2B5EF4-FFF2-40B4-BE49-F238E27FC236}">
                  <a16:creationId xmlns:a16="http://schemas.microsoft.com/office/drawing/2014/main" id="{99243306-AA5C-45F2-9451-F5B001E1FDC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9" name="Picture 15">
              <a:extLst>
                <a:ext uri="{FF2B5EF4-FFF2-40B4-BE49-F238E27FC236}">
                  <a16:creationId xmlns:a16="http://schemas.microsoft.com/office/drawing/2014/main" id="{B901D286-8EDC-433E-859A-EFB63F8D2C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0" name="Picture 16">
              <a:extLst>
                <a:ext uri="{FF2B5EF4-FFF2-40B4-BE49-F238E27FC236}">
                  <a16:creationId xmlns:a16="http://schemas.microsoft.com/office/drawing/2014/main" id="{E7DCEDEF-15BE-4953-B6CB-5F68AA8A2E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1" name="Picture 17">
              <a:extLst>
                <a:ext uri="{FF2B5EF4-FFF2-40B4-BE49-F238E27FC236}">
                  <a16:creationId xmlns:a16="http://schemas.microsoft.com/office/drawing/2014/main" id="{1DAD25F0-1626-410D-A8A2-4AE789F02E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2" name="Picture 18">
              <a:extLst>
                <a:ext uri="{FF2B5EF4-FFF2-40B4-BE49-F238E27FC236}">
                  <a16:creationId xmlns:a16="http://schemas.microsoft.com/office/drawing/2014/main" id="{0AD387E7-A518-4197-A563-4D9AA476A2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3" name="Picture 19">
              <a:extLst>
                <a:ext uri="{FF2B5EF4-FFF2-40B4-BE49-F238E27FC236}">
                  <a16:creationId xmlns:a16="http://schemas.microsoft.com/office/drawing/2014/main" id="{FAF4D99D-8ACC-4FC0-B61E-18017943A55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4" name="Picture 20">
              <a:extLst>
                <a:ext uri="{FF2B5EF4-FFF2-40B4-BE49-F238E27FC236}">
                  <a16:creationId xmlns:a16="http://schemas.microsoft.com/office/drawing/2014/main" id="{79B86E96-53A8-4402-A4B6-22A5CAFB92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5" name="Picture 21">
              <a:extLst>
                <a:ext uri="{FF2B5EF4-FFF2-40B4-BE49-F238E27FC236}">
                  <a16:creationId xmlns:a16="http://schemas.microsoft.com/office/drawing/2014/main" id="{3BF8C7FC-A189-4463-BBA0-63E8D75992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6" name="Picture 22">
              <a:extLst>
                <a:ext uri="{FF2B5EF4-FFF2-40B4-BE49-F238E27FC236}">
                  <a16:creationId xmlns:a16="http://schemas.microsoft.com/office/drawing/2014/main" id="{94601811-853A-4859-B0CD-CF5FBB9EAA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7" name="Picture 23">
              <a:extLst>
                <a:ext uri="{FF2B5EF4-FFF2-40B4-BE49-F238E27FC236}">
                  <a16:creationId xmlns:a16="http://schemas.microsoft.com/office/drawing/2014/main" id="{CDD9AD20-0E34-4B4C-927E-4C1A81AD2E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48" name="Group 56">
            <a:extLst>
              <a:ext uri="{FF2B5EF4-FFF2-40B4-BE49-F238E27FC236}">
                <a16:creationId xmlns:a16="http://schemas.microsoft.com/office/drawing/2014/main" id="{0A921F2C-80FF-48BA-A66C-0A21316BE9AE}"/>
              </a:ext>
            </a:extLst>
          </p:cNvPr>
          <p:cNvGrpSpPr/>
          <p:nvPr/>
        </p:nvGrpSpPr>
        <p:grpSpPr>
          <a:xfrm>
            <a:off x="2371380" y="4647981"/>
            <a:ext cx="1539560" cy="171967"/>
            <a:chOff x="7746380" y="2949426"/>
            <a:chExt cx="2188691" cy="244475"/>
          </a:xfrm>
        </p:grpSpPr>
        <p:pic>
          <p:nvPicPr>
            <p:cNvPr id="349" name="Picture 14">
              <a:extLst>
                <a:ext uri="{FF2B5EF4-FFF2-40B4-BE49-F238E27FC236}">
                  <a16:creationId xmlns:a16="http://schemas.microsoft.com/office/drawing/2014/main" id="{27F4D280-7191-4695-B43B-6DE7E05701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0" name="Picture 15">
              <a:extLst>
                <a:ext uri="{FF2B5EF4-FFF2-40B4-BE49-F238E27FC236}">
                  <a16:creationId xmlns:a16="http://schemas.microsoft.com/office/drawing/2014/main" id="{D18DD088-CA1B-45B4-BE9C-B19DFFF241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1" name="Picture 16">
              <a:extLst>
                <a:ext uri="{FF2B5EF4-FFF2-40B4-BE49-F238E27FC236}">
                  <a16:creationId xmlns:a16="http://schemas.microsoft.com/office/drawing/2014/main" id="{935DE0D8-AC9A-4096-B043-6AFBDB6666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2" name="Picture 17">
              <a:extLst>
                <a:ext uri="{FF2B5EF4-FFF2-40B4-BE49-F238E27FC236}">
                  <a16:creationId xmlns:a16="http://schemas.microsoft.com/office/drawing/2014/main" id="{D0A5AC15-52FC-4E7F-866E-960C4E4F7C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3" name="Picture 18">
              <a:extLst>
                <a:ext uri="{FF2B5EF4-FFF2-40B4-BE49-F238E27FC236}">
                  <a16:creationId xmlns:a16="http://schemas.microsoft.com/office/drawing/2014/main" id="{CC00C75E-B848-415D-8955-3AE5944279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4" name="Picture 19">
              <a:extLst>
                <a:ext uri="{FF2B5EF4-FFF2-40B4-BE49-F238E27FC236}">
                  <a16:creationId xmlns:a16="http://schemas.microsoft.com/office/drawing/2014/main" id="{AF6C175A-97C6-4637-97F3-A2C2095C05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5" name="Picture 20">
              <a:extLst>
                <a:ext uri="{FF2B5EF4-FFF2-40B4-BE49-F238E27FC236}">
                  <a16:creationId xmlns:a16="http://schemas.microsoft.com/office/drawing/2014/main" id="{79DB1F11-8EB4-47E5-A35A-91B5E5FE6C9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6" name="Picture 21">
              <a:extLst>
                <a:ext uri="{FF2B5EF4-FFF2-40B4-BE49-F238E27FC236}">
                  <a16:creationId xmlns:a16="http://schemas.microsoft.com/office/drawing/2014/main" id="{0101E118-8D76-4265-AB70-E06562D75A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7" name="Picture 22">
              <a:extLst>
                <a:ext uri="{FF2B5EF4-FFF2-40B4-BE49-F238E27FC236}">
                  <a16:creationId xmlns:a16="http://schemas.microsoft.com/office/drawing/2014/main" id="{D31AEDC1-5F8A-4755-B9EC-31000C0420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8" name="Picture 23">
              <a:extLst>
                <a:ext uri="{FF2B5EF4-FFF2-40B4-BE49-F238E27FC236}">
                  <a16:creationId xmlns:a16="http://schemas.microsoft.com/office/drawing/2014/main" id="{0282489C-BFD7-4F6B-A8F4-4A48FDD7DDB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59" name="Group 56">
            <a:extLst>
              <a:ext uri="{FF2B5EF4-FFF2-40B4-BE49-F238E27FC236}">
                <a16:creationId xmlns:a16="http://schemas.microsoft.com/office/drawing/2014/main" id="{C938E9FC-6051-42B3-A833-4267B6053FB3}"/>
              </a:ext>
            </a:extLst>
          </p:cNvPr>
          <p:cNvGrpSpPr/>
          <p:nvPr/>
        </p:nvGrpSpPr>
        <p:grpSpPr>
          <a:xfrm>
            <a:off x="2366992" y="5093231"/>
            <a:ext cx="1539560" cy="171967"/>
            <a:chOff x="7746380" y="2949426"/>
            <a:chExt cx="2188691" cy="244475"/>
          </a:xfrm>
        </p:grpSpPr>
        <p:pic>
          <p:nvPicPr>
            <p:cNvPr id="360" name="Picture 14">
              <a:extLst>
                <a:ext uri="{FF2B5EF4-FFF2-40B4-BE49-F238E27FC236}">
                  <a16:creationId xmlns:a16="http://schemas.microsoft.com/office/drawing/2014/main" id="{7147718A-8596-4A9F-AA7B-1BB62E3CE1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1" name="Picture 15">
              <a:extLst>
                <a:ext uri="{FF2B5EF4-FFF2-40B4-BE49-F238E27FC236}">
                  <a16:creationId xmlns:a16="http://schemas.microsoft.com/office/drawing/2014/main" id="{86E7A664-1085-4451-AC35-8B4A04D259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2" name="Picture 16">
              <a:extLst>
                <a:ext uri="{FF2B5EF4-FFF2-40B4-BE49-F238E27FC236}">
                  <a16:creationId xmlns:a16="http://schemas.microsoft.com/office/drawing/2014/main" id="{B6E46B81-5C31-412B-A8DC-726C415ACF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3" name="Picture 17">
              <a:extLst>
                <a:ext uri="{FF2B5EF4-FFF2-40B4-BE49-F238E27FC236}">
                  <a16:creationId xmlns:a16="http://schemas.microsoft.com/office/drawing/2014/main" id="{FDB276A3-7453-48EF-91D2-3A91B453F9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4" name="Picture 18">
              <a:extLst>
                <a:ext uri="{FF2B5EF4-FFF2-40B4-BE49-F238E27FC236}">
                  <a16:creationId xmlns:a16="http://schemas.microsoft.com/office/drawing/2014/main" id="{F9B93DF2-0508-4F86-926C-66CE63AFC7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5" name="Picture 19">
              <a:extLst>
                <a:ext uri="{FF2B5EF4-FFF2-40B4-BE49-F238E27FC236}">
                  <a16:creationId xmlns:a16="http://schemas.microsoft.com/office/drawing/2014/main" id="{5C1BB5CA-C649-487F-A6F4-EC13D83594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6" name="Picture 20">
              <a:extLst>
                <a:ext uri="{FF2B5EF4-FFF2-40B4-BE49-F238E27FC236}">
                  <a16:creationId xmlns:a16="http://schemas.microsoft.com/office/drawing/2014/main" id="{88DE068B-13ED-4F03-B9C5-6B6CF1576B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7" name="Picture 21">
              <a:extLst>
                <a:ext uri="{FF2B5EF4-FFF2-40B4-BE49-F238E27FC236}">
                  <a16:creationId xmlns:a16="http://schemas.microsoft.com/office/drawing/2014/main" id="{38D1B1B9-42BF-42E5-A711-78C0FAC293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8" name="Picture 22">
              <a:extLst>
                <a:ext uri="{FF2B5EF4-FFF2-40B4-BE49-F238E27FC236}">
                  <a16:creationId xmlns:a16="http://schemas.microsoft.com/office/drawing/2014/main" id="{1876B067-F3C2-4CD6-983A-A9D1E572EF0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9" name="Picture 23">
              <a:extLst>
                <a:ext uri="{FF2B5EF4-FFF2-40B4-BE49-F238E27FC236}">
                  <a16:creationId xmlns:a16="http://schemas.microsoft.com/office/drawing/2014/main" id="{851AA65C-9BAC-49AE-82AA-F6DC40942C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70" name="Group 56">
            <a:extLst>
              <a:ext uri="{FF2B5EF4-FFF2-40B4-BE49-F238E27FC236}">
                <a16:creationId xmlns:a16="http://schemas.microsoft.com/office/drawing/2014/main" id="{BC4A9ED9-727D-43E9-96BE-872EF067EB28}"/>
              </a:ext>
            </a:extLst>
          </p:cNvPr>
          <p:cNvGrpSpPr/>
          <p:nvPr/>
        </p:nvGrpSpPr>
        <p:grpSpPr>
          <a:xfrm>
            <a:off x="2364418" y="5525182"/>
            <a:ext cx="1539560" cy="171967"/>
            <a:chOff x="7746380" y="2949426"/>
            <a:chExt cx="2188691" cy="244475"/>
          </a:xfrm>
        </p:grpSpPr>
        <p:pic>
          <p:nvPicPr>
            <p:cNvPr id="371" name="Picture 14">
              <a:extLst>
                <a:ext uri="{FF2B5EF4-FFF2-40B4-BE49-F238E27FC236}">
                  <a16:creationId xmlns:a16="http://schemas.microsoft.com/office/drawing/2014/main" id="{3AA27789-1033-46D5-8DE6-FAE40476DD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2" name="Picture 15">
              <a:extLst>
                <a:ext uri="{FF2B5EF4-FFF2-40B4-BE49-F238E27FC236}">
                  <a16:creationId xmlns:a16="http://schemas.microsoft.com/office/drawing/2014/main" id="{D136790C-9BEA-483D-9810-A7AA44A6650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3" name="Picture 16">
              <a:extLst>
                <a:ext uri="{FF2B5EF4-FFF2-40B4-BE49-F238E27FC236}">
                  <a16:creationId xmlns:a16="http://schemas.microsoft.com/office/drawing/2014/main" id="{A015D6B9-15D9-4A88-A3AB-630D131FE4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4" name="Picture 17">
              <a:extLst>
                <a:ext uri="{FF2B5EF4-FFF2-40B4-BE49-F238E27FC236}">
                  <a16:creationId xmlns:a16="http://schemas.microsoft.com/office/drawing/2014/main" id="{A3327576-B4FC-4E7C-9B56-0D3E6746CA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5" name="Picture 18">
              <a:extLst>
                <a:ext uri="{FF2B5EF4-FFF2-40B4-BE49-F238E27FC236}">
                  <a16:creationId xmlns:a16="http://schemas.microsoft.com/office/drawing/2014/main" id="{2565E3C8-BD76-4AE1-A968-7374F38D34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6" name="Picture 19">
              <a:extLst>
                <a:ext uri="{FF2B5EF4-FFF2-40B4-BE49-F238E27FC236}">
                  <a16:creationId xmlns:a16="http://schemas.microsoft.com/office/drawing/2014/main" id="{90B2F654-C7CF-46CD-8E8C-950392A5AF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7" name="Picture 20">
              <a:extLst>
                <a:ext uri="{FF2B5EF4-FFF2-40B4-BE49-F238E27FC236}">
                  <a16:creationId xmlns:a16="http://schemas.microsoft.com/office/drawing/2014/main" id="{8BB19C5C-76D0-495D-AB15-E2FCD297E1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8" name="Picture 21">
              <a:extLst>
                <a:ext uri="{FF2B5EF4-FFF2-40B4-BE49-F238E27FC236}">
                  <a16:creationId xmlns:a16="http://schemas.microsoft.com/office/drawing/2014/main" id="{DDD2BBD4-6A28-4983-8745-29100B3E67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9" name="Picture 22">
              <a:extLst>
                <a:ext uri="{FF2B5EF4-FFF2-40B4-BE49-F238E27FC236}">
                  <a16:creationId xmlns:a16="http://schemas.microsoft.com/office/drawing/2014/main" id="{11151A36-9BDA-4907-8E51-0AEDC7A049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0" name="Picture 23">
              <a:extLst>
                <a:ext uri="{FF2B5EF4-FFF2-40B4-BE49-F238E27FC236}">
                  <a16:creationId xmlns:a16="http://schemas.microsoft.com/office/drawing/2014/main" id="{3D7600FF-75E9-43FD-9036-B02E1299B40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81" name="Group 380">
            <a:extLst>
              <a:ext uri="{FF2B5EF4-FFF2-40B4-BE49-F238E27FC236}">
                <a16:creationId xmlns:a16="http://schemas.microsoft.com/office/drawing/2014/main" id="{C9BC598F-7706-40E2-A210-8BFE4D4F5B9A}"/>
              </a:ext>
            </a:extLst>
          </p:cNvPr>
          <p:cNvGrpSpPr/>
          <p:nvPr/>
        </p:nvGrpSpPr>
        <p:grpSpPr>
          <a:xfrm>
            <a:off x="2364418" y="1517887"/>
            <a:ext cx="1539560" cy="1515856"/>
            <a:chOff x="4975891" y="1527626"/>
            <a:chExt cx="1539560" cy="1515856"/>
          </a:xfrm>
        </p:grpSpPr>
        <p:grpSp>
          <p:nvGrpSpPr>
            <p:cNvPr id="382" name="Group 56">
              <a:extLst>
                <a:ext uri="{FF2B5EF4-FFF2-40B4-BE49-F238E27FC236}">
                  <a16:creationId xmlns:a16="http://schemas.microsoft.com/office/drawing/2014/main" id="{065C7F55-4293-4FFF-9FEC-E6BE609C2370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482" name="Picture 14">
                <a:extLst>
                  <a:ext uri="{FF2B5EF4-FFF2-40B4-BE49-F238E27FC236}">
                    <a16:creationId xmlns:a16="http://schemas.microsoft.com/office/drawing/2014/main" id="{86E713A1-5301-4672-B65E-0331EC22B3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3" name="Picture 15">
                <a:extLst>
                  <a:ext uri="{FF2B5EF4-FFF2-40B4-BE49-F238E27FC236}">
                    <a16:creationId xmlns:a16="http://schemas.microsoft.com/office/drawing/2014/main" id="{E6FADBF9-F8F0-473E-83DA-A68BBBC996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4" name="Picture 16">
                <a:extLst>
                  <a:ext uri="{FF2B5EF4-FFF2-40B4-BE49-F238E27FC236}">
                    <a16:creationId xmlns:a16="http://schemas.microsoft.com/office/drawing/2014/main" id="{1423107B-77BB-4AD5-AAEC-28D86EC957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5" name="Picture 17">
                <a:extLst>
                  <a:ext uri="{FF2B5EF4-FFF2-40B4-BE49-F238E27FC236}">
                    <a16:creationId xmlns:a16="http://schemas.microsoft.com/office/drawing/2014/main" id="{C0C7A703-3975-4818-9728-E9B8E4BCAD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6" name="Picture 18">
                <a:extLst>
                  <a:ext uri="{FF2B5EF4-FFF2-40B4-BE49-F238E27FC236}">
                    <a16:creationId xmlns:a16="http://schemas.microsoft.com/office/drawing/2014/main" id="{BFE5B6E9-11B5-478C-A95F-88EFB6BAD5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7" name="Picture 19">
                <a:extLst>
                  <a:ext uri="{FF2B5EF4-FFF2-40B4-BE49-F238E27FC236}">
                    <a16:creationId xmlns:a16="http://schemas.microsoft.com/office/drawing/2014/main" id="{B2F325D2-5F84-4403-B468-9864C3AB79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8" name="Picture 20">
                <a:extLst>
                  <a:ext uri="{FF2B5EF4-FFF2-40B4-BE49-F238E27FC236}">
                    <a16:creationId xmlns:a16="http://schemas.microsoft.com/office/drawing/2014/main" id="{26CC62F9-D75F-46FC-B8DD-823CDCE8A4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9" name="Picture 21">
                <a:extLst>
                  <a:ext uri="{FF2B5EF4-FFF2-40B4-BE49-F238E27FC236}">
                    <a16:creationId xmlns:a16="http://schemas.microsoft.com/office/drawing/2014/main" id="{9DD19995-5F16-412D-91DB-7FEC619547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0" name="Picture 22">
                <a:extLst>
                  <a:ext uri="{FF2B5EF4-FFF2-40B4-BE49-F238E27FC236}">
                    <a16:creationId xmlns:a16="http://schemas.microsoft.com/office/drawing/2014/main" id="{FC4A6FEA-6A2A-4C8F-8AAE-D3650CC429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1" name="Picture 23">
                <a:extLst>
                  <a:ext uri="{FF2B5EF4-FFF2-40B4-BE49-F238E27FC236}">
                    <a16:creationId xmlns:a16="http://schemas.microsoft.com/office/drawing/2014/main" id="{476D034A-5CA4-4298-8570-C9D680B115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83" name="Group 56">
              <a:extLst>
                <a:ext uri="{FF2B5EF4-FFF2-40B4-BE49-F238E27FC236}">
                  <a16:creationId xmlns:a16="http://schemas.microsoft.com/office/drawing/2014/main" id="{94F9055B-2308-4EFD-9C43-62E17B29D8A0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472" name="Picture 14">
                <a:extLst>
                  <a:ext uri="{FF2B5EF4-FFF2-40B4-BE49-F238E27FC236}">
                    <a16:creationId xmlns:a16="http://schemas.microsoft.com/office/drawing/2014/main" id="{302C046D-DDEB-4832-8BB1-AA0B88EB92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3" name="Picture 15">
                <a:extLst>
                  <a:ext uri="{FF2B5EF4-FFF2-40B4-BE49-F238E27FC236}">
                    <a16:creationId xmlns:a16="http://schemas.microsoft.com/office/drawing/2014/main" id="{7EEF87B6-5CFD-4DC0-BC9A-DA08218CD5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4" name="Picture 16">
                <a:extLst>
                  <a:ext uri="{FF2B5EF4-FFF2-40B4-BE49-F238E27FC236}">
                    <a16:creationId xmlns:a16="http://schemas.microsoft.com/office/drawing/2014/main" id="{A635F58F-2C06-4896-AAA0-BE8CFE13DA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5" name="Picture 17">
                <a:extLst>
                  <a:ext uri="{FF2B5EF4-FFF2-40B4-BE49-F238E27FC236}">
                    <a16:creationId xmlns:a16="http://schemas.microsoft.com/office/drawing/2014/main" id="{AE290795-C077-45C9-B358-447B678216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6" name="Picture 18">
                <a:extLst>
                  <a:ext uri="{FF2B5EF4-FFF2-40B4-BE49-F238E27FC236}">
                    <a16:creationId xmlns:a16="http://schemas.microsoft.com/office/drawing/2014/main" id="{E8749C53-E1DB-4066-8773-BC4F6857F9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7" name="Picture 19">
                <a:extLst>
                  <a:ext uri="{FF2B5EF4-FFF2-40B4-BE49-F238E27FC236}">
                    <a16:creationId xmlns:a16="http://schemas.microsoft.com/office/drawing/2014/main" id="{A3532EA3-0A35-4242-8F92-8549A84673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8" name="Picture 20">
                <a:extLst>
                  <a:ext uri="{FF2B5EF4-FFF2-40B4-BE49-F238E27FC236}">
                    <a16:creationId xmlns:a16="http://schemas.microsoft.com/office/drawing/2014/main" id="{A8C4AAD9-94B0-4218-AD33-4B748859B0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9" name="Picture 21">
                <a:extLst>
                  <a:ext uri="{FF2B5EF4-FFF2-40B4-BE49-F238E27FC236}">
                    <a16:creationId xmlns:a16="http://schemas.microsoft.com/office/drawing/2014/main" id="{A794859F-0225-44F4-B51C-69DF604D2E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0" name="Picture 22">
                <a:extLst>
                  <a:ext uri="{FF2B5EF4-FFF2-40B4-BE49-F238E27FC236}">
                    <a16:creationId xmlns:a16="http://schemas.microsoft.com/office/drawing/2014/main" id="{1B1A7DCD-D256-4FD4-AB9F-E93BD2ED9D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1" name="Picture 23">
                <a:extLst>
                  <a:ext uri="{FF2B5EF4-FFF2-40B4-BE49-F238E27FC236}">
                    <a16:creationId xmlns:a16="http://schemas.microsoft.com/office/drawing/2014/main" id="{56F1AA5D-EB0D-4CA6-AFA3-81F2389474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84" name="Group 56">
              <a:extLst>
                <a:ext uri="{FF2B5EF4-FFF2-40B4-BE49-F238E27FC236}">
                  <a16:creationId xmlns:a16="http://schemas.microsoft.com/office/drawing/2014/main" id="{F279F8A6-9F6B-4ED3-BF06-863836377B76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462" name="Picture 14">
                <a:extLst>
                  <a:ext uri="{FF2B5EF4-FFF2-40B4-BE49-F238E27FC236}">
                    <a16:creationId xmlns:a16="http://schemas.microsoft.com/office/drawing/2014/main" id="{B4590E8B-B674-46DA-965A-30F6901D6F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3" name="Picture 15">
                <a:extLst>
                  <a:ext uri="{FF2B5EF4-FFF2-40B4-BE49-F238E27FC236}">
                    <a16:creationId xmlns:a16="http://schemas.microsoft.com/office/drawing/2014/main" id="{1E733629-E266-4355-B49B-3B668509A8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4" name="Picture 16">
                <a:extLst>
                  <a:ext uri="{FF2B5EF4-FFF2-40B4-BE49-F238E27FC236}">
                    <a16:creationId xmlns:a16="http://schemas.microsoft.com/office/drawing/2014/main" id="{88A269C5-A0F1-4FF4-9572-B9ABE5CF13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5" name="Picture 17">
                <a:extLst>
                  <a:ext uri="{FF2B5EF4-FFF2-40B4-BE49-F238E27FC236}">
                    <a16:creationId xmlns:a16="http://schemas.microsoft.com/office/drawing/2014/main" id="{3A1010A9-EBD8-47D2-8BD3-B6434320FA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6" name="Picture 18">
                <a:extLst>
                  <a:ext uri="{FF2B5EF4-FFF2-40B4-BE49-F238E27FC236}">
                    <a16:creationId xmlns:a16="http://schemas.microsoft.com/office/drawing/2014/main" id="{2B768CEA-80A7-43D6-8F6C-B563920FDC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7" name="Picture 19">
                <a:extLst>
                  <a:ext uri="{FF2B5EF4-FFF2-40B4-BE49-F238E27FC236}">
                    <a16:creationId xmlns:a16="http://schemas.microsoft.com/office/drawing/2014/main" id="{A620C876-ECBF-43B7-993F-E98212DC38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8" name="Picture 20">
                <a:extLst>
                  <a:ext uri="{FF2B5EF4-FFF2-40B4-BE49-F238E27FC236}">
                    <a16:creationId xmlns:a16="http://schemas.microsoft.com/office/drawing/2014/main" id="{5F1608B2-E522-415C-A9C1-10CF3AB30B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9" name="Picture 21">
                <a:extLst>
                  <a:ext uri="{FF2B5EF4-FFF2-40B4-BE49-F238E27FC236}">
                    <a16:creationId xmlns:a16="http://schemas.microsoft.com/office/drawing/2014/main" id="{53D2F7F9-AD26-4629-81E9-E7DB050CA8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0" name="Picture 22">
                <a:extLst>
                  <a:ext uri="{FF2B5EF4-FFF2-40B4-BE49-F238E27FC236}">
                    <a16:creationId xmlns:a16="http://schemas.microsoft.com/office/drawing/2014/main" id="{2BDF368B-E45F-4D10-9F6F-6BC3923C6E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1" name="Picture 23">
                <a:extLst>
                  <a:ext uri="{FF2B5EF4-FFF2-40B4-BE49-F238E27FC236}">
                    <a16:creationId xmlns:a16="http://schemas.microsoft.com/office/drawing/2014/main" id="{1A53520C-DF5D-40B5-A4D1-9F46CF5FE5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85" name="Group 56">
              <a:extLst>
                <a:ext uri="{FF2B5EF4-FFF2-40B4-BE49-F238E27FC236}">
                  <a16:creationId xmlns:a16="http://schemas.microsoft.com/office/drawing/2014/main" id="{0A24AB25-74DE-4A41-9404-71D6710E5849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452" name="Picture 14">
                <a:extLst>
                  <a:ext uri="{FF2B5EF4-FFF2-40B4-BE49-F238E27FC236}">
                    <a16:creationId xmlns:a16="http://schemas.microsoft.com/office/drawing/2014/main" id="{D9C8FDB3-8E64-44B5-9F1C-D3F93D2AB5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3" name="Picture 15">
                <a:extLst>
                  <a:ext uri="{FF2B5EF4-FFF2-40B4-BE49-F238E27FC236}">
                    <a16:creationId xmlns:a16="http://schemas.microsoft.com/office/drawing/2014/main" id="{34496EA7-66A3-4578-8B6E-86629026E3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4" name="Picture 16">
                <a:extLst>
                  <a:ext uri="{FF2B5EF4-FFF2-40B4-BE49-F238E27FC236}">
                    <a16:creationId xmlns:a16="http://schemas.microsoft.com/office/drawing/2014/main" id="{0924FD7E-DA2B-4FB9-96E5-A849313D24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5" name="Picture 17">
                <a:extLst>
                  <a:ext uri="{FF2B5EF4-FFF2-40B4-BE49-F238E27FC236}">
                    <a16:creationId xmlns:a16="http://schemas.microsoft.com/office/drawing/2014/main" id="{61279B83-AB53-44EE-A6D4-7DF425D81B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6" name="Picture 18">
                <a:extLst>
                  <a:ext uri="{FF2B5EF4-FFF2-40B4-BE49-F238E27FC236}">
                    <a16:creationId xmlns:a16="http://schemas.microsoft.com/office/drawing/2014/main" id="{7F0D5938-ED4C-4861-B092-B33EA355AA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7" name="Picture 19">
                <a:extLst>
                  <a:ext uri="{FF2B5EF4-FFF2-40B4-BE49-F238E27FC236}">
                    <a16:creationId xmlns:a16="http://schemas.microsoft.com/office/drawing/2014/main" id="{7E20D370-3539-4481-834B-EE84E8849D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8" name="Picture 20">
                <a:extLst>
                  <a:ext uri="{FF2B5EF4-FFF2-40B4-BE49-F238E27FC236}">
                    <a16:creationId xmlns:a16="http://schemas.microsoft.com/office/drawing/2014/main" id="{02B3283F-17F8-4E7C-8173-34A4A722BF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9" name="Picture 21">
                <a:extLst>
                  <a:ext uri="{FF2B5EF4-FFF2-40B4-BE49-F238E27FC236}">
                    <a16:creationId xmlns:a16="http://schemas.microsoft.com/office/drawing/2014/main" id="{D902775E-6CDE-45D4-8D75-B94B4817AF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0" name="Picture 22">
                <a:extLst>
                  <a:ext uri="{FF2B5EF4-FFF2-40B4-BE49-F238E27FC236}">
                    <a16:creationId xmlns:a16="http://schemas.microsoft.com/office/drawing/2014/main" id="{8D457A2B-45BA-4F70-9C01-F3415A40BE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1" name="Picture 23">
                <a:extLst>
                  <a:ext uri="{FF2B5EF4-FFF2-40B4-BE49-F238E27FC236}">
                    <a16:creationId xmlns:a16="http://schemas.microsoft.com/office/drawing/2014/main" id="{16B76A39-F408-4457-966E-15F8BB2E28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86" name="Group 56">
              <a:extLst>
                <a:ext uri="{FF2B5EF4-FFF2-40B4-BE49-F238E27FC236}">
                  <a16:creationId xmlns:a16="http://schemas.microsoft.com/office/drawing/2014/main" id="{6FB3E474-43EB-4B4F-8DBC-6733E83D9B01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442" name="Picture 14">
                <a:extLst>
                  <a:ext uri="{FF2B5EF4-FFF2-40B4-BE49-F238E27FC236}">
                    <a16:creationId xmlns:a16="http://schemas.microsoft.com/office/drawing/2014/main" id="{51889F05-D714-44C7-ABA7-F25572D12C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3" name="Picture 15">
                <a:extLst>
                  <a:ext uri="{FF2B5EF4-FFF2-40B4-BE49-F238E27FC236}">
                    <a16:creationId xmlns:a16="http://schemas.microsoft.com/office/drawing/2014/main" id="{68A17B8D-6446-4771-87A4-094314BD7B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4" name="Picture 16">
                <a:extLst>
                  <a:ext uri="{FF2B5EF4-FFF2-40B4-BE49-F238E27FC236}">
                    <a16:creationId xmlns:a16="http://schemas.microsoft.com/office/drawing/2014/main" id="{7E1B4260-3C0E-41BF-94E9-14D252E2BD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5" name="Picture 17">
                <a:extLst>
                  <a:ext uri="{FF2B5EF4-FFF2-40B4-BE49-F238E27FC236}">
                    <a16:creationId xmlns:a16="http://schemas.microsoft.com/office/drawing/2014/main" id="{3BFD906B-FC2A-4EA6-B6B1-8612F6CC8F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6" name="Picture 18">
                <a:extLst>
                  <a:ext uri="{FF2B5EF4-FFF2-40B4-BE49-F238E27FC236}">
                    <a16:creationId xmlns:a16="http://schemas.microsoft.com/office/drawing/2014/main" id="{337CB227-888D-4FA6-BBF8-DA53892F71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7" name="Picture 19">
                <a:extLst>
                  <a:ext uri="{FF2B5EF4-FFF2-40B4-BE49-F238E27FC236}">
                    <a16:creationId xmlns:a16="http://schemas.microsoft.com/office/drawing/2014/main" id="{03D02617-6FD1-4D12-BAD2-68369DB3F7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8" name="Picture 20">
                <a:extLst>
                  <a:ext uri="{FF2B5EF4-FFF2-40B4-BE49-F238E27FC236}">
                    <a16:creationId xmlns:a16="http://schemas.microsoft.com/office/drawing/2014/main" id="{DC0AA089-7192-4EDA-BEAB-EA9039D482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9" name="Picture 21">
                <a:extLst>
                  <a:ext uri="{FF2B5EF4-FFF2-40B4-BE49-F238E27FC236}">
                    <a16:creationId xmlns:a16="http://schemas.microsoft.com/office/drawing/2014/main" id="{11D35045-DE52-483B-A5A3-12DFCD8AEB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0" name="Picture 22">
                <a:extLst>
                  <a:ext uri="{FF2B5EF4-FFF2-40B4-BE49-F238E27FC236}">
                    <a16:creationId xmlns:a16="http://schemas.microsoft.com/office/drawing/2014/main" id="{0939809D-6ABE-4DB1-9548-5D36E47C86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1" name="Picture 23">
                <a:extLst>
                  <a:ext uri="{FF2B5EF4-FFF2-40B4-BE49-F238E27FC236}">
                    <a16:creationId xmlns:a16="http://schemas.microsoft.com/office/drawing/2014/main" id="{A16D5649-B505-4BD1-AFA0-B4532578FA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87" name="Group 56">
              <a:extLst>
                <a:ext uri="{FF2B5EF4-FFF2-40B4-BE49-F238E27FC236}">
                  <a16:creationId xmlns:a16="http://schemas.microsoft.com/office/drawing/2014/main" id="{F8F657E5-D69A-43CB-91C2-632236E5DE44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432" name="Picture 14">
                <a:extLst>
                  <a:ext uri="{FF2B5EF4-FFF2-40B4-BE49-F238E27FC236}">
                    <a16:creationId xmlns:a16="http://schemas.microsoft.com/office/drawing/2014/main" id="{80F82E4B-08DB-425C-8CF6-A224B399D0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3" name="Picture 15">
                <a:extLst>
                  <a:ext uri="{FF2B5EF4-FFF2-40B4-BE49-F238E27FC236}">
                    <a16:creationId xmlns:a16="http://schemas.microsoft.com/office/drawing/2014/main" id="{2A95DA0A-BFFD-4973-800C-D5DAEC5EF6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4" name="Picture 16">
                <a:extLst>
                  <a:ext uri="{FF2B5EF4-FFF2-40B4-BE49-F238E27FC236}">
                    <a16:creationId xmlns:a16="http://schemas.microsoft.com/office/drawing/2014/main" id="{0D68593E-4C71-4252-AC77-519ED1383A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5" name="Picture 17">
                <a:extLst>
                  <a:ext uri="{FF2B5EF4-FFF2-40B4-BE49-F238E27FC236}">
                    <a16:creationId xmlns:a16="http://schemas.microsoft.com/office/drawing/2014/main" id="{5AE5119B-AE59-4705-B471-9DF05CB684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6" name="Picture 18">
                <a:extLst>
                  <a:ext uri="{FF2B5EF4-FFF2-40B4-BE49-F238E27FC236}">
                    <a16:creationId xmlns:a16="http://schemas.microsoft.com/office/drawing/2014/main" id="{F19028D3-A7A8-46B7-B2FC-79A17B3C6E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7" name="Picture 19">
                <a:extLst>
                  <a:ext uri="{FF2B5EF4-FFF2-40B4-BE49-F238E27FC236}">
                    <a16:creationId xmlns:a16="http://schemas.microsoft.com/office/drawing/2014/main" id="{E591AE25-7430-4581-917A-2C45A1B3E1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8" name="Picture 20">
                <a:extLst>
                  <a:ext uri="{FF2B5EF4-FFF2-40B4-BE49-F238E27FC236}">
                    <a16:creationId xmlns:a16="http://schemas.microsoft.com/office/drawing/2014/main" id="{1B9993F2-CA90-4167-A60A-F7E46602C7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9" name="Picture 21">
                <a:extLst>
                  <a:ext uri="{FF2B5EF4-FFF2-40B4-BE49-F238E27FC236}">
                    <a16:creationId xmlns:a16="http://schemas.microsoft.com/office/drawing/2014/main" id="{52647FD8-21E9-4DC9-9C53-C256B86BC2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0" name="Picture 22">
                <a:extLst>
                  <a:ext uri="{FF2B5EF4-FFF2-40B4-BE49-F238E27FC236}">
                    <a16:creationId xmlns:a16="http://schemas.microsoft.com/office/drawing/2014/main" id="{ED1F0EB7-1E31-425D-936A-995D94A87B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1" name="Picture 23">
                <a:extLst>
                  <a:ext uri="{FF2B5EF4-FFF2-40B4-BE49-F238E27FC236}">
                    <a16:creationId xmlns:a16="http://schemas.microsoft.com/office/drawing/2014/main" id="{DE77A768-1D72-46CD-AC4F-403858A852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88" name="Group 56">
              <a:extLst>
                <a:ext uri="{FF2B5EF4-FFF2-40B4-BE49-F238E27FC236}">
                  <a16:creationId xmlns:a16="http://schemas.microsoft.com/office/drawing/2014/main" id="{9F4B343A-38D7-47FF-8ADB-EB59E1D58D11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422" name="Picture 14">
                <a:extLst>
                  <a:ext uri="{FF2B5EF4-FFF2-40B4-BE49-F238E27FC236}">
                    <a16:creationId xmlns:a16="http://schemas.microsoft.com/office/drawing/2014/main" id="{83176184-CB87-4F69-9E89-CA6A5BB05D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3" name="Picture 15">
                <a:extLst>
                  <a:ext uri="{FF2B5EF4-FFF2-40B4-BE49-F238E27FC236}">
                    <a16:creationId xmlns:a16="http://schemas.microsoft.com/office/drawing/2014/main" id="{C5149E2F-027C-4ED1-9EB5-9D89E8FCF0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4" name="Picture 16">
                <a:extLst>
                  <a:ext uri="{FF2B5EF4-FFF2-40B4-BE49-F238E27FC236}">
                    <a16:creationId xmlns:a16="http://schemas.microsoft.com/office/drawing/2014/main" id="{62746DE2-9B8B-4406-9A6A-22EF2DA51A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5" name="Picture 17">
                <a:extLst>
                  <a:ext uri="{FF2B5EF4-FFF2-40B4-BE49-F238E27FC236}">
                    <a16:creationId xmlns:a16="http://schemas.microsoft.com/office/drawing/2014/main" id="{D05E588E-F55D-426B-9138-E548A4D611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6" name="Picture 18">
                <a:extLst>
                  <a:ext uri="{FF2B5EF4-FFF2-40B4-BE49-F238E27FC236}">
                    <a16:creationId xmlns:a16="http://schemas.microsoft.com/office/drawing/2014/main" id="{8166A3BC-BCAA-4317-AED3-B365C92E3F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7" name="Picture 19">
                <a:extLst>
                  <a:ext uri="{FF2B5EF4-FFF2-40B4-BE49-F238E27FC236}">
                    <a16:creationId xmlns:a16="http://schemas.microsoft.com/office/drawing/2014/main" id="{2DAD30A8-9610-4D5B-8316-E76D60DDC7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8" name="Picture 20">
                <a:extLst>
                  <a:ext uri="{FF2B5EF4-FFF2-40B4-BE49-F238E27FC236}">
                    <a16:creationId xmlns:a16="http://schemas.microsoft.com/office/drawing/2014/main" id="{56C0B952-DB63-4B16-8966-9073293D2D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9" name="Picture 21">
                <a:extLst>
                  <a:ext uri="{FF2B5EF4-FFF2-40B4-BE49-F238E27FC236}">
                    <a16:creationId xmlns:a16="http://schemas.microsoft.com/office/drawing/2014/main" id="{37E79D5F-AD89-437F-8D2A-3447BC7F27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0" name="Picture 22">
                <a:extLst>
                  <a:ext uri="{FF2B5EF4-FFF2-40B4-BE49-F238E27FC236}">
                    <a16:creationId xmlns:a16="http://schemas.microsoft.com/office/drawing/2014/main" id="{A9378736-48CD-440C-A14A-50A7B4BA6E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1" name="Picture 23">
                <a:extLst>
                  <a:ext uri="{FF2B5EF4-FFF2-40B4-BE49-F238E27FC236}">
                    <a16:creationId xmlns:a16="http://schemas.microsoft.com/office/drawing/2014/main" id="{9ABE9264-0C56-40D0-8893-CB544FFAF6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89" name="Group 56">
              <a:extLst>
                <a:ext uri="{FF2B5EF4-FFF2-40B4-BE49-F238E27FC236}">
                  <a16:creationId xmlns:a16="http://schemas.microsoft.com/office/drawing/2014/main" id="{27DFBB66-56F0-4E6C-8118-A93D7EF6B219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412" name="Picture 14">
                <a:extLst>
                  <a:ext uri="{FF2B5EF4-FFF2-40B4-BE49-F238E27FC236}">
                    <a16:creationId xmlns:a16="http://schemas.microsoft.com/office/drawing/2014/main" id="{F73C3004-BC16-4F9A-BADC-15A0914CE9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3" name="Picture 15">
                <a:extLst>
                  <a:ext uri="{FF2B5EF4-FFF2-40B4-BE49-F238E27FC236}">
                    <a16:creationId xmlns:a16="http://schemas.microsoft.com/office/drawing/2014/main" id="{6FFA522B-749A-4892-85BC-D76CDCE770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4" name="Picture 16">
                <a:extLst>
                  <a:ext uri="{FF2B5EF4-FFF2-40B4-BE49-F238E27FC236}">
                    <a16:creationId xmlns:a16="http://schemas.microsoft.com/office/drawing/2014/main" id="{7875D928-1AF5-43F8-A95F-0802D2DF38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5" name="Picture 17">
                <a:extLst>
                  <a:ext uri="{FF2B5EF4-FFF2-40B4-BE49-F238E27FC236}">
                    <a16:creationId xmlns:a16="http://schemas.microsoft.com/office/drawing/2014/main" id="{24C07B45-E456-433A-A6FD-6EDE8FD9A6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6" name="Picture 18">
                <a:extLst>
                  <a:ext uri="{FF2B5EF4-FFF2-40B4-BE49-F238E27FC236}">
                    <a16:creationId xmlns:a16="http://schemas.microsoft.com/office/drawing/2014/main" id="{8D987FED-3A49-4F4C-88E7-1C225D090B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7" name="Picture 19">
                <a:extLst>
                  <a:ext uri="{FF2B5EF4-FFF2-40B4-BE49-F238E27FC236}">
                    <a16:creationId xmlns:a16="http://schemas.microsoft.com/office/drawing/2014/main" id="{48CE05B7-65DF-4279-B468-6C69243CC6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8" name="Picture 20">
                <a:extLst>
                  <a:ext uri="{FF2B5EF4-FFF2-40B4-BE49-F238E27FC236}">
                    <a16:creationId xmlns:a16="http://schemas.microsoft.com/office/drawing/2014/main" id="{1E8C399D-08FC-4620-A602-549E1563DD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9" name="Picture 21">
                <a:extLst>
                  <a:ext uri="{FF2B5EF4-FFF2-40B4-BE49-F238E27FC236}">
                    <a16:creationId xmlns:a16="http://schemas.microsoft.com/office/drawing/2014/main" id="{36ACAF9D-8706-4521-AD04-306E129248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0" name="Picture 22">
                <a:extLst>
                  <a:ext uri="{FF2B5EF4-FFF2-40B4-BE49-F238E27FC236}">
                    <a16:creationId xmlns:a16="http://schemas.microsoft.com/office/drawing/2014/main" id="{AD10803D-2F69-4E17-9F7E-4E8ED3A9C1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1" name="Picture 23">
                <a:extLst>
                  <a:ext uri="{FF2B5EF4-FFF2-40B4-BE49-F238E27FC236}">
                    <a16:creationId xmlns:a16="http://schemas.microsoft.com/office/drawing/2014/main" id="{F902CD4F-E803-4D17-A29C-7C431DC7D0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90" name="Group 56">
              <a:extLst>
                <a:ext uri="{FF2B5EF4-FFF2-40B4-BE49-F238E27FC236}">
                  <a16:creationId xmlns:a16="http://schemas.microsoft.com/office/drawing/2014/main" id="{EF61E6C1-BA2A-4BE8-842D-8EA859177C6A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402" name="Picture 14">
                <a:extLst>
                  <a:ext uri="{FF2B5EF4-FFF2-40B4-BE49-F238E27FC236}">
                    <a16:creationId xmlns:a16="http://schemas.microsoft.com/office/drawing/2014/main" id="{9F161D48-110B-4BFF-91D1-71856026E1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3" name="Picture 15">
                <a:extLst>
                  <a:ext uri="{FF2B5EF4-FFF2-40B4-BE49-F238E27FC236}">
                    <a16:creationId xmlns:a16="http://schemas.microsoft.com/office/drawing/2014/main" id="{C257D0DF-8307-46D3-B4A3-D4B8B347BC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4" name="Picture 16">
                <a:extLst>
                  <a:ext uri="{FF2B5EF4-FFF2-40B4-BE49-F238E27FC236}">
                    <a16:creationId xmlns:a16="http://schemas.microsoft.com/office/drawing/2014/main" id="{F41D236F-3352-45CD-8A1D-37985B1F47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5" name="Picture 17">
                <a:extLst>
                  <a:ext uri="{FF2B5EF4-FFF2-40B4-BE49-F238E27FC236}">
                    <a16:creationId xmlns:a16="http://schemas.microsoft.com/office/drawing/2014/main" id="{48C6A0F0-8171-4F6E-8732-E42AB1016F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6" name="Picture 18">
                <a:extLst>
                  <a:ext uri="{FF2B5EF4-FFF2-40B4-BE49-F238E27FC236}">
                    <a16:creationId xmlns:a16="http://schemas.microsoft.com/office/drawing/2014/main" id="{C1C712A9-B976-41F4-AC9D-7979A322A6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7" name="Picture 19">
                <a:extLst>
                  <a:ext uri="{FF2B5EF4-FFF2-40B4-BE49-F238E27FC236}">
                    <a16:creationId xmlns:a16="http://schemas.microsoft.com/office/drawing/2014/main" id="{8BED36E1-B5FC-42B8-9F01-0AFF09033C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8" name="Picture 20">
                <a:extLst>
                  <a:ext uri="{FF2B5EF4-FFF2-40B4-BE49-F238E27FC236}">
                    <a16:creationId xmlns:a16="http://schemas.microsoft.com/office/drawing/2014/main" id="{4AB614AD-5136-43B9-B69F-0C37C43CE0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9" name="Picture 21">
                <a:extLst>
                  <a:ext uri="{FF2B5EF4-FFF2-40B4-BE49-F238E27FC236}">
                    <a16:creationId xmlns:a16="http://schemas.microsoft.com/office/drawing/2014/main" id="{669275D8-F2E4-46F0-86A2-608E974C0D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0" name="Picture 22">
                <a:extLst>
                  <a:ext uri="{FF2B5EF4-FFF2-40B4-BE49-F238E27FC236}">
                    <a16:creationId xmlns:a16="http://schemas.microsoft.com/office/drawing/2014/main" id="{47DE1A65-9B13-4AEB-9D1A-2433479E08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1" name="Picture 23">
                <a:extLst>
                  <a:ext uri="{FF2B5EF4-FFF2-40B4-BE49-F238E27FC236}">
                    <a16:creationId xmlns:a16="http://schemas.microsoft.com/office/drawing/2014/main" id="{0C229B5E-1154-4870-890E-5DAC0DE879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91" name="Group 56">
              <a:extLst>
                <a:ext uri="{FF2B5EF4-FFF2-40B4-BE49-F238E27FC236}">
                  <a16:creationId xmlns:a16="http://schemas.microsoft.com/office/drawing/2014/main" id="{93E245FF-3CC2-4A7B-849D-C8FC7FABBD34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392" name="Picture 14">
                <a:extLst>
                  <a:ext uri="{FF2B5EF4-FFF2-40B4-BE49-F238E27FC236}">
                    <a16:creationId xmlns:a16="http://schemas.microsoft.com/office/drawing/2014/main" id="{B5F2B892-8936-4D4D-8E8C-437B9EACAB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3" name="Picture 15">
                <a:extLst>
                  <a:ext uri="{FF2B5EF4-FFF2-40B4-BE49-F238E27FC236}">
                    <a16:creationId xmlns:a16="http://schemas.microsoft.com/office/drawing/2014/main" id="{82DDBAAD-9C16-46E2-B90E-D46B319532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4" name="Picture 16">
                <a:extLst>
                  <a:ext uri="{FF2B5EF4-FFF2-40B4-BE49-F238E27FC236}">
                    <a16:creationId xmlns:a16="http://schemas.microsoft.com/office/drawing/2014/main" id="{262F7F22-1795-474B-AEFC-9666952432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5" name="Picture 17">
                <a:extLst>
                  <a:ext uri="{FF2B5EF4-FFF2-40B4-BE49-F238E27FC236}">
                    <a16:creationId xmlns:a16="http://schemas.microsoft.com/office/drawing/2014/main" id="{C0232519-9B7F-4FCA-80B6-A214A8D391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6" name="Picture 18">
                <a:extLst>
                  <a:ext uri="{FF2B5EF4-FFF2-40B4-BE49-F238E27FC236}">
                    <a16:creationId xmlns:a16="http://schemas.microsoft.com/office/drawing/2014/main" id="{2C2AFBE9-A313-4C17-ABB8-7CB8AA54C2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7" name="Picture 19">
                <a:extLst>
                  <a:ext uri="{FF2B5EF4-FFF2-40B4-BE49-F238E27FC236}">
                    <a16:creationId xmlns:a16="http://schemas.microsoft.com/office/drawing/2014/main" id="{D3812F8A-D0BE-4033-9603-A044F84B08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8" name="Picture 20">
                <a:extLst>
                  <a:ext uri="{FF2B5EF4-FFF2-40B4-BE49-F238E27FC236}">
                    <a16:creationId xmlns:a16="http://schemas.microsoft.com/office/drawing/2014/main" id="{D79D1995-68EF-440D-8BD9-CEE8015016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9" name="Picture 21">
                <a:extLst>
                  <a:ext uri="{FF2B5EF4-FFF2-40B4-BE49-F238E27FC236}">
                    <a16:creationId xmlns:a16="http://schemas.microsoft.com/office/drawing/2014/main" id="{237BE53A-734A-46AF-8147-CAC63643FC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0" name="Picture 22">
                <a:extLst>
                  <a:ext uri="{FF2B5EF4-FFF2-40B4-BE49-F238E27FC236}">
                    <a16:creationId xmlns:a16="http://schemas.microsoft.com/office/drawing/2014/main" id="{2E5A259D-8FA2-4466-A940-F8900BEF57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1" name="Picture 23">
                <a:extLst>
                  <a:ext uri="{FF2B5EF4-FFF2-40B4-BE49-F238E27FC236}">
                    <a16:creationId xmlns:a16="http://schemas.microsoft.com/office/drawing/2014/main" id="{263D207E-1E65-4600-B509-06D84208FC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492" name="Group 56">
            <a:extLst>
              <a:ext uri="{FF2B5EF4-FFF2-40B4-BE49-F238E27FC236}">
                <a16:creationId xmlns:a16="http://schemas.microsoft.com/office/drawing/2014/main" id="{BCCA2B38-7B8C-46D5-83EB-155184212495}"/>
              </a:ext>
            </a:extLst>
          </p:cNvPr>
          <p:cNvGrpSpPr/>
          <p:nvPr/>
        </p:nvGrpSpPr>
        <p:grpSpPr>
          <a:xfrm>
            <a:off x="4194366" y="1525603"/>
            <a:ext cx="1539560" cy="171967"/>
            <a:chOff x="7746380" y="2949426"/>
            <a:chExt cx="2188691" cy="244475"/>
          </a:xfrm>
        </p:grpSpPr>
        <p:pic>
          <p:nvPicPr>
            <p:cNvPr id="493" name="Picture 14">
              <a:extLst>
                <a:ext uri="{FF2B5EF4-FFF2-40B4-BE49-F238E27FC236}">
                  <a16:creationId xmlns:a16="http://schemas.microsoft.com/office/drawing/2014/main" id="{874F77A7-F00B-4FAB-97CF-6B5147F89F0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4" name="Picture 15">
              <a:extLst>
                <a:ext uri="{FF2B5EF4-FFF2-40B4-BE49-F238E27FC236}">
                  <a16:creationId xmlns:a16="http://schemas.microsoft.com/office/drawing/2014/main" id="{64EFA9FB-3193-4CB3-90D1-EB3DF07342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5" name="Picture 16">
              <a:extLst>
                <a:ext uri="{FF2B5EF4-FFF2-40B4-BE49-F238E27FC236}">
                  <a16:creationId xmlns:a16="http://schemas.microsoft.com/office/drawing/2014/main" id="{EA7E9E4F-A7B8-4A33-A5D5-680EF2A5E8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6" name="Picture 17">
              <a:extLst>
                <a:ext uri="{FF2B5EF4-FFF2-40B4-BE49-F238E27FC236}">
                  <a16:creationId xmlns:a16="http://schemas.microsoft.com/office/drawing/2014/main" id="{8C15CA05-16B5-4CA2-A487-D293CDA077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7" name="Picture 18">
              <a:extLst>
                <a:ext uri="{FF2B5EF4-FFF2-40B4-BE49-F238E27FC236}">
                  <a16:creationId xmlns:a16="http://schemas.microsoft.com/office/drawing/2014/main" id="{2DA952A9-DB83-4071-B2C1-1CBA07E85B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8" name="Picture 19">
              <a:extLst>
                <a:ext uri="{FF2B5EF4-FFF2-40B4-BE49-F238E27FC236}">
                  <a16:creationId xmlns:a16="http://schemas.microsoft.com/office/drawing/2014/main" id="{0B95B6E2-B828-4111-877A-81D133A243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9" name="Picture 20">
              <a:extLst>
                <a:ext uri="{FF2B5EF4-FFF2-40B4-BE49-F238E27FC236}">
                  <a16:creationId xmlns:a16="http://schemas.microsoft.com/office/drawing/2014/main" id="{EA924CCE-BD34-4994-B10D-81452020E7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0" name="Picture 21">
              <a:extLst>
                <a:ext uri="{FF2B5EF4-FFF2-40B4-BE49-F238E27FC236}">
                  <a16:creationId xmlns:a16="http://schemas.microsoft.com/office/drawing/2014/main" id="{52FAE067-108A-4B28-832F-F2876D48D1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1" name="Picture 22">
              <a:extLst>
                <a:ext uri="{FF2B5EF4-FFF2-40B4-BE49-F238E27FC236}">
                  <a16:creationId xmlns:a16="http://schemas.microsoft.com/office/drawing/2014/main" id="{B0DE8D43-E874-4158-BA86-EB2AF31311A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2" name="Picture 23">
              <a:extLst>
                <a:ext uri="{FF2B5EF4-FFF2-40B4-BE49-F238E27FC236}">
                  <a16:creationId xmlns:a16="http://schemas.microsoft.com/office/drawing/2014/main" id="{EA455C70-3EEE-441A-B65B-57BE7E51AA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03" name="Group 56">
            <a:extLst>
              <a:ext uri="{FF2B5EF4-FFF2-40B4-BE49-F238E27FC236}">
                <a16:creationId xmlns:a16="http://schemas.microsoft.com/office/drawing/2014/main" id="{F398DE76-A594-4175-90C1-1D09A20D1927}"/>
              </a:ext>
            </a:extLst>
          </p:cNvPr>
          <p:cNvGrpSpPr/>
          <p:nvPr/>
        </p:nvGrpSpPr>
        <p:grpSpPr>
          <a:xfrm>
            <a:off x="4194366" y="1966465"/>
            <a:ext cx="1539560" cy="171967"/>
            <a:chOff x="7746380" y="2949426"/>
            <a:chExt cx="2188691" cy="244475"/>
          </a:xfrm>
        </p:grpSpPr>
        <p:pic>
          <p:nvPicPr>
            <p:cNvPr id="504" name="Picture 14">
              <a:extLst>
                <a:ext uri="{FF2B5EF4-FFF2-40B4-BE49-F238E27FC236}">
                  <a16:creationId xmlns:a16="http://schemas.microsoft.com/office/drawing/2014/main" id="{4ACFC4E7-37E7-4042-81F0-0E874CBDD7A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5" name="Picture 15">
              <a:extLst>
                <a:ext uri="{FF2B5EF4-FFF2-40B4-BE49-F238E27FC236}">
                  <a16:creationId xmlns:a16="http://schemas.microsoft.com/office/drawing/2014/main" id="{74213499-15DA-4935-ABE0-7EDFE86FA0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6" name="Picture 16">
              <a:extLst>
                <a:ext uri="{FF2B5EF4-FFF2-40B4-BE49-F238E27FC236}">
                  <a16:creationId xmlns:a16="http://schemas.microsoft.com/office/drawing/2014/main" id="{38D8FCF5-9EE8-40FA-8F46-F5472E2167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7" name="Picture 17">
              <a:extLst>
                <a:ext uri="{FF2B5EF4-FFF2-40B4-BE49-F238E27FC236}">
                  <a16:creationId xmlns:a16="http://schemas.microsoft.com/office/drawing/2014/main" id="{30F62F1B-03C0-43FB-B653-052F7643D8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8" name="Picture 18">
              <a:extLst>
                <a:ext uri="{FF2B5EF4-FFF2-40B4-BE49-F238E27FC236}">
                  <a16:creationId xmlns:a16="http://schemas.microsoft.com/office/drawing/2014/main" id="{EBD49022-4BB5-4C9C-AE6D-10B0BDD43F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9" name="Picture 19">
              <a:extLst>
                <a:ext uri="{FF2B5EF4-FFF2-40B4-BE49-F238E27FC236}">
                  <a16:creationId xmlns:a16="http://schemas.microsoft.com/office/drawing/2014/main" id="{4E93A1E7-79E2-4379-AFDC-FC7FC8DB99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0" name="Picture 20">
              <a:extLst>
                <a:ext uri="{FF2B5EF4-FFF2-40B4-BE49-F238E27FC236}">
                  <a16:creationId xmlns:a16="http://schemas.microsoft.com/office/drawing/2014/main" id="{6FF62E88-63BC-4A7F-B573-7D67A38293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1" name="Picture 21">
              <a:extLst>
                <a:ext uri="{FF2B5EF4-FFF2-40B4-BE49-F238E27FC236}">
                  <a16:creationId xmlns:a16="http://schemas.microsoft.com/office/drawing/2014/main" id="{435CF7B3-092B-42ED-8222-518B230A5B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2" name="Picture 22">
              <a:extLst>
                <a:ext uri="{FF2B5EF4-FFF2-40B4-BE49-F238E27FC236}">
                  <a16:creationId xmlns:a16="http://schemas.microsoft.com/office/drawing/2014/main" id="{E904AAC8-8CCA-4407-AEF9-EE256E092F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3" name="Picture 23">
              <a:extLst>
                <a:ext uri="{FF2B5EF4-FFF2-40B4-BE49-F238E27FC236}">
                  <a16:creationId xmlns:a16="http://schemas.microsoft.com/office/drawing/2014/main" id="{6BF73E29-F9DD-4204-B244-BF35CEADCA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14" name="Group 56">
            <a:extLst>
              <a:ext uri="{FF2B5EF4-FFF2-40B4-BE49-F238E27FC236}">
                <a16:creationId xmlns:a16="http://schemas.microsoft.com/office/drawing/2014/main" id="{D9857217-7460-4B27-B49C-59A94E657BF6}"/>
              </a:ext>
            </a:extLst>
          </p:cNvPr>
          <p:cNvGrpSpPr/>
          <p:nvPr/>
        </p:nvGrpSpPr>
        <p:grpSpPr>
          <a:xfrm>
            <a:off x="4192368" y="2425463"/>
            <a:ext cx="1539560" cy="171967"/>
            <a:chOff x="7746380" y="2949426"/>
            <a:chExt cx="2188691" cy="244475"/>
          </a:xfrm>
        </p:grpSpPr>
        <p:pic>
          <p:nvPicPr>
            <p:cNvPr id="515" name="Picture 14">
              <a:extLst>
                <a:ext uri="{FF2B5EF4-FFF2-40B4-BE49-F238E27FC236}">
                  <a16:creationId xmlns:a16="http://schemas.microsoft.com/office/drawing/2014/main" id="{6334203E-8CA6-4C2E-B838-44AFE35119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6" name="Picture 15">
              <a:extLst>
                <a:ext uri="{FF2B5EF4-FFF2-40B4-BE49-F238E27FC236}">
                  <a16:creationId xmlns:a16="http://schemas.microsoft.com/office/drawing/2014/main" id="{4ED9C784-5EBB-42FD-948A-7323F9FBF74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7" name="Picture 16">
              <a:extLst>
                <a:ext uri="{FF2B5EF4-FFF2-40B4-BE49-F238E27FC236}">
                  <a16:creationId xmlns:a16="http://schemas.microsoft.com/office/drawing/2014/main" id="{FC990FFA-BA28-4298-A63E-3BDC299D7C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8" name="Picture 17">
              <a:extLst>
                <a:ext uri="{FF2B5EF4-FFF2-40B4-BE49-F238E27FC236}">
                  <a16:creationId xmlns:a16="http://schemas.microsoft.com/office/drawing/2014/main" id="{6AD7E5C5-D92C-48D2-891D-CB13F95873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9" name="Picture 18">
              <a:extLst>
                <a:ext uri="{FF2B5EF4-FFF2-40B4-BE49-F238E27FC236}">
                  <a16:creationId xmlns:a16="http://schemas.microsoft.com/office/drawing/2014/main" id="{0E6DCD67-CA03-4C40-B28F-5FE0FAC7B0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0" name="Picture 19">
              <a:extLst>
                <a:ext uri="{FF2B5EF4-FFF2-40B4-BE49-F238E27FC236}">
                  <a16:creationId xmlns:a16="http://schemas.microsoft.com/office/drawing/2014/main" id="{78ADDFC7-DDC9-4CC3-8156-19E2D8EB4E5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1" name="Picture 20">
              <a:extLst>
                <a:ext uri="{FF2B5EF4-FFF2-40B4-BE49-F238E27FC236}">
                  <a16:creationId xmlns:a16="http://schemas.microsoft.com/office/drawing/2014/main" id="{7DED09C0-EC19-4ADB-BDF1-3F1E9CA94D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2" name="Picture 21">
              <a:extLst>
                <a:ext uri="{FF2B5EF4-FFF2-40B4-BE49-F238E27FC236}">
                  <a16:creationId xmlns:a16="http://schemas.microsoft.com/office/drawing/2014/main" id="{6C7E869C-47F1-4BD7-AE69-0711225279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3" name="Picture 22">
              <a:extLst>
                <a:ext uri="{FF2B5EF4-FFF2-40B4-BE49-F238E27FC236}">
                  <a16:creationId xmlns:a16="http://schemas.microsoft.com/office/drawing/2014/main" id="{BA8C2597-89CD-48CC-BA2B-89D7D9B9C2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4" name="Picture 23">
              <a:extLst>
                <a:ext uri="{FF2B5EF4-FFF2-40B4-BE49-F238E27FC236}">
                  <a16:creationId xmlns:a16="http://schemas.microsoft.com/office/drawing/2014/main" id="{6220C996-1915-4D27-98A3-27B5D4D854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25" name="Group 56">
            <a:extLst>
              <a:ext uri="{FF2B5EF4-FFF2-40B4-BE49-F238E27FC236}">
                <a16:creationId xmlns:a16="http://schemas.microsoft.com/office/drawing/2014/main" id="{72E94348-30F1-4080-B75E-6A7FE2EA2105}"/>
              </a:ext>
            </a:extLst>
          </p:cNvPr>
          <p:cNvGrpSpPr/>
          <p:nvPr/>
        </p:nvGrpSpPr>
        <p:grpSpPr>
          <a:xfrm>
            <a:off x="4192368" y="2866325"/>
            <a:ext cx="1539560" cy="171967"/>
            <a:chOff x="7746380" y="2949426"/>
            <a:chExt cx="2188691" cy="244475"/>
          </a:xfrm>
        </p:grpSpPr>
        <p:pic>
          <p:nvPicPr>
            <p:cNvPr id="526" name="Picture 14">
              <a:extLst>
                <a:ext uri="{FF2B5EF4-FFF2-40B4-BE49-F238E27FC236}">
                  <a16:creationId xmlns:a16="http://schemas.microsoft.com/office/drawing/2014/main" id="{3AC6F4F0-26BD-484D-BA0F-4A6E3D55AE2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7" name="Picture 15">
              <a:extLst>
                <a:ext uri="{FF2B5EF4-FFF2-40B4-BE49-F238E27FC236}">
                  <a16:creationId xmlns:a16="http://schemas.microsoft.com/office/drawing/2014/main" id="{27165351-0E52-413A-9930-B4FE1656C6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8" name="Picture 16">
              <a:extLst>
                <a:ext uri="{FF2B5EF4-FFF2-40B4-BE49-F238E27FC236}">
                  <a16:creationId xmlns:a16="http://schemas.microsoft.com/office/drawing/2014/main" id="{9591190A-A17E-469D-8B16-9028D46710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9" name="Picture 17">
              <a:extLst>
                <a:ext uri="{FF2B5EF4-FFF2-40B4-BE49-F238E27FC236}">
                  <a16:creationId xmlns:a16="http://schemas.microsoft.com/office/drawing/2014/main" id="{2E46EC41-DE6F-4D2B-8DBA-4E3066616F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0" name="Picture 18">
              <a:extLst>
                <a:ext uri="{FF2B5EF4-FFF2-40B4-BE49-F238E27FC236}">
                  <a16:creationId xmlns:a16="http://schemas.microsoft.com/office/drawing/2014/main" id="{CA9B3748-B509-40D2-B7D0-458C10483D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1" name="Picture 19">
              <a:extLst>
                <a:ext uri="{FF2B5EF4-FFF2-40B4-BE49-F238E27FC236}">
                  <a16:creationId xmlns:a16="http://schemas.microsoft.com/office/drawing/2014/main" id="{4907136E-F2A9-48CC-A778-A58454B28F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2" name="Picture 20">
              <a:extLst>
                <a:ext uri="{FF2B5EF4-FFF2-40B4-BE49-F238E27FC236}">
                  <a16:creationId xmlns:a16="http://schemas.microsoft.com/office/drawing/2014/main" id="{002B0B70-DF41-4650-9140-C0A308B250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3" name="Picture 21">
              <a:extLst>
                <a:ext uri="{FF2B5EF4-FFF2-40B4-BE49-F238E27FC236}">
                  <a16:creationId xmlns:a16="http://schemas.microsoft.com/office/drawing/2014/main" id="{14ACC3EF-EEC2-4968-8752-90BC5723373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4" name="Picture 22">
              <a:extLst>
                <a:ext uri="{FF2B5EF4-FFF2-40B4-BE49-F238E27FC236}">
                  <a16:creationId xmlns:a16="http://schemas.microsoft.com/office/drawing/2014/main" id="{9A9ED3DD-69FE-404A-9F49-62A3C686D1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5" name="Picture 23">
              <a:extLst>
                <a:ext uri="{FF2B5EF4-FFF2-40B4-BE49-F238E27FC236}">
                  <a16:creationId xmlns:a16="http://schemas.microsoft.com/office/drawing/2014/main" id="{22DFD0A5-34A7-4FAD-815C-300519D745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</p:spTree>
    <p:extLst>
      <p:ext uri="{BB962C8B-B14F-4D97-AF65-F5344CB8AC3E}">
        <p14:creationId xmlns:p14="http://schemas.microsoft.com/office/powerpoint/2010/main" val="24864664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3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3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39 -1.11111E-6 L 0.00013 -0.04282 " pathEditMode="relative" rAng="0" ptsTypes="AA">
                                      <p:cBhvr>
                                        <p:cTn id="40" dur="2000" fill="hold"/>
                                        <p:tgtEl>
                                          <p:spTgt spid="2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2153"/>
                                    </p:animMotion>
                                  </p:childTnLst>
                                </p:cTn>
                              </p:par>
                              <p:par>
                                <p:cTn id="4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26 -3.7037E-7 L 0.00026 -0.08657 " pathEditMode="relative" rAng="0" ptsTypes="AA">
                                      <p:cBhvr>
                                        <p:cTn id="42" dur="2000" fill="hold"/>
                                        <p:tgtEl>
                                          <p:spTgt spid="2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4329"/>
                                    </p:animMotion>
                                  </p:childTnLst>
                                </p:cTn>
                              </p:par>
                              <p:par>
                                <p:cTn id="4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39 0.00023 L 0.00039 -0.13172 " pathEditMode="relative" rAng="0" ptsTypes="AA">
                                      <p:cBhvr>
                                        <p:cTn id="44" dur="2000" fill="hold"/>
                                        <p:tgtEl>
                                          <p:spTgt spid="3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597"/>
                                    </p:animMotion>
                                  </p:childTnLst>
                                </p:cTn>
                              </p:par>
                              <p:par>
                                <p:cTn id="4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26 -3.7037E-7 L 0.00026 -0.17477 " pathEditMode="relative" rAng="0" ptsTypes="AA">
                                      <p:cBhvr>
                                        <p:cTn id="46" dur="2000" fill="hold"/>
                                        <p:tgtEl>
                                          <p:spTgt spid="3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8750"/>
                                    </p:animMotion>
                                  </p:childTnLst>
                                </p:cTn>
                              </p:par>
                              <p:par>
                                <p:cTn id="4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65 3.33333E-6 L 0.00039 -0.2176 " pathEditMode="relative" rAng="0" ptsTypes="AA">
                                      <p:cBhvr>
                                        <p:cTn id="48" dur="2000" fill="hold"/>
                                        <p:tgtEl>
                                          <p:spTgt spid="3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-10880"/>
                                    </p:animMotion>
                                  </p:childTnLst>
                                </p:cTn>
                              </p:par>
                              <p:par>
                                <p:cTn id="4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52 -1.48148E-6 L 0.00026 -0.26134 " pathEditMode="relative" rAng="0" ptsTypes="AA">
                                      <p:cBhvr>
                                        <p:cTn id="50" dur="2000" fill="hold"/>
                                        <p:tgtEl>
                                          <p:spTgt spid="3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-13079"/>
                                    </p:animMotion>
                                  </p:childTnLst>
                                </p:cTn>
                              </p:par>
                              <p:par>
                                <p:cTn id="5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26 -0.00047 L -2.29167E-6 -0.30394 " pathEditMode="relative" rAng="0" ptsTypes="AA">
                                      <p:cBhvr>
                                        <p:cTn id="52" dur="2000" fill="hold"/>
                                        <p:tgtEl>
                                          <p:spTgt spid="3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" y="-15185"/>
                                    </p:animMotion>
                                  </p:childTnLst>
                                </p:cTn>
                              </p:par>
                              <p:par>
                                <p:cTn id="5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104 -2.59259E-6 L 0.00052 -0.34699 " pathEditMode="relative" rAng="0" ptsTypes="AA">
                                      <p:cBhvr>
                                        <p:cTn id="54" dur="2000" fill="hold"/>
                                        <p:tgtEl>
                                          <p:spTgt spid="3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-17361"/>
                                    </p:animMotion>
                                  </p:childTnLst>
                                </p:cTn>
                              </p:par>
                              <p:par>
                                <p:cTn id="5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4.44444E-6 L 0.00065 -0.3875 " pathEditMode="relative" rAng="0" ptsTypes="AA">
                                      <p:cBhvr>
                                        <p:cTn id="56" dur="2000" fill="hold"/>
                                        <p:tgtEl>
                                          <p:spTgt spid="3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1937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2000"/>
                            </p:stCondLst>
                            <p:childTnLst>
                              <p:par>
                                <p:cTn id="58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9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2" dur="50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5" dur="500"/>
                                        <p:tgtEl>
                                          <p:spTgt spid="3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8" dur="5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1" dur="500"/>
                                        <p:tgtEl>
                                          <p:spTgt spid="3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4" dur="500"/>
                                        <p:tgtEl>
                                          <p:spTgt spid="3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7" dur="5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0" dur="500"/>
                                        <p:tgtEl>
                                          <p:spTgt spid="3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3" dur="500"/>
                                        <p:tgtEl>
                                          <p:spTgt spid="3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6" dur="5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3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04167E-6 1.85185E-6 L 0.14518 -0.00023 " pathEditMode="relative" rAng="0" ptsTypes="AA">
                                      <p:cBhvr>
                                        <p:cTn id="94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253" y="-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4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5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5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6" dur="500"/>
                                        <p:tgtEl>
                                          <p:spTgt spid="5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9" grpId="0"/>
      <p:bldP spid="101" grpId="0"/>
      <p:bldP spid="103" grpId="0"/>
      <p:bldP spid="105" grpId="0"/>
      <p:bldP spid="107" grpId="0"/>
      <p:bldP spid="109" grpId="0"/>
      <p:bldP spid="111" grpId="0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5" name="Group 94">
            <a:extLst>
              <a:ext uri="{FF2B5EF4-FFF2-40B4-BE49-F238E27FC236}">
                <a16:creationId xmlns:a16="http://schemas.microsoft.com/office/drawing/2014/main" id="{CC03FFC4-B9C8-427E-82E2-92738F2A575D}"/>
              </a:ext>
            </a:extLst>
          </p:cNvPr>
          <p:cNvGrpSpPr/>
          <p:nvPr/>
        </p:nvGrpSpPr>
        <p:grpSpPr>
          <a:xfrm>
            <a:off x="427567" y="483282"/>
            <a:ext cx="11303246" cy="820709"/>
            <a:chOff x="602299" y="3381318"/>
            <a:chExt cx="4752378" cy="820709"/>
          </a:xfrm>
        </p:grpSpPr>
        <p:sp>
          <p:nvSpPr>
            <p:cNvPr id="96" name="Rectangle: Rounded Corners 95">
              <a:extLst>
                <a:ext uri="{FF2B5EF4-FFF2-40B4-BE49-F238E27FC236}">
                  <a16:creationId xmlns:a16="http://schemas.microsoft.com/office/drawing/2014/main" id="{68F984A1-62FD-4A8A-9B10-33C5713C4FEC}"/>
                </a:ext>
              </a:extLst>
            </p:cNvPr>
            <p:cNvSpPr/>
            <p:nvPr/>
          </p:nvSpPr>
          <p:spPr>
            <a:xfrm>
              <a:off x="602299" y="3381318"/>
              <a:ext cx="4752378" cy="820709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E0CF7F01-AD9C-4B85-9CB4-562A0908CDCF}"/>
                </a:ext>
              </a:extLst>
            </p:cNvPr>
            <p:cNvSpPr txBox="1"/>
            <p:nvPr/>
          </p:nvSpPr>
          <p:spPr>
            <a:xfrm>
              <a:off x="616569" y="3499074"/>
              <a:ext cx="472287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539, 549, 559,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sp>
        <p:nvSpPr>
          <p:cNvPr id="98" name="Rectangle 97">
            <a:extLst>
              <a:ext uri="{FF2B5EF4-FFF2-40B4-BE49-F238E27FC236}">
                <a16:creationId xmlns:a16="http://schemas.microsoft.com/office/drawing/2014/main" id="{A13C0F73-64DC-4A0C-828A-9636AF86E61E}"/>
              </a:ext>
            </a:extLst>
          </p:cNvPr>
          <p:cNvSpPr/>
          <p:nvPr/>
        </p:nvSpPr>
        <p:spPr>
          <a:xfrm>
            <a:off x="3261506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F1E1EEAB-E1D0-41EE-BD47-808B546A9C08}"/>
              </a:ext>
            </a:extLst>
          </p:cNvPr>
          <p:cNvSpPr txBox="1"/>
          <p:nvPr/>
        </p:nvSpPr>
        <p:spPr>
          <a:xfrm>
            <a:off x="3257763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569</a:t>
            </a:r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51E74A14-672E-4FF1-8460-4BD64EA1A7AD}"/>
              </a:ext>
            </a:extLst>
          </p:cNvPr>
          <p:cNvSpPr/>
          <p:nvPr/>
        </p:nvSpPr>
        <p:spPr>
          <a:xfrm>
            <a:off x="4459623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910DB449-8A1D-4007-856B-CD2DFD35C93F}"/>
              </a:ext>
            </a:extLst>
          </p:cNvPr>
          <p:cNvSpPr txBox="1"/>
          <p:nvPr/>
        </p:nvSpPr>
        <p:spPr>
          <a:xfrm>
            <a:off x="4455880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579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7E4B2C87-C8AC-4BC5-B5C7-232AA6A6DEA0}"/>
              </a:ext>
            </a:extLst>
          </p:cNvPr>
          <p:cNvSpPr/>
          <p:nvPr/>
        </p:nvSpPr>
        <p:spPr>
          <a:xfrm>
            <a:off x="5659915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CC98BBB1-CD07-4310-A0AF-88F2F2D0AA48}"/>
              </a:ext>
            </a:extLst>
          </p:cNvPr>
          <p:cNvSpPr txBox="1"/>
          <p:nvPr/>
        </p:nvSpPr>
        <p:spPr>
          <a:xfrm>
            <a:off x="5656172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589</a:t>
            </a: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A93D63ED-A776-465E-98A3-697C554C5D0B}"/>
              </a:ext>
            </a:extLst>
          </p:cNvPr>
          <p:cNvSpPr/>
          <p:nvPr/>
        </p:nvSpPr>
        <p:spPr>
          <a:xfrm>
            <a:off x="6842792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5F7FF16A-CFA7-4026-92BF-C86A97FA6077}"/>
              </a:ext>
            </a:extLst>
          </p:cNvPr>
          <p:cNvSpPr txBox="1"/>
          <p:nvPr/>
        </p:nvSpPr>
        <p:spPr>
          <a:xfrm>
            <a:off x="6839049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599</a:t>
            </a: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76F2F87C-D923-4C54-8FF8-1D17228B5E09}"/>
              </a:ext>
            </a:extLst>
          </p:cNvPr>
          <p:cNvSpPr/>
          <p:nvPr/>
        </p:nvSpPr>
        <p:spPr>
          <a:xfrm>
            <a:off x="8040909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7A0E740F-3853-446E-AAFA-32BB7874C44F}"/>
              </a:ext>
            </a:extLst>
          </p:cNvPr>
          <p:cNvSpPr txBox="1"/>
          <p:nvPr/>
        </p:nvSpPr>
        <p:spPr>
          <a:xfrm>
            <a:off x="8037166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609</a:t>
            </a:r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07047B2C-61FF-4CEB-979B-19F1B03D6CC7}"/>
              </a:ext>
            </a:extLst>
          </p:cNvPr>
          <p:cNvSpPr/>
          <p:nvPr/>
        </p:nvSpPr>
        <p:spPr>
          <a:xfrm>
            <a:off x="9241201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CDAC0EA7-53AC-43CD-83E2-1E517F8918B7}"/>
              </a:ext>
            </a:extLst>
          </p:cNvPr>
          <p:cNvSpPr txBox="1"/>
          <p:nvPr/>
        </p:nvSpPr>
        <p:spPr>
          <a:xfrm>
            <a:off x="9237458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619</a:t>
            </a:r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3D65CEAF-E277-4785-9426-B57E3E5E2227}"/>
              </a:ext>
            </a:extLst>
          </p:cNvPr>
          <p:cNvSpPr/>
          <p:nvPr/>
        </p:nvSpPr>
        <p:spPr>
          <a:xfrm>
            <a:off x="10422528" y="604659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0DBD1B1C-54DE-4B59-A3CA-8C0E54D4A2B8}"/>
              </a:ext>
            </a:extLst>
          </p:cNvPr>
          <p:cNvSpPr txBox="1"/>
          <p:nvPr/>
        </p:nvSpPr>
        <p:spPr>
          <a:xfrm>
            <a:off x="10418785" y="595720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629</a:t>
            </a:r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D14211CC-5F08-4B04-9AD5-54C4CEE0DBD5}"/>
              </a:ext>
            </a:extLst>
          </p:cNvPr>
          <p:cNvGrpSpPr/>
          <p:nvPr/>
        </p:nvGrpSpPr>
        <p:grpSpPr>
          <a:xfrm>
            <a:off x="582787" y="1511824"/>
            <a:ext cx="1539560" cy="1515856"/>
            <a:chOff x="4975891" y="1527626"/>
            <a:chExt cx="1539560" cy="1515856"/>
          </a:xfrm>
        </p:grpSpPr>
        <p:grpSp>
          <p:nvGrpSpPr>
            <p:cNvPr id="71" name="Group 56">
              <a:extLst>
                <a:ext uri="{FF2B5EF4-FFF2-40B4-BE49-F238E27FC236}">
                  <a16:creationId xmlns:a16="http://schemas.microsoft.com/office/drawing/2014/main" id="{465E6759-0E3F-406A-AE57-E34C89B82EDA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99" name="Picture 14">
                <a:extLst>
                  <a:ext uri="{FF2B5EF4-FFF2-40B4-BE49-F238E27FC236}">
                    <a16:creationId xmlns:a16="http://schemas.microsoft.com/office/drawing/2014/main" id="{DE065235-9028-4907-9855-B9743DD4E7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0" name="Picture 15">
                <a:extLst>
                  <a:ext uri="{FF2B5EF4-FFF2-40B4-BE49-F238E27FC236}">
                    <a16:creationId xmlns:a16="http://schemas.microsoft.com/office/drawing/2014/main" id="{11A4E1BE-2458-4416-838B-D165D772D5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1" name="Picture 16">
                <a:extLst>
                  <a:ext uri="{FF2B5EF4-FFF2-40B4-BE49-F238E27FC236}">
                    <a16:creationId xmlns:a16="http://schemas.microsoft.com/office/drawing/2014/main" id="{A2FD4BF2-EC63-491F-94AD-AE3D21FC93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2" name="Picture 17">
                <a:extLst>
                  <a:ext uri="{FF2B5EF4-FFF2-40B4-BE49-F238E27FC236}">
                    <a16:creationId xmlns:a16="http://schemas.microsoft.com/office/drawing/2014/main" id="{2604C7F2-E006-484B-9B2F-F0DA0C5875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3" name="Picture 18">
                <a:extLst>
                  <a:ext uri="{FF2B5EF4-FFF2-40B4-BE49-F238E27FC236}">
                    <a16:creationId xmlns:a16="http://schemas.microsoft.com/office/drawing/2014/main" id="{4098BF01-6F8F-4911-B09C-F260AC2EF3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4" name="Picture 19">
                <a:extLst>
                  <a:ext uri="{FF2B5EF4-FFF2-40B4-BE49-F238E27FC236}">
                    <a16:creationId xmlns:a16="http://schemas.microsoft.com/office/drawing/2014/main" id="{6DE033C8-552A-4835-850E-8830457ECC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5" name="Picture 20">
                <a:extLst>
                  <a:ext uri="{FF2B5EF4-FFF2-40B4-BE49-F238E27FC236}">
                    <a16:creationId xmlns:a16="http://schemas.microsoft.com/office/drawing/2014/main" id="{034CDE46-FA0D-44CE-8361-A2503DA0A7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6" name="Picture 21">
                <a:extLst>
                  <a:ext uri="{FF2B5EF4-FFF2-40B4-BE49-F238E27FC236}">
                    <a16:creationId xmlns:a16="http://schemas.microsoft.com/office/drawing/2014/main" id="{1E16BBC7-87BB-45F4-8B6D-6AD3F39A55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7" name="Picture 22">
                <a:extLst>
                  <a:ext uri="{FF2B5EF4-FFF2-40B4-BE49-F238E27FC236}">
                    <a16:creationId xmlns:a16="http://schemas.microsoft.com/office/drawing/2014/main" id="{E1EB405F-6BC5-47BB-A397-264067EE3F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8" name="Picture 23">
                <a:extLst>
                  <a:ext uri="{FF2B5EF4-FFF2-40B4-BE49-F238E27FC236}">
                    <a16:creationId xmlns:a16="http://schemas.microsoft.com/office/drawing/2014/main" id="{559A32C1-27E7-4AE1-BB2A-F70F1C2386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3" name="Group 56">
              <a:extLst>
                <a:ext uri="{FF2B5EF4-FFF2-40B4-BE49-F238E27FC236}">
                  <a16:creationId xmlns:a16="http://schemas.microsoft.com/office/drawing/2014/main" id="{69C95B60-AF5C-436B-975F-C8DE628A4382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89" name="Picture 14">
                <a:extLst>
                  <a:ext uri="{FF2B5EF4-FFF2-40B4-BE49-F238E27FC236}">
                    <a16:creationId xmlns:a16="http://schemas.microsoft.com/office/drawing/2014/main" id="{2B749435-8208-4B08-A546-7FF126FA7A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0" name="Picture 15">
                <a:extLst>
                  <a:ext uri="{FF2B5EF4-FFF2-40B4-BE49-F238E27FC236}">
                    <a16:creationId xmlns:a16="http://schemas.microsoft.com/office/drawing/2014/main" id="{72AFBCDF-5AAB-462E-8967-CBE67737F2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" name="Picture 16">
                <a:extLst>
                  <a:ext uri="{FF2B5EF4-FFF2-40B4-BE49-F238E27FC236}">
                    <a16:creationId xmlns:a16="http://schemas.microsoft.com/office/drawing/2014/main" id="{9DA6C063-32CF-4082-A35A-DEDE2BD5AB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" name="Picture 17">
                <a:extLst>
                  <a:ext uri="{FF2B5EF4-FFF2-40B4-BE49-F238E27FC236}">
                    <a16:creationId xmlns:a16="http://schemas.microsoft.com/office/drawing/2014/main" id="{ED9CCD19-14EC-474D-A3F1-398B060019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" name="Picture 18">
                <a:extLst>
                  <a:ext uri="{FF2B5EF4-FFF2-40B4-BE49-F238E27FC236}">
                    <a16:creationId xmlns:a16="http://schemas.microsoft.com/office/drawing/2014/main" id="{ACC677A2-29FD-4FC6-B396-E74C46A80F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" name="Picture 19">
                <a:extLst>
                  <a:ext uri="{FF2B5EF4-FFF2-40B4-BE49-F238E27FC236}">
                    <a16:creationId xmlns:a16="http://schemas.microsoft.com/office/drawing/2014/main" id="{99FC5063-BCC5-41B4-B338-E2AFB9C162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" name="Picture 20">
                <a:extLst>
                  <a:ext uri="{FF2B5EF4-FFF2-40B4-BE49-F238E27FC236}">
                    <a16:creationId xmlns:a16="http://schemas.microsoft.com/office/drawing/2014/main" id="{3AA3DB72-1E70-4228-AE08-B2DB748949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" name="Picture 21">
                <a:extLst>
                  <a:ext uri="{FF2B5EF4-FFF2-40B4-BE49-F238E27FC236}">
                    <a16:creationId xmlns:a16="http://schemas.microsoft.com/office/drawing/2014/main" id="{0456E655-BE6D-4F3F-9FB8-56EEDDD243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" name="Picture 22">
                <a:extLst>
                  <a:ext uri="{FF2B5EF4-FFF2-40B4-BE49-F238E27FC236}">
                    <a16:creationId xmlns:a16="http://schemas.microsoft.com/office/drawing/2014/main" id="{EBDF1FCF-A854-4DD1-BD0E-2F59287159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8" name="Picture 23">
                <a:extLst>
                  <a:ext uri="{FF2B5EF4-FFF2-40B4-BE49-F238E27FC236}">
                    <a16:creationId xmlns:a16="http://schemas.microsoft.com/office/drawing/2014/main" id="{393DBF26-D913-44ED-9C41-1D8F452C7A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4" name="Group 56">
              <a:extLst>
                <a:ext uri="{FF2B5EF4-FFF2-40B4-BE49-F238E27FC236}">
                  <a16:creationId xmlns:a16="http://schemas.microsoft.com/office/drawing/2014/main" id="{3149C16C-DAFE-4F2C-936A-5D842E353C74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79" name="Picture 14">
                <a:extLst>
                  <a:ext uri="{FF2B5EF4-FFF2-40B4-BE49-F238E27FC236}">
                    <a16:creationId xmlns:a16="http://schemas.microsoft.com/office/drawing/2014/main" id="{05EE239C-C8D3-4369-95A6-B4DC0F3810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0" name="Picture 15">
                <a:extLst>
                  <a:ext uri="{FF2B5EF4-FFF2-40B4-BE49-F238E27FC236}">
                    <a16:creationId xmlns:a16="http://schemas.microsoft.com/office/drawing/2014/main" id="{E0942DF4-0FC8-4EDD-A6E7-E5DD986AA0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" name="Picture 16">
                <a:extLst>
                  <a:ext uri="{FF2B5EF4-FFF2-40B4-BE49-F238E27FC236}">
                    <a16:creationId xmlns:a16="http://schemas.microsoft.com/office/drawing/2014/main" id="{6C62543E-9DF9-4F69-8BE5-DC10975FC3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" name="Picture 17">
                <a:extLst>
                  <a:ext uri="{FF2B5EF4-FFF2-40B4-BE49-F238E27FC236}">
                    <a16:creationId xmlns:a16="http://schemas.microsoft.com/office/drawing/2014/main" id="{CCE6DB7F-EF83-4931-A0AC-BE4804FAF9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" name="Picture 18">
                <a:extLst>
                  <a:ext uri="{FF2B5EF4-FFF2-40B4-BE49-F238E27FC236}">
                    <a16:creationId xmlns:a16="http://schemas.microsoft.com/office/drawing/2014/main" id="{B35F1677-8ED7-4683-BD59-6CFC050E6A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" name="Picture 19">
                <a:extLst>
                  <a:ext uri="{FF2B5EF4-FFF2-40B4-BE49-F238E27FC236}">
                    <a16:creationId xmlns:a16="http://schemas.microsoft.com/office/drawing/2014/main" id="{1FCB27C1-4C41-4BC6-9E17-F747D9AEE9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" name="Picture 20">
                <a:extLst>
                  <a:ext uri="{FF2B5EF4-FFF2-40B4-BE49-F238E27FC236}">
                    <a16:creationId xmlns:a16="http://schemas.microsoft.com/office/drawing/2014/main" id="{8C0DA025-E4EF-4524-95DD-0C672BCF05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" name="Picture 21">
                <a:extLst>
                  <a:ext uri="{FF2B5EF4-FFF2-40B4-BE49-F238E27FC236}">
                    <a16:creationId xmlns:a16="http://schemas.microsoft.com/office/drawing/2014/main" id="{27A53902-2714-4FCC-8732-40A5A35C17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" name="Picture 22">
                <a:extLst>
                  <a:ext uri="{FF2B5EF4-FFF2-40B4-BE49-F238E27FC236}">
                    <a16:creationId xmlns:a16="http://schemas.microsoft.com/office/drawing/2014/main" id="{A2D83665-4D97-4D68-8AA8-2B93C5EF71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" name="Picture 23">
                <a:extLst>
                  <a:ext uri="{FF2B5EF4-FFF2-40B4-BE49-F238E27FC236}">
                    <a16:creationId xmlns:a16="http://schemas.microsoft.com/office/drawing/2014/main" id="{E422FE9A-C67D-4F1D-B656-796508ECBC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5" name="Group 56">
              <a:extLst>
                <a:ext uri="{FF2B5EF4-FFF2-40B4-BE49-F238E27FC236}">
                  <a16:creationId xmlns:a16="http://schemas.microsoft.com/office/drawing/2014/main" id="{CAB3C260-1215-4418-BF35-1F42D42AC538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69" name="Picture 14">
                <a:extLst>
                  <a:ext uri="{FF2B5EF4-FFF2-40B4-BE49-F238E27FC236}">
                    <a16:creationId xmlns:a16="http://schemas.microsoft.com/office/drawing/2014/main" id="{6D6CF6E1-4F27-4ED8-B594-04007733EE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0" name="Picture 15">
                <a:extLst>
                  <a:ext uri="{FF2B5EF4-FFF2-40B4-BE49-F238E27FC236}">
                    <a16:creationId xmlns:a16="http://schemas.microsoft.com/office/drawing/2014/main" id="{D6BB0081-0ADD-482B-AE8B-DDD9581C79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" name="Picture 16">
                <a:extLst>
                  <a:ext uri="{FF2B5EF4-FFF2-40B4-BE49-F238E27FC236}">
                    <a16:creationId xmlns:a16="http://schemas.microsoft.com/office/drawing/2014/main" id="{34A0CE82-2830-4E52-B7B3-59C6260FC5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" name="Picture 17">
                <a:extLst>
                  <a:ext uri="{FF2B5EF4-FFF2-40B4-BE49-F238E27FC236}">
                    <a16:creationId xmlns:a16="http://schemas.microsoft.com/office/drawing/2014/main" id="{01E9B289-23E1-4C84-9265-B16C5C2E05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" name="Picture 18">
                <a:extLst>
                  <a:ext uri="{FF2B5EF4-FFF2-40B4-BE49-F238E27FC236}">
                    <a16:creationId xmlns:a16="http://schemas.microsoft.com/office/drawing/2014/main" id="{78FE8897-54FF-48C2-ABC7-D0FF08AE72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" name="Picture 19">
                <a:extLst>
                  <a:ext uri="{FF2B5EF4-FFF2-40B4-BE49-F238E27FC236}">
                    <a16:creationId xmlns:a16="http://schemas.microsoft.com/office/drawing/2014/main" id="{5E33A08B-ADD2-438A-88A9-14E024BAA1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" name="Picture 20">
                <a:extLst>
                  <a:ext uri="{FF2B5EF4-FFF2-40B4-BE49-F238E27FC236}">
                    <a16:creationId xmlns:a16="http://schemas.microsoft.com/office/drawing/2014/main" id="{93F09346-AA51-4EDD-AB2A-0E79D5BE4C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" name="Picture 21">
                <a:extLst>
                  <a:ext uri="{FF2B5EF4-FFF2-40B4-BE49-F238E27FC236}">
                    <a16:creationId xmlns:a16="http://schemas.microsoft.com/office/drawing/2014/main" id="{7D688C27-0241-461D-9BDD-AB3D6A6DBE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" name="Picture 22">
                <a:extLst>
                  <a:ext uri="{FF2B5EF4-FFF2-40B4-BE49-F238E27FC236}">
                    <a16:creationId xmlns:a16="http://schemas.microsoft.com/office/drawing/2014/main" id="{C45C7299-03DF-45FA-AB48-1BCC29528B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8" name="Picture 23">
                <a:extLst>
                  <a:ext uri="{FF2B5EF4-FFF2-40B4-BE49-F238E27FC236}">
                    <a16:creationId xmlns:a16="http://schemas.microsoft.com/office/drawing/2014/main" id="{948B95B6-33A4-4F84-AC3C-92CABC4E24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6" name="Group 56">
              <a:extLst>
                <a:ext uri="{FF2B5EF4-FFF2-40B4-BE49-F238E27FC236}">
                  <a16:creationId xmlns:a16="http://schemas.microsoft.com/office/drawing/2014/main" id="{B37C4179-7710-4FCA-8BCA-604F790253FC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59" name="Picture 14">
                <a:extLst>
                  <a:ext uri="{FF2B5EF4-FFF2-40B4-BE49-F238E27FC236}">
                    <a16:creationId xmlns:a16="http://schemas.microsoft.com/office/drawing/2014/main" id="{45E6AC8C-3B08-473A-B6F9-023829182B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" name="Picture 15">
                <a:extLst>
                  <a:ext uri="{FF2B5EF4-FFF2-40B4-BE49-F238E27FC236}">
                    <a16:creationId xmlns:a16="http://schemas.microsoft.com/office/drawing/2014/main" id="{C67CAB6B-5C39-4EC4-ADAF-A294718093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" name="Picture 16">
                <a:extLst>
                  <a:ext uri="{FF2B5EF4-FFF2-40B4-BE49-F238E27FC236}">
                    <a16:creationId xmlns:a16="http://schemas.microsoft.com/office/drawing/2014/main" id="{AE53F555-74A9-466A-BE8D-D8EB99F9F9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" name="Picture 17">
                <a:extLst>
                  <a:ext uri="{FF2B5EF4-FFF2-40B4-BE49-F238E27FC236}">
                    <a16:creationId xmlns:a16="http://schemas.microsoft.com/office/drawing/2014/main" id="{7BA52F35-3202-4FC8-92CC-93FB430E64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3" name="Picture 18">
                <a:extLst>
                  <a:ext uri="{FF2B5EF4-FFF2-40B4-BE49-F238E27FC236}">
                    <a16:creationId xmlns:a16="http://schemas.microsoft.com/office/drawing/2014/main" id="{7466B9A1-929C-43C6-B0F8-05E98BA196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" name="Picture 19">
                <a:extLst>
                  <a:ext uri="{FF2B5EF4-FFF2-40B4-BE49-F238E27FC236}">
                    <a16:creationId xmlns:a16="http://schemas.microsoft.com/office/drawing/2014/main" id="{29F75CC9-A567-4D8E-AD8D-93B2FFBAB0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" name="Picture 20">
                <a:extLst>
                  <a:ext uri="{FF2B5EF4-FFF2-40B4-BE49-F238E27FC236}">
                    <a16:creationId xmlns:a16="http://schemas.microsoft.com/office/drawing/2014/main" id="{508523E1-D30D-44AB-B73D-6858F3961B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" name="Picture 21">
                <a:extLst>
                  <a:ext uri="{FF2B5EF4-FFF2-40B4-BE49-F238E27FC236}">
                    <a16:creationId xmlns:a16="http://schemas.microsoft.com/office/drawing/2014/main" id="{36095658-87FD-4750-9925-C6F3A4B721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" name="Picture 22">
                <a:extLst>
                  <a:ext uri="{FF2B5EF4-FFF2-40B4-BE49-F238E27FC236}">
                    <a16:creationId xmlns:a16="http://schemas.microsoft.com/office/drawing/2014/main" id="{5F0BFFC3-AB95-40D4-98D2-35FB00654F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" name="Picture 23">
                <a:extLst>
                  <a:ext uri="{FF2B5EF4-FFF2-40B4-BE49-F238E27FC236}">
                    <a16:creationId xmlns:a16="http://schemas.microsoft.com/office/drawing/2014/main" id="{FF6DCC76-66FD-4EB6-A0B2-DFC91ED8C5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7" name="Group 56">
              <a:extLst>
                <a:ext uri="{FF2B5EF4-FFF2-40B4-BE49-F238E27FC236}">
                  <a16:creationId xmlns:a16="http://schemas.microsoft.com/office/drawing/2014/main" id="{9CD3F032-59E8-45B3-B57B-5B84EBBE40BF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49" name="Picture 14">
                <a:extLst>
                  <a:ext uri="{FF2B5EF4-FFF2-40B4-BE49-F238E27FC236}">
                    <a16:creationId xmlns:a16="http://schemas.microsoft.com/office/drawing/2014/main" id="{1F75FACC-3932-4C69-AEC9-FF7B851A18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" name="Picture 15">
                <a:extLst>
                  <a:ext uri="{FF2B5EF4-FFF2-40B4-BE49-F238E27FC236}">
                    <a16:creationId xmlns:a16="http://schemas.microsoft.com/office/drawing/2014/main" id="{B908E355-77BE-419F-9E74-2EBD73498E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" name="Picture 16">
                <a:extLst>
                  <a:ext uri="{FF2B5EF4-FFF2-40B4-BE49-F238E27FC236}">
                    <a16:creationId xmlns:a16="http://schemas.microsoft.com/office/drawing/2014/main" id="{E29DAF3F-275E-46D7-8197-B13F072B2F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" name="Picture 17">
                <a:extLst>
                  <a:ext uri="{FF2B5EF4-FFF2-40B4-BE49-F238E27FC236}">
                    <a16:creationId xmlns:a16="http://schemas.microsoft.com/office/drawing/2014/main" id="{54C3C922-1FA1-4F32-A9E3-5F1A559387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" name="Picture 18">
                <a:extLst>
                  <a:ext uri="{FF2B5EF4-FFF2-40B4-BE49-F238E27FC236}">
                    <a16:creationId xmlns:a16="http://schemas.microsoft.com/office/drawing/2014/main" id="{3B2961A4-0BD2-46AA-9612-10480D2EB1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" name="Picture 19">
                <a:extLst>
                  <a:ext uri="{FF2B5EF4-FFF2-40B4-BE49-F238E27FC236}">
                    <a16:creationId xmlns:a16="http://schemas.microsoft.com/office/drawing/2014/main" id="{24972CE2-C5A4-4AFF-BA7B-5E052237DA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" name="Picture 20">
                <a:extLst>
                  <a:ext uri="{FF2B5EF4-FFF2-40B4-BE49-F238E27FC236}">
                    <a16:creationId xmlns:a16="http://schemas.microsoft.com/office/drawing/2014/main" id="{7A963BD3-E182-48DE-8C91-6C09A073C5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" name="Picture 21">
                <a:extLst>
                  <a:ext uri="{FF2B5EF4-FFF2-40B4-BE49-F238E27FC236}">
                    <a16:creationId xmlns:a16="http://schemas.microsoft.com/office/drawing/2014/main" id="{28220BEC-1275-4A23-8F72-31B95197E7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" name="Picture 22">
                <a:extLst>
                  <a:ext uri="{FF2B5EF4-FFF2-40B4-BE49-F238E27FC236}">
                    <a16:creationId xmlns:a16="http://schemas.microsoft.com/office/drawing/2014/main" id="{0954E067-9AE6-452C-B098-985158E319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" name="Picture 23">
                <a:extLst>
                  <a:ext uri="{FF2B5EF4-FFF2-40B4-BE49-F238E27FC236}">
                    <a16:creationId xmlns:a16="http://schemas.microsoft.com/office/drawing/2014/main" id="{6B1F225B-9B0E-4D5F-A77B-669C0DA52C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" name="Group 56">
              <a:extLst>
                <a:ext uri="{FF2B5EF4-FFF2-40B4-BE49-F238E27FC236}">
                  <a16:creationId xmlns:a16="http://schemas.microsoft.com/office/drawing/2014/main" id="{EE5BDC67-4C0C-47D0-B7F2-F59D15DA6885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39" name="Picture 14">
                <a:extLst>
                  <a:ext uri="{FF2B5EF4-FFF2-40B4-BE49-F238E27FC236}">
                    <a16:creationId xmlns:a16="http://schemas.microsoft.com/office/drawing/2014/main" id="{CD3EC440-FC9E-48B5-BB4A-652329E762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" name="Picture 15">
                <a:extLst>
                  <a:ext uri="{FF2B5EF4-FFF2-40B4-BE49-F238E27FC236}">
                    <a16:creationId xmlns:a16="http://schemas.microsoft.com/office/drawing/2014/main" id="{72211B3E-CFC9-40AB-84F0-BF72CE6E7E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" name="Picture 16">
                <a:extLst>
                  <a:ext uri="{FF2B5EF4-FFF2-40B4-BE49-F238E27FC236}">
                    <a16:creationId xmlns:a16="http://schemas.microsoft.com/office/drawing/2014/main" id="{432A5DB1-263D-413B-B570-E9B63D8ED2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" name="Picture 17">
                <a:extLst>
                  <a:ext uri="{FF2B5EF4-FFF2-40B4-BE49-F238E27FC236}">
                    <a16:creationId xmlns:a16="http://schemas.microsoft.com/office/drawing/2014/main" id="{61A7F975-FD98-4224-BD33-FCBAE96AC2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" name="Picture 18">
                <a:extLst>
                  <a:ext uri="{FF2B5EF4-FFF2-40B4-BE49-F238E27FC236}">
                    <a16:creationId xmlns:a16="http://schemas.microsoft.com/office/drawing/2014/main" id="{C8EEEE56-4B9B-49D2-B569-74260ABAC4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" name="Picture 19">
                <a:extLst>
                  <a:ext uri="{FF2B5EF4-FFF2-40B4-BE49-F238E27FC236}">
                    <a16:creationId xmlns:a16="http://schemas.microsoft.com/office/drawing/2014/main" id="{373966C2-7952-4099-B906-C653129675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" name="Picture 20">
                <a:extLst>
                  <a:ext uri="{FF2B5EF4-FFF2-40B4-BE49-F238E27FC236}">
                    <a16:creationId xmlns:a16="http://schemas.microsoft.com/office/drawing/2014/main" id="{0A35BD6A-F145-4ECC-B490-B619EE160E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" name="Picture 21">
                <a:extLst>
                  <a:ext uri="{FF2B5EF4-FFF2-40B4-BE49-F238E27FC236}">
                    <a16:creationId xmlns:a16="http://schemas.microsoft.com/office/drawing/2014/main" id="{7C38D145-2B9F-4134-974F-2205838716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" name="Picture 22">
                <a:extLst>
                  <a:ext uri="{FF2B5EF4-FFF2-40B4-BE49-F238E27FC236}">
                    <a16:creationId xmlns:a16="http://schemas.microsoft.com/office/drawing/2014/main" id="{8AED255D-3255-41B3-A730-194590A291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" name="Picture 23">
                <a:extLst>
                  <a:ext uri="{FF2B5EF4-FFF2-40B4-BE49-F238E27FC236}">
                    <a16:creationId xmlns:a16="http://schemas.microsoft.com/office/drawing/2014/main" id="{F63639FE-C011-441D-B4C4-C13A904628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9" name="Group 56">
              <a:extLst>
                <a:ext uri="{FF2B5EF4-FFF2-40B4-BE49-F238E27FC236}">
                  <a16:creationId xmlns:a16="http://schemas.microsoft.com/office/drawing/2014/main" id="{7DD334F2-DC0B-46DB-A221-41634FE1747A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29" name="Picture 14">
                <a:extLst>
                  <a:ext uri="{FF2B5EF4-FFF2-40B4-BE49-F238E27FC236}">
                    <a16:creationId xmlns:a16="http://schemas.microsoft.com/office/drawing/2014/main" id="{8C0FAB22-0A20-4D0E-BA98-7BF584AE01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" name="Picture 15">
                <a:extLst>
                  <a:ext uri="{FF2B5EF4-FFF2-40B4-BE49-F238E27FC236}">
                    <a16:creationId xmlns:a16="http://schemas.microsoft.com/office/drawing/2014/main" id="{5F916BFF-AE10-424B-9A03-5D73BF70C2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" name="Picture 16">
                <a:extLst>
                  <a:ext uri="{FF2B5EF4-FFF2-40B4-BE49-F238E27FC236}">
                    <a16:creationId xmlns:a16="http://schemas.microsoft.com/office/drawing/2014/main" id="{F9EB6E0B-EF0E-444F-B78A-E34B75568C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" name="Picture 17">
                <a:extLst>
                  <a:ext uri="{FF2B5EF4-FFF2-40B4-BE49-F238E27FC236}">
                    <a16:creationId xmlns:a16="http://schemas.microsoft.com/office/drawing/2014/main" id="{AE3EED6D-9BDE-4B73-8EBB-03D9EAA3AF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" name="Picture 18">
                <a:extLst>
                  <a:ext uri="{FF2B5EF4-FFF2-40B4-BE49-F238E27FC236}">
                    <a16:creationId xmlns:a16="http://schemas.microsoft.com/office/drawing/2014/main" id="{993DFE50-4078-4846-B987-F29822F83E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" name="Picture 19">
                <a:extLst>
                  <a:ext uri="{FF2B5EF4-FFF2-40B4-BE49-F238E27FC236}">
                    <a16:creationId xmlns:a16="http://schemas.microsoft.com/office/drawing/2014/main" id="{B118E798-512D-485D-A341-E993F9CE1B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" name="Picture 20">
                <a:extLst>
                  <a:ext uri="{FF2B5EF4-FFF2-40B4-BE49-F238E27FC236}">
                    <a16:creationId xmlns:a16="http://schemas.microsoft.com/office/drawing/2014/main" id="{CBFBE11E-42F3-4DD3-A2A6-91CC0830B0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" name="Picture 21">
                <a:extLst>
                  <a:ext uri="{FF2B5EF4-FFF2-40B4-BE49-F238E27FC236}">
                    <a16:creationId xmlns:a16="http://schemas.microsoft.com/office/drawing/2014/main" id="{663762A3-F0EF-44D5-934C-A4DEDC0D6A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" name="Picture 22">
                <a:extLst>
                  <a:ext uri="{FF2B5EF4-FFF2-40B4-BE49-F238E27FC236}">
                    <a16:creationId xmlns:a16="http://schemas.microsoft.com/office/drawing/2014/main" id="{45E79FB3-F726-472B-95AF-A242079F79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" name="Picture 23">
                <a:extLst>
                  <a:ext uri="{FF2B5EF4-FFF2-40B4-BE49-F238E27FC236}">
                    <a16:creationId xmlns:a16="http://schemas.microsoft.com/office/drawing/2014/main" id="{347066D1-7CDD-49F2-B192-A144761EFD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0" name="Group 56">
              <a:extLst>
                <a:ext uri="{FF2B5EF4-FFF2-40B4-BE49-F238E27FC236}">
                  <a16:creationId xmlns:a16="http://schemas.microsoft.com/office/drawing/2014/main" id="{6A9FF57A-9D5D-45F2-A545-15016A27CB5E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19" name="Picture 14">
                <a:extLst>
                  <a:ext uri="{FF2B5EF4-FFF2-40B4-BE49-F238E27FC236}">
                    <a16:creationId xmlns:a16="http://schemas.microsoft.com/office/drawing/2014/main" id="{667AC631-245A-43D3-9B72-333F8F2DAD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" name="Picture 15">
                <a:extLst>
                  <a:ext uri="{FF2B5EF4-FFF2-40B4-BE49-F238E27FC236}">
                    <a16:creationId xmlns:a16="http://schemas.microsoft.com/office/drawing/2014/main" id="{54AA4EC3-6A95-4EBA-B6C9-0A2B51621A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" name="Picture 16">
                <a:extLst>
                  <a:ext uri="{FF2B5EF4-FFF2-40B4-BE49-F238E27FC236}">
                    <a16:creationId xmlns:a16="http://schemas.microsoft.com/office/drawing/2014/main" id="{160C6889-DA58-40FC-88F9-E2A90F00A9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" name="Picture 17">
                <a:extLst>
                  <a:ext uri="{FF2B5EF4-FFF2-40B4-BE49-F238E27FC236}">
                    <a16:creationId xmlns:a16="http://schemas.microsoft.com/office/drawing/2014/main" id="{DBA9B643-DDE3-492A-BC96-A54A2F51CD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" name="Picture 18">
                <a:extLst>
                  <a:ext uri="{FF2B5EF4-FFF2-40B4-BE49-F238E27FC236}">
                    <a16:creationId xmlns:a16="http://schemas.microsoft.com/office/drawing/2014/main" id="{FBB5BF7F-482A-4751-BC29-85A94AEA8E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" name="Picture 19">
                <a:extLst>
                  <a:ext uri="{FF2B5EF4-FFF2-40B4-BE49-F238E27FC236}">
                    <a16:creationId xmlns:a16="http://schemas.microsoft.com/office/drawing/2014/main" id="{69687636-BED5-4833-8CE3-CD0E475F63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" name="Picture 20">
                <a:extLst>
                  <a:ext uri="{FF2B5EF4-FFF2-40B4-BE49-F238E27FC236}">
                    <a16:creationId xmlns:a16="http://schemas.microsoft.com/office/drawing/2014/main" id="{7FC15BEC-817D-48E4-9824-5C8B1876D7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" name="Picture 21">
                <a:extLst>
                  <a:ext uri="{FF2B5EF4-FFF2-40B4-BE49-F238E27FC236}">
                    <a16:creationId xmlns:a16="http://schemas.microsoft.com/office/drawing/2014/main" id="{2FA65E75-7C58-405C-A853-4500245838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" name="Picture 22">
                <a:extLst>
                  <a:ext uri="{FF2B5EF4-FFF2-40B4-BE49-F238E27FC236}">
                    <a16:creationId xmlns:a16="http://schemas.microsoft.com/office/drawing/2014/main" id="{8829ED13-DCBF-4A7C-8A8A-F3257BE239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" name="Picture 23">
                <a:extLst>
                  <a:ext uri="{FF2B5EF4-FFF2-40B4-BE49-F238E27FC236}">
                    <a16:creationId xmlns:a16="http://schemas.microsoft.com/office/drawing/2014/main" id="{1E117253-3982-42FF-80DB-1D83FC2438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1" name="Group 56">
              <a:extLst>
                <a:ext uri="{FF2B5EF4-FFF2-40B4-BE49-F238E27FC236}">
                  <a16:creationId xmlns:a16="http://schemas.microsoft.com/office/drawing/2014/main" id="{28D7DF65-FAE1-4B6B-82B5-289DA6E6D473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92" name="Picture 14">
                <a:extLst>
                  <a:ext uri="{FF2B5EF4-FFF2-40B4-BE49-F238E27FC236}">
                    <a16:creationId xmlns:a16="http://schemas.microsoft.com/office/drawing/2014/main" id="{B2435626-78F7-456D-8B88-8753A2CEE3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" name="Picture 15">
                <a:extLst>
                  <a:ext uri="{FF2B5EF4-FFF2-40B4-BE49-F238E27FC236}">
                    <a16:creationId xmlns:a16="http://schemas.microsoft.com/office/drawing/2014/main" id="{FBA10FCA-DF75-474B-B7BC-BD4A846D77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" name="Picture 16">
                <a:extLst>
                  <a:ext uri="{FF2B5EF4-FFF2-40B4-BE49-F238E27FC236}">
                    <a16:creationId xmlns:a16="http://schemas.microsoft.com/office/drawing/2014/main" id="{7971AAFE-B7F0-4DA0-8290-AA6CD63FE6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" name="Picture 17">
                <a:extLst>
                  <a:ext uri="{FF2B5EF4-FFF2-40B4-BE49-F238E27FC236}">
                    <a16:creationId xmlns:a16="http://schemas.microsoft.com/office/drawing/2014/main" id="{53682945-034A-409F-BE6E-AA02C67CE8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" name="Picture 18">
                <a:extLst>
                  <a:ext uri="{FF2B5EF4-FFF2-40B4-BE49-F238E27FC236}">
                    <a16:creationId xmlns:a16="http://schemas.microsoft.com/office/drawing/2014/main" id="{CC418D0A-F4E2-4341-9865-54E12503C4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" name="Picture 19">
                <a:extLst>
                  <a:ext uri="{FF2B5EF4-FFF2-40B4-BE49-F238E27FC236}">
                    <a16:creationId xmlns:a16="http://schemas.microsoft.com/office/drawing/2014/main" id="{69A1137A-2FD8-4E8B-B08C-F25999FDAE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" name="Picture 20">
                <a:extLst>
                  <a:ext uri="{FF2B5EF4-FFF2-40B4-BE49-F238E27FC236}">
                    <a16:creationId xmlns:a16="http://schemas.microsoft.com/office/drawing/2014/main" id="{F0EEC791-1D33-4AAC-974D-BA69E2CC6E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" name="Picture 21">
                <a:extLst>
                  <a:ext uri="{FF2B5EF4-FFF2-40B4-BE49-F238E27FC236}">
                    <a16:creationId xmlns:a16="http://schemas.microsoft.com/office/drawing/2014/main" id="{BA4A1966-B3E9-4843-B8C1-18E305F4F8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" name="Picture 22">
                <a:extLst>
                  <a:ext uri="{FF2B5EF4-FFF2-40B4-BE49-F238E27FC236}">
                    <a16:creationId xmlns:a16="http://schemas.microsoft.com/office/drawing/2014/main" id="{2EDB0AAD-939D-48AC-8CCC-60158530AE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" name="Picture 23">
                <a:extLst>
                  <a:ext uri="{FF2B5EF4-FFF2-40B4-BE49-F238E27FC236}">
                    <a16:creationId xmlns:a16="http://schemas.microsoft.com/office/drawing/2014/main" id="{5D429EBB-A398-4992-AA85-B6788C9A57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209" name="Group 208">
            <a:extLst>
              <a:ext uri="{FF2B5EF4-FFF2-40B4-BE49-F238E27FC236}">
                <a16:creationId xmlns:a16="http://schemas.microsoft.com/office/drawing/2014/main" id="{E32EBADA-D2BA-4D67-A0A6-25D887660B2B}"/>
              </a:ext>
            </a:extLst>
          </p:cNvPr>
          <p:cNvGrpSpPr/>
          <p:nvPr/>
        </p:nvGrpSpPr>
        <p:grpSpPr>
          <a:xfrm>
            <a:off x="583820" y="3289449"/>
            <a:ext cx="1539560" cy="1515856"/>
            <a:chOff x="4975891" y="1527626"/>
            <a:chExt cx="1539560" cy="1515856"/>
          </a:xfrm>
        </p:grpSpPr>
        <p:grpSp>
          <p:nvGrpSpPr>
            <p:cNvPr id="210" name="Group 56">
              <a:extLst>
                <a:ext uri="{FF2B5EF4-FFF2-40B4-BE49-F238E27FC236}">
                  <a16:creationId xmlns:a16="http://schemas.microsoft.com/office/drawing/2014/main" id="{ACEDC075-9D47-42EA-AD3F-B6B6944F78CF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310" name="Picture 14">
                <a:extLst>
                  <a:ext uri="{FF2B5EF4-FFF2-40B4-BE49-F238E27FC236}">
                    <a16:creationId xmlns:a16="http://schemas.microsoft.com/office/drawing/2014/main" id="{5F86787C-CC14-4B1F-A602-7EE9E1BE1C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1" name="Picture 15">
                <a:extLst>
                  <a:ext uri="{FF2B5EF4-FFF2-40B4-BE49-F238E27FC236}">
                    <a16:creationId xmlns:a16="http://schemas.microsoft.com/office/drawing/2014/main" id="{4A6AE7FF-9CE0-41D7-B744-929EA8BC04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2" name="Picture 16">
                <a:extLst>
                  <a:ext uri="{FF2B5EF4-FFF2-40B4-BE49-F238E27FC236}">
                    <a16:creationId xmlns:a16="http://schemas.microsoft.com/office/drawing/2014/main" id="{8F0EAE0D-EB85-4CF6-8D57-72FB5769E7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3" name="Picture 17">
                <a:extLst>
                  <a:ext uri="{FF2B5EF4-FFF2-40B4-BE49-F238E27FC236}">
                    <a16:creationId xmlns:a16="http://schemas.microsoft.com/office/drawing/2014/main" id="{7F246A90-EE0D-4EB7-98CF-5757E03EF7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4" name="Picture 18">
                <a:extLst>
                  <a:ext uri="{FF2B5EF4-FFF2-40B4-BE49-F238E27FC236}">
                    <a16:creationId xmlns:a16="http://schemas.microsoft.com/office/drawing/2014/main" id="{D9A74244-0EC4-44B9-899A-4C8C410CF7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5" name="Picture 19">
                <a:extLst>
                  <a:ext uri="{FF2B5EF4-FFF2-40B4-BE49-F238E27FC236}">
                    <a16:creationId xmlns:a16="http://schemas.microsoft.com/office/drawing/2014/main" id="{88491BFE-AACF-4405-A5BB-CFECAE53F0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6" name="Picture 20">
                <a:extLst>
                  <a:ext uri="{FF2B5EF4-FFF2-40B4-BE49-F238E27FC236}">
                    <a16:creationId xmlns:a16="http://schemas.microsoft.com/office/drawing/2014/main" id="{C02486E8-AD12-4100-B5AF-DCA7C1F93D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7" name="Picture 21">
                <a:extLst>
                  <a:ext uri="{FF2B5EF4-FFF2-40B4-BE49-F238E27FC236}">
                    <a16:creationId xmlns:a16="http://schemas.microsoft.com/office/drawing/2014/main" id="{B56DA514-03E6-4DD8-B8DE-D4A26A574B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8" name="Picture 22">
                <a:extLst>
                  <a:ext uri="{FF2B5EF4-FFF2-40B4-BE49-F238E27FC236}">
                    <a16:creationId xmlns:a16="http://schemas.microsoft.com/office/drawing/2014/main" id="{EC59A6E7-6286-42EF-A6BD-22E54AD559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9" name="Picture 23">
                <a:extLst>
                  <a:ext uri="{FF2B5EF4-FFF2-40B4-BE49-F238E27FC236}">
                    <a16:creationId xmlns:a16="http://schemas.microsoft.com/office/drawing/2014/main" id="{12F3622C-C41D-4162-BA14-F21F7DA1F4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1" name="Group 56">
              <a:extLst>
                <a:ext uri="{FF2B5EF4-FFF2-40B4-BE49-F238E27FC236}">
                  <a16:creationId xmlns:a16="http://schemas.microsoft.com/office/drawing/2014/main" id="{89EF7F9C-85BD-4A69-B18F-BEE7205E8C0C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300" name="Picture 14">
                <a:extLst>
                  <a:ext uri="{FF2B5EF4-FFF2-40B4-BE49-F238E27FC236}">
                    <a16:creationId xmlns:a16="http://schemas.microsoft.com/office/drawing/2014/main" id="{6F382F58-42A2-4DAB-A6CA-308FE7B8F0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1" name="Picture 15">
                <a:extLst>
                  <a:ext uri="{FF2B5EF4-FFF2-40B4-BE49-F238E27FC236}">
                    <a16:creationId xmlns:a16="http://schemas.microsoft.com/office/drawing/2014/main" id="{2C896240-5216-4D3E-80C6-8A35ED8588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2" name="Picture 16">
                <a:extLst>
                  <a:ext uri="{FF2B5EF4-FFF2-40B4-BE49-F238E27FC236}">
                    <a16:creationId xmlns:a16="http://schemas.microsoft.com/office/drawing/2014/main" id="{2BEF1CDF-B044-474E-AFF9-C1BE4432AB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3" name="Picture 17">
                <a:extLst>
                  <a:ext uri="{FF2B5EF4-FFF2-40B4-BE49-F238E27FC236}">
                    <a16:creationId xmlns:a16="http://schemas.microsoft.com/office/drawing/2014/main" id="{3D3E1389-A23D-42B7-B33B-7F4C74C718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4" name="Picture 18">
                <a:extLst>
                  <a:ext uri="{FF2B5EF4-FFF2-40B4-BE49-F238E27FC236}">
                    <a16:creationId xmlns:a16="http://schemas.microsoft.com/office/drawing/2014/main" id="{3C7103B1-6F45-4932-BB28-B71371EAE3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5" name="Picture 19">
                <a:extLst>
                  <a:ext uri="{FF2B5EF4-FFF2-40B4-BE49-F238E27FC236}">
                    <a16:creationId xmlns:a16="http://schemas.microsoft.com/office/drawing/2014/main" id="{A5B3E9F1-ED48-4C87-AE80-8AB88DB82D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6" name="Picture 20">
                <a:extLst>
                  <a:ext uri="{FF2B5EF4-FFF2-40B4-BE49-F238E27FC236}">
                    <a16:creationId xmlns:a16="http://schemas.microsoft.com/office/drawing/2014/main" id="{5CD4BDFB-898F-4E18-B5B0-548569F7A9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7" name="Picture 21">
                <a:extLst>
                  <a:ext uri="{FF2B5EF4-FFF2-40B4-BE49-F238E27FC236}">
                    <a16:creationId xmlns:a16="http://schemas.microsoft.com/office/drawing/2014/main" id="{334A4D38-5C05-408B-A166-C221C8DAF6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8" name="Picture 22">
                <a:extLst>
                  <a:ext uri="{FF2B5EF4-FFF2-40B4-BE49-F238E27FC236}">
                    <a16:creationId xmlns:a16="http://schemas.microsoft.com/office/drawing/2014/main" id="{D0F09CDC-5B25-432B-94BB-E9584BF87C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9" name="Picture 23">
                <a:extLst>
                  <a:ext uri="{FF2B5EF4-FFF2-40B4-BE49-F238E27FC236}">
                    <a16:creationId xmlns:a16="http://schemas.microsoft.com/office/drawing/2014/main" id="{50F7655D-D6AC-48D0-9381-49C1C82829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2" name="Group 56">
              <a:extLst>
                <a:ext uri="{FF2B5EF4-FFF2-40B4-BE49-F238E27FC236}">
                  <a16:creationId xmlns:a16="http://schemas.microsoft.com/office/drawing/2014/main" id="{FCB3451F-60BF-4F45-93B7-4991710E5FC2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290" name="Picture 14">
                <a:extLst>
                  <a:ext uri="{FF2B5EF4-FFF2-40B4-BE49-F238E27FC236}">
                    <a16:creationId xmlns:a16="http://schemas.microsoft.com/office/drawing/2014/main" id="{BB0DE95B-5858-4196-A8F3-BB5BDBAEF0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1" name="Picture 15">
                <a:extLst>
                  <a:ext uri="{FF2B5EF4-FFF2-40B4-BE49-F238E27FC236}">
                    <a16:creationId xmlns:a16="http://schemas.microsoft.com/office/drawing/2014/main" id="{5245DA72-742E-4667-B2DD-10D42B217E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2" name="Picture 16">
                <a:extLst>
                  <a:ext uri="{FF2B5EF4-FFF2-40B4-BE49-F238E27FC236}">
                    <a16:creationId xmlns:a16="http://schemas.microsoft.com/office/drawing/2014/main" id="{8DF6D791-CB51-421F-B44C-338D28AEC9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3" name="Picture 17">
                <a:extLst>
                  <a:ext uri="{FF2B5EF4-FFF2-40B4-BE49-F238E27FC236}">
                    <a16:creationId xmlns:a16="http://schemas.microsoft.com/office/drawing/2014/main" id="{EEF4410D-E800-405E-A093-E134B2CB2C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4" name="Picture 18">
                <a:extLst>
                  <a:ext uri="{FF2B5EF4-FFF2-40B4-BE49-F238E27FC236}">
                    <a16:creationId xmlns:a16="http://schemas.microsoft.com/office/drawing/2014/main" id="{81CEC821-31AC-4D1D-8251-CB610BC651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5" name="Picture 19">
                <a:extLst>
                  <a:ext uri="{FF2B5EF4-FFF2-40B4-BE49-F238E27FC236}">
                    <a16:creationId xmlns:a16="http://schemas.microsoft.com/office/drawing/2014/main" id="{835EADA4-2C19-448D-BC32-27F60306D6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6" name="Picture 20">
                <a:extLst>
                  <a:ext uri="{FF2B5EF4-FFF2-40B4-BE49-F238E27FC236}">
                    <a16:creationId xmlns:a16="http://schemas.microsoft.com/office/drawing/2014/main" id="{88277E29-6A25-43B1-A0F2-C6C16D8AE8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7" name="Picture 21">
                <a:extLst>
                  <a:ext uri="{FF2B5EF4-FFF2-40B4-BE49-F238E27FC236}">
                    <a16:creationId xmlns:a16="http://schemas.microsoft.com/office/drawing/2014/main" id="{99F72C9D-2838-464B-AC97-F3F61AA522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8" name="Picture 22">
                <a:extLst>
                  <a:ext uri="{FF2B5EF4-FFF2-40B4-BE49-F238E27FC236}">
                    <a16:creationId xmlns:a16="http://schemas.microsoft.com/office/drawing/2014/main" id="{0B5D6CE9-4FD4-4DB3-8262-0A81A29F6E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9" name="Picture 23">
                <a:extLst>
                  <a:ext uri="{FF2B5EF4-FFF2-40B4-BE49-F238E27FC236}">
                    <a16:creationId xmlns:a16="http://schemas.microsoft.com/office/drawing/2014/main" id="{E4361987-15C0-429E-AF41-9F70D01A3F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3" name="Group 56">
              <a:extLst>
                <a:ext uri="{FF2B5EF4-FFF2-40B4-BE49-F238E27FC236}">
                  <a16:creationId xmlns:a16="http://schemas.microsoft.com/office/drawing/2014/main" id="{D18C3816-B380-4116-9302-4D7962EBCD80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280" name="Picture 14">
                <a:extLst>
                  <a:ext uri="{FF2B5EF4-FFF2-40B4-BE49-F238E27FC236}">
                    <a16:creationId xmlns:a16="http://schemas.microsoft.com/office/drawing/2014/main" id="{D0298DD7-C8F1-4232-A8D9-6E755976AB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1" name="Picture 15">
                <a:extLst>
                  <a:ext uri="{FF2B5EF4-FFF2-40B4-BE49-F238E27FC236}">
                    <a16:creationId xmlns:a16="http://schemas.microsoft.com/office/drawing/2014/main" id="{E8C26662-CE32-43AB-B2E8-4918524062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2" name="Picture 16">
                <a:extLst>
                  <a:ext uri="{FF2B5EF4-FFF2-40B4-BE49-F238E27FC236}">
                    <a16:creationId xmlns:a16="http://schemas.microsoft.com/office/drawing/2014/main" id="{5B614456-B7E9-4795-8666-4FFEE68004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3" name="Picture 17">
                <a:extLst>
                  <a:ext uri="{FF2B5EF4-FFF2-40B4-BE49-F238E27FC236}">
                    <a16:creationId xmlns:a16="http://schemas.microsoft.com/office/drawing/2014/main" id="{98998076-826C-49BB-A8D7-62B111447D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4" name="Picture 18">
                <a:extLst>
                  <a:ext uri="{FF2B5EF4-FFF2-40B4-BE49-F238E27FC236}">
                    <a16:creationId xmlns:a16="http://schemas.microsoft.com/office/drawing/2014/main" id="{699C9172-F30A-44FF-AB8F-3540EBEBD0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5" name="Picture 19">
                <a:extLst>
                  <a:ext uri="{FF2B5EF4-FFF2-40B4-BE49-F238E27FC236}">
                    <a16:creationId xmlns:a16="http://schemas.microsoft.com/office/drawing/2014/main" id="{1BB9DD69-688C-4E18-9C72-E5B0E3F98E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6" name="Picture 20">
                <a:extLst>
                  <a:ext uri="{FF2B5EF4-FFF2-40B4-BE49-F238E27FC236}">
                    <a16:creationId xmlns:a16="http://schemas.microsoft.com/office/drawing/2014/main" id="{CD0EFF08-0C1A-4E55-8ACA-AE74DB3871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7" name="Picture 21">
                <a:extLst>
                  <a:ext uri="{FF2B5EF4-FFF2-40B4-BE49-F238E27FC236}">
                    <a16:creationId xmlns:a16="http://schemas.microsoft.com/office/drawing/2014/main" id="{7220C023-0BB5-4C5E-93D1-5BAEF5E0F4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8" name="Picture 22">
                <a:extLst>
                  <a:ext uri="{FF2B5EF4-FFF2-40B4-BE49-F238E27FC236}">
                    <a16:creationId xmlns:a16="http://schemas.microsoft.com/office/drawing/2014/main" id="{917968C8-30F4-463F-873E-82F31A3817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9" name="Picture 23">
                <a:extLst>
                  <a:ext uri="{FF2B5EF4-FFF2-40B4-BE49-F238E27FC236}">
                    <a16:creationId xmlns:a16="http://schemas.microsoft.com/office/drawing/2014/main" id="{69304587-C619-4B2F-B218-CE0AFAECF7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4" name="Group 56">
              <a:extLst>
                <a:ext uri="{FF2B5EF4-FFF2-40B4-BE49-F238E27FC236}">
                  <a16:creationId xmlns:a16="http://schemas.microsoft.com/office/drawing/2014/main" id="{4D4A245D-EBF7-49FA-BF3C-D84275D84740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270" name="Picture 14">
                <a:extLst>
                  <a:ext uri="{FF2B5EF4-FFF2-40B4-BE49-F238E27FC236}">
                    <a16:creationId xmlns:a16="http://schemas.microsoft.com/office/drawing/2014/main" id="{F63674EA-39E5-46A6-9235-5C5795900D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1" name="Picture 15">
                <a:extLst>
                  <a:ext uri="{FF2B5EF4-FFF2-40B4-BE49-F238E27FC236}">
                    <a16:creationId xmlns:a16="http://schemas.microsoft.com/office/drawing/2014/main" id="{862E8BD9-B345-42EB-AE85-61C6D71382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2" name="Picture 16">
                <a:extLst>
                  <a:ext uri="{FF2B5EF4-FFF2-40B4-BE49-F238E27FC236}">
                    <a16:creationId xmlns:a16="http://schemas.microsoft.com/office/drawing/2014/main" id="{699012B7-C5ED-4E67-9774-6BA60814A9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3" name="Picture 17">
                <a:extLst>
                  <a:ext uri="{FF2B5EF4-FFF2-40B4-BE49-F238E27FC236}">
                    <a16:creationId xmlns:a16="http://schemas.microsoft.com/office/drawing/2014/main" id="{16233653-411F-4B1A-8D44-E0C8182CC4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4" name="Picture 18">
                <a:extLst>
                  <a:ext uri="{FF2B5EF4-FFF2-40B4-BE49-F238E27FC236}">
                    <a16:creationId xmlns:a16="http://schemas.microsoft.com/office/drawing/2014/main" id="{D98DC655-C9CE-465D-B4D8-1B13CA1382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5" name="Picture 19">
                <a:extLst>
                  <a:ext uri="{FF2B5EF4-FFF2-40B4-BE49-F238E27FC236}">
                    <a16:creationId xmlns:a16="http://schemas.microsoft.com/office/drawing/2014/main" id="{CA546AE6-C412-4347-A522-407532E7B8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6" name="Picture 20">
                <a:extLst>
                  <a:ext uri="{FF2B5EF4-FFF2-40B4-BE49-F238E27FC236}">
                    <a16:creationId xmlns:a16="http://schemas.microsoft.com/office/drawing/2014/main" id="{703285F2-B930-458B-B71E-CE2C0B9858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7" name="Picture 21">
                <a:extLst>
                  <a:ext uri="{FF2B5EF4-FFF2-40B4-BE49-F238E27FC236}">
                    <a16:creationId xmlns:a16="http://schemas.microsoft.com/office/drawing/2014/main" id="{7AC1C444-5B0F-4380-8DCC-2D32C97A72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8" name="Picture 22">
                <a:extLst>
                  <a:ext uri="{FF2B5EF4-FFF2-40B4-BE49-F238E27FC236}">
                    <a16:creationId xmlns:a16="http://schemas.microsoft.com/office/drawing/2014/main" id="{FF36B2FA-0EF4-41F1-9CF8-256F4BB5E3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9" name="Picture 23">
                <a:extLst>
                  <a:ext uri="{FF2B5EF4-FFF2-40B4-BE49-F238E27FC236}">
                    <a16:creationId xmlns:a16="http://schemas.microsoft.com/office/drawing/2014/main" id="{A59BCE17-D026-4795-9FEC-706ED03177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5" name="Group 56">
              <a:extLst>
                <a:ext uri="{FF2B5EF4-FFF2-40B4-BE49-F238E27FC236}">
                  <a16:creationId xmlns:a16="http://schemas.microsoft.com/office/drawing/2014/main" id="{E6BA1481-97D2-4AF1-BA24-84A140447DC3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260" name="Picture 14">
                <a:extLst>
                  <a:ext uri="{FF2B5EF4-FFF2-40B4-BE49-F238E27FC236}">
                    <a16:creationId xmlns:a16="http://schemas.microsoft.com/office/drawing/2014/main" id="{68E55C64-5170-40A5-BCDA-27E6B0A466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1" name="Picture 15">
                <a:extLst>
                  <a:ext uri="{FF2B5EF4-FFF2-40B4-BE49-F238E27FC236}">
                    <a16:creationId xmlns:a16="http://schemas.microsoft.com/office/drawing/2014/main" id="{8997FE78-9971-431A-B603-3A86A03610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2" name="Picture 16">
                <a:extLst>
                  <a:ext uri="{FF2B5EF4-FFF2-40B4-BE49-F238E27FC236}">
                    <a16:creationId xmlns:a16="http://schemas.microsoft.com/office/drawing/2014/main" id="{8EF5B7C7-DA76-45B2-95BE-4675B350F8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3" name="Picture 17">
                <a:extLst>
                  <a:ext uri="{FF2B5EF4-FFF2-40B4-BE49-F238E27FC236}">
                    <a16:creationId xmlns:a16="http://schemas.microsoft.com/office/drawing/2014/main" id="{CA2643B0-BDD6-453D-B2E3-4E8D61A053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4" name="Picture 18">
                <a:extLst>
                  <a:ext uri="{FF2B5EF4-FFF2-40B4-BE49-F238E27FC236}">
                    <a16:creationId xmlns:a16="http://schemas.microsoft.com/office/drawing/2014/main" id="{5EB15A22-DC5E-499F-BA21-6E20CEE6D0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5" name="Picture 19">
                <a:extLst>
                  <a:ext uri="{FF2B5EF4-FFF2-40B4-BE49-F238E27FC236}">
                    <a16:creationId xmlns:a16="http://schemas.microsoft.com/office/drawing/2014/main" id="{90E1D715-9A08-44DD-8F16-AC22F2E20A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6" name="Picture 20">
                <a:extLst>
                  <a:ext uri="{FF2B5EF4-FFF2-40B4-BE49-F238E27FC236}">
                    <a16:creationId xmlns:a16="http://schemas.microsoft.com/office/drawing/2014/main" id="{6A475756-2076-4A47-8C09-1C9DF70C46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7" name="Picture 21">
                <a:extLst>
                  <a:ext uri="{FF2B5EF4-FFF2-40B4-BE49-F238E27FC236}">
                    <a16:creationId xmlns:a16="http://schemas.microsoft.com/office/drawing/2014/main" id="{6D02C8BB-9B54-4F82-AB03-3FBEE3193E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8" name="Picture 22">
                <a:extLst>
                  <a:ext uri="{FF2B5EF4-FFF2-40B4-BE49-F238E27FC236}">
                    <a16:creationId xmlns:a16="http://schemas.microsoft.com/office/drawing/2014/main" id="{346B8A97-8BBB-4556-AB5A-DD3DA94DB4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9" name="Picture 23">
                <a:extLst>
                  <a:ext uri="{FF2B5EF4-FFF2-40B4-BE49-F238E27FC236}">
                    <a16:creationId xmlns:a16="http://schemas.microsoft.com/office/drawing/2014/main" id="{BA5D5E72-2214-4812-BD68-FA23FBC50E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6" name="Group 56">
              <a:extLst>
                <a:ext uri="{FF2B5EF4-FFF2-40B4-BE49-F238E27FC236}">
                  <a16:creationId xmlns:a16="http://schemas.microsoft.com/office/drawing/2014/main" id="{F7177BBE-B66B-4F66-958A-0E8BD12E0B5B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250" name="Picture 14">
                <a:extLst>
                  <a:ext uri="{FF2B5EF4-FFF2-40B4-BE49-F238E27FC236}">
                    <a16:creationId xmlns:a16="http://schemas.microsoft.com/office/drawing/2014/main" id="{4669CD75-10BD-4AC1-84BD-6CEE11BE59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1" name="Picture 15">
                <a:extLst>
                  <a:ext uri="{FF2B5EF4-FFF2-40B4-BE49-F238E27FC236}">
                    <a16:creationId xmlns:a16="http://schemas.microsoft.com/office/drawing/2014/main" id="{705C98AF-DCC5-4AA9-9FD3-7062AEB807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2" name="Picture 16">
                <a:extLst>
                  <a:ext uri="{FF2B5EF4-FFF2-40B4-BE49-F238E27FC236}">
                    <a16:creationId xmlns:a16="http://schemas.microsoft.com/office/drawing/2014/main" id="{93C0C8B6-8671-4601-BFFC-F10C579946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3" name="Picture 17">
                <a:extLst>
                  <a:ext uri="{FF2B5EF4-FFF2-40B4-BE49-F238E27FC236}">
                    <a16:creationId xmlns:a16="http://schemas.microsoft.com/office/drawing/2014/main" id="{676C2ED2-9BA4-4C4C-8A25-E8E51B5358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4" name="Picture 18">
                <a:extLst>
                  <a:ext uri="{FF2B5EF4-FFF2-40B4-BE49-F238E27FC236}">
                    <a16:creationId xmlns:a16="http://schemas.microsoft.com/office/drawing/2014/main" id="{75B46364-0636-4A89-8F9A-944160FBAA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5" name="Picture 19">
                <a:extLst>
                  <a:ext uri="{FF2B5EF4-FFF2-40B4-BE49-F238E27FC236}">
                    <a16:creationId xmlns:a16="http://schemas.microsoft.com/office/drawing/2014/main" id="{AE0E6C75-3B0F-44FF-BED9-B607A95AC2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6" name="Picture 20">
                <a:extLst>
                  <a:ext uri="{FF2B5EF4-FFF2-40B4-BE49-F238E27FC236}">
                    <a16:creationId xmlns:a16="http://schemas.microsoft.com/office/drawing/2014/main" id="{7A2DB79D-4429-496D-9010-C48E9A7851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7" name="Picture 21">
                <a:extLst>
                  <a:ext uri="{FF2B5EF4-FFF2-40B4-BE49-F238E27FC236}">
                    <a16:creationId xmlns:a16="http://schemas.microsoft.com/office/drawing/2014/main" id="{45001144-C0E6-4C39-B705-D2CC30ACB8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8" name="Picture 22">
                <a:extLst>
                  <a:ext uri="{FF2B5EF4-FFF2-40B4-BE49-F238E27FC236}">
                    <a16:creationId xmlns:a16="http://schemas.microsoft.com/office/drawing/2014/main" id="{EA5A6B54-2B3D-40FC-AAA5-7B2E1E07EA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9" name="Picture 23">
                <a:extLst>
                  <a:ext uri="{FF2B5EF4-FFF2-40B4-BE49-F238E27FC236}">
                    <a16:creationId xmlns:a16="http://schemas.microsoft.com/office/drawing/2014/main" id="{E8232F11-C5C4-4078-96E9-3D6D7A6B96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7" name="Group 56">
              <a:extLst>
                <a:ext uri="{FF2B5EF4-FFF2-40B4-BE49-F238E27FC236}">
                  <a16:creationId xmlns:a16="http://schemas.microsoft.com/office/drawing/2014/main" id="{978B7CF8-D943-4B6F-A9F7-E124B8E7E081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240" name="Picture 14">
                <a:extLst>
                  <a:ext uri="{FF2B5EF4-FFF2-40B4-BE49-F238E27FC236}">
                    <a16:creationId xmlns:a16="http://schemas.microsoft.com/office/drawing/2014/main" id="{4FD37EB2-17F5-44F5-ABBA-1952206691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1" name="Picture 15">
                <a:extLst>
                  <a:ext uri="{FF2B5EF4-FFF2-40B4-BE49-F238E27FC236}">
                    <a16:creationId xmlns:a16="http://schemas.microsoft.com/office/drawing/2014/main" id="{7C53B74C-6069-48DB-A37E-D7D1E5EA2C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2" name="Picture 16">
                <a:extLst>
                  <a:ext uri="{FF2B5EF4-FFF2-40B4-BE49-F238E27FC236}">
                    <a16:creationId xmlns:a16="http://schemas.microsoft.com/office/drawing/2014/main" id="{CF3CB6A5-AE96-40D5-A932-19576E28BE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3" name="Picture 17">
                <a:extLst>
                  <a:ext uri="{FF2B5EF4-FFF2-40B4-BE49-F238E27FC236}">
                    <a16:creationId xmlns:a16="http://schemas.microsoft.com/office/drawing/2014/main" id="{57FC7333-C2AC-408A-85F1-957769BC73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4" name="Picture 18">
                <a:extLst>
                  <a:ext uri="{FF2B5EF4-FFF2-40B4-BE49-F238E27FC236}">
                    <a16:creationId xmlns:a16="http://schemas.microsoft.com/office/drawing/2014/main" id="{BEFED769-A199-41A7-99BE-30F7D2ED88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5" name="Picture 19">
                <a:extLst>
                  <a:ext uri="{FF2B5EF4-FFF2-40B4-BE49-F238E27FC236}">
                    <a16:creationId xmlns:a16="http://schemas.microsoft.com/office/drawing/2014/main" id="{1D9ABCD8-72DC-4C43-9AD8-03D55FE53A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6" name="Picture 20">
                <a:extLst>
                  <a:ext uri="{FF2B5EF4-FFF2-40B4-BE49-F238E27FC236}">
                    <a16:creationId xmlns:a16="http://schemas.microsoft.com/office/drawing/2014/main" id="{C2C5220D-0920-44AD-850E-5628CFC60F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7" name="Picture 21">
                <a:extLst>
                  <a:ext uri="{FF2B5EF4-FFF2-40B4-BE49-F238E27FC236}">
                    <a16:creationId xmlns:a16="http://schemas.microsoft.com/office/drawing/2014/main" id="{A9ACBBF7-559F-421C-8FF6-E2C955E3C8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8" name="Picture 22">
                <a:extLst>
                  <a:ext uri="{FF2B5EF4-FFF2-40B4-BE49-F238E27FC236}">
                    <a16:creationId xmlns:a16="http://schemas.microsoft.com/office/drawing/2014/main" id="{52E00CBD-A151-4324-B0E8-B1B5BF497D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9" name="Picture 23">
                <a:extLst>
                  <a:ext uri="{FF2B5EF4-FFF2-40B4-BE49-F238E27FC236}">
                    <a16:creationId xmlns:a16="http://schemas.microsoft.com/office/drawing/2014/main" id="{B9FF8D87-DC68-4EA0-BFCF-A0F5F8E864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8" name="Group 56">
              <a:extLst>
                <a:ext uri="{FF2B5EF4-FFF2-40B4-BE49-F238E27FC236}">
                  <a16:creationId xmlns:a16="http://schemas.microsoft.com/office/drawing/2014/main" id="{9592E649-EB3B-4589-8DB0-DD0EA784D639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230" name="Picture 14">
                <a:extLst>
                  <a:ext uri="{FF2B5EF4-FFF2-40B4-BE49-F238E27FC236}">
                    <a16:creationId xmlns:a16="http://schemas.microsoft.com/office/drawing/2014/main" id="{FB77FB09-15E4-416A-85D2-88377F33E7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1" name="Picture 15">
                <a:extLst>
                  <a:ext uri="{FF2B5EF4-FFF2-40B4-BE49-F238E27FC236}">
                    <a16:creationId xmlns:a16="http://schemas.microsoft.com/office/drawing/2014/main" id="{476C45BE-C7F3-4347-AC83-B008DCAA87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2" name="Picture 16">
                <a:extLst>
                  <a:ext uri="{FF2B5EF4-FFF2-40B4-BE49-F238E27FC236}">
                    <a16:creationId xmlns:a16="http://schemas.microsoft.com/office/drawing/2014/main" id="{27EAF38A-0851-4A5D-892F-B8E52489C0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3" name="Picture 17">
                <a:extLst>
                  <a:ext uri="{FF2B5EF4-FFF2-40B4-BE49-F238E27FC236}">
                    <a16:creationId xmlns:a16="http://schemas.microsoft.com/office/drawing/2014/main" id="{836C2296-271A-4A68-ACAE-7575F502D2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4" name="Picture 18">
                <a:extLst>
                  <a:ext uri="{FF2B5EF4-FFF2-40B4-BE49-F238E27FC236}">
                    <a16:creationId xmlns:a16="http://schemas.microsoft.com/office/drawing/2014/main" id="{B7B0740F-3ADC-49B9-AAA3-109356E320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5" name="Picture 19">
                <a:extLst>
                  <a:ext uri="{FF2B5EF4-FFF2-40B4-BE49-F238E27FC236}">
                    <a16:creationId xmlns:a16="http://schemas.microsoft.com/office/drawing/2014/main" id="{6D254818-9581-4532-BB38-17F7BF2CE1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6" name="Picture 20">
                <a:extLst>
                  <a:ext uri="{FF2B5EF4-FFF2-40B4-BE49-F238E27FC236}">
                    <a16:creationId xmlns:a16="http://schemas.microsoft.com/office/drawing/2014/main" id="{8702ADDA-EC77-43FB-AB2F-BE4685F7DD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7" name="Picture 21">
                <a:extLst>
                  <a:ext uri="{FF2B5EF4-FFF2-40B4-BE49-F238E27FC236}">
                    <a16:creationId xmlns:a16="http://schemas.microsoft.com/office/drawing/2014/main" id="{9B4EFF51-D775-4684-952F-091562184B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8" name="Picture 22">
                <a:extLst>
                  <a:ext uri="{FF2B5EF4-FFF2-40B4-BE49-F238E27FC236}">
                    <a16:creationId xmlns:a16="http://schemas.microsoft.com/office/drawing/2014/main" id="{B520D70F-71A3-43F5-9787-DC163D352C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9" name="Picture 23">
                <a:extLst>
                  <a:ext uri="{FF2B5EF4-FFF2-40B4-BE49-F238E27FC236}">
                    <a16:creationId xmlns:a16="http://schemas.microsoft.com/office/drawing/2014/main" id="{9505A55D-185A-430B-9ACD-33350B8FBA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9" name="Group 56">
              <a:extLst>
                <a:ext uri="{FF2B5EF4-FFF2-40B4-BE49-F238E27FC236}">
                  <a16:creationId xmlns:a16="http://schemas.microsoft.com/office/drawing/2014/main" id="{EA4F7343-2372-457B-AE88-D2379B94CA8D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220" name="Picture 14">
                <a:extLst>
                  <a:ext uri="{FF2B5EF4-FFF2-40B4-BE49-F238E27FC236}">
                    <a16:creationId xmlns:a16="http://schemas.microsoft.com/office/drawing/2014/main" id="{60DE9837-869F-4855-9B86-F57261E53B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1" name="Picture 15">
                <a:extLst>
                  <a:ext uri="{FF2B5EF4-FFF2-40B4-BE49-F238E27FC236}">
                    <a16:creationId xmlns:a16="http://schemas.microsoft.com/office/drawing/2014/main" id="{85F65030-A601-4528-B216-160B59E006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2" name="Picture 16">
                <a:extLst>
                  <a:ext uri="{FF2B5EF4-FFF2-40B4-BE49-F238E27FC236}">
                    <a16:creationId xmlns:a16="http://schemas.microsoft.com/office/drawing/2014/main" id="{FC3DE28D-B710-4D2D-8337-869D879EF3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3" name="Picture 17">
                <a:extLst>
                  <a:ext uri="{FF2B5EF4-FFF2-40B4-BE49-F238E27FC236}">
                    <a16:creationId xmlns:a16="http://schemas.microsoft.com/office/drawing/2014/main" id="{FC25163C-21F2-4768-BE97-049F7C4C5F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4" name="Picture 18">
                <a:extLst>
                  <a:ext uri="{FF2B5EF4-FFF2-40B4-BE49-F238E27FC236}">
                    <a16:creationId xmlns:a16="http://schemas.microsoft.com/office/drawing/2014/main" id="{FE33D414-8C53-4C90-93C6-B1D464D4AA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5" name="Picture 19">
                <a:extLst>
                  <a:ext uri="{FF2B5EF4-FFF2-40B4-BE49-F238E27FC236}">
                    <a16:creationId xmlns:a16="http://schemas.microsoft.com/office/drawing/2014/main" id="{355EC501-216B-4F21-B541-F2E410045A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6" name="Picture 20">
                <a:extLst>
                  <a:ext uri="{FF2B5EF4-FFF2-40B4-BE49-F238E27FC236}">
                    <a16:creationId xmlns:a16="http://schemas.microsoft.com/office/drawing/2014/main" id="{41428783-E299-4134-83E2-96AF9B98F6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7" name="Picture 21">
                <a:extLst>
                  <a:ext uri="{FF2B5EF4-FFF2-40B4-BE49-F238E27FC236}">
                    <a16:creationId xmlns:a16="http://schemas.microsoft.com/office/drawing/2014/main" id="{B7E04CC9-7F81-4CE1-865B-C03C7266E7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8" name="Picture 22">
                <a:extLst>
                  <a:ext uri="{FF2B5EF4-FFF2-40B4-BE49-F238E27FC236}">
                    <a16:creationId xmlns:a16="http://schemas.microsoft.com/office/drawing/2014/main" id="{2F2D95EB-0A4D-4159-90E5-FF6FF124CD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9" name="Picture 23">
                <a:extLst>
                  <a:ext uri="{FF2B5EF4-FFF2-40B4-BE49-F238E27FC236}">
                    <a16:creationId xmlns:a16="http://schemas.microsoft.com/office/drawing/2014/main" id="{AF6D6C9E-53FE-4DAC-BBD0-FE090B0AA2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10E08504-AC6F-42DF-A7FE-8B403185A6E4}"/>
              </a:ext>
            </a:extLst>
          </p:cNvPr>
          <p:cNvGrpSpPr/>
          <p:nvPr/>
        </p:nvGrpSpPr>
        <p:grpSpPr>
          <a:xfrm>
            <a:off x="583820" y="5083024"/>
            <a:ext cx="1539560" cy="1515856"/>
            <a:chOff x="4975891" y="1527626"/>
            <a:chExt cx="1539560" cy="1515856"/>
          </a:xfrm>
        </p:grpSpPr>
        <p:grpSp>
          <p:nvGrpSpPr>
            <p:cNvPr id="321" name="Group 56">
              <a:extLst>
                <a:ext uri="{FF2B5EF4-FFF2-40B4-BE49-F238E27FC236}">
                  <a16:creationId xmlns:a16="http://schemas.microsoft.com/office/drawing/2014/main" id="{105132B9-9097-4BFC-8EA7-02B9112A96E1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421" name="Picture 14">
                <a:extLst>
                  <a:ext uri="{FF2B5EF4-FFF2-40B4-BE49-F238E27FC236}">
                    <a16:creationId xmlns:a16="http://schemas.microsoft.com/office/drawing/2014/main" id="{4121E9FD-71EE-4B60-B254-AC96C331C8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2" name="Picture 15">
                <a:extLst>
                  <a:ext uri="{FF2B5EF4-FFF2-40B4-BE49-F238E27FC236}">
                    <a16:creationId xmlns:a16="http://schemas.microsoft.com/office/drawing/2014/main" id="{63BCD8AD-D911-48D7-931A-ACC5F8C966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3" name="Picture 16">
                <a:extLst>
                  <a:ext uri="{FF2B5EF4-FFF2-40B4-BE49-F238E27FC236}">
                    <a16:creationId xmlns:a16="http://schemas.microsoft.com/office/drawing/2014/main" id="{9BE812B0-A1F5-4EA1-8DFA-70B84D2C67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4" name="Picture 17">
                <a:extLst>
                  <a:ext uri="{FF2B5EF4-FFF2-40B4-BE49-F238E27FC236}">
                    <a16:creationId xmlns:a16="http://schemas.microsoft.com/office/drawing/2014/main" id="{14D0E720-BC3F-4FA4-A3C1-905DF45E89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5" name="Picture 18">
                <a:extLst>
                  <a:ext uri="{FF2B5EF4-FFF2-40B4-BE49-F238E27FC236}">
                    <a16:creationId xmlns:a16="http://schemas.microsoft.com/office/drawing/2014/main" id="{B2265543-6665-4A39-929E-E52F24BFAB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6" name="Picture 19">
                <a:extLst>
                  <a:ext uri="{FF2B5EF4-FFF2-40B4-BE49-F238E27FC236}">
                    <a16:creationId xmlns:a16="http://schemas.microsoft.com/office/drawing/2014/main" id="{0A2061FA-0634-4B77-A03A-6C5511CC60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7" name="Picture 20">
                <a:extLst>
                  <a:ext uri="{FF2B5EF4-FFF2-40B4-BE49-F238E27FC236}">
                    <a16:creationId xmlns:a16="http://schemas.microsoft.com/office/drawing/2014/main" id="{7A12516D-5950-47E3-9CB0-634132A4AE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8" name="Picture 21">
                <a:extLst>
                  <a:ext uri="{FF2B5EF4-FFF2-40B4-BE49-F238E27FC236}">
                    <a16:creationId xmlns:a16="http://schemas.microsoft.com/office/drawing/2014/main" id="{F857455C-8569-4204-BFBA-3532CCB07D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9" name="Picture 22">
                <a:extLst>
                  <a:ext uri="{FF2B5EF4-FFF2-40B4-BE49-F238E27FC236}">
                    <a16:creationId xmlns:a16="http://schemas.microsoft.com/office/drawing/2014/main" id="{9A625140-444C-41BF-AECA-82B13C04B1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0" name="Picture 23">
                <a:extLst>
                  <a:ext uri="{FF2B5EF4-FFF2-40B4-BE49-F238E27FC236}">
                    <a16:creationId xmlns:a16="http://schemas.microsoft.com/office/drawing/2014/main" id="{EAAF15D6-B7C6-4C3F-8D62-3ED48CCED1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2" name="Group 56">
              <a:extLst>
                <a:ext uri="{FF2B5EF4-FFF2-40B4-BE49-F238E27FC236}">
                  <a16:creationId xmlns:a16="http://schemas.microsoft.com/office/drawing/2014/main" id="{82B54C25-6FB6-4E27-9684-08144B383744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411" name="Picture 14">
                <a:extLst>
                  <a:ext uri="{FF2B5EF4-FFF2-40B4-BE49-F238E27FC236}">
                    <a16:creationId xmlns:a16="http://schemas.microsoft.com/office/drawing/2014/main" id="{F4B0463F-2696-4DFB-8C7C-7C94B4C138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2" name="Picture 15">
                <a:extLst>
                  <a:ext uri="{FF2B5EF4-FFF2-40B4-BE49-F238E27FC236}">
                    <a16:creationId xmlns:a16="http://schemas.microsoft.com/office/drawing/2014/main" id="{2936D871-ADC0-43CD-8FE8-0F3DBAF3D6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3" name="Picture 16">
                <a:extLst>
                  <a:ext uri="{FF2B5EF4-FFF2-40B4-BE49-F238E27FC236}">
                    <a16:creationId xmlns:a16="http://schemas.microsoft.com/office/drawing/2014/main" id="{CE994499-C750-4713-B9AF-EA553A5703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4" name="Picture 17">
                <a:extLst>
                  <a:ext uri="{FF2B5EF4-FFF2-40B4-BE49-F238E27FC236}">
                    <a16:creationId xmlns:a16="http://schemas.microsoft.com/office/drawing/2014/main" id="{7A652A5B-AFD3-4265-9D2E-AB3B3C2E98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5" name="Picture 18">
                <a:extLst>
                  <a:ext uri="{FF2B5EF4-FFF2-40B4-BE49-F238E27FC236}">
                    <a16:creationId xmlns:a16="http://schemas.microsoft.com/office/drawing/2014/main" id="{AB27DEA5-9712-4C8B-9D8A-6BC46DED48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6" name="Picture 19">
                <a:extLst>
                  <a:ext uri="{FF2B5EF4-FFF2-40B4-BE49-F238E27FC236}">
                    <a16:creationId xmlns:a16="http://schemas.microsoft.com/office/drawing/2014/main" id="{60DFED4C-E6A9-4B97-84ED-9899C7C598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7" name="Picture 20">
                <a:extLst>
                  <a:ext uri="{FF2B5EF4-FFF2-40B4-BE49-F238E27FC236}">
                    <a16:creationId xmlns:a16="http://schemas.microsoft.com/office/drawing/2014/main" id="{4B618C9A-4135-488B-9859-3EEB8BEAB4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8" name="Picture 21">
                <a:extLst>
                  <a:ext uri="{FF2B5EF4-FFF2-40B4-BE49-F238E27FC236}">
                    <a16:creationId xmlns:a16="http://schemas.microsoft.com/office/drawing/2014/main" id="{120F41CF-03D3-4933-A944-63F4610021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9" name="Picture 22">
                <a:extLst>
                  <a:ext uri="{FF2B5EF4-FFF2-40B4-BE49-F238E27FC236}">
                    <a16:creationId xmlns:a16="http://schemas.microsoft.com/office/drawing/2014/main" id="{A0097DF8-C434-4204-9BF2-EAC1743C9D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0" name="Picture 23">
                <a:extLst>
                  <a:ext uri="{FF2B5EF4-FFF2-40B4-BE49-F238E27FC236}">
                    <a16:creationId xmlns:a16="http://schemas.microsoft.com/office/drawing/2014/main" id="{61C60BAA-6ABC-404A-86AE-666FFCFB6B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3" name="Group 56">
              <a:extLst>
                <a:ext uri="{FF2B5EF4-FFF2-40B4-BE49-F238E27FC236}">
                  <a16:creationId xmlns:a16="http://schemas.microsoft.com/office/drawing/2014/main" id="{DCFC1836-9453-4F20-B819-DCE4883B36CB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401" name="Picture 14">
                <a:extLst>
                  <a:ext uri="{FF2B5EF4-FFF2-40B4-BE49-F238E27FC236}">
                    <a16:creationId xmlns:a16="http://schemas.microsoft.com/office/drawing/2014/main" id="{54ECC6FC-760D-4B58-A870-D13048B2D5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2" name="Picture 15">
                <a:extLst>
                  <a:ext uri="{FF2B5EF4-FFF2-40B4-BE49-F238E27FC236}">
                    <a16:creationId xmlns:a16="http://schemas.microsoft.com/office/drawing/2014/main" id="{C60CE5D0-AFB6-4F8C-8B44-436FBF62C1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3" name="Picture 16">
                <a:extLst>
                  <a:ext uri="{FF2B5EF4-FFF2-40B4-BE49-F238E27FC236}">
                    <a16:creationId xmlns:a16="http://schemas.microsoft.com/office/drawing/2014/main" id="{343F912E-11E2-4D04-AF9A-9C5888832E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4" name="Picture 17">
                <a:extLst>
                  <a:ext uri="{FF2B5EF4-FFF2-40B4-BE49-F238E27FC236}">
                    <a16:creationId xmlns:a16="http://schemas.microsoft.com/office/drawing/2014/main" id="{79F2C9D5-20CF-4859-B2F5-EC1CA1F4C5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5" name="Picture 18">
                <a:extLst>
                  <a:ext uri="{FF2B5EF4-FFF2-40B4-BE49-F238E27FC236}">
                    <a16:creationId xmlns:a16="http://schemas.microsoft.com/office/drawing/2014/main" id="{69BE0B2F-E61E-40D3-ADDB-53669098DE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6" name="Picture 19">
                <a:extLst>
                  <a:ext uri="{FF2B5EF4-FFF2-40B4-BE49-F238E27FC236}">
                    <a16:creationId xmlns:a16="http://schemas.microsoft.com/office/drawing/2014/main" id="{DB880481-C3B0-4D39-9E77-74B0733046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7" name="Picture 20">
                <a:extLst>
                  <a:ext uri="{FF2B5EF4-FFF2-40B4-BE49-F238E27FC236}">
                    <a16:creationId xmlns:a16="http://schemas.microsoft.com/office/drawing/2014/main" id="{2E09F9E9-4F2A-4D6A-BBC3-40FA591746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8" name="Picture 21">
                <a:extLst>
                  <a:ext uri="{FF2B5EF4-FFF2-40B4-BE49-F238E27FC236}">
                    <a16:creationId xmlns:a16="http://schemas.microsoft.com/office/drawing/2014/main" id="{04184FD6-B032-4637-B38E-005ED503EE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9" name="Picture 22">
                <a:extLst>
                  <a:ext uri="{FF2B5EF4-FFF2-40B4-BE49-F238E27FC236}">
                    <a16:creationId xmlns:a16="http://schemas.microsoft.com/office/drawing/2014/main" id="{80D7B288-6191-4197-905F-67A825276C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0" name="Picture 23">
                <a:extLst>
                  <a:ext uri="{FF2B5EF4-FFF2-40B4-BE49-F238E27FC236}">
                    <a16:creationId xmlns:a16="http://schemas.microsoft.com/office/drawing/2014/main" id="{F6F2B6C5-F0B7-4552-B1F5-7FAF8C00E1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4" name="Group 56">
              <a:extLst>
                <a:ext uri="{FF2B5EF4-FFF2-40B4-BE49-F238E27FC236}">
                  <a16:creationId xmlns:a16="http://schemas.microsoft.com/office/drawing/2014/main" id="{0AFA70B2-EDA5-48F2-83E2-4816C6B59D74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391" name="Picture 14">
                <a:extLst>
                  <a:ext uri="{FF2B5EF4-FFF2-40B4-BE49-F238E27FC236}">
                    <a16:creationId xmlns:a16="http://schemas.microsoft.com/office/drawing/2014/main" id="{806D3548-7E26-4D5D-8B63-EA83E6EE7F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2" name="Picture 15">
                <a:extLst>
                  <a:ext uri="{FF2B5EF4-FFF2-40B4-BE49-F238E27FC236}">
                    <a16:creationId xmlns:a16="http://schemas.microsoft.com/office/drawing/2014/main" id="{EDFB0D88-60D1-4AB9-87CF-AB3D059FBD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3" name="Picture 16">
                <a:extLst>
                  <a:ext uri="{FF2B5EF4-FFF2-40B4-BE49-F238E27FC236}">
                    <a16:creationId xmlns:a16="http://schemas.microsoft.com/office/drawing/2014/main" id="{E093B0D5-E6C8-46D9-A964-2F483234D7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4" name="Picture 17">
                <a:extLst>
                  <a:ext uri="{FF2B5EF4-FFF2-40B4-BE49-F238E27FC236}">
                    <a16:creationId xmlns:a16="http://schemas.microsoft.com/office/drawing/2014/main" id="{60614FB9-C90B-4AE8-808E-42DE1F0F0F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5" name="Picture 18">
                <a:extLst>
                  <a:ext uri="{FF2B5EF4-FFF2-40B4-BE49-F238E27FC236}">
                    <a16:creationId xmlns:a16="http://schemas.microsoft.com/office/drawing/2014/main" id="{459799E9-6AA8-4D86-97A0-3E8E450066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6" name="Picture 19">
                <a:extLst>
                  <a:ext uri="{FF2B5EF4-FFF2-40B4-BE49-F238E27FC236}">
                    <a16:creationId xmlns:a16="http://schemas.microsoft.com/office/drawing/2014/main" id="{71CF6897-5961-4F14-9641-7F9E7237C4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7" name="Picture 20">
                <a:extLst>
                  <a:ext uri="{FF2B5EF4-FFF2-40B4-BE49-F238E27FC236}">
                    <a16:creationId xmlns:a16="http://schemas.microsoft.com/office/drawing/2014/main" id="{FBE8367C-C331-4418-922F-9AC7C250DB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8" name="Picture 21">
                <a:extLst>
                  <a:ext uri="{FF2B5EF4-FFF2-40B4-BE49-F238E27FC236}">
                    <a16:creationId xmlns:a16="http://schemas.microsoft.com/office/drawing/2014/main" id="{B8E438DB-20AF-4096-9C2A-6407A9D5E1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9" name="Picture 22">
                <a:extLst>
                  <a:ext uri="{FF2B5EF4-FFF2-40B4-BE49-F238E27FC236}">
                    <a16:creationId xmlns:a16="http://schemas.microsoft.com/office/drawing/2014/main" id="{D7C15023-0AAC-4FE4-9B3D-F3A37E4BFE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0" name="Picture 23">
                <a:extLst>
                  <a:ext uri="{FF2B5EF4-FFF2-40B4-BE49-F238E27FC236}">
                    <a16:creationId xmlns:a16="http://schemas.microsoft.com/office/drawing/2014/main" id="{9F377D98-BA10-46A0-96C7-891CBB0F2C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5" name="Group 56">
              <a:extLst>
                <a:ext uri="{FF2B5EF4-FFF2-40B4-BE49-F238E27FC236}">
                  <a16:creationId xmlns:a16="http://schemas.microsoft.com/office/drawing/2014/main" id="{028E22DB-CC4F-4F5B-BFD1-A5F24ADE8F92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381" name="Picture 14">
                <a:extLst>
                  <a:ext uri="{FF2B5EF4-FFF2-40B4-BE49-F238E27FC236}">
                    <a16:creationId xmlns:a16="http://schemas.microsoft.com/office/drawing/2014/main" id="{0F1898D5-DDFC-4F9F-BF38-8F8D1BC948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2" name="Picture 15">
                <a:extLst>
                  <a:ext uri="{FF2B5EF4-FFF2-40B4-BE49-F238E27FC236}">
                    <a16:creationId xmlns:a16="http://schemas.microsoft.com/office/drawing/2014/main" id="{AE72F755-FDF0-4E9F-B8E6-5768C991CA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3" name="Picture 16">
                <a:extLst>
                  <a:ext uri="{FF2B5EF4-FFF2-40B4-BE49-F238E27FC236}">
                    <a16:creationId xmlns:a16="http://schemas.microsoft.com/office/drawing/2014/main" id="{A4060381-E4AD-41E6-BF48-7F7CF3522A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4" name="Picture 17">
                <a:extLst>
                  <a:ext uri="{FF2B5EF4-FFF2-40B4-BE49-F238E27FC236}">
                    <a16:creationId xmlns:a16="http://schemas.microsoft.com/office/drawing/2014/main" id="{E78A6B1A-BE95-4A2D-A9D8-B4E0129B87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5" name="Picture 18">
                <a:extLst>
                  <a:ext uri="{FF2B5EF4-FFF2-40B4-BE49-F238E27FC236}">
                    <a16:creationId xmlns:a16="http://schemas.microsoft.com/office/drawing/2014/main" id="{FD7AFCD6-4963-4C5F-9BBA-38CE19AC54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6" name="Picture 19">
                <a:extLst>
                  <a:ext uri="{FF2B5EF4-FFF2-40B4-BE49-F238E27FC236}">
                    <a16:creationId xmlns:a16="http://schemas.microsoft.com/office/drawing/2014/main" id="{BE3C5806-583F-44BB-90FF-6CEBBF7784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7" name="Picture 20">
                <a:extLst>
                  <a:ext uri="{FF2B5EF4-FFF2-40B4-BE49-F238E27FC236}">
                    <a16:creationId xmlns:a16="http://schemas.microsoft.com/office/drawing/2014/main" id="{FB5BDF07-FA73-4F89-88B2-44209BA73A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8" name="Picture 21">
                <a:extLst>
                  <a:ext uri="{FF2B5EF4-FFF2-40B4-BE49-F238E27FC236}">
                    <a16:creationId xmlns:a16="http://schemas.microsoft.com/office/drawing/2014/main" id="{0526C902-3379-4B0E-8800-2AAE480EC6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9" name="Picture 22">
                <a:extLst>
                  <a:ext uri="{FF2B5EF4-FFF2-40B4-BE49-F238E27FC236}">
                    <a16:creationId xmlns:a16="http://schemas.microsoft.com/office/drawing/2014/main" id="{604122B4-C3FA-44CB-B441-3825489EA7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0" name="Picture 23">
                <a:extLst>
                  <a:ext uri="{FF2B5EF4-FFF2-40B4-BE49-F238E27FC236}">
                    <a16:creationId xmlns:a16="http://schemas.microsoft.com/office/drawing/2014/main" id="{F8B2FBF6-65D0-4B5E-A441-C2763BB055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6" name="Group 56">
              <a:extLst>
                <a:ext uri="{FF2B5EF4-FFF2-40B4-BE49-F238E27FC236}">
                  <a16:creationId xmlns:a16="http://schemas.microsoft.com/office/drawing/2014/main" id="{24F869AD-5E16-46E2-B607-D88C0C1E82E0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371" name="Picture 14">
                <a:extLst>
                  <a:ext uri="{FF2B5EF4-FFF2-40B4-BE49-F238E27FC236}">
                    <a16:creationId xmlns:a16="http://schemas.microsoft.com/office/drawing/2014/main" id="{3DA5D263-FCE1-4F8C-8FDA-F7A1696BFA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2" name="Picture 15">
                <a:extLst>
                  <a:ext uri="{FF2B5EF4-FFF2-40B4-BE49-F238E27FC236}">
                    <a16:creationId xmlns:a16="http://schemas.microsoft.com/office/drawing/2014/main" id="{A6D95FE0-0029-4E3C-A5B9-45B928268A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3" name="Picture 16">
                <a:extLst>
                  <a:ext uri="{FF2B5EF4-FFF2-40B4-BE49-F238E27FC236}">
                    <a16:creationId xmlns:a16="http://schemas.microsoft.com/office/drawing/2014/main" id="{9404371E-AF92-45D4-B6C0-CE1EC87D10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4" name="Picture 17">
                <a:extLst>
                  <a:ext uri="{FF2B5EF4-FFF2-40B4-BE49-F238E27FC236}">
                    <a16:creationId xmlns:a16="http://schemas.microsoft.com/office/drawing/2014/main" id="{BBDF1AD7-2778-4E06-8A8D-843E4D8D53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5" name="Picture 18">
                <a:extLst>
                  <a:ext uri="{FF2B5EF4-FFF2-40B4-BE49-F238E27FC236}">
                    <a16:creationId xmlns:a16="http://schemas.microsoft.com/office/drawing/2014/main" id="{FD8DA722-D126-4C84-B762-45291704C7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6" name="Picture 19">
                <a:extLst>
                  <a:ext uri="{FF2B5EF4-FFF2-40B4-BE49-F238E27FC236}">
                    <a16:creationId xmlns:a16="http://schemas.microsoft.com/office/drawing/2014/main" id="{10A71ACA-C637-4222-A860-89F0113DC3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7" name="Picture 20">
                <a:extLst>
                  <a:ext uri="{FF2B5EF4-FFF2-40B4-BE49-F238E27FC236}">
                    <a16:creationId xmlns:a16="http://schemas.microsoft.com/office/drawing/2014/main" id="{F297A78E-31F7-496F-9FF4-02647A471B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8" name="Picture 21">
                <a:extLst>
                  <a:ext uri="{FF2B5EF4-FFF2-40B4-BE49-F238E27FC236}">
                    <a16:creationId xmlns:a16="http://schemas.microsoft.com/office/drawing/2014/main" id="{D6F2E55C-2EB1-4CB6-998C-4D8921B99F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9" name="Picture 22">
                <a:extLst>
                  <a:ext uri="{FF2B5EF4-FFF2-40B4-BE49-F238E27FC236}">
                    <a16:creationId xmlns:a16="http://schemas.microsoft.com/office/drawing/2014/main" id="{D88F15C2-97C6-403C-B197-6F86DC929E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0" name="Picture 23">
                <a:extLst>
                  <a:ext uri="{FF2B5EF4-FFF2-40B4-BE49-F238E27FC236}">
                    <a16:creationId xmlns:a16="http://schemas.microsoft.com/office/drawing/2014/main" id="{35D3DC0F-F71C-480A-99BD-8C0DBD20F3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7" name="Group 56">
              <a:extLst>
                <a:ext uri="{FF2B5EF4-FFF2-40B4-BE49-F238E27FC236}">
                  <a16:creationId xmlns:a16="http://schemas.microsoft.com/office/drawing/2014/main" id="{130F08F1-16D0-45F8-9C61-9F791CBFF773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361" name="Picture 14">
                <a:extLst>
                  <a:ext uri="{FF2B5EF4-FFF2-40B4-BE49-F238E27FC236}">
                    <a16:creationId xmlns:a16="http://schemas.microsoft.com/office/drawing/2014/main" id="{68C14696-A30C-48E4-B7D5-E5C085507B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2" name="Picture 15">
                <a:extLst>
                  <a:ext uri="{FF2B5EF4-FFF2-40B4-BE49-F238E27FC236}">
                    <a16:creationId xmlns:a16="http://schemas.microsoft.com/office/drawing/2014/main" id="{D89346EF-2CBB-4E8F-9398-808521C75C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3" name="Picture 16">
                <a:extLst>
                  <a:ext uri="{FF2B5EF4-FFF2-40B4-BE49-F238E27FC236}">
                    <a16:creationId xmlns:a16="http://schemas.microsoft.com/office/drawing/2014/main" id="{C9B7A79D-AA4F-4C70-8B0D-B317633FA4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4" name="Picture 17">
                <a:extLst>
                  <a:ext uri="{FF2B5EF4-FFF2-40B4-BE49-F238E27FC236}">
                    <a16:creationId xmlns:a16="http://schemas.microsoft.com/office/drawing/2014/main" id="{CC4F3F98-0ED9-4735-9C94-F7BF264C22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5" name="Picture 18">
                <a:extLst>
                  <a:ext uri="{FF2B5EF4-FFF2-40B4-BE49-F238E27FC236}">
                    <a16:creationId xmlns:a16="http://schemas.microsoft.com/office/drawing/2014/main" id="{E8BDBB74-E204-4D79-8F68-0594CC58DE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6" name="Picture 19">
                <a:extLst>
                  <a:ext uri="{FF2B5EF4-FFF2-40B4-BE49-F238E27FC236}">
                    <a16:creationId xmlns:a16="http://schemas.microsoft.com/office/drawing/2014/main" id="{2E9FA725-8EA1-423C-BAD1-DECFD8859B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7" name="Picture 20">
                <a:extLst>
                  <a:ext uri="{FF2B5EF4-FFF2-40B4-BE49-F238E27FC236}">
                    <a16:creationId xmlns:a16="http://schemas.microsoft.com/office/drawing/2014/main" id="{A5A1FA8C-B27A-4B3E-8154-D8CA1C7C3E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8" name="Picture 21">
                <a:extLst>
                  <a:ext uri="{FF2B5EF4-FFF2-40B4-BE49-F238E27FC236}">
                    <a16:creationId xmlns:a16="http://schemas.microsoft.com/office/drawing/2014/main" id="{F618BBDC-5BD7-4539-ACB7-2563266DDF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9" name="Picture 22">
                <a:extLst>
                  <a:ext uri="{FF2B5EF4-FFF2-40B4-BE49-F238E27FC236}">
                    <a16:creationId xmlns:a16="http://schemas.microsoft.com/office/drawing/2014/main" id="{1E91E880-4C65-4D86-8FCC-2A7F53F1DE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0" name="Picture 23">
                <a:extLst>
                  <a:ext uri="{FF2B5EF4-FFF2-40B4-BE49-F238E27FC236}">
                    <a16:creationId xmlns:a16="http://schemas.microsoft.com/office/drawing/2014/main" id="{0D6A5FE5-1466-4BC9-BD6B-FAF35F142E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8" name="Group 56">
              <a:extLst>
                <a:ext uri="{FF2B5EF4-FFF2-40B4-BE49-F238E27FC236}">
                  <a16:creationId xmlns:a16="http://schemas.microsoft.com/office/drawing/2014/main" id="{215B3F65-8F17-4828-A71B-6FFA4FA21012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351" name="Picture 14">
                <a:extLst>
                  <a:ext uri="{FF2B5EF4-FFF2-40B4-BE49-F238E27FC236}">
                    <a16:creationId xmlns:a16="http://schemas.microsoft.com/office/drawing/2014/main" id="{9DEC10EF-02BA-4850-BF82-6DEABECBDF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2" name="Picture 15">
                <a:extLst>
                  <a:ext uri="{FF2B5EF4-FFF2-40B4-BE49-F238E27FC236}">
                    <a16:creationId xmlns:a16="http://schemas.microsoft.com/office/drawing/2014/main" id="{BF4F16E8-CB95-4B17-AF35-5469E677A4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3" name="Picture 16">
                <a:extLst>
                  <a:ext uri="{FF2B5EF4-FFF2-40B4-BE49-F238E27FC236}">
                    <a16:creationId xmlns:a16="http://schemas.microsoft.com/office/drawing/2014/main" id="{87F3C9B2-8A44-4F6B-BDEE-D227963F54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4" name="Picture 17">
                <a:extLst>
                  <a:ext uri="{FF2B5EF4-FFF2-40B4-BE49-F238E27FC236}">
                    <a16:creationId xmlns:a16="http://schemas.microsoft.com/office/drawing/2014/main" id="{F4863C11-78A3-4C05-BCB2-3B139C2A80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5" name="Picture 18">
                <a:extLst>
                  <a:ext uri="{FF2B5EF4-FFF2-40B4-BE49-F238E27FC236}">
                    <a16:creationId xmlns:a16="http://schemas.microsoft.com/office/drawing/2014/main" id="{5674F3B7-251C-42E5-8994-3167A92B02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6" name="Picture 19">
                <a:extLst>
                  <a:ext uri="{FF2B5EF4-FFF2-40B4-BE49-F238E27FC236}">
                    <a16:creationId xmlns:a16="http://schemas.microsoft.com/office/drawing/2014/main" id="{F8652170-B6C3-447B-91D3-6FA4181BEF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7" name="Picture 20">
                <a:extLst>
                  <a:ext uri="{FF2B5EF4-FFF2-40B4-BE49-F238E27FC236}">
                    <a16:creationId xmlns:a16="http://schemas.microsoft.com/office/drawing/2014/main" id="{AB28943C-5270-451A-87CE-67A2E7B320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8" name="Picture 21">
                <a:extLst>
                  <a:ext uri="{FF2B5EF4-FFF2-40B4-BE49-F238E27FC236}">
                    <a16:creationId xmlns:a16="http://schemas.microsoft.com/office/drawing/2014/main" id="{6D8FA840-6438-4BC4-A284-CD71E09A03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9" name="Picture 22">
                <a:extLst>
                  <a:ext uri="{FF2B5EF4-FFF2-40B4-BE49-F238E27FC236}">
                    <a16:creationId xmlns:a16="http://schemas.microsoft.com/office/drawing/2014/main" id="{3E84E5E5-EE00-4D14-9A8C-918F5A6343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0" name="Picture 23">
                <a:extLst>
                  <a:ext uri="{FF2B5EF4-FFF2-40B4-BE49-F238E27FC236}">
                    <a16:creationId xmlns:a16="http://schemas.microsoft.com/office/drawing/2014/main" id="{57EE4DED-CA38-4CDD-833A-62CBFC163F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9" name="Group 56">
              <a:extLst>
                <a:ext uri="{FF2B5EF4-FFF2-40B4-BE49-F238E27FC236}">
                  <a16:creationId xmlns:a16="http://schemas.microsoft.com/office/drawing/2014/main" id="{A1D3F1CF-C02C-433F-A127-22F2E13828B4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341" name="Picture 14">
                <a:extLst>
                  <a:ext uri="{FF2B5EF4-FFF2-40B4-BE49-F238E27FC236}">
                    <a16:creationId xmlns:a16="http://schemas.microsoft.com/office/drawing/2014/main" id="{49C10618-C65D-487B-9049-885D69E8A3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2" name="Picture 15">
                <a:extLst>
                  <a:ext uri="{FF2B5EF4-FFF2-40B4-BE49-F238E27FC236}">
                    <a16:creationId xmlns:a16="http://schemas.microsoft.com/office/drawing/2014/main" id="{780514B8-1FBC-4F82-A3CE-EF8358E080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3" name="Picture 16">
                <a:extLst>
                  <a:ext uri="{FF2B5EF4-FFF2-40B4-BE49-F238E27FC236}">
                    <a16:creationId xmlns:a16="http://schemas.microsoft.com/office/drawing/2014/main" id="{BEAC7B61-E91D-44C3-8347-E67FA6D425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4" name="Picture 17">
                <a:extLst>
                  <a:ext uri="{FF2B5EF4-FFF2-40B4-BE49-F238E27FC236}">
                    <a16:creationId xmlns:a16="http://schemas.microsoft.com/office/drawing/2014/main" id="{B76567FE-E3AF-47FA-890D-8FFBD11074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5" name="Picture 18">
                <a:extLst>
                  <a:ext uri="{FF2B5EF4-FFF2-40B4-BE49-F238E27FC236}">
                    <a16:creationId xmlns:a16="http://schemas.microsoft.com/office/drawing/2014/main" id="{9F6DDE32-B2FD-4FBC-B770-ECDE2A4ED2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6" name="Picture 19">
                <a:extLst>
                  <a:ext uri="{FF2B5EF4-FFF2-40B4-BE49-F238E27FC236}">
                    <a16:creationId xmlns:a16="http://schemas.microsoft.com/office/drawing/2014/main" id="{A39924B9-E823-48F5-8AB2-62351CBFB3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7" name="Picture 20">
                <a:extLst>
                  <a:ext uri="{FF2B5EF4-FFF2-40B4-BE49-F238E27FC236}">
                    <a16:creationId xmlns:a16="http://schemas.microsoft.com/office/drawing/2014/main" id="{64602D00-0742-4393-86EA-B9FD3E7D48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8" name="Picture 21">
                <a:extLst>
                  <a:ext uri="{FF2B5EF4-FFF2-40B4-BE49-F238E27FC236}">
                    <a16:creationId xmlns:a16="http://schemas.microsoft.com/office/drawing/2014/main" id="{D1B67076-61D7-4C00-A45C-E74B363FB1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9" name="Picture 22">
                <a:extLst>
                  <a:ext uri="{FF2B5EF4-FFF2-40B4-BE49-F238E27FC236}">
                    <a16:creationId xmlns:a16="http://schemas.microsoft.com/office/drawing/2014/main" id="{62055F26-8722-43C1-BB0F-6F19A3BACE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0" name="Picture 23">
                <a:extLst>
                  <a:ext uri="{FF2B5EF4-FFF2-40B4-BE49-F238E27FC236}">
                    <a16:creationId xmlns:a16="http://schemas.microsoft.com/office/drawing/2014/main" id="{B3908F70-AC95-4FF4-B1BC-D089CCDFA6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30" name="Group 56">
              <a:extLst>
                <a:ext uri="{FF2B5EF4-FFF2-40B4-BE49-F238E27FC236}">
                  <a16:creationId xmlns:a16="http://schemas.microsoft.com/office/drawing/2014/main" id="{C4F2F0BC-7EE2-4CF2-8A39-65C6639F61C8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331" name="Picture 14">
                <a:extLst>
                  <a:ext uri="{FF2B5EF4-FFF2-40B4-BE49-F238E27FC236}">
                    <a16:creationId xmlns:a16="http://schemas.microsoft.com/office/drawing/2014/main" id="{77B96160-7763-4C4C-9FB9-70C99FC3C9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2" name="Picture 15">
                <a:extLst>
                  <a:ext uri="{FF2B5EF4-FFF2-40B4-BE49-F238E27FC236}">
                    <a16:creationId xmlns:a16="http://schemas.microsoft.com/office/drawing/2014/main" id="{4012E37B-F81B-4483-B5C0-8AB7552D19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3" name="Picture 16">
                <a:extLst>
                  <a:ext uri="{FF2B5EF4-FFF2-40B4-BE49-F238E27FC236}">
                    <a16:creationId xmlns:a16="http://schemas.microsoft.com/office/drawing/2014/main" id="{5B710772-0AC9-4710-AF9D-A54CB367AD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4" name="Picture 17">
                <a:extLst>
                  <a:ext uri="{FF2B5EF4-FFF2-40B4-BE49-F238E27FC236}">
                    <a16:creationId xmlns:a16="http://schemas.microsoft.com/office/drawing/2014/main" id="{2984E003-5142-4BD0-94C8-7A224772CA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5" name="Picture 18">
                <a:extLst>
                  <a:ext uri="{FF2B5EF4-FFF2-40B4-BE49-F238E27FC236}">
                    <a16:creationId xmlns:a16="http://schemas.microsoft.com/office/drawing/2014/main" id="{E34E8EF8-2754-4120-AB5C-F766B24220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6" name="Picture 19">
                <a:extLst>
                  <a:ext uri="{FF2B5EF4-FFF2-40B4-BE49-F238E27FC236}">
                    <a16:creationId xmlns:a16="http://schemas.microsoft.com/office/drawing/2014/main" id="{495963EB-91A5-4591-80EA-9B3D8FF5D1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7" name="Picture 20">
                <a:extLst>
                  <a:ext uri="{FF2B5EF4-FFF2-40B4-BE49-F238E27FC236}">
                    <a16:creationId xmlns:a16="http://schemas.microsoft.com/office/drawing/2014/main" id="{44E8FA5A-1EAE-4275-AD56-14973BD712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8" name="Picture 21">
                <a:extLst>
                  <a:ext uri="{FF2B5EF4-FFF2-40B4-BE49-F238E27FC236}">
                    <a16:creationId xmlns:a16="http://schemas.microsoft.com/office/drawing/2014/main" id="{14DE396E-3BB4-40B4-9C8A-8F17F35EFA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9" name="Picture 22">
                <a:extLst>
                  <a:ext uri="{FF2B5EF4-FFF2-40B4-BE49-F238E27FC236}">
                    <a16:creationId xmlns:a16="http://schemas.microsoft.com/office/drawing/2014/main" id="{B42BC75A-380E-400C-AB5A-4DD031CC29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0" name="Picture 23">
                <a:extLst>
                  <a:ext uri="{FF2B5EF4-FFF2-40B4-BE49-F238E27FC236}">
                    <a16:creationId xmlns:a16="http://schemas.microsoft.com/office/drawing/2014/main" id="{66C94E55-6A5B-4BFC-A894-D897BE07BF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A831535F-84DB-4683-B12B-56A8E681BB50}"/>
              </a:ext>
            </a:extLst>
          </p:cNvPr>
          <p:cNvGrpSpPr/>
          <p:nvPr/>
        </p:nvGrpSpPr>
        <p:grpSpPr>
          <a:xfrm>
            <a:off x="5929328" y="1508875"/>
            <a:ext cx="3754744" cy="174822"/>
            <a:chOff x="5948968" y="5529580"/>
            <a:chExt cx="3754744" cy="174822"/>
          </a:xfrm>
        </p:grpSpPr>
        <p:pic>
          <p:nvPicPr>
            <p:cNvPr id="431" name="Picture 430">
              <a:extLst>
                <a:ext uri="{FF2B5EF4-FFF2-40B4-BE49-F238E27FC236}">
                  <a16:creationId xmlns:a16="http://schemas.microsoft.com/office/drawing/2014/main" id="{304B35FD-344E-44AF-A4B5-0CD235C8F73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48968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2" name="Picture 431">
              <a:extLst>
                <a:ext uri="{FF2B5EF4-FFF2-40B4-BE49-F238E27FC236}">
                  <a16:creationId xmlns:a16="http://schemas.microsoft.com/office/drawing/2014/main" id="{C71FE20D-4D46-4D63-AEA9-9BF4B810107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39536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3" name="Picture 432">
              <a:extLst>
                <a:ext uri="{FF2B5EF4-FFF2-40B4-BE49-F238E27FC236}">
                  <a16:creationId xmlns:a16="http://schemas.microsoft.com/office/drawing/2014/main" id="{97E7A3C5-3D1B-4681-9D9E-A3BCA394C8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4176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4" name="Picture 433">
              <a:extLst>
                <a:ext uri="{FF2B5EF4-FFF2-40B4-BE49-F238E27FC236}">
                  <a16:creationId xmlns:a16="http://schemas.microsoft.com/office/drawing/2014/main" id="{C7EB9193-6490-4A5D-BFF8-87F5C84CA14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8694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5" name="Picture 434">
              <a:extLst>
                <a:ext uri="{FF2B5EF4-FFF2-40B4-BE49-F238E27FC236}">
                  <a16:creationId xmlns:a16="http://schemas.microsoft.com/office/drawing/2014/main" id="{E9AE014D-235C-49CE-8772-BB715A265A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6" name="Picture 435">
              <a:extLst>
                <a:ext uri="{FF2B5EF4-FFF2-40B4-BE49-F238E27FC236}">
                  <a16:creationId xmlns:a16="http://schemas.microsoft.com/office/drawing/2014/main" id="{79212DAE-19BA-4CFB-962E-A4C4183114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7" name="Picture 436">
              <a:extLst>
                <a:ext uri="{FF2B5EF4-FFF2-40B4-BE49-F238E27FC236}">
                  <a16:creationId xmlns:a16="http://schemas.microsoft.com/office/drawing/2014/main" id="{A70B2264-E84B-4392-BC75-280E82B34A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8" name="Picture 437">
              <a:extLst>
                <a:ext uri="{FF2B5EF4-FFF2-40B4-BE49-F238E27FC236}">
                  <a16:creationId xmlns:a16="http://schemas.microsoft.com/office/drawing/2014/main" id="{41127CF3-8870-40B4-AB1E-60CC56AC4C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86758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9" name="Picture 438">
              <a:extLst>
                <a:ext uri="{FF2B5EF4-FFF2-40B4-BE49-F238E27FC236}">
                  <a16:creationId xmlns:a16="http://schemas.microsoft.com/office/drawing/2014/main" id="{4C86F043-F477-48C3-A540-7081145DD5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531932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40" name="Group 439">
            <a:extLst>
              <a:ext uri="{FF2B5EF4-FFF2-40B4-BE49-F238E27FC236}">
                <a16:creationId xmlns:a16="http://schemas.microsoft.com/office/drawing/2014/main" id="{56908C56-C393-4E3B-AF8E-9DDF60870CA9}"/>
              </a:ext>
            </a:extLst>
          </p:cNvPr>
          <p:cNvGrpSpPr/>
          <p:nvPr/>
        </p:nvGrpSpPr>
        <p:grpSpPr>
          <a:xfrm>
            <a:off x="2376009" y="1511824"/>
            <a:ext cx="1539560" cy="1515856"/>
            <a:chOff x="4975891" y="1527626"/>
            <a:chExt cx="1539560" cy="1515856"/>
          </a:xfrm>
        </p:grpSpPr>
        <p:grpSp>
          <p:nvGrpSpPr>
            <p:cNvPr id="441" name="Group 56">
              <a:extLst>
                <a:ext uri="{FF2B5EF4-FFF2-40B4-BE49-F238E27FC236}">
                  <a16:creationId xmlns:a16="http://schemas.microsoft.com/office/drawing/2014/main" id="{C594B514-31AD-4811-A2A0-B1A49828820A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541" name="Picture 14">
                <a:extLst>
                  <a:ext uri="{FF2B5EF4-FFF2-40B4-BE49-F238E27FC236}">
                    <a16:creationId xmlns:a16="http://schemas.microsoft.com/office/drawing/2014/main" id="{6F7F4868-5F3B-46F9-A4B3-59D74CC724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2" name="Picture 15">
                <a:extLst>
                  <a:ext uri="{FF2B5EF4-FFF2-40B4-BE49-F238E27FC236}">
                    <a16:creationId xmlns:a16="http://schemas.microsoft.com/office/drawing/2014/main" id="{3668CE15-B136-4E9D-9C9C-DF0724FCA1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3" name="Picture 16">
                <a:extLst>
                  <a:ext uri="{FF2B5EF4-FFF2-40B4-BE49-F238E27FC236}">
                    <a16:creationId xmlns:a16="http://schemas.microsoft.com/office/drawing/2014/main" id="{9C750F17-1530-41A9-9B7E-07AB75E09E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4" name="Picture 17">
                <a:extLst>
                  <a:ext uri="{FF2B5EF4-FFF2-40B4-BE49-F238E27FC236}">
                    <a16:creationId xmlns:a16="http://schemas.microsoft.com/office/drawing/2014/main" id="{5A98DF79-99BF-40E3-AF38-0C2936B507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5" name="Picture 18">
                <a:extLst>
                  <a:ext uri="{FF2B5EF4-FFF2-40B4-BE49-F238E27FC236}">
                    <a16:creationId xmlns:a16="http://schemas.microsoft.com/office/drawing/2014/main" id="{36E19498-0C50-47FA-8EE5-995D4C1E02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6" name="Picture 19">
                <a:extLst>
                  <a:ext uri="{FF2B5EF4-FFF2-40B4-BE49-F238E27FC236}">
                    <a16:creationId xmlns:a16="http://schemas.microsoft.com/office/drawing/2014/main" id="{529D6FEB-B5F4-4209-8823-56293CC7C9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7" name="Picture 20">
                <a:extLst>
                  <a:ext uri="{FF2B5EF4-FFF2-40B4-BE49-F238E27FC236}">
                    <a16:creationId xmlns:a16="http://schemas.microsoft.com/office/drawing/2014/main" id="{D44A56CA-DAFD-403A-A78B-34C2A4238B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8" name="Picture 21">
                <a:extLst>
                  <a:ext uri="{FF2B5EF4-FFF2-40B4-BE49-F238E27FC236}">
                    <a16:creationId xmlns:a16="http://schemas.microsoft.com/office/drawing/2014/main" id="{98D13A39-C755-4B58-8C0B-573227F916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9" name="Picture 22">
                <a:extLst>
                  <a:ext uri="{FF2B5EF4-FFF2-40B4-BE49-F238E27FC236}">
                    <a16:creationId xmlns:a16="http://schemas.microsoft.com/office/drawing/2014/main" id="{D404E78D-E416-49C2-8556-ADC63A4C20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0" name="Picture 23">
                <a:extLst>
                  <a:ext uri="{FF2B5EF4-FFF2-40B4-BE49-F238E27FC236}">
                    <a16:creationId xmlns:a16="http://schemas.microsoft.com/office/drawing/2014/main" id="{B937D065-D363-4B73-83C8-DB49BD295A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42" name="Group 56">
              <a:extLst>
                <a:ext uri="{FF2B5EF4-FFF2-40B4-BE49-F238E27FC236}">
                  <a16:creationId xmlns:a16="http://schemas.microsoft.com/office/drawing/2014/main" id="{6050C2CA-94D0-4DCA-B2ED-408DA06DE36D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531" name="Picture 14">
                <a:extLst>
                  <a:ext uri="{FF2B5EF4-FFF2-40B4-BE49-F238E27FC236}">
                    <a16:creationId xmlns:a16="http://schemas.microsoft.com/office/drawing/2014/main" id="{E3CDD648-06D6-4B46-B449-9A9903620C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2" name="Picture 15">
                <a:extLst>
                  <a:ext uri="{FF2B5EF4-FFF2-40B4-BE49-F238E27FC236}">
                    <a16:creationId xmlns:a16="http://schemas.microsoft.com/office/drawing/2014/main" id="{8C9829A0-A622-487E-92B4-D325649C28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3" name="Picture 16">
                <a:extLst>
                  <a:ext uri="{FF2B5EF4-FFF2-40B4-BE49-F238E27FC236}">
                    <a16:creationId xmlns:a16="http://schemas.microsoft.com/office/drawing/2014/main" id="{5B1A4C11-2FB7-4F69-BED5-F6919FAF9D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4" name="Picture 17">
                <a:extLst>
                  <a:ext uri="{FF2B5EF4-FFF2-40B4-BE49-F238E27FC236}">
                    <a16:creationId xmlns:a16="http://schemas.microsoft.com/office/drawing/2014/main" id="{90AB0835-DB52-4A13-A10D-003F452F27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5" name="Picture 18">
                <a:extLst>
                  <a:ext uri="{FF2B5EF4-FFF2-40B4-BE49-F238E27FC236}">
                    <a16:creationId xmlns:a16="http://schemas.microsoft.com/office/drawing/2014/main" id="{237A26B9-BDEB-4DF9-AE88-30CF76C531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6" name="Picture 19">
                <a:extLst>
                  <a:ext uri="{FF2B5EF4-FFF2-40B4-BE49-F238E27FC236}">
                    <a16:creationId xmlns:a16="http://schemas.microsoft.com/office/drawing/2014/main" id="{890C64ED-D826-4645-BB11-A84EB0D5EF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7" name="Picture 20">
                <a:extLst>
                  <a:ext uri="{FF2B5EF4-FFF2-40B4-BE49-F238E27FC236}">
                    <a16:creationId xmlns:a16="http://schemas.microsoft.com/office/drawing/2014/main" id="{3EFF578C-70A8-4941-94BF-A518AF316C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8" name="Picture 21">
                <a:extLst>
                  <a:ext uri="{FF2B5EF4-FFF2-40B4-BE49-F238E27FC236}">
                    <a16:creationId xmlns:a16="http://schemas.microsoft.com/office/drawing/2014/main" id="{193A81CD-C8D9-4EF1-BF2F-66A3BE1A76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9" name="Picture 22">
                <a:extLst>
                  <a:ext uri="{FF2B5EF4-FFF2-40B4-BE49-F238E27FC236}">
                    <a16:creationId xmlns:a16="http://schemas.microsoft.com/office/drawing/2014/main" id="{634CBC83-1787-4188-8EC2-9631EC933E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0" name="Picture 23">
                <a:extLst>
                  <a:ext uri="{FF2B5EF4-FFF2-40B4-BE49-F238E27FC236}">
                    <a16:creationId xmlns:a16="http://schemas.microsoft.com/office/drawing/2014/main" id="{067282A8-3C6E-44B2-AFB1-EF595D0350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43" name="Group 56">
              <a:extLst>
                <a:ext uri="{FF2B5EF4-FFF2-40B4-BE49-F238E27FC236}">
                  <a16:creationId xmlns:a16="http://schemas.microsoft.com/office/drawing/2014/main" id="{A9A64904-7FEA-4435-B734-2DCC93C169F0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521" name="Picture 14">
                <a:extLst>
                  <a:ext uri="{FF2B5EF4-FFF2-40B4-BE49-F238E27FC236}">
                    <a16:creationId xmlns:a16="http://schemas.microsoft.com/office/drawing/2014/main" id="{22737942-BABC-409C-BB9F-F57C119CB6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2" name="Picture 15">
                <a:extLst>
                  <a:ext uri="{FF2B5EF4-FFF2-40B4-BE49-F238E27FC236}">
                    <a16:creationId xmlns:a16="http://schemas.microsoft.com/office/drawing/2014/main" id="{A816A286-E9E7-4749-A72A-78FBFFF28B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3" name="Picture 16">
                <a:extLst>
                  <a:ext uri="{FF2B5EF4-FFF2-40B4-BE49-F238E27FC236}">
                    <a16:creationId xmlns:a16="http://schemas.microsoft.com/office/drawing/2014/main" id="{55A7E477-47C1-42C6-9ED0-87A8CB2F00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4" name="Picture 17">
                <a:extLst>
                  <a:ext uri="{FF2B5EF4-FFF2-40B4-BE49-F238E27FC236}">
                    <a16:creationId xmlns:a16="http://schemas.microsoft.com/office/drawing/2014/main" id="{AB120115-985D-4DDF-A1EB-B53E3D9727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5" name="Picture 18">
                <a:extLst>
                  <a:ext uri="{FF2B5EF4-FFF2-40B4-BE49-F238E27FC236}">
                    <a16:creationId xmlns:a16="http://schemas.microsoft.com/office/drawing/2014/main" id="{D41A2840-82E5-4492-B747-0E43E2DDD4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6" name="Picture 19">
                <a:extLst>
                  <a:ext uri="{FF2B5EF4-FFF2-40B4-BE49-F238E27FC236}">
                    <a16:creationId xmlns:a16="http://schemas.microsoft.com/office/drawing/2014/main" id="{3A4FE116-EABB-47A1-B24C-8359373BA6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7" name="Picture 20">
                <a:extLst>
                  <a:ext uri="{FF2B5EF4-FFF2-40B4-BE49-F238E27FC236}">
                    <a16:creationId xmlns:a16="http://schemas.microsoft.com/office/drawing/2014/main" id="{8A0F6B47-4877-4D42-99F1-8682834402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8" name="Picture 21">
                <a:extLst>
                  <a:ext uri="{FF2B5EF4-FFF2-40B4-BE49-F238E27FC236}">
                    <a16:creationId xmlns:a16="http://schemas.microsoft.com/office/drawing/2014/main" id="{26384F61-4F10-4FB0-9262-1B695718E9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9" name="Picture 22">
                <a:extLst>
                  <a:ext uri="{FF2B5EF4-FFF2-40B4-BE49-F238E27FC236}">
                    <a16:creationId xmlns:a16="http://schemas.microsoft.com/office/drawing/2014/main" id="{FCED6E83-33F1-4896-8C92-E5DC9271C9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0" name="Picture 23">
                <a:extLst>
                  <a:ext uri="{FF2B5EF4-FFF2-40B4-BE49-F238E27FC236}">
                    <a16:creationId xmlns:a16="http://schemas.microsoft.com/office/drawing/2014/main" id="{9483AB39-32A9-4F01-8348-49C47263D3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44" name="Group 56">
              <a:extLst>
                <a:ext uri="{FF2B5EF4-FFF2-40B4-BE49-F238E27FC236}">
                  <a16:creationId xmlns:a16="http://schemas.microsoft.com/office/drawing/2014/main" id="{D39DBE70-58D3-4595-A7E5-AF3E46076C94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511" name="Picture 14">
                <a:extLst>
                  <a:ext uri="{FF2B5EF4-FFF2-40B4-BE49-F238E27FC236}">
                    <a16:creationId xmlns:a16="http://schemas.microsoft.com/office/drawing/2014/main" id="{8296F7A0-893E-4ED3-BE93-00EFFE39BA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2" name="Picture 15">
                <a:extLst>
                  <a:ext uri="{FF2B5EF4-FFF2-40B4-BE49-F238E27FC236}">
                    <a16:creationId xmlns:a16="http://schemas.microsoft.com/office/drawing/2014/main" id="{43D5CDD6-C6FC-42F7-AAE3-0D2ACBBF6C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3" name="Picture 16">
                <a:extLst>
                  <a:ext uri="{FF2B5EF4-FFF2-40B4-BE49-F238E27FC236}">
                    <a16:creationId xmlns:a16="http://schemas.microsoft.com/office/drawing/2014/main" id="{4AF25388-41F1-4DEA-BCF8-3D86533952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4" name="Picture 17">
                <a:extLst>
                  <a:ext uri="{FF2B5EF4-FFF2-40B4-BE49-F238E27FC236}">
                    <a16:creationId xmlns:a16="http://schemas.microsoft.com/office/drawing/2014/main" id="{9DBEE80B-6835-4BD9-A1D9-B3557E1BF8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5" name="Picture 18">
                <a:extLst>
                  <a:ext uri="{FF2B5EF4-FFF2-40B4-BE49-F238E27FC236}">
                    <a16:creationId xmlns:a16="http://schemas.microsoft.com/office/drawing/2014/main" id="{C528847C-5D46-4AB9-A700-D6E7C024D9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6" name="Picture 19">
                <a:extLst>
                  <a:ext uri="{FF2B5EF4-FFF2-40B4-BE49-F238E27FC236}">
                    <a16:creationId xmlns:a16="http://schemas.microsoft.com/office/drawing/2014/main" id="{336373D2-2F2B-4593-98E0-B4B84E9BA2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7" name="Picture 20">
                <a:extLst>
                  <a:ext uri="{FF2B5EF4-FFF2-40B4-BE49-F238E27FC236}">
                    <a16:creationId xmlns:a16="http://schemas.microsoft.com/office/drawing/2014/main" id="{F852D175-7FD0-4AEF-A042-B50AA0787B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8" name="Picture 21">
                <a:extLst>
                  <a:ext uri="{FF2B5EF4-FFF2-40B4-BE49-F238E27FC236}">
                    <a16:creationId xmlns:a16="http://schemas.microsoft.com/office/drawing/2014/main" id="{F567B8BC-DD29-411D-B106-59E30E213E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9" name="Picture 22">
                <a:extLst>
                  <a:ext uri="{FF2B5EF4-FFF2-40B4-BE49-F238E27FC236}">
                    <a16:creationId xmlns:a16="http://schemas.microsoft.com/office/drawing/2014/main" id="{9802D67E-B8B7-4FBC-B218-FF5AD746BF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0" name="Picture 23">
                <a:extLst>
                  <a:ext uri="{FF2B5EF4-FFF2-40B4-BE49-F238E27FC236}">
                    <a16:creationId xmlns:a16="http://schemas.microsoft.com/office/drawing/2014/main" id="{5BE71C60-92A4-40BB-9EFF-C486A0881E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45" name="Group 56">
              <a:extLst>
                <a:ext uri="{FF2B5EF4-FFF2-40B4-BE49-F238E27FC236}">
                  <a16:creationId xmlns:a16="http://schemas.microsoft.com/office/drawing/2014/main" id="{8D3C5D33-C29B-4E2C-B23A-942CA530DFD4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501" name="Picture 14">
                <a:extLst>
                  <a:ext uri="{FF2B5EF4-FFF2-40B4-BE49-F238E27FC236}">
                    <a16:creationId xmlns:a16="http://schemas.microsoft.com/office/drawing/2014/main" id="{D476F4B0-F3E9-4612-8ED4-394DC16942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2" name="Picture 15">
                <a:extLst>
                  <a:ext uri="{FF2B5EF4-FFF2-40B4-BE49-F238E27FC236}">
                    <a16:creationId xmlns:a16="http://schemas.microsoft.com/office/drawing/2014/main" id="{EFAA039A-8240-4B18-B217-87EBD32DC4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3" name="Picture 16">
                <a:extLst>
                  <a:ext uri="{FF2B5EF4-FFF2-40B4-BE49-F238E27FC236}">
                    <a16:creationId xmlns:a16="http://schemas.microsoft.com/office/drawing/2014/main" id="{9F2F9119-8A8A-4FE3-85A7-CE4C3283CD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4" name="Picture 17">
                <a:extLst>
                  <a:ext uri="{FF2B5EF4-FFF2-40B4-BE49-F238E27FC236}">
                    <a16:creationId xmlns:a16="http://schemas.microsoft.com/office/drawing/2014/main" id="{FC02C6D4-4899-412B-AABB-499C378EDE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5" name="Picture 18">
                <a:extLst>
                  <a:ext uri="{FF2B5EF4-FFF2-40B4-BE49-F238E27FC236}">
                    <a16:creationId xmlns:a16="http://schemas.microsoft.com/office/drawing/2014/main" id="{53A0C571-055E-46E1-9F02-CB3BDCABB4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6" name="Picture 19">
                <a:extLst>
                  <a:ext uri="{FF2B5EF4-FFF2-40B4-BE49-F238E27FC236}">
                    <a16:creationId xmlns:a16="http://schemas.microsoft.com/office/drawing/2014/main" id="{959121C7-7C48-4F1B-B5CE-57996ED304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7" name="Picture 20">
                <a:extLst>
                  <a:ext uri="{FF2B5EF4-FFF2-40B4-BE49-F238E27FC236}">
                    <a16:creationId xmlns:a16="http://schemas.microsoft.com/office/drawing/2014/main" id="{C8E9F2F8-28CD-40F7-8A9B-6B7D7B8870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8" name="Picture 21">
                <a:extLst>
                  <a:ext uri="{FF2B5EF4-FFF2-40B4-BE49-F238E27FC236}">
                    <a16:creationId xmlns:a16="http://schemas.microsoft.com/office/drawing/2014/main" id="{81D00E40-1B2E-439C-B0FC-385828680E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9" name="Picture 22">
                <a:extLst>
                  <a:ext uri="{FF2B5EF4-FFF2-40B4-BE49-F238E27FC236}">
                    <a16:creationId xmlns:a16="http://schemas.microsoft.com/office/drawing/2014/main" id="{CF91C408-DDF3-4B10-BBCA-C7A47B798F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0" name="Picture 23">
                <a:extLst>
                  <a:ext uri="{FF2B5EF4-FFF2-40B4-BE49-F238E27FC236}">
                    <a16:creationId xmlns:a16="http://schemas.microsoft.com/office/drawing/2014/main" id="{0E5B2F88-B86A-4327-89F7-EAE6B10052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46" name="Group 56">
              <a:extLst>
                <a:ext uri="{FF2B5EF4-FFF2-40B4-BE49-F238E27FC236}">
                  <a16:creationId xmlns:a16="http://schemas.microsoft.com/office/drawing/2014/main" id="{F311325B-F54F-4826-A323-C4C9DC71ECBF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491" name="Picture 14">
                <a:extLst>
                  <a:ext uri="{FF2B5EF4-FFF2-40B4-BE49-F238E27FC236}">
                    <a16:creationId xmlns:a16="http://schemas.microsoft.com/office/drawing/2014/main" id="{FE603BFE-8C86-4ABA-A3D8-55AE00ECA9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2" name="Picture 15">
                <a:extLst>
                  <a:ext uri="{FF2B5EF4-FFF2-40B4-BE49-F238E27FC236}">
                    <a16:creationId xmlns:a16="http://schemas.microsoft.com/office/drawing/2014/main" id="{C14EE67C-1DB8-43A7-83C7-D352003584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3" name="Picture 16">
                <a:extLst>
                  <a:ext uri="{FF2B5EF4-FFF2-40B4-BE49-F238E27FC236}">
                    <a16:creationId xmlns:a16="http://schemas.microsoft.com/office/drawing/2014/main" id="{E17E6784-E5D8-43A7-811B-4570BC5959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4" name="Picture 17">
                <a:extLst>
                  <a:ext uri="{FF2B5EF4-FFF2-40B4-BE49-F238E27FC236}">
                    <a16:creationId xmlns:a16="http://schemas.microsoft.com/office/drawing/2014/main" id="{C1FFB497-60C3-4EDA-94B3-18455C7753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5" name="Picture 18">
                <a:extLst>
                  <a:ext uri="{FF2B5EF4-FFF2-40B4-BE49-F238E27FC236}">
                    <a16:creationId xmlns:a16="http://schemas.microsoft.com/office/drawing/2014/main" id="{543D0770-FAF7-4493-99D1-D539D6381F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6" name="Picture 19">
                <a:extLst>
                  <a:ext uri="{FF2B5EF4-FFF2-40B4-BE49-F238E27FC236}">
                    <a16:creationId xmlns:a16="http://schemas.microsoft.com/office/drawing/2014/main" id="{6FA019BC-021F-4AE2-9829-9F9A7A93BA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7" name="Picture 20">
                <a:extLst>
                  <a:ext uri="{FF2B5EF4-FFF2-40B4-BE49-F238E27FC236}">
                    <a16:creationId xmlns:a16="http://schemas.microsoft.com/office/drawing/2014/main" id="{A8D6EA70-BC30-465A-8FEE-C9AD775761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8" name="Picture 21">
                <a:extLst>
                  <a:ext uri="{FF2B5EF4-FFF2-40B4-BE49-F238E27FC236}">
                    <a16:creationId xmlns:a16="http://schemas.microsoft.com/office/drawing/2014/main" id="{B6D360E6-1AA4-4B9E-8D65-8C67A8F88E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9" name="Picture 22">
                <a:extLst>
                  <a:ext uri="{FF2B5EF4-FFF2-40B4-BE49-F238E27FC236}">
                    <a16:creationId xmlns:a16="http://schemas.microsoft.com/office/drawing/2014/main" id="{B30C95FB-B01F-4B06-A499-1581699E95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0" name="Picture 23">
                <a:extLst>
                  <a:ext uri="{FF2B5EF4-FFF2-40B4-BE49-F238E27FC236}">
                    <a16:creationId xmlns:a16="http://schemas.microsoft.com/office/drawing/2014/main" id="{5390C4EF-270E-4454-ACF7-F111982DD2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47" name="Group 56">
              <a:extLst>
                <a:ext uri="{FF2B5EF4-FFF2-40B4-BE49-F238E27FC236}">
                  <a16:creationId xmlns:a16="http://schemas.microsoft.com/office/drawing/2014/main" id="{6EAD56BF-81C2-4BE6-934C-0775A9300F17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481" name="Picture 14">
                <a:extLst>
                  <a:ext uri="{FF2B5EF4-FFF2-40B4-BE49-F238E27FC236}">
                    <a16:creationId xmlns:a16="http://schemas.microsoft.com/office/drawing/2014/main" id="{3FA6B5B6-2949-49BA-845D-AF0BE3D22C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2" name="Picture 15">
                <a:extLst>
                  <a:ext uri="{FF2B5EF4-FFF2-40B4-BE49-F238E27FC236}">
                    <a16:creationId xmlns:a16="http://schemas.microsoft.com/office/drawing/2014/main" id="{C331ACDD-3E31-432B-B9B6-AF76185F5C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3" name="Picture 16">
                <a:extLst>
                  <a:ext uri="{FF2B5EF4-FFF2-40B4-BE49-F238E27FC236}">
                    <a16:creationId xmlns:a16="http://schemas.microsoft.com/office/drawing/2014/main" id="{137E9CC4-E439-485B-8D2D-959CEC8885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4" name="Picture 17">
                <a:extLst>
                  <a:ext uri="{FF2B5EF4-FFF2-40B4-BE49-F238E27FC236}">
                    <a16:creationId xmlns:a16="http://schemas.microsoft.com/office/drawing/2014/main" id="{38F5D78E-E4F0-4E58-B03E-DB5DDFCD75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5" name="Picture 18">
                <a:extLst>
                  <a:ext uri="{FF2B5EF4-FFF2-40B4-BE49-F238E27FC236}">
                    <a16:creationId xmlns:a16="http://schemas.microsoft.com/office/drawing/2014/main" id="{AF1F42DB-ED4F-4E4C-9CBE-69EDF2254D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6" name="Picture 19">
                <a:extLst>
                  <a:ext uri="{FF2B5EF4-FFF2-40B4-BE49-F238E27FC236}">
                    <a16:creationId xmlns:a16="http://schemas.microsoft.com/office/drawing/2014/main" id="{BADBC9AA-3BE5-4C02-BDD6-7CB254D9CA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7" name="Picture 20">
                <a:extLst>
                  <a:ext uri="{FF2B5EF4-FFF2-40B4-BE49-F238E27FC236}">
                    <a16:creationId xmlns:a16="http://schemas.microsoft.com/office/drawing/2014/main" id="{123426B8-4CFD-46F6-9EC6-ECD402C6BC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8" name="Picture 21">
                <a:extLst>
                  <a:ext uri="{FF2B5EF4-FFF2-40B4-BE49-F238E27FC236}">
                    <a16:creationId xmlns:a16="http://schemas.microsoft.com/office/drawing/2014/main" id="{F93C1769-8917-47F0-BF26-0066ABB0C1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9" name="Picture 22">
                <a:extLst>
                  <a:ext uri="{FF2B5EF4-FFF2-40B4-BE49-F238E27FC236}">
                    <a16:creationId xmlns:a16="http://schemas.microsoft.com/office/drawing/2014/main" id="{43788C89-BCBC-42EF-8F2B-EF0BB22A6C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0" name="Picture 23">
                <a:extLst>
                  <a:ext uri="{FF2B5EF4-FFF2-40B4-BE49-F238E27FC236}">
                    <a16:creationId xmlns:a16="http://schemas.microsoft.com/office/drawing/2014/main" id="{910BF717-5082-489E-B5C9-DDD84A5F09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48" name="Group 56">
              <a:extLst>
                <a:ext uri="{FF2B5EF4-FFF2-40B4-BE49-F238E27FC236}">
                  <a16:creationId xmlns:a16="http://schemas.microsoft.com/office/drawing/2014/main" id="{4C430E35-A858-40CF-A20F-BED86E0C9D47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471" name="Picture 14">
                <a:extLst>
                  <a:ext uri="{FF2B5EF4-FFF2-40B4-BE49-F238E27FC236}">
                    <a16:creationId xmlns:a16="http://schemas.microsoft.com/office/drawing/2014/main" id="{45953E12-5435-4515-88D8-A12015429D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2" name="Picture 15">
                <a:extLst>
                  <a:ext uri="{FF2B5EF4-FFF2-40B4-BE49-F238E27FC236}">
                    <a16:creationId xmlns:a16="http://schemas.microsoft.com/office/drawing/2014/main" id="{E0AEFC0B-267E-4DEE-B642-779BF79491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3" name="Picture 16">
                <a:extLst>
                  <a:ext uri="{FF2B5EF4-FFF2-40B4-BE49-F238E27FC236}">
                    <a16:creationId xmlns:a16="http://schemas.microsoft.com/office/drawing/2014/main" id="{BFA9F95B-2351-450B-8229-B665B33464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4" name="Picture 17">
                <a:extLst>
                  <a:ext uri="{FF2B5EF4-FFF2-40B4-BE49-F238E27FC236}">
                    <a16:creationId xmlns:a16="http://schemas.microsoft.com/office/drawing/2014/main" id="{8F824088-105E-42C0-A9B3-8F42CF25C6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5" name="Picture 18">
                <a:extLst>
                  <a:ext uri="{FF2B5EF4-FFF2-40B4-BE49-F238E27FC236}">
                    <a16:creationId xmlns:a16="http://schemas.microsoft.com/office/drawing/2014/main" id="{4EA3E762-1F36-4284-8046-2BD537C79F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6" name="Picture 19">
                <a:extLst>
                  <a:ext uri="{FF2B5EF4-FFF2-40B4-BE49-F238E27FC236}">
                    <a16:creationId xmlns:a16="http://schemas.microsoft.com/office/drawing/2014/main" id="{D8BD8A34-ADB8-4347-A39B-B662BCA4F7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7" name="Picture 20">
                <a:extLst>
                  <a:ext uri="{FF2B5EF4-FFF2-40B4-BE49-F238E27FC236}">
                    <a16:creationId xmlns:a16="http://schemas.microsoft.com/office/drawing/2014/main" id="{9CE29466-9A90-43B7-AC51-EE9093F6D2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8" name="Picture 21">
                <a:extLst>
                  <a:ext uri="{FF2B5EF4-FFF2-40B4-BE49-F238E27FC236}">
                    <a16:creationId xmlns:a16="http://schemas.microsoft.com/office/drawing/2014/main" id="{A5C999D3-86DC-45DD-9B62-41CC8F4EC2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9" name="Picture 22">
                <a:extLst>
                  <a:ext uri="{FF2B5EF4-FFF2-40B4-BE49-F238E27FC236}">
                    <a16:creationId xmlns:a16="http://schemas.microsoft.com/office/drawing/2014/main" id="{5C9E489C-1DB3-485A-8127-B34FA8FF01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0" name="Picture 23">
                <a:extLst>
                  <a:ext uri="{FF2B5EF4-FFF2-40B4-BE49-F238E27FC236}">
                    <a16:creationId xmlns:a16="http://schemas.microsoft.com/office/drawing/2014/main" id="{4BF2A1C7-06EB-4347-82C1-9B5B684302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49" name="Group 56">
              <a:extLst>
                <a:ext uri="{FF2B5EF4-FFF2-40B4-BE49-F238E27FC236}">
                  <a16:creationId xmlns:a16="http://schemas.microsoft.com/office/drawing/2014/main" id="{3893A53D-37BD-4839-AC9B-ADFEEAB7F094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461" name="Picture 14">
                <a:extLst>
                  <a:ext uri="{FF2B5EF4-FFF2-40B4-BE49-F238E27FC236}">
                    <a16:creationId xmlns:a16="http://schemas.microsoft.com/office/drawing/2014/main" id="{6886B54C-CF04-4C41-BA6E-28DCA5596E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2" name="Picture 15">
                <a:extLst>
                  <a:ext uri="{FF2B5EF4-FFF2-40B4-BE49-F238E27FC236}">
                    <a16:creationId xmlns:a16="http://schemas.microsoft.com/office/drawing/2014/main" id="{D91E8326-E17F-460F-BD80-8BE59A2BD6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3" name="Picture 16">
                <a:extLst>
                  <a:ext uri="{FF2B5EF4-FFF2-40B4-BE49-F238E27FC236}">
                    <a16:creationId xmlns:a16="http://schemas.microsoft.com/office/drawing/2014/main" id="{8AA27FEB-9425-4C8A-9EFC-E810D804ED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4" name="Picture 17">
                <a:extLst>
                  <a:ext uri="{FF2B5EF4-FFF2-40B4-BE49-F238E27FC236}">
                    <a16:creationId xmlns:a16="http://schemas.microsoft.com/office/drawing/2014/main" id="{7A98B112-4395-48C2-A483-540BE3B2A6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5" name="Picture 18">
                <a:extLst>
                  <a:ext uri="{FF2B5EF4-FFF2-40B4-BE49-F238E27FC236}">
                    <a16:creationId xmlns:a16="http://schemas.microsoft.com/office/drawing/2014/main" id="{04E7ECA9-6606-4BB3-88FA-4279F65D1B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6" name="Picture 19">
                <a:extLst>
                  <a:ext uri="{FF2B5EF4-FFF2-40B4-BE49-F238E27FC236}">
                    <a16:creationId xmlns:a16="http://schemas.microsoft.com/office/drawing/2014/main" id="{62F3C080-5F9E-4A65-B7B9-E9EF5C677B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7" name="Picture 20">
                <a:extLst>
                  <a:ext uri="{FF2B5EF4-FFF2-40B4-BE49-F238E27FC236}">
                    <a16:creationId xmlns:a16="http://schemas.microsoft.com/office/drawing/2014/main" id="{F513C126-66D5-49EC-8FE0-6FD4858819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8" name="Picture 21">
                <a:extLst>
                  <a:ext uri="{FF2B5EF4-FFF2-40B4-BE49-F238E27FC236}">
                    <a16:creationId xmlns:a16="http://schemas.microsoft.com/office/drawing/2014/main" id="{4CD0B8FD-057F-4155-9D23-2F289CB7AB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9" name="Picture 22">
                <a:extLst>
                  <a:ext uri="{FF2B5EF4-FFF2-40B4-BE49-F238E27FC236}">
                    <a16:creationId xmlns:a16="http://schemas.microsoft.com/office/drawing/2014/main" id="{2E6E4A2D-D8F6-4994-9BC7-7E54BFB57C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0" name="Picture 23">
                <a:extLst>
                  <a:ext uri="{FF2B5EF4-FFF2-40B4-BE49-F238E27FC236}">
                    <a16:creationId xmlns:a16="http://schemas.microsoft.com/office/drawing/2014/main" id="{27D8B1AB-2EF9-43A8-805A-FAE0BBD000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50" name="Group 56">
              <a:extLst>
                <a:ext uri="{FF2B5EF4-FFF2-40B4-BE49-F238E27FC236}">
                  <a16:creationId xmlns:a16="http://schemas.microsoft.com/office/drawing/2014/main" id="{A87A6DF6-5DE8-43FB-8461-7B32CE3CDEB9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451" name="Picture 14">
                <a:extLst>
                  <a:ext uri="{FF2B5EF4-FFF2-40B4-BE49-F238E27FC236}">
                    <a16:creationId xmlns:a16="http://schemas.microsoft.com/office/drawing/2014/main" id="{F7686601-AE05-4AB0-8D37-390FB6F5B1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2" name="Picture 15">
                <a:extLst>
                  <a:ext uri="{FF2B5EF4-FFF2-40B4-BE49-F238E27FC236}">
                    <a16:creationId xmlns:a16="http://schemas.microsoft.com/office/drawing/2014/main" id="{C472BA27-C46C-48D8-B833-8784C58027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3" name="Picture 16">
                <a:extLst>
                  <a:ext uri="{FF2B5EF4-FFF2-40B4-BE49-F238E27FC236}">
                    <a16:creationId xmlns:a16="http://schemas.microsoft.com/office/drawing/2014/main" id="{C71858C1-FE48-46EE-ADD8-83D42DE3C0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4" name="Picture 17">
                <a:extLst>
                  <a:ext uri="{FF2B5EF4-FFF2-40B4-BE49-F238E27FC236}">
                    <a16:creationId xmlns:a16="http://schemas.microsoft.com/office/drawing/2014/main" id="{18A8E46C-00A6-4E41-B491-955A43F5D9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5" name="Picture 18">
                <a:extLst>
                  <a:ext uri="{FF2B5EF4-FFF2-40B4-BE49-F238E27FC236}">
                    <a16:creationId xmlns:a16="http://schemas.microsoft.com/office/drawing/2014/main" id="{31B40353-62F1-47B0-BA97-90E3E12C24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6" name="Picture 19">
                <a:extLst>
                  <a:ext uri="{FF2B5EF4-FFF2-40B4-BE49-F238E27FC236}">
                    <a16:creationId xmlns:a16="http://schemas.microsoft.com/office/drawing/2014/main" id="{61AFF19D-0230-400A-B1A8-4C2AC63A7E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7" name="Picture 20">
                <a:extLst>
                  <a:ext uri="{FF2B5EF4-FFF2-40B4-BE49-F238E27FC236}">
                    <a16:creationId xmlns:a16="http://schemas.microsoft.com/office/drawing/2014/main" id="{0D971DB8-D39C-414B-96B8-F0EDDCF188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8" name="Picture 21">
                <a:extLst>
                  <a:ext uri="{FF2B5EF4-FFF2-40B4-BE49-F238E27FC236}">
                    <a16:creationId xmlns:a16="http://schemas.microsoft.com/office/drawing/2014/main" id="{EE0A3DF1-956F-4835-92A1-1BAB949993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9" name="Picture 22">
                <a:extLst>
                  <a:ext uri="{FF2B5EF4-FFF2-40B4-BE49-F238E27FC236}">
                    <a16:creationId xmlns:a16="http://schemas.microsoft.com/office/drawing/2014/main" id="{DA3404CA-68B1-47E3-97C4-4B0980BDDD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0" name="Picture 23">
                <a:extLst>
                  <a:ext uri="{FF2B5EF4-FFF2-40B4-BE49-F238E27FC236}">
                    <a16:creationId xmlns:a16="http://schemas.microsoft.com/office/drawing/2014/main" id="{BB3F8CCE-2675-4384-90AC-3B95A28D11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551" name="Group 550">
            <a:extLst>
              <a:ext uri="{FF2B5EF4-FFF2-40B4-BE49-F238E27FC236}">
                <a16:creationId xmlns:a16="http://schemas.microsoft.com/office/drawing/2014/main" id="{C729C961-DC42-44AF-BD30-1BBF3C27D83A}"/>
              </a:ext>
            </a:extLst>
          </p:cNvPr>
          <p:cNvGrpSpPr/>
          <p:nvPr/>
        </p:nvGrpSpPr>
        <p:grpSpPr>
          <a:xfrm>
            <a:off x="2377042" y="3289449"/>
            <a:ext cx="1539560" cy="1515856"/>
            <a:chOff x="4975891" y="1527626"/>
            <a:chExt cx="1539560" cy="1515856"/>
          </a:xfrm>
        </p:grpSpPr>
        <p:grpSp>
          <p:nvGrpSpPr>
            <p:cNvPr id="552" name="Group 56">
              <a:extLst>
                <a:ext uri="{FF2B5EF4-FFF2-40B4-BE49-F238E27FC236}">
                  <a16:creationId xmlns:a16="http://schemas.microsoft.com/office/drawing/2014/main" id="{3D48FE7D-C577-46A8-A053-2F9DD84497F2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652" name="Picture 14">
                <a:extLst>
                  <a:ext uri="{FF2B5EF4-FFF2-40B4-BE49-F238E27FC236}">
                    <a16:creationId xmlns:a16="http://schemas.microsoft.com/office/drawing/2014/main" id="{90731923-6E33-4D05-8DDE-3788E08086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3" name="Picture 15">
                <a:extLst>
                  <a:ext uri="{FF2B5EF4-FFF2-40B4-BE49-F238E27FC236}">
                    <a16:creationId xmlns:a16="http://schemas.microsoft.com/office/drawing/2014/main" id="{8454CF08-6C20-482B-B765-B8617DBFD9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4" name="Picture 16">
                <a:extLst>
                  <a:ext uri="{FF2B5EF4-FFF2-40B4-BE49-F238E27FC236}">
                    <a16:creationId xmlns:a16="http://schemas.microsoft.com/office/drawing/2014/main" id="{DB589D71-E1F0-43C1-BFAB-0E7A4AC410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5" name="Picture 17">
                <a:extLst>
                  <a:ext uri="{FF2B5EF4-FFF2-40B4-BE49-F238E27FC236}">
                    <a16:creationId xmlns:a16="http://schemas.microsoft.com/office/drawing/2014/main" id="{E7366AE6-CFBD-4B3C-9E08-38224AD3FD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6" name="Picture 18">
                <a:extLst>
                  <a:ext uri="{FF2B5EF4-FFF2-40B4-BE49-F238E27FC236}">
                    <a16:creationId xmlns:a16="http://schemas.microsoft.com/office/drawing/2014/main" id="{C62265DD-9BAF-4BB2-BC3A-D089DD06EB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7" name="Picture 19">
                <a:extLst>
                  <a:ext uri="{FF2B5EF4-FFF2-40B4-BE49-F238E27FC236}">
                    <a16:creationId xmlns:a16="http://schemas.microsoft.com/office/drawing/2014/main" id="{5B0F5F02-CAA9-4156-B19A-744185ECFD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8" name="Picture 20">
                <a:extLst>
                  <a:ext uri="{FF2B5EF4-FFF2-40B4-BE49-F238E27FC236}">
                    <a16:creationId xmlns:a16="http://schemas.microsoft.com/office/drawing/2014/main" id="{4226B4DD-2B0C-47E7-B5E6-9511A672E2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9" name="Picture 21">
                <a:extLst>
                  <a:ext uri="{FF2B5EF4-FFF2-40B4-BE49-F238E27FC236}">
                    <a16:creationId xmlns:a16="http://schemas.microsoft.com/office/drawing/2014/main" id="{E1FD9EC4-4459-479D-8FB3-64148BE454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0" name="Picture 22">
                <a:extLst>
                  <a:ext uri="{FF2B5EF4-FFF2-40B4-BE49-F238E27FC236}">
                    <a16:creationId xmlns:a16="http://schemas.microsoft.com/office/drawing/2014/main" id="{73C99D58-DE39-4571-A710-BC07A9550F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1" name="Picture 23">
                <a:extLst>
                  <a:ext uri="{FF2B5EF4-FFF2-40B4-BE49-F238E27FC236}">
                    <a16:creationId xmlns:a16="http://schemas.microsoft.com/office/drawing/2014/main" id="{3045426B-A122-408F-B4E6-64D4C57846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53" name="Group 56">
              <a:extLst>
                <a:ext uri="{FF2B5EF4-FFF2-40B4-BE49-F238E27FC236}">
                  <a16:creationId xmlns:a16="http://schemas.microsoft.com/office/drawing/2014/main" id="{9857BCFA-988A-4371-8BE8-9E2A38B43712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642" name="Picture 14">
                <a:extLst>
                  <a:ext uri="{FF2B5EF4-FFF2-40B4-BE49-F238E27FC236}">
                    <a16:creationId xmlns:a16="http://schemas.microsoft.com/office/drawing/2014/main" id="{463CB27C-25ED-40A7-9096-95F81ED8F3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3" name="Picture 15">
                <a:extLst>
                  <a:ext uri="{FF2B5EF4-FFF2-40B4-BE49-F238E27FC236}">
                    <a16:creationId xmlns:a16="http://schemas.microsoft.com/office/drawing/2014/main" id="{57939DFA-5914-4E99-B093-14A3BF8076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4" name="Picture 16">
                <a:extLst>
                  <a:ext uri="{FF2B5EF4-FFF2-40B4-BE49-F238E27FC236}">
                    <a16:creationId xmlns:a16="http://schemas.microsoft.com/office/drawing/2014/main" id="{970E94BE-B711-47B3-902E-AA87E3D8F2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5" name="Picture 17">
                <a:extLst>
                  <a:ext uri="{FF2B5EF4-FFF2-40B4-BE49-F238E27FC236}">
                    <a16:creationId xmlns:a16="http://schemas.microsoft.com/office/drawing/2014/main" id="{91058647-061E-4A75-A124-898D0C0E06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6" name="Picture 18">
                <a:extLst>
                  <a:ext uri="{FF2B5EF4-FFF2-40B4-BE49-F238E27FC236}">
                    <a16:creationId xmlns:a16="http://schemas.microsoft.com/office/drawing/2014/main" id="{B36AE027-FDEE-4EBE-AE3A-4FB90CE561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7" name="Picture 19">
                <a:extLst>
                  <a:ext uri="{FF2B5EF4-FFF2-40B4-BE49-F238E27FC236}">
                    <a16:creationId xmlns:a16="http://schemas.microsoft.com/office/drawing/2014/main" id="{A19812CA-1812-4AE5-A571-295BB525A9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8" name="Picture 20">
                <a:extLst>
                  <a:ext uri="{FF2B5EF4-FFF2-40B4-BE49-F238E27FC236}">
                    <a16:creationId xmlns:a16="http://schemas.microsoft.com/office/drawing/2014/main" id="{9C91BAD0-5A41-403B-B2F5-241791C634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9" name="Picture 21">
                <a:extLst>
                  <a:ext uri="{FF2B5EF4-FFF2-40B4-BE49-F238E27FC236}">
                    <a16:creationId xmlns:a16="http://schemas.microsoft.com/office/drawing/2014/main" id="{D54D09AA-1E39-4CDF-8A33-A3D455F95A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0" name="Picture 22">
                <a:extLst>
                  <a:ext uri="{FF2B5EF4-FFF2-40B4-BE49-F238E27FC236}">
                    <a16:creationId xmlns:a16="http://schemas.microsoft.com/office/drawing/2014/main" id="{C223855D-1292-41FF-A283-200B6C381A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1" name="Picture 23">
                <a:extLst>
                  <a:ext uri="{FF2B5EF4-FFF2-40B4-BE49-F238E27FC236}">
                    <a16:creationId xmlns:a16="http://schemas.microsoft.com/office/drawing/2014/main" id="{1A72A96A-D5EA-4301-B6AF-23975E0037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54" name="Group 56">
              <a:extLst>
                <a:ext uri="{FF2B5EF4-FFF2-40B4-BE49-F238E27FC236}">
                  <a16:creationId xmlns:a16="http://schemas.microsoft.com/office/drawing/2014/main" id="{C9933C5D-D06D-40FA-ADAC-C8B32AC619EA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632" name="Picture 14">
                <a:extLst>
                  <a:ext uri="{FF2B5EF4-FFF2-40B4-BE49-F238E27FC236}">
                    <a16:creationId xmlns:a16="http://schemas.microsoft.com/office/drawing/2014/main" id="{EE3640A4-9959-4440-8230-28E2A3A776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3" name="Picture 15">
                <a:extLst>
                  <a:ext uri="{FF2B5EF4-FFF2-40B4-BE49-F238E27FC236}">
                    <a16:creationId xmlns:a16="http://schemas.microsoft.com/office/drawing/2014/main" id="{DEC23F93-60D1-4699-B793-0D687F9792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4" name="Picture 16">
                <a:extLst>
                  <a:ext uri="{FF2B5EF4-FFF2-40B4-BE49-F238E27FC236}">
                    <a16:creationId xmlns:a16="http://schemas.microsoft.com/office/drawing/2014/main" id="{6E821F6A-93D6-4AF2-B47E-DA0B4D8A33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5" name="Picture 17">
                <a:extLst>
                  <a:ext uri="{FF2B5EF4-FFF2-40B4-BE49-F238E27FC236}">
                    <a16:creationId xmlns:a16="http://schemas.microsoft.com/office/drawing/2014/main" id="{714209A8-7A33-4540-AC64-ADCC951420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6" name="Picture 18">
                <a:extLst>
                  <a:ext uri="{FF2B5EF4-FFF2-40B4-BE49-F238E27FC236}">
                    <a16:creationId xmlns:a16="http://schemas.microsoft.com/office/drawing/2014/main" id="{F2A32555-A75B-44DE-B3CF-6370FD3A3D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7" name="Picture 19">
                <a:extLst>
                  <a:ext uri="{FF2B5EF4-FFF2-40B4-BE49-F238E27FC236}">
                    <a16:creationId xmlns:a16="http://schemas.microsoft.com/office/drawing/2014/main" id="{0E1300D4-DBF2-41A2-A2FA-4F95623C2A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8" name="Picture 20">
                <a:extLst>
                  <a:ext uri="{FF2B5EF4-FFF2-40B4-BE49-F238E27FC236}">
                    <a16:creationId xmlns:a16="http://schemas.microsoft.com/office/drawing/2014/main" id="{E8DA969A-2708-4278-9320-E4E3A5DC1C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9" name="Picture 21">
                <a:extLst>
                  <a:ext uri="{FF2B5EF4-FFF2-40B4-BE49-F238E27FC236}">
                    <a16:creationId xmlns:a16="http://schemas.microsoft.com/office/drawing/2014/main" id="{054C9856-18B3-40D3-8B6A-52842B74AC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0" name="Picture 22">
                <a:extLst>
                  <a:ext uri="{FF2B5EF4-FFF2-40B4-BE49-F238E27FC236}">
                    <a16:creationId xmlns:a16="http://schemas.microsoft.com/office/drawing/2014/main" id="{FC15363E-0869-46FB-AC26-5013AB3347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1" name="Picture 23">
                <a:extLst>
                  <a:ext uri="{FF2B5EF4-FFF2-40B4-BE49-F238E27FC236}">
                    <a16:creationId xmlns:a16="http://schemas.microsoft.com/office/drawing/2014/main" id="{9AD05352-4B1E-4323-A637-27032A281D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55" name="Group 56">
              <a:extLst>
                <a:ext uri="{FF2B5EF4-FFF2-40B4-BE49-F238E27FC236}">
                  <a16:creationId xmlns:a16="http://schemas.microsoft.com/office/drawing/2014/main" id="{2AE60E01-698C-4040-A0B3-3333D740D721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622" name="Picture 14">
                <a:extLst>
                  <a:ext uri="{FF2B5EF4-FFF2-40B4-BE49-F238E27FC236}">
                    <a16:creationId xmlns:a16="http://schemas.microsoft.com/office/drawing/2014/main" id="{BB703CFD-FD0A-4C29-8AA2-8584E2E8B4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3" name="Picture 15">
                <a:extLst>
                  <a:ext uri="{FF2B5EF4-FFF2-40B4-BE49-F238E27FC236}">
                    <a16:creationId xmlns:a16="http://schemas.microsoft.com/office/drawing/2014/main" id="{6902D46A-67FD-4B79-A4E5-4DECA9A101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4" name="Picture 16">
                <a:extLst>
                  <a:ext uri="{FF2B5EF4-FFF2-40B4-BE49-F238E27FC236}">
                    <a16:creationId xmlns:a16="http://schemas.microsoft.com/office/drawing/2014/main" id="{F01EE847-22DF-495C-99DD-6F18FCA44D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5" name="Picture 17">
                <a:extLst>
                  <a:ext uri="{FF2B5EF4-FFF2-40B4-BE49-F238E27FC236}">
                    <a16:creationId xmlns:a16="http://schemas.microsoft.com/office/drawing/2014/main" id="{4226258E-7D47-45DE-9334-52A794949F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6" name="Picture 18">
                <a:extLst>
                  <a:ext uri="{FF2B5EF4-FFF2-40B4-BE49-F238E27FC236}">
                    <a16:creationId xmlns:a16="http://schemas.microsoft.com/office/drawing/2014/main" id="{374DC802-6C8E-4291-861E-68B1CD9696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7" name="Picture 19">
                <a:extLst>
                  <a:ext uri="{FF2B5EF4-FFF2-40B4-BE49-F238E27FC236}">
                    <a16:creationId xmlns:a16="http://schemas.microsoft.com/office/drawing/2014/main" id="{103A9B94-C6B0-46CE-9DBC-1879485C67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8" name="Picture 20">
                <a:extLst>
                  <a:ext uri="{FF2B5EF4-FFF2-40B4-BE49-F238E27FC236}">
                    <a16:creationId xmlns:a16="http://schemas.microsoft.com/office/drawing/2014/main" id="{2C393373-B9A1-4F1F-AA51-CFBC70EFEE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9" name="Picture 21">
                <a:extLst>
                  <a:ext uri="{FF2B5EF4-FFF2-40B4-BE49-F238E27FC236}">
                    <a16:creationId xmlns:a16="http://schemas.microsoft.com/office/drawing/2014/main" id="{5F69712F-7363-444D-957D-039FCB358E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0" name="Picture 22">
                <a:extLst>
                  <a:ext uri="{FF2B5EF4-FFF2-40B4-BE49-F238E27FC236}">
                    <a16:creationId xmlns:a16="http://schemas.microsoft.com/office/drawing/2014/main" id="{B2465E43-6AEF-4A00-AC1C-26E6C315FA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1" name="Picture 23">
                <a:extLst>
                  <a:ext uri="{FF2B5EF4-FFF2-40B4-BE49-F238E27FC236}">
                    <a16:creationId xmlns:a16="http://schemas.microsoft.com/office/drawing/2014/main" id="{7ED1229F-86E5-4796-B4C1-BD0A68F3CA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56" name="Group 56">
              <a:extLst>
                <a:ext uri="{FF2B5EF4-FFF2-40B4-BE49-F238E27FC236}">
                  <a16:creationId xmlns:a16="http://schemas.microsoft.com/office/drawing/2014/main" id="{13861FB7-6C43-4B42-94BC-1C2A19407D89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612" name="Picture 14">
                <a:extLst>
                  <a:ext uri="{FF2B5EF4-FFF2-40B4-BE49-F238E27FC236}">
                    <a16:creationId xmlns:a16="http://schemas.microsoft.com/office/drawing/2014/main" id="{57AA806D-0A39-44E2-A78F-4E32BA4608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3" name="Picture 15">
                <a:extLst>
                  <a:ext uri="{FF2B5EF4-FFF2-40B4-BE49-F238E27FC236}">
                    <a16:creationId xmlns:a16="http://schemas.microsoft.com/office/drawing/2014/main" id="{5F73C6A3-87A7-4025-963F-D7B48030B2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4" name="Picture 16">
                <a:extLst>
                  <a:ext uri="{FF2B5EF4-FFF2-40B4-BE49-F238E27FC236}">
                    <a16:creationId xmlns:a16="http://schemas.microsoft.com/office/drawing/2014/main" id="{5CCF2ED7-50B4-4480-96CC-1DEABB5892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5" name="Picture 17">
                <a:extLst>
                  <a:ext uri="{FF2B5EF4-FFF2-40B4-BE49-F238E27FC236}">
                    <a16:creationId xmlns:a16="http://schemas.microsoft.com/office/drawing/2014/main" id="{D8F2FCAE-3A38-444A-B29E-96FD7B15F9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6" name="Picture 18">
                <a:extLst>
                  <a:ext uri="{FF2B5EF4-FFF2-40B4-BE49-F238E27FC236}">
                    <a16:creationId xmlns:a16="http://schemas.microsoft.com/office/drawing/2014/main" id="{56D1D10E-336F-4F36-80B0-D4A741E145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7" name="Picture 19">
                <a:extLst>
                  <a:ext uri="{FF2B5EF4-FFF2-40B4-BE49-F238E27FC236}">
                    <a16:creationId xmlns:a16="http://schemas.microsoft.com/office/drawing/2014/main" id="{B21A65DB-ADA6-4691-A84D-D80AC1B2DC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8" name="Picture 20">
                <a:extLst>
                  <a:ext uri="{FF2B5EF4-FFF2-40B4-BE49-F238E27FC236}">
                    <a16:creationId xmlns:a16="http://schemas.microsoft.com/office/drawing/2014/main" id="{998CABA2-838F-42D1-ACC5-31889A2C01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9" name="Picture 21">
                <a:extLst>
                  <a:ext uri="{FF2B5EF4-FFF2-40B4-BE49-F238E27FC236}">
                    <a16:creationId xmlns:a16="http://schemas.microsoft.com/office/drawing/2014/main" id="{FFB90224-21C6-4A49-9D74-D395DC77FF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0" name="Picture 22">
                <a:extLst>
                  <a:ext uri="{FF2B5EF4-FFF2-40B4-BE49-F238E27FC236}">
                    <a16:creationId xmlns:a16="http://schemas.microsoft.com/office/drawing/2014/main" id="{F67DB802-2C1C-4340-B443-68874B364C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1" name="Picture 23">
                <a:extLst>
                  <a:ext uri="{FF2B5EF4-FFF2-40B4-BE49-F238E27FC236}">
                    <a16:creationId xmlns:a16="http://schemas.microsoft.com/office/drawing/2014/main" id="{439EE20E-B164-4EB2-92F7-14DEA8335F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57" name="Group 56">
              <a:extLst>
                <a:ext uri="{FF2B5EF4-FFF2-40B4-BE49-F238E27FC236}">
                  <a16:creationId xmlns:a16="http://schemas.microsoft.com/office/drawing/2014/main" id="{B5B95526-0262-4169-9AF4-28149B9BC095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602" name="Picture 14">
                <a:extLst>
                  <a:ext uri="{FF2B5EF4-FFF2-40B4-BE49-F238E27FC236}">
                    <a16:creationId xmlns:a16="http://schemas.microsoft.com/office/drawing/2014/main" id="{3EA9909C-CB94-4ABE-951C-1734D65F8B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3" name="Picture 15">
                <a:extLst>
                  <a:ext uri="{FF2B5EF4-FFF2-40B4-BE49-F238E27FC236}">
                    <a16:creationId xmlns:a16="http://schemas.microsoft.com/office/drawing/2014/main" id="{1E7D4383-B293-4442-B96D-263AC4F8E1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4" name="Picture 16">
                <a:extLst>
                  <a:ext uri="{FF2B5EF4-FFF2-40B4-BE49-F238E27FC236}">
                    <a16:creationId xmlns:a16="http://schemas.microsoft.com/office/drawing/2014/main" id="{FC18212A-E907-4583-B3AF-04F791F010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5" name="Picture 17">
                <a:extLst>
                  <a:ext uri="{FF2B5EF4-FFF2-40B4-BE49-F238E27FC236}">
                    <a16:creationId xmlns:a16="http://schemas.microsoft.com/office/drawing/2014/main" id="{9AE93D9E-292F-4C71-813E-3C95F0F6C9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6" name="Picture 18">
                <a:extLst>
                  <a:ext uri="{FF2B5EF4-FFF2-40B4-BE49-F238E27FC236}">
                    <a16:creationId xmlns:a16="http://schemas.microsoft.com/office/drawing/2014/main" id="{51E6570A-2062-4774-8B28-044A9B3E4D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7" name="Picture 19">
                <a:extLst>
                  <a:ext uri="{FF2B5EF4-FFF2-40B4-BE49-F238E27FC236}">
                    <a16:creationId xmlns:a16="http://schemas.microsoft.com/office/drawing/2014/main" id="{62C077D8-6241-4344-95F3-9C925FDD43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8" name="Picture 20">
                <a:extLst>
                  <a:ext uri="{FF2B5EF4-FFF2-40B4-BE49-F238E27FC236}">
                    <a16:creationId xmlns:a16="http://schemas.microsoft.com/office/drawing/2014/main" id="{7C2FB4E1-1743-4A86-95B1-5D5FFE4668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9" name="Picture 21">
                <a:extLst>
                  <a:ext uri="{FF2B5EF4-FFF2-40B4-BE49-F238E27FC236}">
                    <a16:creationId xmlns:a16="http://schemas.microsoft.com/office/drawing/2014/main" id="{229B2BC6-7CD0-4A9B-8A55-0F6B3307B8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0" name="Picture 22">
                <a:extLst>
                  <a:ext uri="{FF2B5EF4-FFF2-40B4-BE49-F238E27FC236}">
                    <a16:creationId xmlns:a16="http://schemas.microsoft.com/office/drawing/2014/main" id="{7EB65585-DFEF-480B-8387-F374728AF7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1" name="Picture 23">
                <a:extLst>
                  <a:ext uri="{FF2B5EF4-FFF2-40B4-BE49-F238E27FC236}">
                    <a16:creationId xmlns:a16="http://schemas.microsoft.com/office/drawing/2014/main" id="{EA095AFA-711E-4B38-ADBB-9FD3DD29D9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58" name="Group 56">
              <a:extLst>
                <a:ext uri="{FF2B5EF4-FFF2-40B4-BE49-F238E27FC236}">
                  <a16:creationId xmlns:a16="http://schemas.microsoft.com/office/drawing/2014/main" id="{7C4D8E64-526A-46CE-8512-C9E345D187D4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592" name="Picture 14">
                <a:extLst>
                  <a:ext uri="{FF2B5EF4-FFF2-40B4-BE49-F238E27FC236}">
                    <a16:creationId xmlns:a16="http://schemas.microsoft.com/office/drawing/2014/main" id="{E129B10C-06E2-484D-B704-BAFB04889A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3" name="Picture 15">
                <a:extLst>
                  <a:ext uri="{FF2B5EF4-FFF2-40B4-BE49-F238E27FC236}">
                    <a16:creationId xmlns:a16="http://schemas.microsoft.com/office/drawing/2014/main" id="{D47C029A-E3D8-48DD-BFB3-07E2883ADC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4" name="Picture 16">
                <a:extLst>
                  <a:ext uri="{FF2B5EF4-FFF2-40B4-BE49-F238E27FC236}">
                    <a16:creationId xmlns:a16="http://schemas.microsoft.com/office/drawing/2014/main" id="{16BDAB6F-7FAF-4C6F-BB8C-F8FCBBA34A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5" name="Picture 17">
                <a:extLst>
                  <a:ext uri="{FF2B5EF4-FFF2-40B4-BE49-F238E27FC236}">
                    <a16:creationId xmlns:a16="http://schemas.microsoft.com/office/drawing/2014/main" id="{C297FABD-2B30-43BA-B250-D307C68BFD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6" name="Picture 18">
                <a:extLst>
                  <a:ext uri="{FF2B5EF4-FFF2-40B4-BE49-F238E27FC236}">
                    <a16:creationId xmlns:a16="http://schemas.microsoft.com/office/drawing/2014/main" id="{E0FBFBEF-7B21-4356-B992-6DFEC9C091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7" name="Picture 19">
                <a:extLst>
                  <a:ext uri="{FF2B5EF4-FFF2-40B4-BE49-F238E27FC236}">
                    <a16:creationId xmlns:a16="http://schemas.microsoft.com/office/drawing/2014/main" id="{B6391020-7560-4A21-8977-5BBFD7C84F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8" name="Picture 20">
                <a:extLst>
                  <a:ext uri="{FF2B5EF4-FFF2-40B4-BE49-F238E27FC236}">
                    <a16:creationId xmlns:a16="http://schemas.microsoft.com/office/drawing/2014/main" id="{DF4B11F2-1A10-4B3B-8891-AF5CA0D2E7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9" name="Picture 21">
                <a:extLst>
                  <a:ext uri="{FF2B5EF4-FFF2-40B4-BE49-F238E27FC236}">
                    <a16:creationId xmlns:a16="http://schemas.microsoft.com/office/drawing/2014/main" id="{B12ACB20-8F95-415E-98DC-3876B8A610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0" name="Picture 22">
                <a:extLst>
                  <a:ext uri="{FF2B5EF4-FFF2-40B4-BE49-F238E27FC236}">
                    <a16:creationId xmlns:a16="http://schemas.microsoft.com/office/drawing/2014/main" id="{362E060F-0E56-42A1-95C6-E23822B98C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1" name="Picture 23">
                <a:extLst>
                  <a:ext uri="{FF2B5EF4-FFF2-40B4-BE49-F238E27FC236}">
                    <a16:creationId xmlns:a16="http://schemas.microsoft.com/office/drawing/2014/main" id="{AC51963F-F480-414A-9EA5-B9D1E7CBC6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59" name="Group 56">
              <a:extLst>
                <a:ext uri="{FF2B5EF4-FFF2-40B4-BE49-F238E27FC236}">
                  <a16:creationId xmlns:a16="http://schemas.microsoft.com/office/drawing/2014/main" id="{0F21899C-1622-4A7E-A677-E9946A23DBC7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582" name="Picture 14">
                <a:extLst>
                  <a:ext uri="{FF2B5EF4-FFF2-40B4-BE49-F238E27FC236}">
                    <a16:creationId xmlns:a16="http://schemas.microsoft.com/office/drawing/2014/main" id="{A9C1855F-2AFD-4C21-BAEB-985124D0BB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3" name="Picture 15">
                <a:extLst>
                  <a:ext uri="{FF2B5EF4-FFF2-40B4-BE49-F238E27FC236}">
                    <a16:creationId xmlns:a16="http://schemas.microsoft.com/office/drawing/2014/main" id="{390FBEE6-E742-427C-A3EC-8BCCBAF512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4" name="Picture 16">
                <a:extLst>
                  <a:ext uri="{FF2B5EF4-FFF2-40B4-BE49-F238E27FC236}">
                    <a16:creationId xmlns:a16="http://schemas.microsoft.com/office/drawing/2014/main" id="{CCF8A8E4-B23F-42FF-A8C9-556D8CE483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5" name="Picture 17">
                <a:extLst>
                  <a:ext uri="{FF2B5EF4-FFF2-40B4-BE49-F238E27FC236}">
                    <a16:creationId xmlns:a16="http://schemas.microsoft.com/office/drawing/2014/main" id="{9A7C02EC-0A07-4BD0-ACAA-B810803A6C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6" name="Picture 18">
                <a:extLst>
                  <a:ext uri="{FF2B5EF4-FFF2-40B4-BE49-F238E27FC236}">
                    <a16:creationId xmlns:a16="http://schemas.microsoft.com/office/drawing/2014/main" id="{5D1B50C5-4A71-46CF-91C8-641E55B903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7" name="Picture 19">
                <a:extLst>
                  <a:ext uri="{FF2B5EF4-FFF2-40B4-BE49-F238E27FC236}">
                    <a16:creationId xmlns:a16="http://schemas.microsoft.com/office/drawing/2014/main" id="{DCB32639-F8BE-4122-85B2-CB39A3A3FD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8" name="Picture 20">
                <a:extLst>
                  <a:ext uri="{FF2B5EF4-FFF2-40B4-BE49-F238E27FC236}">
                    <a16:creationId xmlns:a16="http://schemas.microsoft.com/office/drawing/2014/main" id="{F71F4DD7-D469-4CA1-B62A-A1AC38A8EB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9" name="Picture 21">
                <a:extLst>
                  <a:ext uri="{FF2B5EF4-FFF2-40B4-BE49-F238E27FC236}">
                    <a16:creationId xmlns:a16="http://schemas.microsoft.com/office/drawing/2014/main" id="{0278C800-44A8-423A-B557-BFC9BDB21B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0" name="Picture 22">
                <a:extLst>
                  <a:ext uri="{FF2B5EF4-FFF2-40B4-BE49-F238E27FC236}">
                    <a16:creationId xmlns:a16="http://schemas.microsoft.com/office/drawing/2014/main" id="{07D1D586-90C1-419D-A5F2-79CB9B2882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1" name="Picture 23">
                <a:extLst>
                  <a:ext uri="{FF2B5EF4-FFF2-40B4-BE49-F238E27FC236}">
                    <a16:creationId xmlns:a16="http://schemas.microsoft.com/office/drawing/2014/main" id="{D4ABF3AE-4E00-47D2-A098-7722C6F559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60" name="Group 56">
              <a:extLst>
                <a:ext uri="{FF2B5EF4-FFF2-40B4-BE49-F238E27FC236}">
                  <a16:creationId xmlns:a16="http://schemas.microsoft.com/office/drawing/2014/main" id="{1C12F05E-42B9-4C39-A087-1314C0EE1B15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572" name="Picture 14">
                <a:extLst>
                  <a:ext uri="{FF2B5EF4-FFF2-40B4-BE49-F238E27FC236}">
                    <a16:creationId xmlns:a16="http://schemas.microsoft.com/office/drawing/2014/main" id="{AC95D7D3-00CE-48AA-BBB0-578D4F954C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3" name="Picture 15">
                <a:extLst>
                  <a:ext uri="{FF2B5EF4-FFF2-40B4-BE49-F238E27FC236}">
                    <a16:creationId xmlns:a16="http://schemas.microsoft.com/office/drawing/2014/main" id="{36758BCE-7E69-493A-851B-A596D77910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4" name="Picture 16">
                <a:extLst>
                  <a:ext uri="{FF2B5EF4-FFF2-40B4-BE49-F238E27FC236}">
                    <a16:creationId xmlns:a16="http://schemas.microsoft.com/office/drawing/2014/main" id="{81A6B622-1313-4215-8F8E-E314E14372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5" name="Picture 17">
                <a:extLst>
                  <a:ext uri="{FF2B5EF4-FFF2-40B4-BE49-F238E27FC236}">
                    <a16:creationId xmlns:a16="http://schemas.microsoft.com/office/drawing/2014/main" id="{D7927C90-CBE5-4DE7-89F0-876E785E91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6" name="Picture 18">
                <a:extLst>
                  <a:ext uri="{FF2B5EF4-FFF2-40B4-BE49-F238E27FC236}">
                    <a16:creationId xmlns:a16="http://schemas.microsoft.com/office/drawing/2014/main" id="{EF31EF3D-F7BC-40A6-97FB-CEE67BA2A6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7" name="Picture 19">
                <a:extLst>
                  <a:ext uri="{FF2B5EF4-FFF2-40B4-BE49-F238E27FC236}">
                    <a16:creationId xmlns:a16="http://schemas.microsoft.com/office/drawing/2014/main" id="{69786DC2-6419-4C55-8DDC-18F0DD6473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8" name="Picture 20">
                <a:extLst>
                  <a:ext uri="{FF2B5EF4-FFF2-40B4-BE49-F238E27FC236}">
                    <a16:creationId xmlns:a16="http://schemas.microsoft.com/office/drawing/2014/main" id="{07DA6702-17AD-4691-AA1C-6451216D3A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9" name="Picture 21">
                <a:extLst>
                  <a:ext uri="{FF2B5EF4-FFF2-40B4-BE49-F238E27FC236}">
                    <a16:creationId xmlns:a16="http://schemas.microsoft.com/office/drawing/2014/main" id="{616178C4-9FAC-4DFF-BD69-AD7F782045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0" name="Picture 22">
                <a:extLst>
                  <a:ext uri="{FF2B5EF4-FFF2-40B4-BE49-F238E27FC236}">
                    <a16:creationId xmlns:a16="http://schemas.microsoft.com/office/drawing/2014/main" id="{A13EE0A6-C52B-486D-A67F-0D6BAF8C34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1" name="Picture 23">
                <a:extLst>
                  <a:ext uri="{FF2B5EF4-FFF2-40B4-BE49-F238E27FC236}">
                    <a16:creationId xmlns:a16="http://schemas.microsoft.com/office/drawing/2014/main" id="{DA2216CB-B30F-4DB4-A71F-914D78B7B2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61" name="Group 56">
              <a:extLst>
                <a:ext uri="{FF2B5EF4-FFF2-40B4-BE49-F238E27FC236}">
                  <a16:creationId xmlns:a16="http://schemas.microsoft.com/office/drawing/2014/main" id="{BA4D1D79-4C2B-4ACA-B867-CB7DFEC89477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562" name="Picture 14">
                <a:extLst>
                  <a:ext uri="{FF2B5EF4-FFF2-40B4-BE49-F238E27FC236}">
                    <a16:creationId xmlns:a16="http://schemas.microsoft.com/office/drawing/2014/main" id="{297B0273-BD45-4263-AE1A-ADF36CBF57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3" name="Picture 15">
                <a:extLst>
                  <a:ext uri="{FF2B5EF4-FFF2-40B4-BE49-F238E27FC236}">
                    <a16:creationId xmlns:a16="http://schemas.microsoft.com/office/drawing/2014/main" id="{2C2D52D6-842E-49F8-8A3C-EB6C52CFB7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4" name="Picture 16">
                <a:extLst>
                  <a:ext uri="{FF2B5EF4-FFF2-40B4-BE49-F238E27FC236}">
                    <a16:creationId xmlns:a16="http://schemas.microsoft.com/office/drawing/2014/main" id="{14FF6542-CB54-4390-A476-D97E6F622C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5" name="Picture 17">
                <a:extLst>
                  <a:ext uri="{FF2B5EF4-FFF2-40B4-BE49-F238E27FC236}">
                    <a16:creationId xmlns:a16="http://schemas.microsoft.com/office/drawing/2014/main" id="{B2586599-6028-4909-A7F5-0A316B0B1A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6" name="Picture 18">
                <a:extLst>
                  <a:ext uri="{FF2B5EF4-FFF2-40B4-BE49-F238E27FC236}">
                    <a16:creationId xmlns:a16="http://schemas.microsoft.com/office/drawing/2014/main" id="{0C208513-C4C0-42F5-8BFE-5A68A79D91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7" name="Picture 19">
                <a:extLst>
                  <a:ext uri="{FF2B5EF4-FFF2-40B4-BE49-F238E27FC236}">
                    <a16:creationId xmlns:a16="http://schemas.microsoft.com/office/drawing/2014/main" id="{5DAB3C3F-E7CF-4179-AB0C-0BB92BC378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8" name="Picture 20">
                <a:extLst>
                  <a:ext uri="{FF2B5EF4-FFF2-40B4-BE49-F238E27FC236}">
                    <a16:creationId xmlns:a16="http://schemas.microsoft.com/office/drawing/2014/main" id="{2E9491A7-B1D0-4372-82B1-EDD681C186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9" name="Picture 21">
                <a:extLst>
                  <a:ext uri="{FF2B5EF4-FFF2-40B4-BE49-F238E27FC236}">
                    <a16:creationId xmlns:a16="http://schemas.microsoft.com/office/drawing/2014/main" id="{C113182B-5A4F-4B89-BC0B-19CB6122D1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0" name="Picture 22">
                <a:extLst>
                  <a:ext uri="{FF2B5EF4-FFF2-40B4-BE49-F238E27FC236}">
                    <a16:creationId xmlns:a16="http://schemas.microsoft.com/office/drawing/2014/main" id="{0A60761F-7D9C-4337-92E2-23E78552FC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1" name="Picture 23">
                <a:extLst>
                  <a:ext uri="{FF2B5EF4-FFF2-40B4-BE49-F238E27FC236}">
                    <a16:creationId xmlns:a16="http://schemas.microsoft.com/office/drawing/2014/main" id="{23A6BC3F-E862-43CB-BD30-BA2A8E0889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662" name="Group 56">
            <a:extLst>
              <a:ext uri="{FF2B5EF4-FFF2-40B4-BE49-F238E27FC236}">
                <a16:creationId xmlns:a16="http://schemas.microsoft.com/office/drawing/2014/main" id="{A1C2B86E-D10A-4669-AFED-F68A5E73A5E2}"/>
              </a:ext>
            </a:extLst>
          </p:cNvPr>
          <p:cNvGrpSpPr/>
          <p:nvPr/>
        </p:nvGrpSpPr>
        <p:grpSpPr>
          <a:xfrm>
            <a:off x="4155020" y="1509569"/>
            <a:ext cx="1539560" cy="171967"/>
            <a:chOff x="7746380" y="2949426"/>
            <a:chExt cx="2188691" cy="244475"/>
          </a:xfrm>
        </p:grpSpPr>
        <p:pic>
          <p:nvPicPr>
            <p:cNvPr id="663" name="Picture 14">
              <a:extLst>
                <a:ext uri="{FF2B5EF4-FFF2-40B4-BE49-F238E27FC236}">
                  <a16:creationId xmlns:a16="http://schemas.microsoft.com/office/drawing/2014/main" id="{B1C29619-05DA-421C-95F8-18EEE117DA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4" name="Picture 15">
              <a:extLst>
                <a:ext uri="{FF2B5EF4-FFF2-40B4-BE49-F238E27FC236}">
                  <a16:creationId xmlns:a16="http://schemas.microsoft.com/office/drawing/2014/main" id="{890AD250-B6B9-46DB-B9C5-F6B632DB7C3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5" name="Picture 16">
              <a:extLst>
                <a:ext uri="{FF2B5EF4-FFF2-40B4-BE49-F238E27FC236}">
                  <a16:creationId xmlns:a16="http://schemas.microsoft.com/office/drawing/2014/main" id="{47F5C54A-4A57-49EE-B7EE-8AB5F41B1F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6" name="Picture 17">
              <a:extLst>
                <a:ext uri="{FF2B5EF4-FFF2-40B4-BE49-F238E27FC236}">
                  <a16:creationId xmlns:a16="http://schemas.microsoft.com/office/drawing/2014/main" id="{01678A9B-6CC9-48D1-83C9-77473D1F27C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7" name="Picture 18">
              <a:extLst>
                <a:ext uri="{FF2B5EF4-FFF2-40B4-BE49-F238E27FC236}">
                  <a16:creationId xmlns:a16="http://schemas.microsoft.com/office/drawing/2014/main" id="{CC068282-284F-4D7A-B0F0-EE5AF25E87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8" name="Picture 19">
              <a:extLst>
                <a:ext uri="{FF2B5EF4-FFF2-40B4-BE49-F238E27FC236}">
                  <a16:creationId xmlns:a16="http://schemas.microsoft.com/office/drawing/2014/main" id="{29F487F3-61F0-47F5-9AE8-C8F3C6C299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9" name="Picture 20">
              <a:extLst>
                <a:ext uri="{FF2B5EF4-FFF2-40B4-BE49-F238E27FC236}">
                  <a16:creationId xmlns:a16="http://schemas.microsoft.com/office/drawing/2014/main" id="{A0E6E7B4-752B-44AB-B481-317963A6B6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0" name="Picture 21">
              <a:extLst>
                <a:ext uri="{FF2B5EF4-FFF2-40B4-BE49-F238E27FC236}">
                  <a16:creationId xmlns:a16="http://schemas.microsoft.com/office/drawing/2014/main" id="{DAECACB5-F99F-41BA-AB3E-AF1C1F8B1C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1" name="Picture 22">
              <a:extLst>
                <a:ext uri="{FF2B5EF4-FFF2-40B4-BE49-F238E27FC236}">
                  <a16:creationId xmlns:a16="http://schemas.microsoft.com/office/drawing/2014/main" id="{C822DB3E-1389-4E2B-AC89-192DD9EBBB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2" name="Picture 23">
              <a:extLst>
                <a:ext uri="{FF2B5EF4-FFF2-40B4-BE49-F238E27FC236}">
                  <a16:creationId xmlns:a16="http://schemas.microsoft.com/office/drawing/2014/main" id="{1714B781-8C95-4E70-AA70-30CB22DB031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673" name="Group 56">
            <a:extLst>
              <a:ext uri="{FF2B5EF4-FFF2-40B4-BE49-F238E27FC236}">
                <a16:creationId xmlns:a16="http://schemas.microsoft.com/office/drawing/2014/main" id="{285E2AC4-E261-480C-9701-34271AF01AB6}"/>
              </a:ext>
            </a:extLst>
          </p:cNvPr>
          <p:cNvGrpSpPr/>
          <p:nvPr/>
        </p:nvGrpSpPr>
        <p:grpSpPr>
          <a:xfrm>
            <a:off x="4155020" y="1953127"/>
            <a:ext cx="1539560" cy="171967"/>
            <a:chOff x="7746380" y="2949426"/>
            <a:chExt cx="2188691" cy="244475"/>
          </a:xfrm>
        </p:grpSpPr>
        <p:pic>
          <p:nvPicPr>
            <p:cNvPr id="674" name="Picture 14">
              <a:extLst>
                <a:ext uri="{FF2B5EF4-FFF2-40B4-BE49-F238E27FC236}">
                  <a16:creationId xmlns:a16="http://schemas.microsoft.com/office/drawing/2014/main" id="{F5F0E652-6720-47B0-9FC6-B4BEBCA0A4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5" name="Picture 15">
              <a:extLst>
                <a:ext uri="{FF2B5EF4-FFF2-40B4-BE49-F238E27FC236}">
                  <a16:creationId xmlns:a16="http://schemas.microsoft.com/office/drawing/2014/main" id="{8A3739D3-3CC3-4ECA-B27E-8FCB8F304B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6" name="Picture 16">
              <a:extLst>
                <a:ext uri="{FF2B5EF4-FFF2-40B4-BE49-F238E27FC236}">
                  <a16:creationId xmlns:a16="http://schemas.microsoft.com/office/drawing/2014/main" id="{1C2F239C-9E4B-4312-A0E2-1784EF9DA2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7" name="Picture 17">
              <a:extLst>
                <a:ext uri="{FF2B5EF4-FFF2-40B4-BE49-F238E27FC236}">
                  <a16:creationId xmlns:a16="http://schemas.microsoft.com/office/drawing/2014/main" id="{3D0D5228-226E-477C-8558-12254A6C7C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8" name="Picture 18">
              <a:extLst>
                <a:ext uri="{FF2B5EF4-FFF2-40B4-BE49-F238E27FC236}">
                  <a16:creationId xmlns:a16="http://schemas.microsoft.com/office/drawing/2014/main" id="{DED463AF-AFB5-459E-B405-EB891DD92F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9" name="Picture 19">
              <a:extLst>
                <a:ext uri="{FF2B5EF4-FFF2-40B4-BE49-F238E27FC236}">
                  <a16:creationId xmlns:a16="http://schemas.microsoft.com/office/drawing/2014/main" id="{A2E1BEF1-0B2E-4567-8C9F-85827FEA18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0" name="Picture 20">
              <a:extLst>
                <a:ext uri="{FF2B5EF4-FFF2-40B4-BE49-F238E27FC236}">
                  <a16:creationId xmlns:a16="http://schemas.microsoft.com/office/drawing/2014/main" id="{6A6926B8-C9E9-4FC5-9970-E96B903C575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1" name="Picture 21">
              <a:extLst>
                <a:ext uri="{FF2B5EF4-FFF2-40B4-BE49-F238E27FC236}">
                  <a16:creationId xmlns:a16="http://schemas.microsoft.com/office/drawing/2014/main" id="{70AC1108-51E4-4E95-8B72-3B0F301574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2" name="Picture 22">
              <a:extLst>
                <a:ext uri="{FF2B5EF4-FFF2-40B4-BE49-F238E27FC236}">
                  <a16:creationId xmlns:a16="http://schemas.microsoft.com/office/drawing/2014/main" id="{D47C696D-8D88-4CC8-99C9-8FC08D33D0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3" name="Picture 23">
              <a:extLst>
                <a:ext uri="{FF2B5EF4-FFF2-40B4-BE49-F238E27FC236}">
                  <a16:creationId xmlns:a16="http://schemas.microsoft.com/office/drawing/2014/main" id="{FCA928DA-CDC5-48F7-9E95-78CF7ED8359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684" name="Group 56">
            <a:extLst>
              <a:ext uri="{FF2B5EF4-FFF2-40B4-BE49-F238E27FC236}">
                <a16:creationId xmlns:a16="http://schemas.microsoft.com/office/drawing/2014/main" id="{36027433-94AB-4B58-8986-3BCDEC779453}"/>
              </a:ext>
            </a:extLst>
          </p:cNvPr>
          <p:cNvGrpSpPr/>
          <p:nvPr/>
        </p:nvGrpSpPr>
        <p:grpSpPr>
          <a:xfrm>
            <a:off x="4155020" y="2402369"/>
            <a:ext cx="1539560" cy="171967"/>
            <a:chOff x="7746380" y="2949426"/>
            <a:chExt cx="2188691" cy="244475"/>
          </a:xfrm>
        </p:grpSpPr>
        <p:pic>
          <p:nvPicPr>
            <p:cNvPr id="685" name="Picture 14">
              <a:extLst>
                <a:ext uri="{FF2B5EF4-FFF2-40B4-BE49-F238E27FC236}">
                  <a16:creationId xmlns:a16="http://schemas.microsoft.com/office/drawing/2014/main" id="{84195208-D621-4FF5-B5EA-203823CFFF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6" name="Picture 15">
              <a:extLst>
                <a:ext uri="{FF2B5EF4-FFF2-40B4-BE49-F238E27FC236}">
                  <a16:creationId xmlns:a16="http://schemas.microsoft.com/office/drawing/2014/main" id="{0962A027-4110-4660-B417-F163957DE2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7" name="Picture 16">
              <a:extLst>
                <a:ext uri="{FF2B5EF4-FFF2-40B4-BE49-F238E27FC236}">
                  <a16:creationId xmlns:a16="http://schemas.microsoft.com/office/drawing/2014/main" id="{95F30F20-7689-4C5D-8C88-4203F33DE8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8" name="Picture 17">
              <a:extLst>
                <a:ext uri="{FF2B5EF4-FFF2-40B4-BE49-F238E27FC236}">
                  <a16:creationId xmlns:a16="http://schemas.microsoft.com/office/drawing/2014/main" id="{95A33D3B-F33A-4AA1-82E7-1C542E84AD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9" name="Picture 18">
              <a:extLst>
                <a:ext uri="{FF2B5EF4-FFF2-40B4-BE49-F238E27FC236}">
                  <a16:creationId xmlns:a16="http://schemas.microsoft.com/office/drawing/2014/main" id="{0621301F-B3AE-4D7C-B579-4430879BBA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0" name="Picture 19">
              <a:extLst>
                <a:ext uri="{FF2B5EF4-FFF2-40B4-BE49-F238E27FC236}">
                  <a16:creationId xmlns:a16="http://schemas.microsoft.com/office/drawing/2014/main" id="{939D1DD0-1DE7-4346-982E-E2A2D397B9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1" name="Picture 20">
              <a:extLst>
                <a:ext uri="{FF2B5EF4-FFF2-40B4-BE49-F238E27FC236}">
                  <a16:creationId xmlns:a16="http://schemas.microsoft.com/office/drawing/2014/main" id="{0388C81D-7C34-4651-B550-7E4F3E41194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2" name="Picture 21">
              <a:extLst>
                <a:ext uri="{FF2B5EF4-FFF2-40B4-BE49-F238E27FC236}">
                  <a16:creationId xmlns:a16="http://schemas.microsoft.com/office/drawing/2014/main" id="{EA58D0C6-89F4-4DFA-A2BA-FF93576EDA9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3" name="Picture 22">
              <a:extLst>
                <a:ext uri="{FF2B5EF4-FFF2-40B4-BE49-F238E27FC236}">
                  <a16:creationId xmlns:a16="http://schemas.microsoft.com/office/drawing/2014/main" id="{9DC54956-CDF9-4282-86E4-E125D53EF00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4" name="Picture 23">
              <a:extLst>
                <a:ext uri="{FF2B5EF4-FFF2-40B4-BE49-F238E27FC236}">
                  <a16:creationId xmlns:a16="http://schemas.microsoft.com/office/drawing/2014/main" id="{A901F288-15FF-4A17-8673-EF2744E7F2C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695" name="Group 56">
            <a:extLst>
              <a:ext uri="{FF2B5EF4-FFF2-40B4-BE49-F238E27FC236}">
                <a16:creationId xmlns:a16="http://schemas.microsoft.com/office/drawing/2014/main" id="{FDFE6F14-4AE6-4596-96B4-82FC01EDDDA8}"/>
              </a:ext>
            </a:extLst>
          </p:cNvPr>
          <p:cNvGrpSpPr/>
          <p:nvPr/>
        </p:nvGrpSpPr>
        <p:grpSpPr>
          <a:xfrm>
            <a:off x="4151794" y="2858663"/>
            <a:ext cx="1539560" cy="171967"/>
            <a:chOff x="7746380" y="2949426"/>
            <a:chExt cx="2188691" cy="244475"/>
          </a:xfrm>
        </p:grpSpPr>
        <p:pic>
          <p:nvPicPr>
            <p:cNvPr id="696" name="Picture 14">
              <a:extLst>
                <a:ext uri="{FF2B5EF4-FFF2-40B4-BE49-F238E27FC236}">
                  <a16:creationId xmlns:a16="http://schemas.microsoft.com/office/drawing/2014/main" id="{2BBB2A32-A885-4790-9F47-E6EC810D59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7" name="Picture 15">
              <a:extLst>
                <a:ext uri="{FF2B5EF4-FFF2-40B4-BE49-F238E27FC236}">
                  <a16:creationId xmlns:a16="http://schemas.microsoft.com/office/drawing/2014/main" id="{EFDE37BE-30F9-4684-A762-8125B186A9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8" name="Picture 16">
              <a:extLst>
                <a:ext uri="{FF2B5EF4-FFF2-40B4-BE49-F238E27FC236}">
                  <a16:creationId xmlns:a16="http://schemas.microsoft.com/office/drawing/2014/main" id="{91284A52-1F16-49A1-91E2-F1BD530ED0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9" name="Picture 17">
              <a:extLst>
                <a:ext uri="{FF2B5EF4-FFF2-40B4-BE49-F238E27FC236}">
                  <a16:creationId xmlns:a16="http://schemas.microsoft.com/office/drawing/2014/main" id="{25A51502-EDA9-4991-9263-D90A209697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0" name="Picture 18">
              <a:extLst>
                <a:ext uri="{FF2B5EF4-FFF2-40B4-BE49-F238E27FC236}">
                  <a16:creationId xmlns:a16="http://schemas.microsoft.com/office/drawing/2014/main" id="{2157CA69-D6D2-480A-8C45-3C43661C06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1" name="Picture 19">
              <a:extLst>
                <a:ext uri="{FF2B5EF4-FFF2-40B4-BE49-F238E27FC236}">
                  <a16:creationId xmlns:a16="http://schemas.microsoft.com/office/drawing/2014/main" id="{B9E7DDCE-96E4-4C24-A5A7-919BBC30BA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2" name="Picture 20">
              <a:extLst>
                <a:ext uri="{FF2B5EF4-FFF2-40B4-BE49-F238E27FC236}">
                  <a16:creationId xmlns:a16="http://schemas.microsoft.com/office/drawing/2014/main" id="{5C3EB777-7944-413C-AC9B-51929BEFA2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3" name="Picture 21">
              <a:extLst>
                <a:ext uri="{FF2B5EF4-FFF2-40B4-BE49-F238E27FC236}">
                  <a16:creationId xmlns:a16="http://schemas.microsoft.com/office/drawing/2014/main" id="{BC160720-02EC-423B-B733-23D8118591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4" name="Picture 22">
              <a:extLst>
                <a:ext uri="{FF2B5EF4-FFF2-40B4-BE49-F238E27FC236}">
                  <a16:creationId xmlns:a16="http://schemas.microsoft.com/office/drawing/2014/main" id="{DC41FD4E-9BA8-4AEA-B526-51A7B3D662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5" name="Picture 23">
              <a:extLst>
                <a:ext uri="{FF2B5EF4-FFF2-40B4-BE49-F238E27FC236}">
                  <a16:creationId xmlns:a16="http://schemas.microsoft.com/office/drawing/2014/main" id="{BBE23D98-C318-4A1C-AE8A-0E051CFD77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06" name="Group 56">
            <a:extLst>
              <a:ext uri="{FF2B5EF4-FFF2-40B4-BE49-F238E27FC236}">
                <a16:creationId xmlns:a16="http://schemas.microsoft.com/office/drawing/2014/main" id="{DC2AD7F7-28D2-4DAE-B521-7C117C59CD56}"/>
              </a:ext>
            </a:extLst>
          </p:cNvPr>
          <p:cNvGrpSpPr/>
          <p:nvPr/>
        </p:nvGrpSpPr>
        <p:grpSpPr>
          <a:xfrm>
            <a:off x="4155020" y="3303913"/>
            <a:ext cx="1539560" cy="171967"/>
            <a:chOff x="7746380" y="2949426"/>
            <a:chExt cx="2188691" cy="244475"/>
          </a:xfrm>
        </p:grpSpPr>
        <p:pic>
          <p:nvPicPr>
            <p:cNvPr id="707" name="Picture 14">
              <a:extLst>
                <a:ext uri="{FF2B5EF4-FFF2-40B4-BE49-F238E27FC236}">
                  <a16:creationId xmlns:a16="http://schemas.microsoft.com/office/drawing/2014/main" id="{483E3F1F-1668-49D3-BAEA-5018706F69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8" name="Picture 15">
              <a:extLst>
                <a:ext uri="{FF2B5EF4-FFF2-40B4-BE49-F238E27FC236}">
                  <a16:creationId xmlns:a16="http://schemas.microsoft.com/office/drawing/2014/main" id="{5ADC922B-89E5-4893-891D-FEA577B557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9" name="Picture 16">
              <a:extLst>
                <a:ext uri="{FF2B5EF4-FFF2-40B4-BE49-F238E27FC236}">
                  <a16:creationId xmlns:a16="http://schemas.microsoft.com/office/drawing/2014/main" id="{1D49AFD0-E714-416B-8742-71C938439F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0" name="Picture 17">
              <a:extLst>
                <a:ext uri="{FF2B5EF4-FFF2-40B4-BE49-F238E27FC236}">
                  <a16:creationId xmlns:a16="http://schemas.microsoft.com/office/drawing/2014/main" id="{04C59500-4842-4E36-A43D-E13740F229F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1" name="Picture 18">
              <a:extLst>
                <a:ext uri="{FF2B5EF4-FFF2-40B4-BE49-F238E27FC236}">
                  <a16:creationId xmlns:a16="http://schemas.microsoft.com/office/drawing/2014/main" id="{CB6F076A-AB84-4DFD-A86C-C151C6078D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2" name="Picture 19">
              <a:extLst>
                <a:ext uri="{FF2B5EF4-FFF2-40B4-BE49-F238E27FC236}">
                  <a16:creationId xmlns:a16="http://schemas.microsoft.com/office/drawing/2014/main" id="{B91D0BA4-4BB2-4946-8A76-D69084CD9A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3" name="Picture 20">
              <a:extLst>
                <a:ext uri="{FF2B5EF4-FFF2-40B4-BE49-F238E27FC236}">
                  <a16:creationId xmlns:a16="http://schemas.microsoft.com/office/drawing/2014/main" id="{B8403537-616A-4A5B-B362-88A421DAB1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4" name="Picture 21">
              <a:extLst>
                <a:ext uri="{FF2B5EF4-FFF2-40B4-BE49-F238E27FC236}">
                  <a16:creationId xmlns:a16="http://schemas.microsoft.com/office/drawing/2014/main" id="{E13FD6EF-C8F8-467C-B124-16D06B42B8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5" name="Picture 22">
              <a:extLst>
                <a:ext uri="{FF2B5EF4-FFF2-40B4-BE49-F238E27FC236}">
                  <a16:creationId xmlns:a16="http://schemas.microsoft.com/office/drawing/2014/main" id="{A6F7ACDB-FDE9-4A04-8E94-89FBCD78E01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6" name="Picture 23">
              <a:extLst>
                <a:ext uri="{FF2B5EF4-FFF2-40B4-BE49-F238E27FC236}">
                  <a16:creationId xmlns:a16="http://schemas.microsoft.com/office/drawing/2014/main" id="{1B69392C-791C-46F6-9E33-FA98AC5772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17" name="Group 56">
            <a:extLst>
              <a:ext uri="{FF2B5EF4-FFF2-40B4-BE49-F238E27FC236}">
                <a16:creationId xmlns:a16="http://schemas.microsoft.com/office/drawing/2014/main" id="{5FEEF8BB-FA10-4CD8-9036-473B52E7080E}"/>
              </a:ext>
            </a:extLst>
          </p:cNvPr>
          <p:cNvGrpSpPr/>
          <p:nvPr/>
        </p:nvGrpSpPr>
        <p:grpSpPr>
          <a:xfrm>
            <a:off x="4151615" y="3749163"/>
            <a:ext cx="1539560" cy="171967"/>
            <a:chOff x="7746380" y="2949426"/>
            <a:chExt cx="2188691" cy="244475"/>
          </a:xfrm>
        </p:grpSpPr>
        <p:pic>
          <p:nvPicPr>
            <p:cNvPr id="718" name="Picture 14">
              <a:extLst>
                <a:ext uri="{FF2B5EF4-FFF2-40B4-BE49-F238E27FC236}">
                  <a16:creationId xmlns:a16="http://schemas.microsoft.com/office/drawing/2014/main" id="{B2B7892F-46FD-4639-A305-4A818ABA3C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9" name="Picture 15">
              <a:extLst>
                <a:ext uri="{FF2B5EF4-FFF2-40B4-BE49-F238E27FC236}">
                  <a16:creationId xmlns:a16="http://schemas.microsoft.com/office/drawing/2014/main" id="{9DA70BA4-1B47-44B1-94DF-C6B8490EA0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20" name="Picture 16">
              <a:extLst>
                <a:ext uri="{FF2B5EF4-FFF2-40B4-BE49-F238E27FC236}">
                  <a16:creationId xmlns:a16="http://schemas.microsoft.com/office/drawing/2014/main" id="{CBBF8C22-3B16-45F3-9A99-DCEAB4B968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21" name="Picture 17">
              <a:extLst>
                <a:ext uri="{FF2B5EF4-FFF2-40B4-BE49-F238E27FC236}">
                  <a16:creationId xmlns:a16="http://schemas.microsoft.com/office/drawing/2014/main" id="{0332078D-DE9C-4FA3-97EA-9CE712A143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22" name="Picture 18">
              <a:extLst>
                <a:ext uri="{FF2B5EF4-FFF2-40B4-BE49-F238E27FC236}">
                  <a16:creationId xmlns:a16="http://schemas.microsoft.com/office/drawing/2014/main" id="{EAB855D7-9105-4AC4-85CA-FB079289ED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23" name="Picture 19">
              <a:extLst>
                <a:ext uri="{FF2B5EF4-FFF2-40B4-BE49-F238E27FC236}">
                  <a16:creationId xmlns:a16="http://schemas.microsoft.com/office/drawing/2014/main" id="{6E239F63-48DB-4F37-A1AE-C7B2641C61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24" name="Picture 20">
              <a:extLst>
                <a:ext uri="{FF2B5EF4-FFF2-40B4-BE49-F238E27FC236}">
                  <a16:creationId xmlns:a16="http://schemas.microsoft.com/office/drawing/2014/main" id="{4FCCDFC3-F961-4161-B06E-FD39ACA13F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25" name="Picture 21">
              <a:extLst>
                <a:ext uri="{FF2B5EF4-FFF2-40B4-BE49-F238E27FC236}">
                  <a16:creationId xmlns:a16="http://schemas.microsoft.com/office/drawing/2014/main" id="{C4CB0EF0-61CC-40A0-8BE7-34C5B03C190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26" name="Picture 22">
              <a:extLst>
                <a:ext uri="{FF2B5EF4-FFF2-40B4-BE49-F238E27FC236}">
                  <a16:creationId xmlns:a16="http://schemas.microsoft.com/office/drawing/2014/main" id="{E4ADE077-7629-4826-8660-0CEB786DB1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27" name="Picture 23">
              <a:extLst>
                <a:ext uri="{FF2B5EF4-FFF2-40B4-BE49-F238E27FC236}">
                  <a16:creationId xmlns:a16="http://schemas.microsoft.com/office/drawing/2014/main" id="{8237B5E9-B688-487A-9716-6C7432D11D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28" name="Group 56">
            <a:extLst>
              <a:ext uri="{FF2B5EF4-FFF2-40B4-BE49-F238E27FC236}">
                <a16:creationId xmlns:a16="http://schemas.microsoft.com/office/drawing/2014/main" id="{641742AA-5A43-49B0-8C3F-120788FD0AB7}"/>
              </a:ext>
            </a:extLst>
          </p:cNvPr>
          <p:cNvGrpSpPr/>
          <p:nvPr/>
        </p:nvGrpSpPr>
        <p:grpSpPr>
          <a:xfrm>
            <a:off x="4155020" y="4194413"/>
            <a:ext cx="1539560" cy="171967"/>
            <a:chOff x="7746380" y="2949426"/>
            <a:chExt cx="2188691" cy="244475"/>
          </a:xfrm>
        </p:grpSpPr>
        <p:pic>
          <p:nvPicPr>
            <p:cNvPr id="729" name="Picture 14">
              <a:extLst>
                <a:ext uri="{FF2B5EF4-FFF2-40B4-BE49-F238E27FC236}">
                  <a16:creationId xmlns:a16="http://schemas.microsoft.com/office/drawing/2014/main" id="{51E72284-2148-4062-80E7-8FFBEA385F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30" name="Picture 15">
              <a:extLst>
                <a:ext uri="{FF2B5EF4-FFF2-40B4-BE49-F238E27FC236}">
                  <a16:creationId xmlns:a16="http://schemas.microsoft.com/office/drawing/2014/main" id="{7EE0C4E3-DF6F-4C26-AD6E-28F0262A4C9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31" name="Picture 16">
              <a:extLst>
                <a:ext uri="{FF2B5EF4-FFF2-40B4-BE49-F238E27FC236}">
                  <a16:creationId xmlns:a16="http://schemas.microsoft.com/office/drawing/2014/main" id="{F4E4D396-9E19-4338-9E67-E3CD23CEC3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32" name="Picture 17">
              <a:extLst>
                <a:ext uri="{FF2B5EF4-FFF2-40B4-BE49-F238E27FC236}">
                  <a16:creationId xmlns:a16="http://schemas.microsoft.com/office/drawing/2014/main" id="{492BD52F-AA48-438A-B4DB-6F797B533E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33" name="Picture 18">
              <a:extLst>
                <a:ext uri="{FF2B5EF4-FFF2-40B4-BE49-F238E27FC236}">
                  <a16:creationId xmlns:a16="http://schemas.microsoft.com/office/drawing/2014/main" id="{92400A88-3115-4073-ABFD-E0BF6734920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34" name="Picture 19">
              <a:extLst>
                <a:ext uri="{FF2B5EF4-FFF2-40B4-BE49-F238E27FC236}">
                  <a16:creationId xmlns:a16="http://schemas.microsoft.com/office/drawing/2014/main" id="{8BDAB4FA-56A2-4451-B69D-364CC10F539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35" name="Picture 20">
              <a:extLst>
                <a:ext uri="{FF2B5EF4-FFF2-40B4-BE49-F238E27FC236}">
                  <a16:creationId xmlns:a16="http://schemas.microsoft.com/office/drawing/2014/main" id="{07C360F6-EED0-4189-8D46-86B54204F00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36" name="Picture 21">
              <a:extLst>
                <a:ext uri="{FF2B5EF4-FFF2-40B4-BE49-F238E27FC236}">
                  <a16:creationId xmlns:a16="http://schemas.microsoft.com/office/drawing/2014/main" id="{D4F3EFB6-4B9E-455E-BF6D-169C8742AC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37" name="Picture 22">
              <a:extLst>
                <a:ext uri="{FF2B5EF4-FFF2-40B4-BE49-F238E27FC236}">
                  <a16:creationId xmlns:a16="http://schemas.microsoft.com/office/drawing/2014/main" id="{8FC88087-7B26-43C1-8ADB-2E4B8D5AFC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38" name="Picture 23">
              <a:extLst>
                <a:ext uri="{FF2B5EF4-FFF2-40B4-BE49-F238E27FC236}">
                  <a16:creationId xmlns:a16="http://schemas.microsoft.com/office/drawing/2014/main" id="{BCED4E78-0FAD-4345-B4BD-F019DAA8219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39" name="Group 56">
            <a:extLst>
              <a:ext uri="{FF2B5EF4-FFF2-40B4-BE49-F238E27FC236}">
                <a16:creationId xmlns:a16="http://schemas.microsoft.com/office/drawing/2014/main" id="{B8BAD9A4-C6C2-4D78-802F-BEB858BF1F3A}"/>
              </a:ext>
            </a:extLst>
          </p:cNvPr>
          <p:cNvGrpSpPr/>
          <p:nvPr/>
        </p:nvGrpSpPr>
        <p:grpSpPr>
          <a:xfrm>
            <a:off x="4158137" y="4639663"/>
            <a:ext cx="1539560" cy="171967"/>
            <a:chOff x="7746380" y="2949426"/>
            <a:chExt cx="2188691" cy="244475"/>
          </a:xfrm>
        </p:grpSpPr>
        <p:pic>
          <p:nvPicPr>
            <p:cNvPr id="740" name="Picture 14">
              <a:extLst>
                <a:ext uri="{FF2B5EF4-FFF2-40B4-BE49-F238E27FC236}">
                  <a16:creationId xmlns:a16="http://schemas.microsoft.com/office/drawing/2014/main" id="{4799D6E8-D03F-4977-9746-304E0C734F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41" name="Picture 15">
              <a:extLst>
                <a:ext uri="{FF2B5EF4-FFF2-40B4-BE49-F238E27FC236}">
                  <a16:creationId xmlns:a16="http://schemas.microsoft.com/office/drawing/2014/main" id="{884475E9-ADB2-4115-A31D-54C8243527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42" name="Picture 16">
              <a:extLst>
                <a:ext uri="{FF2B5EF4-FFF2-40B4-BE49-F238E27FC236}">
                  <a16:creationId xmlns:a16="http://schemas.microsoft.com/office/drawing/2014/main" id="{F0F97436-F192-4FC1-BC50-D3A679241E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43" name="Picture 17">
              <a:extLst>
                <a:ext uri="{FF2B5EF4-FFF2-40B4-BE49-F238E27FC236}">
                  <a16:creationId xmlns:a16="http://schemas.microsoft.com/office/drawing/2014/main" id="{EA55DF96-5EC0-4C9F-AC46-5D40D28A84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44" name="Picture 18">
              <a:extLst>
                <a:ext uri="{FF2B5EF4-FFF2-40B4-BE49-F238E27FC236}">
                  <a16:creationId xmlns:a16="http://schemas.microsoft.com/office/drawing/2014/main" id="{BB1B0503-F661-452C-9D36-8D608536A3B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45" name="Picture 19">
              <a:extLst>
                <a:ext uri="{FF2B5EF4-FFF2-40B4-BE49-F238E27FC236}">
                  <a16:creationId xmlns:a16="http://schemas.microsoft.com/office/drawing/2014/main" id="{30997DAB-1424-44F2-B0CA-9705806B14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46" name="Picture 20">
              <a:extLst>
                <a:ext uri="{FF2B5EF4-FFF2-40B4-BE49-F238E27FC236}">
                  <a16:creationId xmlns:a16="http://schemas.microsoft.com/office/drawing/2014/main" id="{9B36D723-9387-4E70-B169-D39AEDAEC1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47" name="Picture 21">
              <a:extLst>
                <a:ext uri="{FF2B5EF4-FFF2-40B4-BE49-F238E27FC236}">
                  <a16:creationId xmlns:a16="http://schemas.microsoft.com/office/drawing/2014/main" id="{622FCB68-BF0E-4004-806A-603933ABFE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48" name="Picture 22">
              <a:extLst>
                <a:ext uri="{FF2B5EF4-FFF2-40B4-BE49-F238E27FC236}">
                  <a16:creationId xmlns:a16="http://schemas.microsoft.com/office/drawing/2014/main" id="{C79E9FA9-D382-4C65-9A49-29CBD4B1741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49" name="Picture 23">
              <a:extLst>
                <a:ext uri="{FF2B5EF4-FFF2-40B4-BE49-F238E27FC236}">
                  <a16:creationId xmlns:a16="http://schemas.microsoft.com/office/drawing/2014/main" id="{EFDAB666-F134-4271-B247-89193DC2C0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50" name="Group 56">
            <a:extLst>
              <a:ext uri="{FF2B5EF4-FFF2-40B4-BE49-F238E27FC236}">
                <a16:creationId xmlns:a16="http://schemas.microsoft.com/office/drawing/2014/main" id="{5BDD19F0-B19A-4697-A7DC-FA86D6A243CF}"/>
              </a:ext>
            </a:extLst>
          </p:cNvPr>
          <p:cNvGrpSpPr/>
          <p:nvPr/>
        </p:nvGrpSpPr>
        <p:grpSpPr>
          <a:xfrm>
            <a:off x="4153749" y="5084913"/>
            <a:ext cx="1539560" cy="171967"/>
            <a:chOff x="7746380" y="2949426"/>
            <a:chExt cx="2188691" cy="244475"/>
          </a:xfrm>
        </p:grpSpPr>
        <p:pic>
          <p:nvPicPr>
            <p:cNvPr id="751" name="Picture 14">
              <a:extLst>
                <a:ext uri="{FF2B5EF4-FFF2-40B4-BE49-F238E27FC236}">
                  <a16:creationId xmlns:a16="http://schemas.microsoft.com/office/drawing/2014/main" id="{2AD3DDE6-989F-4170-A7D1-8DB0521BC1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52" name="Picture 15">
              <a:extLst>
                <a:ext uri="{FF2B5EF4-FFF2-40B4-BE49-F238E27FC236}">
                  <a16:creationId xmlns:a16="http://schemas.microsoft.com/office/drawing/2014/main" id="{F7DE9331-2CAC-437E-9A26-6E19E8FF17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53" name="Picture 16">
              <a:extLst>
                <a:ext uri="{FF2B5EF4-FFF2-40B4-BE49-F238E27FC236}">
                  <a16:creationId xmlns:a16="http://schemas.microsoft.com/office/drawing/2014/main" id="{880A2B1F-5F98-4C76-978B-55D5E02A1F3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54" name="Picture 17">
              <a:extLst>
                <a:ext uri="{FF2B5EF4-FFF2-40B4-BE49-F238E27FC236}">
                  <a16:creationId xmlns:a16="http://schemas.microsoft.com/office/drawing/2014/main" id="{5EF4A799-86DF-4AC8-8937-2FDCE160CBD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55" name="Picture 18">
              <a:extLst>
                <a:ext uri="{FF2B5EF4-FFF2-40B4-BE49-F238E27FC236}">
                  <a16:creationId xmlns:a16="http://schemas.microsoft.com/office/drawing/2014/main" id="{6B74E883-3632-4147-9FA6-62D3418631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56" name="Picture 19">
              <a:extLst>
                <a:ext uri="{FF2B5EF4-FFF2-40B4-BE49-F238E27FC236}">
                  <a16:creationId xmlns:a16="http://schemas.microsoft.com/office/drawing/2014/main" id="{24E0120D-749B-4B80-9F95-4E5BF55FC0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57" name="Picture 20">
              <a:extLst>
                <a:ext uri="{FF2B5EF4-FFF2-40B4-BE49-F238E27FC236}">
                  <a16:creationId xmlns:a16="http://schemas.microsoft.com/office/drawing/2014/main" id="{A03F3050-3C74-41B1-97E2-7FC257BFD3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58" name="Picture 21">
              <a:extLst>
                <a:ext uri="{FF2B5EF4-FFF2-40B4-BE49-F238E27FC236}">
                  <a16:creationId xmlns:a16="http://schemas.microsoft.com/office/drawing/2014/main" id="{09C2CCFA-01F9-43E9-87B0-108D32DCEE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59" name="Picture 22">
              <a:extLst>
                <a:ext uri="{FF2B5EF4-FFF2-40B4-BE49-F238E27FC236}">
                  <a16:creationId xmlns:a16="http://schemas.microsoft.com/office/drawing/2014/main" id="{B369849A-84DD-433E-A394-39204C6112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60" name="Picture 23">
              <a:extLst>
                <a:ext uri="{FF2B5EF4-FFF2-40B4-BE49-F238E27FC236}">
                  <a16:creationId xmlns:a16="http://schemas.microsoft.com/office/drawing/2014/main" id="{97BF7C52-63FD-463D-B95F-00148A61D3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61" name="Group 56">
            <a:extLst>
              <a:ext uri="{FF2B5EF4-FFF2-40B4-BE49-F238E27FC236}">
                <a16:creationId xmlns:a16="http://schemas.microsoft.com/office/drawing/2014/main" id="{350A6A63-7FEF-4443-AEC1-1CCB0D9346BC}"/>
              </a:ext>
            </a:extLst>
          </p:cNvPr>
          <p:cNvGrpSpPr/>
          <p:nvPr/>
        </p:nvGrpSpPr>
        <p:grpSpPr>
          <a:xfrm>
            <a:off x="4151175" y="5516864"/>
            <a:ext cx="1539560" cy="171967"/>
            <a:chOff x="7746380" y="2949426"/>
            <a:chExt cx="2188691" cy="244475"/>
          </a:xfrm>
        </p:grpSpPr>
        <p:pic>
          <p:nvPicPr>
            <p:cNvPr id="762" name="Picture 14">
              <a:extLst>
                <a:ext uri="{FF2B5EF4-FFF2-40B4-BE49-F238E27FC236}">
                  <a16:creationId xmlns:a16="http://schemas.microsoft.com/office/drawing/2014/main" id="{88D8CE8E-1A9D-4E86-8EAB-0439D8E897E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63" name="Picture 15">
              <a:extLst>
                <a:ext uri="{FF2B5EF4-FFF2-40B4-BE49-F238E27FC236}">
                  <a16:creationId xmlns:a16="http://schemas.microsoft.com/office/drawing/2014/main" id="{EE897064-5896-46A1-97D5-3D76F9D0DD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64" name="Picture 16">
              <a:extLst>
                <a:ext uri="{FF2B5EF4-FFF2-40B4-BE49-F238E27FC236}">
                  <a16:creationId xmlns:a16="http://schemas.microsoft.com/office/drawing/2014/main" id="{926131FC-0841-4C12-91AA-E8DBED7BEA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65" name="Picture 17">
              <a:extLst>
                <a:ext uri="{FF2B5EF4-FFF2-40B4-BE49-F238E27FC236}">
                  <a16:creationId xmlns:a16="http://schemas.microsoft.com/office/drawing/2014/main" id="{CC26910A-E4E1-401C-8DE6-C186C4B084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66" name="Picture 18">
              <a:extLst>
                <a:ext uri="{FF2B5EF4-FFF2-40B4-BE49-F238E27FC236}">
                  <a16:creationId xmlns:a16="http://schemas.microsoft.com/office/drawing/2014/main" id="{5F59A0EA-2316-4DCD-9EE9-A6D3F6BB933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67" name="Picture 19">
              <a:extLst>
                <a:ext uri="{FF2B5EF4-FFF2-40B4-BE49-F238E27FC236}">
                  <a16:creationId xmlns:a16="http://schemas.microsoft.com/office/drawing/2014/main" id="{83960D69-D8BB-41B7-BC00-A0F5F3CD0A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68" name="Picture 20">
              <a:extLst>
                <a:ext uri="{FF2B5EF4-FFF2-40B4-BE49-F238E27FC236}">
                  <a16:creationId xmlns:a16="http://schemas.microsoft.com/office/drawing/2014/main" id="{311D30E3-F031-4EFF-A46D-4665EBC735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69" name="Picture 21">
              <a:extLst>
                <a:ext uri="{FF2B5EF4-FFF2-40B4-BE49-F238E27FC236}">
                  <a16:creationId xmlns:a16="http://schemas.microsoft.com/office/drawing/2014/main" id="{E9C0B4C4-ABE0-4E7C-A44D-7294ECA664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70" name="Picture 22">
              <a:extLst>
                <a:ext uri="{FF2B5EF4-FFF2-40B4-BE49-F238E27FC236}">
                  <a16:creationId xmlns:a16="http://schemas.microsoft.com/office/drawing/2014/main" id="{DF79E886-C93B-4E49-8D0F-DB91AA9D57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71" name="Picture 23">
              <a:extLst>
                <a:ext uri="{FF2B5EF4-FFF2-40B4-BE49-F238E27FC236}">
                  <a16:creationId xmlns:a16="http://schemas.microsoft.com/office/drawing/2014/main" id="{89B4051F-8BF0-471B-8790-8880F67CB60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72" name="Group 771">
            <a:extLst>
              <a:ext uri="{FF2B5EF4-FFF2-40B4-BE49-F238E27FC236}">
                <a16:creationId xmlns:a16="http://schemas.microsoft.com/office/drawing/2014/main" id="{7199C5DB-75E1-482E-8F25-EE5CF4FC218C}"/>
              </a:ext>
            </a:extLst>
          </p:cNvPr>
          <p:cNvGrpSpPr/>
          <p:nvPr/>
        </p:nvGrpSpPr>
        <p:grpSpPr>
          <a:xfrm>
            <a:off x="4151175" y="1509569"/>
            <a:ext cx="1539560" cy="1515856"/>
            <a:chOff x="4975891" y="1527626"/>
            <a:chExt cx="1539560" cy="1515856"/>
          </a:xfrm>
        </p:grpSpPr>
        <p:grpSp>
          <p:nvGrpSpPr>
            <p:cNvPr id="773" name="Group 56">
              <a:extLst>
                <a:ext uri="{FF2B5EF4-FFF2-40B4-BE49-F238E27FC236}">
                  <a16:creationId xmlns:a16="http://schemas.microsoft.com/office/drawing/2014/main" id="{2160963E-DFE6-4FCE-AA9B-40CEEE1F1EB3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873" name="Picture 14">
                <a:extLst>
                  <a:ext uri="{FF2B5EF4-FFF2-40B4-BE49-F238E27FC236}">
                    <a16:creationId xmlns:a16="http://schemas.microsoft.com/office/drawing/2014/main" id="{1090A9C0-8A03-4E12-AFAD-613121864B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4" name="Picture 15">
                <a:extLst>
                  <a:ext uri="{FF2B5EF4-FFF2-40B4-BE49-F238E27FC236}">
                    <a16:creationId xmlns:a16="http://schemas.microsoft.com/office/drawing/2014/main" id="{29CB2814-85E1-4C12-ACDA-39A1934351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5" name="Picture 16">
                <a:extLst>
                  <a:ext uri="{FF2B5EF4-FFF2-40B4-BE49-F238E27FC236}">
                    <a16:creationId xmlns:a16="http://schemas.microsoft.com/office/drawing/2014/main" id="{F81837E4-D9D8-4BF4-8500-E429EBA35E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6" name="Picture 17">
                <a:extLst>
                  <a:ext uri="{FF2B5EF4-FFF2-40B4-BE49-F238E27FC236}">
                    <a16:creationId xmlns:a16="http://schemas.microsoft.com/office/drawing/2014/main" id="{FCD08F48-B7AA-4365-8D16-19F636E8F5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7" name="Picture 18">
                <a:extLst>
                  <a:ext uri="{FF2B5EF4-FFF2-40B4-BE49-F238E27FC236}">
                    <a16:creationId xmlns:a16="http://schemas.microsoft.com/office/drawing/2014/main" id="{DAC46D8E-14DA-4EB6-9796-553F77B282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8" name="Picture 19">
                <a:extLst>
                  <a:ext uri="{FF2B5EF4-FFF2-40B4-BE49-F238E27FC236}">
                    <a16:creationId xmlns:a16="http://schemas.microsoft.com/office/drawing/2014/main" id="{9796A7CB-F902-4B36-A296-540DEC4EFE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9" name="Picture 20">
                <a:extLst>
                  <a:ext uri="{FF2B5EF4-FFF2-40B4-BE49-F238E27FC236}">
                    <a16:creationId xmlns:a16="http://schemas.microsoft.com/office/drawing/2014/main" id="{55D3135A-7216-4205-9F4D-3096CF5407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0" name="Picture 21">
                <a:extLst>
                  <a:ext uri="{FF2B5EF4-FFF2-40B4-BE49-F238E27FC236}">
                    <a16:creationId xmlns:a16="http://schemas.microsoft.com/office/drawing/2014/main" id="{B3F70F1A-716D-4C38-A108-159F269695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1" name="Picture 22">
                <a:extLst>
                  <a:ext uri="{FF2B5EF4-FFF2-40B4-BE49-F238E27FC236}">
                    <a16:creationId xmlns:a16="http://schemas.microsoft.com/office/drawing/2014/main" id="{C459D14B-E919-4FDE-92F9-0E7DF35F9B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2" name="Picture 23">
                <a:extLst>
                  <a:ext uri="{FF2B5EF4-FFF2-40B4-BE49-F238E27FC236}">
                    <a16:creationId xmlns:a16="http://schemas.microsoft.com/office/drawing/2014/main" id="{CE597404-D364-4D89-B19C-C19F756FBA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74" name="Group 56">
              <a:extLst>
                <a:ext uri="{FF2B5EF4-FFF2-40B4-BE49-F238E27FC236}">
                  <a16:creationId xmlns:a16="http://schemas.microsoft.com/office/drawing/2014/main" id="{145C63B6-B83A-4C5A-AA72-3B140E392D0B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863" name="Picture 14">
                <a:extLst>
                  <a:ext uri="{FF2B5EF4-FFF2-40B4-BE49-F238E27FC236}">
                    <a16:creationId xmlns:a16="http://schemas.microsoft.com/office/drawing/2014/main" id="{91A98542-BEEF-4E3C-A368-59232FE717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4" name="Picture 15">
                <a:extLst>
                  <a:ext uri="{FF2B5EF4-FFF2-40B4-BE49-F238E27FC236}">
                    <a16:creationId xmlns:a16="http://schemas.microsoft.com/office/drawing/2014/main" id="{B1DE58D5-022B-44EF-A581-644AC45175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5" name="Picture 16">
                <a:extLst>
                  <a:ext uri="{FF2B5EF4-FFF2-40B4-BE49-F238E27FC236}">
                    <a16:creationId xmlns:a16="http://schemas.microsoft.com/office/drawing/2014/main" id="{2D3154C0-F045-4FE2-B085-712032087C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6" name="Picture 17">
                <a:extLst>
                  <a:ext uri="{FF2B5EF4-FFF2-40B4-BE49-F238E27FC236}">
                    <a16:creationId xmlns:a16="http://schemas.microsoft.com/office/drawing/2014/main" id="{7C1D6712-5F9B-4DBD-A800-1F03D41590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7" name="Picture 18">
                <a:extLst>
                  <a:ext uri="{FF2B5EF4-FFF2-40B4-BE49-F238E27FC236}">
                    <a16:creationId xmlns:a16="http://schemas.microsoft.com/office/drawing/2014/main" id="{445CE1AC-39FE-48C9-930D-7E3AC1EE05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8" name="Picture 19">
                <a:extLst>
                  <a:ext uri="{FF2B5EF4-FFF2-40B4-BE49-F238E27FC236}">
                    <a16:creationId xmlns:a16="http://schemas.microsoft.com/office/drawing/2014/main" id="{FED3C652-07B8-4A0D-BDBD-819E304C8A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9" name="Picture 20">
                <a:extLst>
                  <a:ext uri="{FF2B5EF4-FFF2-40B4-BE49-F238E27FC236}">
                    <a16:creationId xmlns:a16="http://schemas.microsoft.com/office/drawing/2014/main" id="{C8052590-864F-4649-8FE5-7E0CEF285B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0" name="Picture 21">
                <a:extLst>
                  <a:ext uri="{FF2B5EF4-FFF2-40B4-BE49-F238E27FC236}">
                    <a16:creationId xmlns:a16="http://schemas.microsoft.com/office/drawing/2014/main" id="{DEE5DCCB-96BA-4BA3-9CA3-20234182D9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1" name="Picture 22">
                <a:extLst>
                  <a:ext uri="{FF2B5EF4-FFF2-40B4-BE49-F238E27FC236}">
                    <a16:creationId xmlns:a16="http://schemas.microsoft.com/office/drawing/2014/main" id="{F95F119D-A87E-43E0-B824-18F041348D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2" name="Picture 23">
                <a:extLst>
                  <a:ext uri="{FF2B5EF4-FFF2-40B4-BE49-F238E27FC236}">
                    <a16:creationId xmlns:a16="http://schemas.microsoft.com/office/drawing/2014/main" id="{BA2F6B32-52E1-4C1E-A7C3-9F4A6DB2ED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75" name="Group 56">
              <a:extLst>
                <a:ext uri="{FF2B5EF4-FFF2-40B4-BE49-F238E27FC236}">
                  <a16:creationId xmlns:a16="http://schemas.microsoft.com/office/drawing/2014/main" id="{D5606EB5-2E6D-48E4-8063-3E14353F78B9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853" name="Picture 14">
                <a:extLst>
                  <a:ext uri="{FF2B5EF4-FFF2-40B4-BE49-F238E27FC236}">
                    <a16:creationId xmlns:a16="http://schemas.microsoft.com/office/drawing/2014/main" id="{3C5127E1-B0E2-45C6-8400-AFBE50424B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4" name="Picture 15">
                <a:extLst>
                  <a:ext uri="{FF2B5EF4-FFF2-40B4-BE49-F238E27FC236}">
                    <a16:creationId xmlns:a16="http://schemas.microsoft.com/office/drawing/2014/main" id="{10E20B47-AC01-4596-8100-B70CBE2249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5" name="Picture 16">
                <a:extLst>
                  <a:ext uri="{FF2B5EF4-FFF2-40B4-BE49-F238E27FC236}">
                    <a16:creationId xmlns:a16="http://schemas.microsoft.com/office/drawing/2014/main" id="{DF9C6479-854B-4940-9E99-79218B16D3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6" name="Picture 17">
                <a:extLst>
                  <a:ext uri="{FF2B5EF4-FFF2-40B4-BE49-F238E27FC236}">
                    <a16:creationId xmlns:a16="http://schemas.microsoft.com/office/drawing/2014/main" id="{98E5D59B-D6D2-4700-BFD0-047EE8B345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7" name="Picture 18">
                <a:extLst>
                  <a:ext uri="{FF2B5EF4-FFF2-40B4-BE49-F238E27FC236}">
                    <a16:creationId xmlns:a16="http://schemas.microsoft.com/office/drawing/2014/main" id="{5C001FEC-C1FC-4530-9535-176379D7EC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8" name="Picture 19">
                <a:extLst>
                  <a:ext uri="{FF2B5EF4-FFF2-40B4-BE49-F238E27FC236}">
                    <a16:creationId xmlns:a16="http://schemas.microsoft.com/office/drawing/2014/main" id="{AC031B13-7452-42B8-A6FD-98061228C6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9" name="Picture 20">
                <a:extLst>
                  <a:ext uri="{FF2B5EF4-FFF2-40B4-BE49-F238E27FC236}">
                    <a16:creationId xmlns:a16="http://schemas.microsoft.com/office/drawing/2014/main" id="{690EA935-DF7E-45AA-B43E-0C676E6E44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0" name="Picture 21">
                <a:extLst>
                  <a:ext uri="{FF2B5EF4-FFF2-40B4-BE49-F238E27FC236}">
                    <a16:creationId xmlns:a16="http://schemas.microsoft.com/office/drawing/2014/main" id="{E68833DA-0BD1-4B85-96FE-B0F51D9DDD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1" name="Picture 22">
                <a:extLst>
                  <a:ext uri="{FF2B5EF4-FFF2-40B4-BE49-F238E27FC236}">
                    <a16:creationId xmlns:a16="http://schemas.microsoft.com/office/drawing/2014/main" id="{1C3B562F-680A-462F-B47F-A809993396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2" name="Picture 23">
                <a:extLst>
                  <a:ext uri="{FF2B5EF4-FFF2-40B4-BE49-F238E27FC236}">
                    <a16:creationId xmlns:a16="http://schemas.microsoft.com/office/drawing/2014/main" id="{ED41661B-FFC9-45AB-839A-242233D894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76" name="Group 56">
              <a:extLst>
                <a:ext uri="{FF2B5EF4-FFF2-40B4-BE49-F238E27FC236}">
                  <a16:creationId xmlns:a16="http://schemas.microsoft.com/office/drawing/2014/main" id="{4CA6A667-0B4A-41F3-A09D-9127489E605B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843" name="Picture 14">
                <a:extLst>
                  <a:ext uri="{FF2B5EF4-FFF2-40B4-BE49-F238E27FC236}">
                    <a16:creationId xmlns:a16="http://schemas.microsoft.com/office/drawing/2014/main" id="{008E77D7-E547-40A4-A2BA-3CB74C2D02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4" name="Picture 15">
                <a:extLst>
                  <a:ext uri="{FF2B5EF4-FFF2-40B4-BE49-F238E27FC236}">
                    <a16:creationId xmlns:a16="http://schemas.microsoft.com/office/drawing/2014/main" id="{AC44ADFF-9AB2-42E1-8A8F-41CDD3FEB5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5" name="Picture 16">
                <a:extLst>
                  <a:ext uri="{FF2B5EF4-FFF2-40B4-BE49-F238E27FC236}">
                    <a16:creationId xmlns:a16="http://schemas.microsoft.com/office/drawing/2014/main" id="{B1F0570B-C9AE-4AC5-BBAA-E96118DAB4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6" name="Picture 17">
                <a:extLst>
                  <a:ext uri="{FF2B5EF4-FFF2-40B4-BE49-F238E27FC236}">
                    <a16:creationId xmlns:a16="http://schemas.microsoft.com/office/drawing/2014/main" id="{7D530228-180B-4E1D-B1D8-1D2A39EED0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7" name="Picture 18">
                <a:extLst>
                  <a:ext uri="{FF2B5EF4-FFF2-40B4-BE49-F238E27FC236}">
                    <a16:creationId xmlns:a16="http://schemas.microsoft.com/office/drawing/2014/main" id="{55FFA5BD-74E9-4EB8-B9D7-F94AA0552A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8" name="Picture 19">
                <a:extLst>
                  <a:ext uri="{FF2B5EF4-FFF2-40B4-BE49-F238E27FC236}">
                    <a16:creationId xmlns:a16="http://schemas.microsoft.com/office/drawing/2014/main" id="{72A830E6-8B3E-4DA9-A582-0DCCC3ACED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9" name="Picture 20">
                <a:extLst>
                  <a:ext uri="{FF2B5EF4-FFF2-40B4-BE49-F238E27FC236}">
                    <a16:creationId xmlns:a16="http://schemas.microsoft.com/office/drawing/2014/main" id="{A5D9D973-E065-4E9D-8ECA-1D61DEE08F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0" name="Picture 21">
                <a:extLst>
                  <a:ext uri="{FF2B5EF4-FFF2-40B4-BE49-F238E27FC236}">
                    <a16:creationId xmlns:a16="http://schemas.microsoft.com/office/drawing/2014/main" id="{FC54BA6C-FA6B-44BD-8EB9-303BA5719B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1" name="Picture 22">
                <a:extLst>
                  <a:ext uri="{FF2B5EF4-FFF2-40B4-BE49-F238E27FC236}">
                    <a16:creationId xmlns:a16="http://schemas.microsoft.com/office/drawing/2014/main" id="{A8A48628-D50A-4A57-A64C-AE1F32A4AE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2" name="Picture 23">
                <a:extLst>
                  <a:ext uri="{FF2B5EF4-FFF2-40B4-BE49-F238E27FC236}">
                    <a16:creationId xmlns:a16="http://schemas.microsoft.com/office/drawing/2014/main" id="{87881622-8D90-43D4-99CF-83C330B205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77" name="Group 56">
              <a:extLst>
                <a:ext uri="{FF2B5EF4-FFF2-40B4-BE49-F238E27FC236}">
                  <a16:creationId xmlns:a16="http://schemas.microsoft.com/office/drawing/2014/main" id="{86E7676E-CFEE-43D1-B793-7D54BC030C13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833" name="Picture 14">
                <a:extLst>
                  <a:ext uri="{FF2B5EF4-FFF2-40B4-BE49-F238E27FC236}">
                    <a16:creationId xmlns:a16="http://schemas.microsoft.com/office/drawing/2014/main" id="{175B5400-E744-4816-A5D5-2B7F610631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4" name="Picture 15">
                <a:extLst>
                  <a:ext uri="{FF2B5EF4-FFF2-40B4-BE49-F238E27FC236}">
                    <a16:creationId xmlns:a16="http://schemas.microsoft.com/office/drawing/2014/main" id="{7E68B2E2-3721-48E0-B57B-9BFC4CC8EA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5" name="Picture 16">
                <a:extLst>
                  <a:ext uri="{FF2B5EF4-FFF2-40B4-BE49-F238E27FC236}">
                    <a16:creationId xmlns:a16="http://schemas.microsoft.com/office/drawing/2014/main" id="{3381CBD4-6DE3-469F-A044-CC745DBAC7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6" name="Picture 17">
                <a:extLst>
                  <a:ext uri="{FF2B5EF4-FFF2-40B4-BE49-F238E27FC236}">
                    <a16:creationId xmlns:a16="http://schemas.microsoft.com/office/drawing/2014/main" id="{45A70DDB-521C-44B3-A578-58395DF9D4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7" name="Picture 18">
                <a:extLst>
                  <a:ext uri="{FF2B5EF4-FFF2-40B4-BE49-F238E27FC236}">
                    <a16:creationId xmlns:a16="http://schemas.microsoft.com/office/drawing/2014/main" id="{8384874D-27F5-408C-B13C-47AC81C8AB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8" name="Picture 19">
                <a:extLst>
                  <a:ext uri="{FF2B5EF4-FFF2-40B4-BE49-F238E27FC236}">
                    <a16:creationId xmlns:a16="http://schemas.microsoft.com/office/drawing/2014/main" id="{D63D2875-E86C-438C-A4B7-A60D7554D0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9" name="Picture 20">
                <a:extLst>
                  <a:ext uri="{FF2B5EF4-FFF2-40B4-BE49-F238E27FC236}">
                    <a16:creationId xmlns:a16="http://schemas.microsoft.com/office/drawing/2014/main" id="{327D87C1-099A-4FDE-91D8-BC616C9F6A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0" name="Picture 21">
                <a:extLst>
                  <a:ext uri="{FF2B5EF4-FFF2-40B4-BE49-F238E27FC236}">
                    <a16:creationId xmlns:a16="http://schemas.microsoft.com/office/drawing/2014/main" id="{962A54DC-1F4C-4EC5-884A-DC5C4F5C8E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1" name="Picture 22">
                <a:extLst>
                  <a:ext uri="{FF2B5EF4-FFF2-40B4-BE49-F238E27FC236}">
                    <a16:creationId xmlns:a16="http://schemas.microsoft.com/office/drawing/2014/main" id="{44A889B5-40D8-45BD-AEEA-DB8A7699C2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2" name="Picture 23">
                <a:extLst>
                  <a:ext uri="{FF2B5EF4-FFF2-40B4-BE49-F238E27FC236}">
                    <a16:creationId xmlns:a16="http://schemas.microsoft.com/office/drawing/2014/main" id="{D6A1C290-F78E-4F1D-A480-D75A11DD60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78" name="Group 56">
              <a:extLst>
                <a:ext uri="{FF2B5EF4-FFF2-40B4-BE49-F238E27FC236}">
                  <a16:creationId xmlns:a16="http://schemas.microsoft.com/office/drawing/2014/main" id="{8375D6A5-8379-4514-9B5E-ED9437D59D44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823" name="Picture 14">
                <a:extLst>
                  <a:ext uri="{FF2B5EF4-FFF2-40B4-BE49-F238E27FC236}">
                    <a16:creationId xmlns:a16="http://schemas.microsoft.com/office/drawing/2014/main" id="{09FFECFB-2156-4A9F-A4BB-BBF64B1ACC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4" name="Picture 15">
                <a:extLst>
                  <a:ext uri="{FF2B5EF4-FFF2-40B4-BE49-F238E27FC236}">
                    <a16:creationId xmlns:a16="http://schemas.microsoft.com/office/drawing/2014/main" id="{CAB29069-F7ED-4286-89B9-7136596CE7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5" name="Picture 16">
                <a:extLst>
                  <a:ext uri="{FF2B5EF4-FFF2-40B4-BE49-F238E27FC236}">
                    <a16:creationId xmlns:a16="http://schemas.microsoft.com/office/drawing/2014/main" id="{A3E72116-DDDB-4235-8F2A-42671B7FBB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6" name="Picture 17">
                <a:extLst>
                  <a:ext uri="{FF2B5EF4-FFF2-40B4-BE49-F238E27FC236}">
                    <a16:creationId xmlns:a16="http://schemas.microsoft.com/office/drawing/2014/main" id="{F7B95CD3-2848-47D8-870F-BA85D3F14F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7" name="Picture 18">
                <a:extLst>
                  <a:ext uri="{FF2B5EF4-FFF2-40B4-BE49-F238E27FC236}">
                    <a16:creationId xmlns:a16="http://schemas.microsoft.com/office/drawing/2014/main" id="{467E29EB-640D-4118-8409-92901DDE82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8" name="Picture 19">
                <a:extLst>
                  <a:ext uri="{FF2B5EF4-FFF2-40B4-BE49-F238E27FC236}">
                    <a16:creationId xmlns:a16="http://schemas.microsoft.com/office/drawing/2014/main" id="{029013F1-D650-457E-A3C5-043E1CEE53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9" name="Picture 20">
                <a:extLst>
                  <a:ext uri="{FF2B5EF4-FFF2-40B4-BE49-F238E27FC236}">
                    <a16:creationId xmlns:a16="http://schemas.microsoft.com/office/drawing/2014/main" id="{7BEE9681-D201-44EA-BCAF-5252528735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0" name="Picture 21">
                <a:extLst>
                  <a:ext uri="{FF2B5EF4-FFF2-40B4-BE49-F238E27FC236}">
                    <a16:creationId xmlns:a16="http://schemas.microsoft.com/office/drawing/2014/main" id="{FFD4B3C2-2B5E-4B57-A32C-6E84930DB3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1" name="Picture 22">
                <a:extLst>
                  <a:ext uri="{FF2B5EF4-FFF2-40B4-BE49-F238E27FC236}">
                    <a16:creationId xmlns:a16="http://schemas.microsoft.com/office/drawing/2014/main" id="{139720F9-A3CF-49ED-AD91-9609EA97E8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2" name="Picture 23">
                <a:extLst>
                  <a:ext uri="{FF2B5EF4-FFF2-40B4-BE49-F238E27FC236}">
                    <a16:creationId xmlns:a16="http://schemas.microsoft.com/office/drawing/2014/main" id="{9DC5C5F6-9606-417F-B116-162DEB66F2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79" name="Group 56">
              <a:extLst>
                <a:ext uri="{FF2B5EF4-FFF2-40B4-BE49-F238E27FC236}">
                  <a16:creationId xmlns:a16="http://schemas.microsoft.com/office/drawing/2014/main" id="{82FC69D2-81D3-4C68-9B17-144629F46558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813" name="Picture 14">
                <a:extLst>
                  <a:ext uri="{FF2B5EF4-FFF2-40B4-BE49-F238E27FC236}">
                    <a16:creationId xmlns:a16="http://schemas.microsoft.com/office/drawing/2014/main" id="{9A6C1863-108F-4C3A-B86A-359CE50838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4" name="Picture 15">
                <a:extLst>
                  <a:ext uri="{FF2B5EF4-FFF2-40B4-BE49-F238E27FC236}">
                    <a16:creationId xmlns:a16="http://schemas.microsoft.com/office/drawing/2014/main" id="{8CAFF748-4BA1-4FA0-9E3B-6D30CEB414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5" name="Picture 16">
                <a:extLst>
                  <a:ext uri="{FF2B5EF4-FFF2-40B4-BE49-F238E27FC236}">
                    <a16:creationId xmlns:a16="http://schemas.microsoft.com/office/drawing/2014/main" id="{BEEB0F02-EACD-46E5-AA06-CF9014F4CF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6" name="Picture 17">
                <a:extLst>
                  <a:ext uri="{FF2B5EF4-FFF2-40B4-BE49-F238E27FC236}">
                    <a16:creationId xmlns:a16="http://schemas.microsoft.com/office/drawing/2014/main" id="{8D47ED2F-E3C0-4870-9F03-3AC121718B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7" name="Picture 18">
                <a:extLst>
                  <a:ext uri="{FF2B5EF4-FFF2-40B4-BE49-F238E27FC236}">
                    <a16:creationId xmlns:a16="http://schemas.microsoft.com/office/drawing/2014/main" id="{DC1719AD-7769-41D9-814B-B939FBD86A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8" name="Picture 19">
                <a:extLst>
                  <a:ext uri="{FF2B5EF4-FFF2-40B4-BE49-F238E27FC236}">
                    <a16:creationId xmlns:a16="http://schemas.microsoft.com/office/drawing/2014/main" id="{E352422F-3C29-4084-96F2-363732F234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9" name="Picture 20">
                <a:extLst>
                  <a:ext uri="{FF2B5EF4-FFF2-40B4-BE49-F238E27FC236}">
                    <a16:creationId xmlns:a16="http://schemas.microsoft.com/office/drawing/2014/main" id="{E50603BE-CC55-4185-BA98-6633597706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0" name="Picture 21">
                <a:extLst>
                  <a:ext uri="{FF2B5EF4-FFF2-40B4-BE49-F238E27FC236}">
                    <a16:creationId xmlns:a16="http://schemas.microsoft.com/office/drawing/2014/main" id="{DA4301A8-E48D-4333-B824-1CDCB8C830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1" name="Picture 22">
                <a:extLst>
                  <a:ext uri="{FF2B5EF4-FFF2-40B4-BE49-F238E27FC236}">
                    <a16:creationId xmlns:a16="http://schemas.microsoft.com/office/drawing/2014/main" id="{3CC42851-550A-42FC-AE8B-9E28704A40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2" name="Picture 23">
                <a:extLst>
                  <a:ext uri="{FF2B5EF4-FFF2-40B4-BE49-F238E27FC236}">
                    <a16:creationId xmlns:a16="http://schemas.microsoft.com/office/drawing/2014/main" id="{10C6869F-C8DD-42F3-BBE7-C1F669FE5B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80" name="Group 56">
              <a:extLst>
                <a:ext uri="{FF2B5EF4-FFF2-40B4-BE49-F238E27FC236}">
                  <a16:creationId xmlns:a16="http://schemas.microsoft.com/office/drawing/2014/main" id="{C245EC1C-695E-49A5-9C3A-25053314A733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803" name="Picture 14">
                <a:extLst>
                  <a:ext uri="{FF2B5EF4-FFF2-40B4-BE49-F238E27FC236}">
                    <a16:creationId xmlns:a16="http://schemas.microsoft.com/office/drawing/2014/main" id="{ADEB3C29-8034-48E6-9F53-0B87B47158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4" name="Picture 15">
                <a:extLst>
                  <a:ext uri="{FF2B5EF4-FFF2-40B4-BE49-F238E27FC236}">
                    <a16:creationId xmlns:a16="http://schemas.microsoft.com/office/drawing/2014/main" id="{EE3C9938-D22A-43BB-9543-119258399B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5" name="Picture 16">
                <a:extLst>
                  <a:ext uri="{FF2B5EF4-FFF2-40B4-BE49-F238E27FC236}">
                    <a16:creationId xmlns:a16="http://schemas.microsoft.com/office/drawing/2014/main" id="{93E0FECF-6CFA-43CF-A7DC-BF39B63579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6" name="Picture 17">
                <a:extLst>
                  <a:ext uri="{FF2B5EF4-FFF2-40B4-BE49-F238E27FC236}">
                    <a16:creationId xmlns:a16="http://schemas.microsoft.com/office/drawing/2014/main" id="{A44D74DD-DC7A-4D5C-8436-746E218EA6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7" name="Picture 18">
                <a:extLst>
                  <a:ext uri="{FF2B5EF4-FFF2-40B4-BE49-F238E27FC236}">
                    <a16:creationId xmlns:a16="http://schemas.microsoft.com/office/drawing/2014/main" id="{46DB7F91-C384-4705-82D8-46127236E6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8" name="Picture 19">
                <a:extLst>
                  <a:ext uri="{FF2B5EF4-FFF2-40B4-BE49-F238E27FC236}">
                    <a16:creationId xmlns:a16="http://schemas.microsoft.com/office/drawing/2014/main" id="{4C0C74B0-95B7-452E-8963-C102200004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9" name="Picture 20">
                <a:extLst>
                  <a:ext uri="{FF2B5EF4-FFF2-40B4-BE49-F238E27FC236}">
                    <a16:creationId xmlns:a16="http://schemas.microsoft.com/office/drawing/2014/main" id="{F55A1B24-0161-4470-BF47-D5220C6AC7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0" name="Picture 21">
                <a:extLst>
                  <a:ext uri="{FF2B5EF4-FFF2-40B4-BE49-F238E27FC236}">
                    <a16:creationId xmlns:a16="http://schemas.microsoft.com/office/drawing/2014/main" id="{920BCA23-1206-467B-AF1C-29FDE0EAF5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1" name="Picture 22">
                <a:extLst>
                  <a:ext uri="{FF2B5EF4-FFF2-40B4-BE49-F238E27FC236}">
                    <a16:creationId xmlns:a16="http://schemas.microsoft.com/office/drawing/2014/main" id="{AD188ED8-7559-4DBE-A764-7F9080BCBE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2" name="Picture 23">
                <a:extLst>
                  <a:ext uri="{FF2B5EF4-FFF2-40B4-BE49-F238E27FC236}">
                    <a16:creationId xmlns:a16="http://schemas.microsoft.com/office/drawing/2014/main" id="{C8C5FE44-BD6C-44C2-885E-83F561E5AC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81" name="Group 56">
              <a:extLst>
                <a:ext uri="{FF2B5EF4-FFF2-40B4-BE49-F238E27FC236}">
                  <a16:creationId xmlns:a16="http://schemas.microsoft.com/office/drawing/2014/main" id="{5B1CF3F6-B96E-4DEC-B3B6-EB277D117F26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793" name="Picture 14">
                <a:extLst>
                  <a:ext uri="{FF2B5EF4-FFF2-40B4-BE49-F238E27FC236}">
                    <a16:creationId xmlns:a16="http://schemas.microsoft.com/office/drawing/2014/main" id="{C7CD5478-89F8-4978-9764-9A15EBA97D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4" name="Picture 15">
                <a:extLst>
                  <a:ext uri="{FF2B5EF4-FFF2-40B4-BE49-F238E27FC236}">
                    <a16:creationId xmlns:a16="http://schemas.microsoft.com/office/drawing/2014/main" id="{4AA9857D-1FD9-425E-89F6-F325123A70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5" name="Picture 16">
                <a:extLst>
                  <a:ext uri="{FF2B5EF4-FFF2-40B4-BE49-F238E27FC236}">
                    <a16:creationId xmlns:a16="http://schemas.microsoft.com/office/drawing/2014/main" id="{4AA2605A-A8E3-4ADA-8CE6-CFCBA6209A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6" name="Picture 17">
                <a:extLst>
                  <a:ext uri="{FF2B5EF4-FFF2-40B4-BE49-F238E27FC236}">
                    <a16:creationId xmlns:a16="http://schemas.microsoft.com/office/drawing/2014/main" id="{14AE6CDC-83C7-457F-B0AD-5AE8CF1F21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7" name="Picture 18">
                <a:extLst>
                  <a:ext uri="{FF2B5EF4-FFF2-40B4-BE49-F238E27FC236}">
                    <a16:creationId xmlns:a16="http://schemas.microsoft.com/office/drawing/2014/main" id="{DE9A0D01-A6A7-4BD1-B5F5-D29396CF25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8" name="Picture 19">
                <a:extLst>
                  <a:ext uri="{FF2B5EF4-FFF2-40B4-BE49-F238E27FC236}">
                    <a16:creationId xmlns:a16="http://schemas.microsoft.com/office/drawing/2014/main" id="{EDFD6F98-C394-44AB-8B10-67D14BF9AB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9" name="Picture 20">
                <a:extLst>
                  <a:ext uri="{FF2B5EF4-FFF2-40B4-BE49-F238E27FC236}">
                    <a16:creationId xmlns:a16="http://schemas.microsoft.com/office/drawing/2014/main" id="{2FD4400F-7CEF-4E46-AA26-5571A0651C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0" name="Picture 21">
                <a:extLst>
                  <a:ext uri="{FF2B5EF4-FFF2-40B4-BE49-F238E27FC236}">
                    <a16:creationId xmlns:a16="http://schemas.microsoft.com/office/drawing/2014/main" id="{2A33D2EB-0ECA-48C4-929F-6C2228C762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1" name="Picture 22">
                <a:extLst>
                  <a:ext uri="{FF2B5EF4-FFF2-40B4-BE49-F238E27FC236}">
                    <a16:creationId xmlns:a16="http://schemas.microsoft.com/office/drawing/2014/main" id="{0CF0135D-9E54-495F-92A8-386A03E1B7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2" name="Picture 23">
                <a:extLst>
                  <a:ext uri="{FF2B5EF4-FFF2-40B4-BE49-F238E27FC236}">
                    <a16:creationId xmlns:a16="http://schemas.microsoft.com/office/drawing/2014/main" id="{9D8F9A73-E679-4ADE-9D32-D60D0770C4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82" name="Group 56">
              <a:extLst>
                <a:ext uri="{FF2B5EF4-FFF2-40B4-BE49-F238E27FC236}">
                  <a16:creationId xmlns:a16="http://schemas.microsoft.com/office/drawing/2014/main" id="{B35CC890-6F7B-476D-BC81-17752585A134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783" name="Picture 14">
                <a:extLst>
                  <a:ext uri="{FF2B5EF4-FFF2-40B4-BE49-F238E27FC236}">
                    <a16:creationId xmlns:a16="http://schemas.microsoft.com/office/drawing/2014/main" id="{CFF5EC2A-7099-41F1-B679-AF770B20B4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4" name="Picture 15">
                <a:extLst>
                  <a:ext uri="{FF2B5EF4-FFF2-40B4-BE49-F238E27FC236}">
                    <a16:creationId xmlns:a16="http://schemas.microsoft.com/office/drawing/2014/main" id="{D399BF7C-E23C-4052-A49D-5BF12CCCDE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5" name="Picture 16">
                <a:extLst>
                  <a:ext uri="{FF2B5EF4-FFF2-40B4-BE49-F238E27FC236}">
                    <a16:creationId xmlns:a16="http://schemas.microsoft.com/office/drawing/2014/main" id="{77AD0178-8B43-4B2A-AA84-1841C67E5E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6" name="Picture 17">
                <a:extLst>
                  <a:ext uri="{FF2B5EF4-FFF2-40B4-BE49-F238E27FC236}">
                    <a16:creationId xmlns:a16="http://schemas.microsoft.com/office/drawing/2014/main" id="{75C75C4B-9E89-42EF-89B0-D6A5DDBE36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7" name="Picture 18">
                <a:extLst>
                  <a:ext uri="{FF2B5EF4-FFF2-40B4-BE49-F238E27FC236}">
                    <a16:creationId xmlns:a16="http://schemas.microsoft.com/office/drawing/2014/main" id="{E4A4793C-9D66-406C-81D7-CCB16A2EAC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8" name="Picture 19">
                <a:extLst>
                  <a:ext uri="{FF2B5EF4-FFF2-40B4-BE49-F238E27FC236}">
                    <a16:creationId xmlns:a16="http://schemas.microsoft.com/office/drawing/2014/main" id="{7C921D1C-0ED4-4C62-BE0E-6114B5254B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9" name="Picture 20">
                <a:extLst>
                  <a:ext uri="{FF2B5EF4-FFF2-40B4-BE49-F238E27FC236}">
                    <a16:creationId xmlns:a16="http://schemas.microsoft.com/office/drawing/2014/main" id="{2681DAC3-8ECF-4AC5-8A22-A42C6285B0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0" name="Picture 21">
                <a:extLst>
                  <a:ext uri="{FF2B5EF4-FFF2-40B4-BE49-F238E27FC236}">
                    <a16:creationId xmlns:a16="http://schemas.microsoft.com/office/drawing/2014/main" id="{63B74041-25E8-474C-AA60-478D9435A9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1" name="Picture 22">
                <a:extLst>
                  <a:ext uri="{FF2B5EF4-FFF2-40B4-BE49-F238E27FC236}">
                    <a16:creationId xmlns:a16="http://schemas.microsoft.com/office/drawing/2014/main" id="{39930277-16F0-4E83-B4A8-3B8CCD84E8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2" name="Picture 23">
                <a:extLst>
                  <a:ext uri="{FF2B5EF4-FFF2-40B4-BE49-F238E27FC236}">
                    <a16:creationId xmlns:a16="http://schemas.microsoft.com/office/drawing/2014/main" id="{AB13F636-892E-40DE-A15B-29D14A1DBD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883" name="Group 56">
            <a:extLst>
              <a:ext uri="{FF2B5EF4-FFF2-40B4-BE49-F238E27FC236}">
                <a16:creationId xmlns:a16="http://schemas.microsoft.com/office/drawing/2014/main" id="{6A668172-B80E-4EC8-829A-7AAF7FB8B403}"/>
              </a:ext>
            </a:extLst>
          </p:cNvPr>
          <p:cNvGrpSpPr/>
          <p:nvPr/>
        </p:nvGrpSpPr>
        <p:grpSpPr>
          <a:xfrm>
            <a:off x="5934373" y="1505360"/>
            <a:ext cx="1539560" cy="171967"/>
            <a:chOff x="7746380" y="2949426"/>
            <a:chExt cx="2188691" cy="244475"/>
          </a:xfrm>
        </p:grpSpPr>
        <p:pic>
          <p:nvPicPr>
            <p:cNvPr id="884" name="Picture 14">
              <a:extLst>
                <a:ext uri="{FF2B5EF4-FFF2-40B4-BE49-F238E27FC236}">
                  <a16:creationId xmlns:a16="http://schemas.microsoft.com/office/drawing/2014/main" id="{02F723D6-1DF0-448A-A3B0-F82013ED06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5" name="Picture 15">
              <a:extLst>
                <a:ext uri="{FF2B5EF4-FFF2-40B4-BE49-F238E27FC236}">
                  <a16:creationId xmlns:a16="http://schemas.microsoft.com/office/drawing/2014/main" id="{90102CF9-7114-4B42-91D3-4FA05A337A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6" name="Picture 16">
              <a:extLst>
                <a:ext uri="{FF2B5EF4-FFF2-40B4-BE49-F238E27FC236}">
                  <a16:creationId xmlns:a16="http://schemas.microsoft.com/office/drawing/2014/main" id="{8DC1C50E-848B-4A29-BFCE-6865A6CB02A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7" name="Picture 17">
              <a:extLst>
                <a:ext uri="{FF2B5EF4-FFF2-40B4-BE49-F238E27FC236}">
                  <a16:creationId xmlns:a16="http://schemas.microsoft.com/office/drawing/2014/main" id="{034E8166-BCB3-48CA-93BF-31903CF9E4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8" name="Picture 18">
              <a:extLst>
                <a:ext uri="{FF2B5EF4-FFF2-40B4-BE49-F238E27FC236}">
                  <a16:creationId xmlns:a16="http://schemas.microsoft.com/office/drawing/2014/main" id="{85CEBA4E-4E3C-41E2-A102-0EB24E3603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9" name="Picture 19">
              <a:extLst>
                <a:ext uri="{FF2B5EF4-FFF2-40B4-BE49-F238E27FC236}">
                  <a16:creationId xmlns:a16="http://schemas.microsoft.com/office/drawing/2014/main" id="{D710A350-2F03-42B1-88F3-22303D995D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0" name="Picture 20">
              <a:extLst>
                <a:ext uri="{FF2B5EF4-FFF2-40B4-BE49-F238E27FC236}">
                  <a16:creationId xmlns:a16="http://schemas.microsoft.com/office/drawing/2014/main" id="{392AE19C-1E34-401F-A246-0804EB422C6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1" name="Picture 21">
              <a:extLst>
                <a:ext uri="{FF2B5EF4-FFF2-40B4-BE49-F238E27FC236}">
                  <a16:creationId xmlns:a16="http://schemas.microsoft.com/office/drawing/2014/main" id="{F2F46CFF-4B18-4B61-85F7-86CE2C65C4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2" name="Picture 22">
              <a:extLst>
                <a:ext uri="{FF2B5EF4-FFF2-40B4-BE49-F238E27FC236}">
                  <a16:creationId xmlns:a16="http://schemas.microsoft.com/office/drawing/2014/main" id="{CB804606-7A22-4344-B2A0-35F4B8D31B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3" name="Picture 23">
              <a:extLst>
                <a:ext uri="{FF2B5EF4-FFF2-40B4-BE49-F238E27FC236}">
                  <a16:creationId xmlns:a16="http://schemas.microsoft.com/office/drawing/2014/main" id="{EB68B30C-AFDD-47CA-A818-384FB8C2F8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94" name="Group 56">
            <a:extLst>
              <a:ext uri="{FF2B5EF4-FFF2-40B4-BE49-F238E27FC236}">
                <a16:creationId xmlns:a16="http://schemas.microsoft.com/office/drawing/2014/main" id="{8EB73948-FF08-4F42-B186-ED7AA15396EA}"/>
              </a:ext>
            </a:extLst>
          </p:cNvPr>
          <p:cNvGrpSpPr/>
          <p:nvPr/>
        </p:nvGrpSpPr>
        <p:grpSpPr>
          <a:xfrm>
            <a:off x="5934373" y="1946222"/>
            <a:ext cx="1539560" cy="171967"/>
            <a:chOff x="7746380" y="2949426"/>
            <a:chExt cx="2188691" cy="244475"/>
          </a:xfrm>
        </p:grpSpPr>
        <p:pic>
          <p:nvPicPr>
            <p:cNvPr id="895" name="Picture 14">
              <a:extLst>
                <a:ext uri="{FF2B5EF4-FFF2-40B4-BE49-F238E27FC236}">
                  <a16:creationId xmlns:a16="http://schemas.microsoft.com/office/drawing/2014/main" id="{2712284D-AA10-4197-A6A8-D12DC65AAD3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6" name="Picture 15">
              <a:extLst>
                <a:ext uri="{FF2B5EF4-FFF2-40B4-BE49-F238E27FC236}">
                  <a16:creationId xmlns:a16="http://schemas.microsoft.com/office/drawing/2014/main" id="{B6046651-F31E-449A-9A41-425FEAE49B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7" name="Picture 16">
              <a:extLst>
                <a:ext uri="{FF2B5EF4-FFF2-40B4-BE49-F238E27FC236}">
                  <a16:creationId xmlns:a16="http://schemas.microsoft.com/office/drawing/2014/main" id="{350EC494-0FD6-40D7-9EFE-C5104C604F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8" name="Picture 17">
              <a:extLst>
                <a:ext uri="{FF2B5EF4-FFF2-40B4-BE49-F238E27FC236}">
                  <a16:creationId xmlns:a16="http://schemas.microsoft.com/office/drawing/2014/main" id="{6D851766-A95C-4665-A394-30730235857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9" name="Picture 18">
              <a:extLst>
                <a:ext uri="{FF2B5EF4-FFF2-40B4-BE49-F238E27FC236}">
                  <a16:creationId xmlns:a16="http://schemas.microsoft.com/office/drawing/2014/main" id="{61E11432-AD9E-46B0-83B3-896949C568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0" name="Picture 19">
              <a:extLst>
                <a:ext uri="{FF2B5EF4-FFF2-40B4-BE49-F238E27FC236}">
                  <a16:creationId xmlns:a16="http://schemas.microsoft.com/office/drawing/2014/main" id="{5677B694-C21C-42A5-8902-774F500333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1" name="Picture 20">
              <a:extLst>
                <a:ext uri="{FF2B5EF4-FFF2-40B4-BE49-F238E27FC236}">
                  <a16:creationId xmlns:a16="http://schemas.microsoft.com/office/drawing/2014/main" id="{750B216C-A28E-4C33-B1B4-FCD044DB18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2" name="Picture 21">
              <a:extLst>
                <a:ext uri="{FF2B5EF4-FFF2-40B4-BE49-F238E27FC236}">
                  <a16:creationId xmlns:a16="http://schemas.microsoft.com/office/drawing/2014/main" id="{80AC4CE9-5C24-4F1E-BE08-472DBB7B018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3" name="Picture 22">
              <a:extLst>
                <a:ext uri="{FF2B5EF4-FFF2-40B4-BE49-F238E27FC236}">
                  <a16:creationId xmlns:a16="http://schemas.microsoft.com/office/drawing/2014/main" id="{EF1BB536-F29E-4ABE-B84D-2B9FB751A5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4" name="Picture 23">
              <a:extLst>
                <a:ext uri="{FF2B5EF4-FFF2-40B4-BE49-F238E27FC236}">
                  <a16:creationId xmlns:a16="http://schemas.microsoft.com/office/drawing/2014/main" id="{C94EF9F2-4C7A-444A-9228-AFD845EED2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</p:spTree>
    <p:extLst>
      <p:ext uri="{BB962C8B-B14F-4D97-AF65-F5344CB8AC3E}">
        <p14:creationId xmlns:p14="http://schemas.microsoft.com/office/powerpoint/2010/main" val="19714515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7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7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7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7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7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39 -2.22222E-6 L 0.00013 -0.04282 " pathEditMode="relative" rAng="0" ptsTypes="AA">
                                      <p:cBhvr>
                                        <p:cTn id="56" dur="2000" fill="hold"/>
                                        <p:tgtEl>
                                          <p:spTgt spid="6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2153"/>
                                    </p:animMotion>
                                  </p:childTnLst>
                                </p:cTn>
                              </p:par>
                              <p:par>
                                <p:cTn id="5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26 -1.48148E-6 L 0.00026 -0.08657 " pathEditMode="relative" rAng="0" ptsTypes="AA">
                                      <p:cBhvr>
                                        <p:cTn id="58" dur="2000" fill="hold"/>
                                        <p:tgtEl>
                                          <p:spTgt spid="6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4329"/>
                                    </p:animMotion>
                                  </p:childTnLst>
                                </p:cTn>
                              </p:par>
                              <p:par>
                                <p:cTn id="5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39 0.00023 L 0.00039 -0.13171 " pathEditMode="relative" rAng="0" ptsTypes="AA">
                                      <p:cBhvr>
                                        <p:cTn id="60" dur="2000" fill="hold"/>
                                        <p:tgtEl>
                                          <p:spTgt spid="6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597"/>
                                    </p:animMotion>
                                  </p:childTnLst>
                                </p:cTn>
                              </p:par>
                              <p:par>
                                <p:cTn id="6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26 -2.96296E-6 L 0.00026 -0.17477 " pathEditMode="relative" rAng="0" ptsTypes="AA">
                                      <p:cBhvr>
                                        <p:cTn id="62" dur="2000" fill="hold"/>
                                        <p:tgtEl>
                                          <p:spTgt spid="7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8750"/>
                                    </p:animMotion>
                                  </p:childTnLst>
                                </p:cTn>
                              </p:par>
                              <p:par>
                                <p:cTn id="6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65 7.40741E-7 L 0.00039 -0.21759 " pathEditMode="relative" rAng="0" ptsTypes="AA">
                                      <p:cBhvr>
                                        <p:cTn id="64" dur="2000" fill="hold"/>
                                        <p:tgtEl>
                                          <p:spTgt spid="7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-10880"/>
                                    </p:animMotion>
                                  </p:childTnLst>
                                </p:cTn>
                              </p:par>
                              <p:par>
                                <p:cTn id="6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52 -4.07407E-6 L 0.00026 -0.26134 " pathEditMode="relative" rAng="0" ptsTypes="AA">
                                      <p:cBhvr>
                                        <p:cTn id="66" dur="2000" fill="hold"/>
                                        <p:tgtEl>
                                          <p:spTgt spid="7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-13079"/>
                                    </p:animMotion>
                                  </p:childTnLst>
                                </p:cTn>
                              </p:par>
                              <p:par>
                                <p:cTn id="6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26 -0.00046 L 3.33333E-6 -0.30393 " pathEditMode="relative" rAng="0" ptsTypes="AA">
                                      <p:cBhvr>
                                        <p:cTn id="68" dur="2000" fill="hold"/>
                                        <p:tgtEl>
                                          <p:spTgt spid="7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" y="-15185"/>
                                    </p:animMotion>
                                  </p:childTnLst>
                                </p:cTn>
                              </p:par>
                              <p:par>
                                <p:cTn id="6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104 4.81481E-6 L 0.00052 -0.347 " pathEditMode="relative" rAng="0" ptsTypes="AA">
                                      <p:cBhvr>
                                        <p:cTn id="70" dur="2000" fill="hold"/>
                                        <p:tgtEl>
                                          <p:spTgt spid="7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-17361"/>
                                    </p:animMotion>
                                  </p:childTnLst>
                                </p:cTn>
                              </p:par>
                              <p:par>
                                <p:cTn id="7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1.85185E-6 L 0.00065 -0.3875 " pathEditMode="relative" rAng="0" ptsTypes="AA">
                                      <p:cBhvr>
                                        <p:cTn id="72" dur="2000" fill="hold"/>
                                        <p:tgtEl>
                                          <p:spTgt spid="7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1937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000"/>
                            </p:stCondLst>
                            <p:childTnLst>
                              <p:par>
                                <p:cTn id="74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5" dur="500"/>
                                        <p:tgtEl>
                                          <p:spTgt spid="6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8" dur="500"/>
                                        <p:tgtEl>
                                          <p:spTgt spid="6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1" dur="500"/>
                                        <p:tgtEl>
                                          <p:spTgt spid="6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4" dur="500"/>
                                        <p:tgtEl>
                                          <p:spTgt spid="7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7" dur="500"/>
                                        <p:tgtEl>
                                          <p:spTgt spid="7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0" dur="500"/>
                                        <p:tgtEl>
                                          <p:spTgt spid="7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3" dur="500"/>
                                        <p:tgtEl>
                                          <p:spTgt spid="7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6" dur="500"/>
                                        <p:tgtEl>
                                          <p:spTgt spid="7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9" dur="500"/>
                                        <p:tgtEl>
                                          <p:spTgt spid="7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2" dur="500"/>
                                        <p:tgtEl>
                                          <p:spTgt spid="6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7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375E-6 1.11111E-6 L 0.14727 1.11111E-6 " pathEditMode="relative" rAng="0" ptsTypes="AA">
                                      <p:cBhvr>
                                        <p:cTn id="110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357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8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6" dur="500"/>
                                        <p:tgtEl>
                                          <p:spTgt spid="8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9" grpId="0"/>
      <p:bldP spid="101" grpId="0"/>
      <p:bldP spid="103" grpId="0"/>
      <p:bldP spid="105" grpId="0"/>
      <p:bldP spid="107" grpId="0"/>
      <p:bldP spid="109" grpId="0"/>
      <p:bldP spid="111" grpId="0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5" name="Group 94">
            <a:extLst>
              <a:ext uri="{FF2B5EF4-FFF2-40B4-BE49-F238E27FC236}">
                <a16:creationId xmlns:a16="http://schemas.microsoft.com/office/drawing/2014/main" id="{CC03FFC4-B9C8-427E-82E2-92738F2A575D}"/>
              </a:ext>
            </a:extLst>
          </p:cNvPr>
          <p:cNvGrpSpPr/>
          <p:nvPr/>
        </p:nvGrpSpPr>
        <p:grpSpPr>
          <a:xfrm>
            <a:off x="427567" y="483282"/>
            <a:ext cx="11303246" cy="820709"/>
            <a:chOff x="602299" y="3381318"/>
            <a:chExt cx="4752378" cy="820709"/>
          </a:xfrm>
        </p:grpSpPr>
        <p:sp>
          <p:nvSpPr>
            <p:cNvPr id="96" name="Rectangle: Rounded Corners 95">
              <a:extLst>
                <a:ext uri="{FF2B5EF4-FFF2-40B4-BE49-F238E27FC236}">
                  <a16:creationId xmlns:a16="http://schemas.microsoft.com/office/drawing/2014/main" id="{68F984A1-62FD-4A8A-9B10-33C5713C4FEC}"/>
                </a:ext>
              </a:extLst>
            </p:cNvPr>
            <p:cNvSpPr/>
            <p:nvPr/>
          </p:nvSpPr>
          <p:spPr>
            <a:xfrm>
              <a:off x="602299" y="3381318"/>
              <a:ext cx="4752378" cy="820709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E0CF7F01-AD9C-4B85-9CB4-562A0908CDCF}"/>
                </a:ext>
              </a:extLst>
            </p:cNvPr>
            <p:cNvSpPr txBox="1"/>
            <p:nvPr/>
          </p:nvSpPr>
          <p:spPr>
            <a:xfrm>
              <a:off x="616569" y="3499074"/>
              <a:ext cx="472287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157, 167, 177,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sp>
        <p:nvSpPr>
          <p:cNvPr id="98" name="Rectangle 97">
            <a:extLst>
              <a:ext uri="{FF2B5EF4-FFF2-40B4-BE49-F238E27FC236}">
                <a16:creationId xmlns:a16="http://schemas.microsoft.com/office/drawing/2014/main" id="{A13C0F73-64DC-4A0C-828A-9636AF86E61E}"/>
              </a:ext>
            </a:extLst>
          </p:cNvPr>
          <p:cNvSpPr/>
          <p:nvPr/>
        </p:nvSpPr>
        <p:spPr>
          <a:xfrm>
            <a:off x="3261506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F1E1EEAB-E1D0-41EE-BD47-808B546A9C08}"/>
              </a:ext>
            </a:extLst>
          </p:cNvPr>
          <p:cNvSpPr txBox="1"/>
          <p:nvPr/>
        </p:nvSpPr>
        <p:spPr>
          <a:xfrm>
            <a:off x="3257763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187</a:t>
            </a:r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51E74A14-672E-4FF1-8460-4BD64EA1A7AD}"/>
              </a:ext>
            </a:extLst>
          </p:cNvPr>
          <p:cNvSpPr/>
          <p:nvPr/>
        </p:nvSpPr>
        <p:spPr>
          <a:xfrm>
            <a:off x="4459623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910DB449-8A1D-4007-856B-CD2DFD35C93F}"/>
              </a:ext>
            </a:extLst>
          </p:cNvPr>
          <p:cNvSpPr txBox="1"/>
          <p:nvPr/>
        </p:nvSpPr>
        <p:spPr>
          <a:xfrm>
            <a:off x="4455880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197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7E4B2C87-C8AC-4BC5-B5C7-232AA6A6DEA0}"/>
              </a:ext>
            </a:extLst>
          </p:cNvPr>
          <p:cNvSpPr/>
          <p:nvPr/>
        </p:nvSpPr>
        <p:spPr>
          <a:xfrm>
            <a:off x="5659915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CC98BBB1-CD07-4310-A0AF-88F2F2D0AA48}"/>
              </a:ext>
            </a:extLst>
          </p:cNvPr>
          <p:cNvSpPr txBox="1"/>
          <p:nvPr/>
        </p:nvSpPr>
        <p:spPr>
          <a:xfrm>
            <a:off x="5656172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207</a:t>
            </a: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A93D63ED-A776-465E-98A3-697C554C5D0B}"/>
              </a:ext>
            </a:extLst>
          </p:cNvPr>
          <p:cNvSpPr/>
          <p:nvPr/>
        </p:nvSpPr>
        <p:spPr>
          <a:xfrm>
            <a:off x="6842792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5F7FF16A-CFA7-4026-92BF-C86A97FA6077}"/>
              </a:ext>
            </a:extLst>
          </p:cNvPr>
          <p:cNvSpPr txBox="1"/>
          <p:nvPr/>
        </p:nvSpPr>
        <p:spPr>
          <a:xfrm>
            <a:off x="6839049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217</a:t>
            </a: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76F2F87C-D923-4C54-8FF8-1D17228B5E09}"/>
              </a:ext>
            </a:extLst>
          </p:cNvPr>
          <p:cNvSpPr/>
          <p:nvPr/>
        </p:nvSpPr>
        <p:spPr>
          <a:xfrm>
            <a:off x="8040909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7A0E740F-3853-446E-AAFA-32BB7874C44F}"/>
              </a:ext>
            </a:extLst>
          </p:cNvPr>
          <p:cNvSpPr txBox="1"/>
          <p:nvPr/>
        </p:nvSpPr>
        <p:spPr>
          <a:xfrm>
            <a:off x="8037166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227</a:t>
            </a:r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07047B2C-61FF-4CEB-979B-19F1B03D6CC7}"/>
              </a:ext>
            </a:extLst>
          </p:cNvPr>
          <p:cNvSpPr/>
          <p:nvPr/>
        </p:nvSpPr>
        <p:spPr>
          <a:xfrm>
            <a:off x="9241201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CDAC0EA7-53AC-43CD-83E2-1E517F8918B7}"/>
              </a:ext>
            </a:extLst>
          </p:cNvPr>
          <p:cNvSpPr txBox="1"/>
          <p:nvPr/>
        </p:nvSpPr>
        <p:spPr>
          <a:xfrm>
            <a:off x="9237458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237</a:t>
            </a:r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3D65CEAF-E277-4785-9426-B57E3E5E2227}"/>
              </a:ext>
            </a:extLst>
          </p:cNvPr>
          <p:cNvSpPr/>
          <p:nvPr/>
        </p:nvSpPr>
        <p:spPr>
          <a:xfrm>
            <a:off x="10422528" y="604659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0DBD1B1C-54DE-4B59-A3CA-8C0E54D4A2B8}"/>
              </a:ext>
            </a:extLst>
          </p:cNvPr>
          <p:cNvSpPr txBox="1"/>
          <p:nvPr/>
        </p:nvSpPr>
        <p:spPr>
          <a:xfrm>
            <a:off x="10418785" y="595720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247</a:t>
            </a:r>
          </a:p>
        </p:txBody>
      </p:sp>
      <p:grpSp>
        <p:nvGrpSpPr>
          <p:cNvPr id="536" name="Group 535">
            <a:extLst>
              <a:ext uri="{FF2B5EF4-FFF2-40B4-BE49-F238E27FC236}">
                <a16:creationId xmlns:a16="http://schemas.microsoft.com/office/drawing/2014/main" id="{B7514F8C-5F13-4F8D-8BC9-7356A6F6BB48}"/>
              </a:ext>
            </a:extLst>
          </p:cNvPr>
          <p:cNvGrpSpPr/>
          <p:nvPr/>
        </p:nvGrpSpPr>
        <p:grpSpPr>
          <a:xfrm>
            <a:off x="1783261" y="1835269"/>
            <a:ext cx="492471" cy="428686"/>
            <a:chOff x="1333467" y="934501"/>
            <a:chExt cx="492471" cy="428686"/>
          </a:xfrm>
        </p:grpSpPr>
        <p:sp>
          <p:nvSpPr>
            <p:cNvPr id="537" name="Oval 536">
              <a:extLst>
                <a:ext uri="{FF2B5EF4-FFF2-40B4-BE49-F238E27FC236}">
                  <a16:creationId xmlns:a16="http://schemas.microsoft.com/office/drawing/2014/main" id="{BF68B8DB-55A2-409E-8BED-EFFA4D996CC0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DE5CC0B3-5785-47DF-844B-A29495896D24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539" name="Group 538">
            <a:extLst>
              <a:ext uri="{FF2B5EF4-FFF2-40B4-BE49-F238E27FC236}">
                <a16:creationId xmlns:a16="http://schemas.microsoft.com/office/drawing/2014/main" id="{E4C58CBC-F00C-47C8-AD2A-06CA6B9F1B31}"/>
              </a:ext>
            </a:extLst>
          </p:cNvPr>
          <p:cNvGrpSpPr/>
          <p:nvPr/>
        </p:nvGrpSpPr>
        <p:grpSpPr>
          <a:xfrm>
            <a:off x="1777449" y="2284708"/>
            <a:ext cx="492471" cy="428686"/>
            <a:chOff x="1333467" y="934501"/>
            <a:chExt cx="492471" cy="428686"/>
          </a:xfrm>
        </p:grpSpPr>
        <p:sp>
          <p:nvSpPr>
            <p:cNvPr id="540" name="Oval 539">
              <a:extLst>
                <a:ext uri="{FF2B5EF4-FFF2-40B4-BE49-F238E27FC236}">
                  <a16:creationId xmlns:a16="http://schemas.microsoft.com/office/drawing/2014/main" id="{FCA13E58-1F1F-4A14-9C8E-610708BE10B9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41" name="TextBox 540">
              <a:extLst>
                <a:ext uri="{FF2B5EF4-FFF2-40B4-BE49-F238E27FC236}">
                  <a16:creationId xmlns:a16="http://schemas.microsoft.com/office/drawing/2014/main" id="{77D1F906-5319-4F9A-8807-8E4B89033226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542" name="Group 541">
            <a:extLst>
              <a:ext uri="{FF2B5EF4-FFF2-40B4-BE49-F238E27FC236}">
                <a16:creationId xmlns:a16="http://schemas.microsoft.com/office/drawing/2014/main" id="{8DDF982E-CC85-410C-A8D8-672B01731823}"/>
              </a:ext>
            </a:extLst>
          </p:cNvPr>
          <p:cNvGrpSpPr/>
          <p:nvPr/>
        </p:nvGrpSpPr>
        <p:grpSpPr>
          <a:xfrm>
            <a:off x="1784785" y="2729945"/>
            <a:ext cx="492471" cy="428686"/>
            <a:chOff x="1333467" y="934501"/>
            <a:chExt cx="492471" cy="428686"/>
          </a:xfrm>
        </p:grpSpPr>
        <p:sp>
          <p:nvSpPr>
            <p:cNvPr id="543" name="Oval 542">
              <a:extLst>
                <a:ext uri="{FF2B5EF4-FFF2-40B4-BE49-F238E27FC236}">
                  <a16:creationId xmlns:a16="http://schemas.microsoft.com/office/drawing/2014/main" id="{E3264FD2-182D-4DC6-8327-CD5DFD183FC9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44" name="TextBox 543">
              <a:extLst>
                <a:ext uri="{FF2B5EF4-FFF2-40B4-BE49-F238E27FC236}">
                  <a16:creationId xmlns:a16="http://schemas.microsoft.com/office/drawing/2014/main" id="{E54BE0D4-54E8-4BE7-A9FD-C87414319FD5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545" name="Group 544">
            <a:extLst>
              <a:ext uri="{FF2B5EF4-FFF2-40B4-BE49-F238E27FC236}">
                <a16:creationId xmlns:a16="http://schemas.microsoft.com/office/drawing/2014/main" id="{39B80D9E-94B9-41DD-BC18-24E07A88F760}"/>
              </a:ext>
            </a:extLst>
          </p:cNvPr>
          <p:cNvGrpSpPr/>
          <p:nvPr/>
        </p:nvGrpSpPr>
        <p:grpSpPr>
          <a:xfrm>
            <a:off x="1778973" y="3179384"/>
            <a:ext cx="492471" cy="428686"/>
            <a:chOff x="1333467" y="934501"/>
            <a:chExt cx="492471" cy="428686"/>
          </a:xfrm>
        </p:grpSpPr>
        <p:sp>
          <p:nvSpPr>
            <p:cNvPr id="546" name="Oval 545">
              <a:extLst>
                <a:ext uri="{FF2B5EF4-FFF2-40B4-BE49-F238E27FC236}">
                  <a16:creationId xmlns:a16="http://schemas.microsoft.com/office/drawing/2014/main" id="{EE1D0B44-E2AB-44F8-9424-E11AA46A2CD0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B5E179B0-3343-48F0-A42D-6F5908700CF8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548" name="Group 547">
            <a:extLst>
              <a:ext uri="{FF2B5EF4-FFF2-40B4-BE49-F238E27FC236}">
                <a16:creationId xmlns:a16="http://schemas.microsoft.com/office/drawing/2014/main" id="{2751C65D-75A2-4839-9E5B-36255AA969E3}"/>
              </a:ext>
            </a:extLst>
          </p:cNvPr>
          <p:cNvGrpSpPr/>
          <p:nvPr/>
        </p:nvGrpSpPr>
        <p:grpSpPr>
          <a:xfrm>
            <a:off x="1781873" y="3625644"/>
            <a:ext cx="492471" cy="428686"/>
            <a:chOff x="1333467" y="934501"/>
            <a:chExt cx="492471" cy="428686"/>
          </a:xfrm>
        </p:grpSpPr>
        <p:sp>
          <p:nvSpPr>
            <p:cNvPr id="549" name="Oval 548">
              <a:extLst>
                <a:ext uri="{FF2B5EF4-FFF2-40B4-BE49-F238E27FC236}">
                  <a16:creationId xmlns:a16="http://schemas.microsoft.com/office/drawing/2014/main" id="{3319B602-26CE-46FE-AB41-94DDF3C2C2AA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50" name="TextBox 549">
              <a:extLst>
                <a:ext uri="{FF2B5EF4-FFF2-40B4-BE49-F238E27FC236}">
                  <a16:creationId xmlns:a16="http://schemas.microsoft.com/office/drawing/2014/main" id="{32D0A0C3-BDD3-400C-A8C2-C79735946C77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551" name="Group 550">
            <a:extLst>
              <a:ext uri="{FF2B5EF4-FFF2-40B4-BE49-F238E27FC236}">
                <a16:creationId xmlns:a16="http://schemas.microsoft.com/office/drawing/2014/main" id="{5FEE05EC-C821-4C7E-B4F1-A6D82EA9ED23}"/>
              </a:ext>
            </a:extLst>
          </p:cNvPr>
          <p:cNvGrpSpPr/>
          <p:nvPr/>
        </p:nvGrpSpPr>
        <p:grpSpPr>
          <a:xfrm>
            <a:off x="1776061" y="4075083"/>
            <a:ext cx="492471" cy="428686"/>
            <a:chOff x="1333467" y="934501"/>
            <a:chExt cx="492471" cy="428686"/>
          </a:xfrm>
        </p:grpSpPr>
        <p:sp>
          <p:nvSpPr>
            <p:cNvPr id="552" name="Oval 551">
              <a:extLst>
                <a:ext uri="{FF2B5EF4-FFF2-40B4-BE49-F238E27FC236}">
                  <a16:creationId xmlns:a16="http://schemas.microsoft.com/office/drawing/2014/main" id="{D921F34B-4D43-4B52-B434-A7372CD1430A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1CCFB838-FD33-4C84-A3BD-50A9BFCE5530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551C294E-4100-49B7-A29C-371083E58E40}"/>
              </a:ext>
            </a:extLst>
          </p:cNvPr>
          <p:cNvGrpSpPr/>
          <p:nvPr/>
        </p:nvGrpSpPr>
        <p:grpSpPr>
          <a:xfrm>
            <a:off x="1782073" y="4517967"/>
            <a:ext cx="492471" cy="428686"/>
            <a:chOff x="1333467" y="934501"/>
            <a:chExt cx="492471" cy="428686"/>
          </a:xfrm>
        </p:grpSpPr>
        <p:sp>
          <p:nvSpPr>
            <p:cNvPr id="555" name="Oval 554">
              <a:extLst>
                <a:ext uri="{FF2B5EF4-FFF2-40B4-BE49-F238E27FC236}">
                  <a16:creationId xmlns:a16="http://schemas.microsoft.com/office/drawing/2014/main" id="{CF042CF5-B70D-4A9A-B684-4BD39A916EF5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56" name="TextBox 555">
              <a:extLst>
                <a:ext uri="{FF2B5EF4-FFF2-40B4-BE49-F238E27FC236}">
                  <a16:creationId xmlns:a16="http://schemas.microsoft.com/office/drawing/2014/main" id="{637A7304-58D4-47E0-BA7C-706A70CBF960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557" name="Group 556">
            <a:extLst>
              <a:ext uri="{FF2B5EF4-FFF2-40B4-BE49-F238E27FC236}">
                <a16:creationId xmlns:a16="http://schemas.microsoft.com/office/drawing/2014/main" id="{153D8EE7-459F-47E6-8FC3-5061E14C79A0}"/>
              </a:ext>
            </a:extLst>
          </p:cNvPr>
          <p:cNvGrpSpPr/>
          <p:nvPr/>
        </p:nvGrpSpPr>
        <p:grpSpPr>
          <a:xfrm>
            <a:off x="1733438" y="1834012"/>
            <a:ext cx="593466" cy="428686"/>
            <a:chOff x="2176723" y="934501"/>
            <a:chExt cx="593466" cy="428686"/>
          </a:xfrm>
        </p:grpSpPr>
        <p:sp>
          <p:nvSpPr>
            <p:cNvPr id="558" name="Oval 557">
              <a:extLst>
                <a:ext uri="{FF2B5EF4-FFF2-40B4-BE49-F238E27FC236}">
                  <a16:creationId xmlns:a16="http://schemas.microsoft.com/office/drawing/2014/main" id="{1291DADE-F99A-4DDD-966F-03DD7102243A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59" name="TextBox 558">
              <a:extLst>
                <a:ext uri="{FF2B5EF4-FFF2-40B4-BE49-F238E27FC236}">
                  <a16:creationId xmlns:a16="http://schemas.microsoft.com/office/drawing/2014/main" id="{504C4317-D21C-4EB9-864A-A8079CA7C122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560" name="Group 559">
            <a:extLst>
              <a:ext uri="{FF2B5EF4-FFF2-40B4-BE49-F238E27FC236}">
                <a16:creationId xmlns:a16="http://schemas.microsoft.com/office/drawing/2014/main" id="{020983A2-B75B-450C-A7E1-416B0C6A5DA1}"/>
              </a:ext>
            </a:extLst>
          </p:cNvPr>
          <p:cNvGrpSpPr/>
          <p:nvPr/>
        </p:nvGrpSpPr>
        <p:grpSpPr>
          <a:xfrm>
            <a:off x="1780166" y="4967201"/>
            <a:ext cx="492471" cy="428686"/>
            <a:chOff x="1333467" y="934501"/>
            <a:chExt cx="492471" cy="428686"/>
          </a:xfrm>
        </p:grpSpPr>
        <p:sp>
          <p:nvSpPr>
            <p:cNvPr id="561" name="Oval 560">
              <a:extLst>
                <a:ext uri="{FF2B5EF4-FFF2-40B4-BE49-F238E27FC236}">
                  <a16:creationId xmlns:a16="http://schemas.microsoft.com/office/drawing/2014/main" id="{A3F8AF26-2482-4D56-B7B4-74752C5D948C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62E603DB-8F4D-4B02-A488-22547D530591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563" name="Group 562">
            <a:extLst>
              <a:ext uri="{FF2B5EF4-FFF2-40B4-BE49-F238E27FC236}">
                <a16:creationId xmlns:a16="http://schemas.microsoft.com/office/drawing/2014/main" id="{ABF6BF05-8205-4810-92C6-5094657783D9}"/>
              </a:ext>
            </a:extLst>
          </p:cNvPr>
          <p:cNvGrpSpPr/>
          <p:nvPr/>
        </p:nvGrpSpPr>
        <p:grpSpPr>
          <a:xfrm>
            <a:off x="1783597" y="5412643"/>
            <a:ext cx="492471" cy="428686"/>
            <a:chOff x="1333467" y="934501"/>
            <a:chExt cx="492471" cy="428686"/>
          </a:xfrm>
        </p:grpSpPr>
        <p:sp>
          <p:nvSpPr>
            <p:cNvPr id="564" name="Oval 563">
              <a:extLst>
                <a:ext uri="{FF2B5EF4-FFF2-40B4-BE49-F238E27FC236}">
                  <a16:creationId xmlns:a16="http://schemas.microsoft.com/office/drawing/2014/main" id="{AFFC3C11-1317-4AD9-902D-8469D81CA5DD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65" name="TextBox 564">
              <a:extLst>
                <a:ext uri="{FF2B5EF4-FFF2-40B4-BE49-F238E27FC236}">
                  <a16:creationId xmlns:a16="http://schemas.microsoft.com/office/drawing/2014/main" id="{1E84C57A-9C9F-4742-8B6F-9A9C751DB913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566" name="Group 565">
            <a:extLst>
              <a:ext uri="{FF2B5EF4-FFF2-40B4-BE49-F238E27FC236}">
                <a16:creationId xmlns:a16="http://schemas.microsoft.com/office/drawing/2014/main" id="{F05E51B1-1389-47B2-A1A0-FCE209B9FA9B}"/>
              </a:ext>
            </a:extLst>
          </p:cNvPr>
          <p:cNvGrpSpPr/>
          <p:nvPr/>
        </p:nvGrpSpPr>
        <p:grpSpPr>
          <a:xfrm>
            <a:off x="1777785" y="5862082"/>
            <a:ext cx="492471" cy="428686"/>
            <a:chOff x="1333467" y="934501"/>
            <a:chExt cx="492471" cy="428686"/>
          </a:xfrm>
        </p:grpSpPr>
        <p:sp>
          <p:nvSpPr>
            <p:cNvPr id="567" name="Oval 566">
              <a:extLst>
                <a:ext uri="{FF2B5EF4-FFF2-40B4-BE49-F238E27FC236}">
                  <a16:creationId xmlns:a16="http://schemas.microsoft.com/office/drawing/2014/main" id="{C696560B-A16B-411B-A656-B541EDF438F1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68" name="TextBox 567">
              <a:extLst>
                <a:ext uri="{FF2B5EF4-FFF2-40B4-BE49-F238E27FC236}">
                  <a16:creationId xmlns:a16="http://schemas.microsoft.com/office/drawing/2014/main" id="{388D7ECB-96AD-434E-9648-2E83312EDEB1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569" name="Group 568">
            <a:extLst>
              <a:ext uri="{FF2B5EF4-FFF2-40B4-BE49-F238E27FC236}">
                <a16:creationId xmlns:a16="http://schemas.microsoft.com/office/drawing/2014/main" id="{FCC4C972-8828-4979-9B47-DA30DEA3D9F5}"/>
              </a:ext>
            </a:extLst>
          </p:cNvPr>
          <p:cNvGrpSpPr/>
          <p:nvPr/>
        </p:nvGrpSpPr>
        <p:grpSpPr>
          <a:xfrm>
            <a:off x="2692908" y="1838266"/>
            <a:ext cx="446399" cy="428686"/>
            <a:chOff x="463698" y="934501"/>
            <a:chExt cx="446399" cy="428686"/>
          </a:xfrm>
        </p:grpSpPr>
        <p:sp>
          <p:nvSpPr>
            <p:cNvPr id="570" name="Oval 569">
              <a:extLst>
                <a:ext uri="{FF2B5EF4-FFF2-40B4-BE49-F238E27FC236}">
                  <a16:creationId xmlns:a16="http://schemas.microsoft.com/office/drawing/2014/main" id="{AFA98B3C-0447-447B-A43B-470C5714B8DF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71" name="TextBox 570">
              <a:extLst>
                <a:ext uri="{FF2B5EF4-FFF2-40B4-BE49-F238E27FC236}">
                  <a16:creationId xmlns:a16="http://schemas.microsoft.com/office/drawing/2014/main" id="{F0B529A9-2F9F-4BF5-82A3-E2EA7DB4600C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572" name="Group 571">
            <a:extLst>
              <a:ext uri="{FF2B5EF4-FFF2-40B4-BE49-F238E27FC236}">
                <a16:creationId xmlns:a16="http://schemas.microsoft.com/office/drawing/2014/main" id="{A4119E42-8DB8-4D83-883F-19650563DB47}"/>
              </a:ext>
            </a:extLst>
          </p:cNvPr>
          <p:cNvGrpSpPr/>
          <p:nvPr/>
        </p:nvGrpSpPr>
        <p:grpSpPr>
          <a:xfrm>
            <a:off x="2691342" y="2283457"/>
            <a:ext cx="446399" cy="428686"/>
            <a:chOff x="457051" y="1380030"/>
            <a:chExt cx="446399" cy="428686"/>
          </a:xfrm>
        </p:grpSpPr>
        <p:sp>
          <p:nvSpPr>
            <p:cNvPr id="573" name="Oval 572">
              <a:extLst>
                <a:ext uri="{FF2B5EF4-FFF2-40B4-BE49-F238E27FC236}">
                  <a16:creationId xmlns:a16="http://schemas.microsoft.com/office/drawing/2014/main" id="{E2BEA58C-8A4B-48FB-B5AE-CDA9742071B0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74" name="TextBox 573">
              <a:extLst>
                <a:ext uri="{FF2B5EF4-FFF2-40B4-BE49-F238E27FC236}">
                  <a16:creationId xmlns:a16="http://schemas.microsoft.com/office/drawing/2014/main" id="{A2AA6E03-3138-435A-9845-4176A83DC1CA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69A6875C-CC5D-4ACE-8D24-13AF711C635F}"/>
              </a:ext>
            </a:extLst>
          </p:cNvPr>
          <p:cNvGrpSpPr/>
          <p:nvPr/>
        </p:nvGrpSpPr>
        <p:grpSpPr>
          <a:xfrm>
            <a:off x="2694426" y="2734742"/>
            <a:ext cx="446399" cy="428686"/>
            <a:chOff x="460084" y="1832999"/>
            <a:chExt cx="446399" cy="428686"/>
          </a:xfrm>
        </p:grpSpPr>
        <p:sp>
          <p:nvSpPr>
            <p:cNvPr id="576" name="Oval 575">
              <a:extLst>
                <a:ext uri="{FF2B5EF4-FFF2-40B4-BE49-F238E27FC236}">
                  <a16:creationId xmlns:a16="http://schemas.microsoft.com/office/drawing/2014/main" id="{18C0834E-DB27-4875-BCF0-A3A797CBA8F5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77" name="TextBox 576">
              <a:extLst>
                <a:ext uri="{FF2B5EF4-FFF2-40B4-BE49-F238E27FC236}">
                  <a16:creationId xmlns:a16="http://schemas.microsoft.com/office/drawing/2014/main" id="{BE93CA81-9156-4F5B-ABE3-226BA5530968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578" name="Group 577">
            <a:extLst>
              <a:ext uri="{FF2B5EF4-FFF2-40B4-BE49-F238E27FC236}">
                <a16:creationId xmlns:a16="http://schemas.microsoft.com/office/drawing/2014/main" id="{105B8BF6-E38B-482E-BEBC-A57D63A9D40E}"/>
              </a:ext>
            </a:extLst>
          </p:cNvPr>
          <p:cNvGrpSpPr/>
          <p:nvPr/>
        </p:nvGrpSpPr>
        <p:grpSpPr>
          <a:xfrm>
            <a:off x="2692171" y="3177531"/>
            <a:ext cx="446399" cy="428686"/>
            <a:chOff x="453437" y="2278528"/>
            <a:chExt cx="446399" cy="428686"/>
          </a:xfrm>
        </p:grpSpPr>
        <p:sp>
          <p:nvSpPr>
            <p:cNvPr id="579" name="Oval 578">
              <a:extLst>
                <a:ext uri="{FF2B5EF4-FFF2-40B4-BE49-F238E27FC236}">
                  <a16:creationId xmlns:a16="http://schemas.microsoft.com/office/drawing/2014/main" id="{8D74CA5E-62DD-4BBF-951D-BA99878E9EB8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80" name="TextBox 579">
              <a:extLst>
                <a:ext uri="{FF2B5EF4-FFF2-40B4-BE49-F238E27FC236}">
                  <a16:creationId xmlns:a16="http://schemas.microsoft.com/office/drawing/2014/main" id="{10AE3460-CC00-46F8-BDD8-F234EDFFD81A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581" name="Group 580">
            <a:extLst>
              <a:ext uri="{FF2B5EF4-FFF2-40B4-BE49-F238E27FC236}">
                <a16:creationId xmlns:a16="http://schemas.microsoft.com/office/drawing/2014/main" id="{3E4BB25D-27B9-43A1-BA1F-BB36994B26FB}"/>
              </a:ext>
            </a:extLst>
          </p:cNvPr>
          <p:cNvGrpSpPr/>
          <p:nvPr/>
        </p:nvGrpSpPr>
        <p:grpSpPr>
          <a:xfrm>
            <a:off x="2692135" y="3621783"/>
            <a:ext cx="446399" cy="428686"/>
            <a:chOff x="448639" y="2727542"/>
            <a:chExt cx="446399" cy="428686"/>
          </a:xfrm>
        </p:grpSpPr>
        <p:sp>
          <p:nvSpPr>
            <p:cNvPr id="582" name="Oval 581">
              <a:extLst>
                <a:ext uri="{FF2B5EF4-FFF2-40B4-BE49-F238E27FC236}">
                  <a16:creationId xmlns:a16="http://schemas.microsoft.com/office/drawing/2014/main" id="{1233CB8B-E154-4697-821B-6CFF6DDD0B3E}"/>
                </a:ext>
              </a:extLst>
            </p:cNvPr>
            <p:cNvSpPr/>
            <p:nvPr/>
          </p:nvSpPr>
          <p:spPr>
            <a:xfrm>
              <a:off x="448639" y="2727542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83" name="TextBox 582">
              <a:extLst>
                <a:ext uri="{FF2B5EF4-FFF2-40B4-BE49-F238E27FC236}">
                  <a16:creationId xmlns:a16="http://schemas.microsoft.com/office/drawing/2014/main" id="{B3506549-14E1-44D0-B0A1-A47F0F25D3A8}"/>
                </a:ext>
              </a:extLst>
            </p:cNvPr>
            <p:cNvSpPr txBox="1"/>
            <p:nvPr/>
          </p:nvSpPr>
          <p:spPr>
            <a:xfrm>
              <a:off x="500875" y="2756661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584" name="Group 583">
            <a:extLst>
              <a:ext uri="{FF2B5EF4-FFF2-40B4-BE49-F238E27FC236}">
                <a16:creationId xmlns:a16="http://schemas.microsoft.com/office/drawing/2014/main" id="{11764A14-E06C-4BCC-89FC-3F7DE5033AFE}"/>
              </a:ext>
            </a:extLst>
          </p:cNvPr>
          <p:cNvGrpSpPr/>
          <p:nvPr/>
        </p:nvGrpSpPr>
        <p:grpSpPr>
          <a:xfrm>
            <a:off x="2695465" y="4065496"/>
            <a:ext cx="446399" cy="428686"/>
            <a:chOff x="463698" y="934501"/>
            <a:chExt cx="446399" cy="428686"/>
          </a:xfrm>
        </p:grpSpPr>
        <p:sp>
          <p:nvSpPr>
            <p:cNvPr id="585" name="Oval 584">
              <a:extLst>
                <a:ext uri="{FF2B5EF4-FFF2-40B4-BE49-F238E27FC236}">
                  <a16:creationId xmlns:a16="http://schemas.microsoft.com/office/drawing/2014/main" id="{8A937295-5818-4DD4-AA86-7BC8CC5EC56D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86" name="TextBox 585">
              <a:extLst>
                <a:ext uri="{FF2B5EF4-FFF2-40B4-BE49-F238E27FC236}">
                  <a16:creationId xmlns:a16="http://schemas.microsoft.com/office/drawing/2014/main" id="{D4356CC2-0F49-4B22-AA76-EB74D0D7F414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587" name="Group 586">
            <a:extLst>
              <a:ext uri="{FF2B5EF4-FFF2-40B4-BE49-F238E27FC236}">
                <a16:creationId xmlns:a16="http://schemas.microsoft.com/office/drawing/2014/main" id="{65E03BAD-84D0-420F-A02E-2B426D345301}"/>
              </a:ext>
            </a:extLst>
          </p:cNvPr>
          <p:cNvGrpSpPr/>
          <p:nvPr/>
        </p:nvGrpSpPr>
        <p:grpSpPr>
          <a:xfrm>
            <a:off x="2693899" y="4518547"/>
            <a:ext cx="446399" cy="428686"/>
            <a:chOff x="457051" y="1380030"/>
            <a:chExt cx="446399" cy="428686"/>
          </a:xfrm>
        </p:grpSpPr>
        <p:sp>
          <p:nvSpPr>
            <p:cNvPr id="588" name="Oval 587">
              <a:extLst>
                <a:ext uri="{FF2B5EF4-FFF2-40B4-BE49-F238E27FC236}">
                  <a16:creationId xmlns:a16="http://schemas.microsoft.com/office/drawing/2014/main" id="{BF04C7B4-19E0-41BA-A671-12EC36E81663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89" name="TextBox 588">
              <a:extLst>
                <a:ext uri="{FF2B5EF4-FFF2-40B4-BE49-F238E27FC236}">
                  <a16:creationId xmlns:a16="http://schemas.microsoft.com/office/drawing/2014/main" id="{C2C1D7C7-0EDC-490F-AA81-E81B80B1C5BA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590" name="Group 589">
            <a:extLst>
              <a:ext uri="{FF2B5EF4-FFF2-40B4-BE49-F238E27FC236}">
                <a16:creationId xmlns:a16="http://schemas.microsoft.com/office/drawing/2014/main" id="{0CD25303-2A76-49CB-875B-B07931D29E06}"/>
              </a:ext>
            </a:extLst>
          </p:cNvPr>
          <p:cNvGrpSpPr/>
          <p:nvPr/>
        </p:nvGrpSpPr>
        <p:grpSpPr>
          <a:xfrm>
            <a:off x="837439" y="1831123"/>
            <a:ext cx="593466" cy="428686"/>
            <a:chOff x="2176723" y="934501"/>
            <a:chExt cx="593466" cy="428686"/>
          </a:xfrm>
        </p:grpSpPr>
        <p:sp>
          <p:nvSpPr>
            <p:cNvPr id="591" name="Oval 590">
              <a:extLst>
                <a:ext uri="{FF2B5EF4-FFF2-40B4-BE49-F238E27FC236}">
                  <a16:creationId xmlns:a16="http://schemas.microsoft.com/office/drawing/2014/main" id="{575E4CD0-6902-49A0-908A-16F18592219F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92" name="TextBox 591">
              <a:extLst>
                <a:ext uri="{FF2B5EF4-FFF2-40B4-BE49-F238E27FC236}">
                  <a16:creationId xmlns:a16="http://schemas.microsoft.com/office/drawing/2014/main" id="{BB2C2E74-D23D-40B5-BE46-A35FECB9022F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596" name="Group 595">
            <a:extLst>
              <a:ext uri="{FF2B5EF4-FFF2-40B4-BE49-F238E27FC236}">
                <a16:creationId xmlns:a16="http://schemas.microsoft.com/office/drawing/2014/main" id="{D7746D7A-1A72-43E6-86F7-416B8B3A8E5C}"/>
              </a:ext>
            </a:extLst>
          </p:cNvPr>
          <p:cNvGrpSpPr/>
          <p:nvPr/>
        </p:nvGrpSpPr>
        <p:grpSpPr>
          <a:xfrm>
            <a:off x="1774855" y="1831123"/>
            <a:ext cx="492471" cy="428686"/>
            <a:chOff x="1333467" y="934501"/>
            <a:chExt cx="492471" cy="428686"/>
          </a:xfrm>
        </p:grpSpPr>
        <p:sp>
          <p:nvSpPr>
            <p:cNvPr id="597" name="Oval 596">
              <a:extLst>
                <a:ext uri="{FF2B5EF4-FFF2-40B4-BE49-F238E27FC236}">
                  <a16:creationId xmlns:a16="http://schemas.microsoft.com/office/drawing/2014/main" id="{16855D11-2BDD-473A-AED6-9878C1A54243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98" name="TextBox 597">
              <a:extLst>
                <a:ext uri="{FF2B5EF4-FFF2-40B4-BE49-F238E27FC236}">
                  <a16:creationId xmlns:a16="http://schemas.microsoft.com/office/drawing/2014/main" id="{8166B885-863E-4FE7-B533-CD9EE3C1A764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599" name="Group 598">
            <a:extLst>
              <a:ext uri="{FF2B5EF4-FFF2-40B4-BE49-F238E27FC236}">
                <a16:creationId xmlns:a16="http://schemas.microsoft.com/office/drawing/2014/main" id="{3B9D4CDA-932D-4AC9-BA99-7C6E32611868}"/>
              </a:ext>
            </a:extLst>
          </p:cNvPr>
          <p:cNvGrpSpPr/>
          <p:nvPr/>
        </p:nvGrpSpPr>
        <p:grpSpPr>
          <a:xfrm>
            <a:off x="1769043" y="2280562"/>
            <a:ext cx="492471" cy="428686"/>
            <a:chOff x="1333467" y="934501"/>
            <a:chExt cx="492471" cy="428686"/>
          </a:xfrm>
        </p:grpSpPr>
        <p:sp>
          <p:nvSpPr>
            <p:cNvPr id="600" name="Oval 599">
              <a:extLst>
                <a:ext uri="{FF2B5EF4-FFF2-40B4-BE49-F238E27FC236}">
                  <a16:creationId xmlns:a16="http://schemas.microsoft.com/office/drawing/2014/main" id="{E5694753-6895-4F74-8F95-778E3957E61C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01" name="TextBox 600">
              <a:extLst>
                <a:ext uri="{FF2B5EF4-FFF2-40B4-BE49-F238E27FC236}">
                  <a16:creationId xmlns:a16="http://schemas.microsoft.com/office/drawing/2014/main" id="{32328900-CD9E-4CC0-ACFD-A02618D74860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02" name="Group 601">
            <a:extLst>
              <a:ext uri="{FF2B5EF4-FFF2-40B4-BE49-F238E27FC236}">
                <a16:creationId xmlns:a16="http://schemas.microsoft.com/office/drawing/2014/main" id="{112D7314-5090-4044-9841-C7A3E28040FE}"/>
              </a:ext>
            </a:extLst>
          </p:cNvPr>
          <p:cNvGrpSpPr/>
          <p:nvPr/>
        </p:nvGrpSpPr>
        <p:grpSpPr>
          <a:xfrm>
            <a:off x="1776379" y="2725799"/>
            <a:ext cx="492471" cy="428686"/>
            <a:chOff x="1333467" y="934501"/>
            <a:chExt cx="492471" cy="428686"/>
          </a:xfrm>
        </p:grpSpPr>
        <p:sp>
          <p:nvSpPr>
            <p:cNvPr id="603" name="Oval 602">
              <a:extLst>
                <a:ext uri="{FF2B5EF4-FFF2-40B4-BE49-F238E27FC236}">
                  <a16:creationId xmlns:a16="http://schemas.microsoft.com/office/drawing/2014/main" id="{0D0928F0-163C-490F-9152-2D3D879B8551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04" name="TextBox 603">
              <a:extLst>
                <a:ext uri="{FF2B5EF4-FFF2-40B4-BE49-F238E27FC236}">
                  <a16:creationId xmlns:a16="http://schemas.microsoft.com/office/drawing/2014/main" id="{C6C447BF-4A2A-47C9-A79B-AFC8C7025521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05" name="Group 604">
            <a:extLst>
              <a:ext uri="{FF2B5EF4-FFF2-40B4-BE49-F238E27FC236}">
                <a16:creationId xmlns:a16="http://schemas.microsoft.com/office/drawing/2014/main" id="{72AA0A13-FE40-4D2F-9E42-8F70DA11A206}"/>
              </a:ext>
            </a:extLst>
          </p:cNvPr>
          <p:cNvGrpSpPr/>
          <p:nvPr/>
        </p:nvGrpSpPr>
        <p:grpSpPr>
          <a:xfrm>
            <a:off x="1770567" y="3175238"/>
            <a:ext cx="492471" cy="428686"/>
            <a:chOff x="1333467" y="934501"/>
            <a:chExt cx="492471" cy="428686"/>
          </a:xfrm>
        </p:grpSpPr>
        <p:sp>
          <p:nvSpPr>
            <p:cNvPr id="606" name="Oval 605">
              <a:extLst>
                <a:ext uri="{FF2B5EF4-FFF2-40B4-BE49-F238E27FC236}">
                  <a16:creationId xmlns:a16="http://schemas.microsoft.com/office/drawing/2014/main" id="{E257672D-73DF-48AC-8E88-C7DCAAAD5C66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07" name="TextBox 606">
              <a:extLst>
                <a:ext uri="{FF2B5EF4-FFF2-40B4-BE49-F238E27FC236}">
                  <a16:creationId xmlns:a16="http://schemas.microsoft.com/office/drawing/2014/main" id="{11748EDE-B582-45D2-B6ED-D9D7EE276F06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9125199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5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5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1.85185E-6 L 4.375E-6 -0.06782 " pathEditMode="relative" rAng="0" ptsTypes="AA">
                                      <p:cBhvr>
                                        <p:cTn id="31" dur="2000" fill="hold"/>
                                        <p:tgtEl>
                                          <p:spTgt spid="5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403"/>
                                    </p:animMotion>
                                  </p:childTnLst>
                                </p:cTn>
                              </p:par>
                              <p:par>
                                <p:cTn id="3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1.85185E-6 L 3.54167E-6 -0.13264 " pathEditMode="relative" rAng="0" ptsTypes="AA">
                                      <p:cBhvr>
                                        <p:cTn id="33" dur="2000" fill="hold"/>
                                        <p:tgtEl>
                                          <p:spTgt spid="5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644"/>
                                    </p:animMotion>
                                  </p:childTnLst>
                                </p:cTn>
                              </p:par>
                              <p:par>
                                <p:cTn id="3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2.59259E-6 L 4.16667E-6 -0.19815 " pathEditMode="relative" rAng="0" ptsTypes="AA">
                                      <p:cBhvr>
                                        <p:cTn id="35" dur="2000" fill="hold"/>
                                        <p:tgtEl>
                                          <p:spTgt spid="5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9907"/>
                                    </p:animMotion>
                                  </p:childTnLst>
                                </p:cTn>
                              </p:par>
                              <p:par>
                                <p:cTn id="3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-3.7037E-6 L 3.95833E-6 -0.26319 " pathEditMode="relative" rAng="0" ptsTypes="AA">
                                      <p:cBhvr>
                                        <p:cTn id="37" dur="2000" fill="hold"/>
                                        <p:tgtEl>
                                          <p:spTgt spid="5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3171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-2.96296E-6 L 4.58333E-6 -0.32893 " pathEditMode="relative" rAng="0" ptsTypes="AA">
                                      <p:cBhvr>
                                        <p:cTn id="39" dur="2000" fill="hold"/>
                                        <p:tgtEl>
                                          <p:spTgt spid="5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6458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3.7037E-6 L 3.75E-6 -0.39329 " pathEditMode="relative" rAng="0" ptsTypes="AA">
                                      <p:cBhvr>
                                        <p:cTn id="41" dur="2000" fill="hold"/>
                                        <p:tgtEl>
                                          <p:spTgt spid="5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676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4.44444E-6 L 4.16667E-6 -0.4588 " pathEditMode="relative" rAng="0" ptsTypes="AA">
                                      <p:cBhvr>
                                        <p:cTn id="43" dur="2000" fill="hold"/>
                                        <p:tgtEl>
                                          <p:spTgt spid="5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2940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-1.85185E-6 L 3.54167E-6 -0.52361 " pathEditMode="relative" rAng="0" ptsTypes="AA">
                                      <p:cBhvr>
                                        <p:cTn id="45" dur="2000" fill="hold"/>
                                        <p:tgtEl>
                                          <p:spTgt spid="5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6181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1.11111E-6 L 4.375E-6 -0.58912 " pathEditMode="relative" rAng="0" ptsTypes="AA">
                                      <p:cBhvr>
                                        <p:cTn id="47" dur="2000" fill="hold"/>
                                        <p:tgtEl>
                                          <p:spTgt spid="5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946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200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5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3" dur="500"/>
                                        <p:tgtEl>
                                          <p:spTgt spid="5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6" dur="500"/>
                                        <p:tgtEl>
                                          <p:spTgt spid="5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9" dur="500"/>
                                        <p:tgtEl>
                                          <p:spTgt spid="5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2" dur="500"/>
                                        <p:tgtEl>
                                          <p:spTgt spid="5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5" dur="500"/>
                                        <p:tgtEl>
                                          <p:spTgt spid="5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8" dur="500"/>
                                        <p:tgtEl>
                                          <p:spTgt spid="5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1" dur="500"/>
                                        <p:tgtEl>
                                          <p:spTgt spid="5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4" dur="500"/>
                                        <p:tgtEl>
                                          <p:spTgt spid="5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7" dur="500"/>
                                        <p:tgtEl>
                                          <p:spTgt spid="5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0" dur="500"/>
                                        <p:tgtEl>
                                          <p:spTgt spid="5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-1.11111E-6 L -0.0737 0.06551 " pathEditMode="relative" rAng="0" ptsTypes="AA">
                                      <p:cBhvr>
                                        <p:cTn id="85" dur="2000" fill="hold"/>
                                        <p:tgtEl>
                                          <p:spTgt spid="5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85" y="326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5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5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6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6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5" name="Group 94">
            <a:extLst>
              <a:ext uri="{FF2B5EF4-FFF2-40B4-BE49-F238E27FC236}">
                <a16:creationId xmlns:a16="http://schemas.microsoft.com/office/drawing/2014/main" id="{CC03FFC4-B9C8-427E-82E2-92738F2A575D}"/>
              </a:ext>
            </a:extLst>
          </p:cNvPr>
          <p:cNvGrpSpPr/>
          <p:nvPr/>
        </p:nvGrpSpPr>
        <p:grpSpPr>
          <a:xfrm>
            <a:off x="427567" y="483282"/>
            <a:ext cx="11303246" cy="820709"/>
            <a:chOff x="602299" y="3381318"/>
            <a:chExt cx="4752378" cy="820709"/>
          </a:xfrm>
        </p:grpSpPr>
        <p:sp>
          <p:nvSpPr>
            <p:cNvPr id="96" name="Rectangle: Rounded Corners 95">
              <a:extLst>
                <a:ext uri="{FF2B5EF4-FFF2-40B4-BE49-F238E27FC236}">
                  <a16:creationId xmlns:a16="http://schemas.microsoft.com/office/drawing/2014/main" id="{68F984A1-62FD-4A8A-9B10-33C5713C4FEC}"/>
                </a:ext>
              </a:extLst>
            </p:cNvPr>
            <p:cNvSpPr/>
            <p:nvPr/>
          </p:nvSpPr>
          <p:spPr>
            <a:xfrm>
              <a:off x="602299" y="3381318"/>
              <a:ext cx="4752378" cy="820709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E0CF7F01-AD9C-4B85-9CB4-562A0908CDCF}"/>
                </a:ext>
              </a:extLst>
            </p:cNvPr>
            <p:cNvSpPr txBox="1"/>
            <p:nvPr/>
          </p:nvSpPr>
          <p:spPr>
            <a:xfrm>
              <a:off x="616569" y="3499074"/>
              <a:ext cx="472287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539, 549, 559,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sp>
        <p:nvSpPr>
          <p:cNvPr id="98" name="Rectangle 97">
            <a:extLst>
              <a:ext uri="{FF2B5EF4-FFF2-40B4-BE49-F238E27FC236}">
                <a16:creationId xmlns:a16="http://schemas.microsoft.com/office/drawing/2014/main" id="{A13C0F73-64DC-4A0C-828A-9636AF86E61E}"/>
              </a:ext>
            </a:extLst>
          </p:cNvPr>
          <p:cNvSpPr/>
          <p:nvPr/>
        </p:nvSpPr>
        <p:spPr>
          <a:xfrm>
            <a:off x="3261506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F1E1EEAB-E1D0-41EE-BD47-808B546A9C08}"/>
              </a:ext>
            </a:extLst>
          </p:cNvPr>
          <p:cNvSpPr txBox="1"/>
          <p:nvPr/>
        </p:nvSpPr>
        <p:spPr>
          <a:xfrm>
            <a:off x="3257763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569</a:t>
            </a:r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51E74A14-672E-4FF1-8460-4BD64EA1A7AD}"/>
              </a:ext>
            </a:extLst>
          </p:cNvPr>
          <p:cNvSpPr/>
          <p:nvPr/>
        </p:nvSpPr>
        <p:spPr>
          <a:xfrm>
            <a:off x="4459623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910DB449-8A1D-4007-856B-CD2DFD35C93F}"/>
              </a:ext>
            </a:extLst>
          </p:cNvPr>
          <p:cNvSpPr txBox="1"/>
          <p:nvPr/>
        </p:nvSpPr>
        <p:spPr>
          <a:xfrm>
            <a:off x="4455880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579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7E4B2C87-C8AC-4BC5-B5C7-232AA6A6DEA0}"/>
              </a:ext>
            </a:extLst>
          </p:cNvPr>
          <p:cNvSpPr/>
          <p:nvPr/>
        </p:nvSpPr>
        <p:spPr>
          <a:xfrm>
            <a:off x="5659915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CC98BBB1-CD07-4310-A0AF-88F2F2D0AA48}"/>
              </a:ext>
            </a:extLst>
          </p:cNvPr>
          <p:cNvSpPr txBox="1"/>
          <p:nvPr/>
        </p:nvSpPr>
        <p:spPr>
          <a:xfrm>
            <a:off x="5656172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589</a:t>
            </a: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A93D63ED-A776-465E-98A3-697C554C5D0B}"/>
              </a:ext>
            </a:extLst>
          </p:cNvPr>
          <p:cNvSpPr/>
          <p:nvPr/>
        </p:nvSpPr>
        <p:spPr>
          <a:xfrm>
            <a:off x="6842792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5F7FF16A-CFA7-4026-92BF-C86A97FA6077}"/>
              </a:ext>
            </a:extLst>
          </p:cNvPr>
          <p:cNvSpPr txBox="1"/>
          <p:nvPr/>
        </p:nvSpPr>
        <p:spPr>
          <a:xfrm>
            <a:off x="6839049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599</a:t>
            </a: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76F2F87C-D923-4C54-8FF8-1D17228B5E09}"/>
              </a:ext>
            </a:extLst>
          </p:cNvPr>
          <p:cNvSpPr/>
          <p:nvPr/>
        </p:nvSpPr>
        <p:spPr>
          <a:xfrm>
            <a:off x="8040909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7A0E740F-3853-446E-AAFA-32BB7874C44F}"/>
              </a:ext>
            </a:extLst>
          </p:cNvPr>
          <p:cNvSpPr txBox="1"/>
          <p:nvPr/>
        </p:nvSpPr>
        <p:spPr>
          <a:xfrm>
            <a:off x="8037166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609</a:t>
            </a:r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07047B2C-61FF-4CEB-979B-19F1B03D6CC7}"/>
              </a:ext>
            </a:extLst>
          </p:cNvPr>
          <p:cNvSpPr/>
          <p:nvPr/>
        </p:nvSpPr>
        <p:spPr>
          <a:xfrm>
            <a:off x="9241201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CDAC0EA7-53AC-43CD-83E2-1E517F8918B7}"/>
              </a:ext>
            </a:extLst>
          </p:cNvPr>
          <p:cNvSpPr txBox="1"/>
          <p:nvPr/>
        </p:nvSpPr>
        <p:spPr>
          <a:xfrm>
            <a:off x="9237458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619</a:t>
            </a:r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3D65CEAF-E277-4785-9426-B57E3E5E2227}"/>
              </a:ext>
            </a:extLst>
          </p:cNvPr>
          <p:cNvSpPr/>
          <p:nvPr/>
        </p:nvSpPr>
        <p:spPr>
          <a:xfrm>
            <a:off x="10422528" y="604659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0DBD1B1C-54DE-4B59-A3CA-8C0E54D4A2B8}"/>
              </a:ext>
            </a:extLst>
          </p:cNvPr>
          <p:cNvSpPr txBox="1"/>
          <p:nvPr/>
        </p:nvSpPr>
        <p:spPr>
          <a:xfrm>
            <a:off x="10418785" y="595720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629</a:t>
            </a:r>
          </a:p>
        </p:txBody>
      </p:sp>
      <p:grpSp>
        <p:nvGrpSpPr>
          <p:cNvPr id="905" name="Group 904">
            <a:extLst>
              <a:ext uri="{FF2B5EF4-FFF2-40B4-BE49-F238E27FC236}">
                <a16:creationId xmlns:a16="http://schemas.microsoft.com/office/drawing/2014/main" id="{9A9201C0-3B92-4A99-B41A-93E761E39A14}"/>
              </a:ext>
            </a:extLst>
          </p:cNvPr>
          <p:cNvGrpSpPr/>
          <p:nvPr/>
        </p:nvGrpSpPr>
        <p:grpSpPr>
          <a:xfrm>
            <a:off x="2692908" y="1838266"/>
            <a:ext cx="446399" cy="428686"/>
            <a:chOff x="463698" y="934501"/>
            <a:chExt cx="446399" cy="428686"/>
          </a:xfrm>
        </p:grpSpPr>
        <p:sp>
          <p:nvSpPr>
            <p:cNvPr id="906" name="Oval 905">
              <a:extLst>
                <a:ext uri="{FF2B5EF4-FFF2-40B4-BE49-F238E27FC236}">
                  <a16:creationId xmlns:a16="http://schemas.microsoft.com/office/drawing/2014/main" id="{41EE632E-C5EE-4A2C-BE08-35287109AC66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07" name="TextBox 906">
              <a:extLst>
                <a:ext uri="{FF2B5EF4-FFF2-40B4-BE49-F238E27FC236}">
                  <a16:creationId xmlns:a16="http://schemas.microsoft.com/office/drawing/2014/main" id="{C51D51E7-3882-4BE6-A365-52ACA8A8D6BD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908" name="Group 907">
            <a:extLst>
              <a:ext uri="{FF2B5EF4-FFF2-40B4-BE49-F238E27FC236}">
                <a16:creationId xmlns:a16="http://schemas.microsoft.com/office/drawing/2014/main" id="{39194108-0F6B-4CFE-828A-B9735713698E}"/>
              </a:ext>
            </a:extLst>
          </p:cNvPr>
          <p:cNvGrpSpPr/>
          <p:nvPr/>
        </p:nvGrpSpPr>
        <p:grpSpPr>
          <a:xfrm>
            <a:off x="2691342" y="2283457"/>
            <a:ext cx="446399" cy="428686"/>
            <a:chOff x="457051" y="1380030"/>
            <a:chExt cx="446399" cy="428686"/>
          </a:xfrm>
        </p:grpSpPr>
        <p:sp>
          <p:nvSpPr>
            <p:cNvPr id="909" name="Oval 908">
              <a:extLst>
                <a:ext uri="{FF2B5EF4-FFF2-40B4-BE49-F238E27FC236}">
                  <a16:creationId xmlns:a16="http://schemas.microsoft.com/office/drawing/2014/main" id="{31A0C244-DC9D-4783-B133-BF15C293609E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E1250562-F28A-453C-912A-A789683217A1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911" name="Group 910">
            <a:extLst>
              <a:ext uri="{FF2B5EF4-FFF2-40B4-BE49-F238E27FC236}">
                <a16:creationId xmlns:a16="http://schemas.microsoft.com/office/drawing/2014/main" id="{6DB703C2-1609-4D78-B907-91D7E8DC53EE}"/>
              </a:ext>
            </a:extLst>
          </p:cNvPr>
          <p:cNvGrpSpPr/>
          <p:nvPr/>
        </p:nvGrpSpPr>
        <p:grpSpPr>
          <a:xfrm>
            <a:off x="2694426" y="2734742"/>
            <a:ext cx="446399" cy="428686"/>
            <a:chOff x="460084" y="1832999"/>
            <a:chExt cx="446399" cy="428686"/>
          </a:xfrm>
        </p:grpSpPr>
        <p:sp>
          <p:nvSpPr>
            <p:cNvPr id="912" name="Oval 911">
              <a:extLst>
                <a:ext uri="{FF2B5EF4-FFF2-40B4-BE49-F238E27FC236}">
                  <a16:creationId xmlns:a16="http://schemas.microsoft.com/office/drawing/2014/main" id="{41737E1F-E1AD-4510-8CCF-7B66198E1A10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1E70067C-837A-4C91-9A95-833E42B2F25A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914" name="Group 913">
            <a:extLst>
              <a:ext uri="{FF2B5EF4-FFF2-40B4-BE49-F238E27FC236}">
                <a16:creationId xmlns:a16="http://schemas.microsoft.com/office/drawing/2014/main" id="{DB3EF671-D7A0-4D9D-BE39-8147CD0D155D}"/>
              </a:ext>
            </a:extLst>
          </p:cNvPr>
          <p:cNvGrpSpPr/>
          <p:nvPr/>
        </p:nvGrpSpPr>
        <p:grpSpPr>
          <a:xfrm>
            <a:off x="2692171" y="3177531"/>
            <a:ext cx="446399" cy="428686"/>
            <a:chOff x="453437" y="2278528"/>
            <a:chExt cx="446399" cy="428686"/>
          </a:xfrm>
        </p:grpSpPr>
        <p:sp>
          <p:nvSpPr>
            <p:cNvPr id="915" name="Oval 914">
              <a:extLst>
                <a:ext uri="{FF2B5EF4-FFF2-40B4-BE49-F238E27FC236}">
                  <a16:creationId xmlns:a16="http://schemas.microsoft.com/office/drawing/2014/main" id="{ABFDFA48-EA90-4902-9ADB-370CE7519E38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16" name="TextBox 915">
              <a:extLst>
                <a:ext uri="{FF2B5EF4-FFF2-40B4-BE49-F238E27FC236}">
                  <a16:creationId xmlns:a16="http://schemas.microsoft.com/office/drawing/2014/main" id="{EDFD8672-E664-4BB7-A0F7-635F7A17407F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917" name="Group 916">
            <a:extLst>
              <a:ext uri="{FF2B5EF4-FFF2-40B4-BE49-F238E27FC236}">
                <a16:creationId xmlns:a16="http://schemas.microsoft.com/office/drawing/2014/main" id="{291474AF-8517-4E01-9E90-D84C0E35DDC1}"/>
              </a:ext>
            </a:extLst>
          </p:cNvPr>
          <p:cNvGrpSpPr/>
          <p:nvPr/>
        </p:nvGrpSpPr>
        <p:grpSpPr>
          <a:xfrm>
            <a:off x="2692135" y="3621783"/>
            <a:ext cx="446399" cy="428686"/>
            <a:chOff x="448639" y="2727542"/>
            <a:chExt cx="446399" cy="428686"/>
          </a:xfrm>
        </p:grpSpPr>
        <p:sp>
          <p:nvSpPr>
            <p:cNvPr id="918" name="Oval 917">
              <a:extLst>
                <a:ext uri="{FF2B5EF4-FFF2-40B4-BE49-F238E27FC236}">
                  <a16:creationId xmlns:a16="http://schemas.microsoft.com/office/drawing/2014/main" id="{9A21835D-F21D-4D43-B832-6007EE6721D9}"/>
                </a:ext>
              </a:extLst>
            </p:cNvPr>
            <p:cNvSpPr/>
            <p:nvPr/>
          </p:nvSpPr>
          <p:spPr>
            <a:xfrm>
              <a:off x="448639" y="2727542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19" name="TextBox 918">
              <a:extLst>
                <a:ext uri="{FF2B5EF4-FFF2-40B4-BE49-F238E27FC236}">
                  <a16:creationId xmlns:a16="http://schemas.microsoft.com/office/drawing/2014/main" id="{4AA10C47-18BC-4FD8-834F-E5A39D8EAF2F}"/>
                </a:ext>
              </a:extLst>
            </p:cNvPr>
            <p:cNvSpPr txBox="1"/>
            <p:nvPr/>
          </p:nvSpPr>
          <p:spPr>
            <a:xfrm>
              <a:off x="500875" y="2756661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920" name="Group 919">
            <a:extLst>
              <a:ext uri="{FF2B5EF4-FFF2-40B4-BE49-F238E27FC236}">
                <a16:creationId xmlns:a16="http://schemas.microsoft.com/office/drawing/2014/main" id="{096B8A0E-7E42-4D7D-91AB-F0310FBFCC39}"/>
              </a:ext>
            </a:extLst>
          </p:cNvPr>
          <p:cNvGrpSpPr/>
          <p:nvPr/>
        </p:nvGrpSpPr>
        <p:grpSpPr>
          <a:xfrm>
            <a:off x="2695465" y="4065496"/>
            <a:ext cx="446399" cy="428686"/>
            <a:chOff x="463698" y="934501"/>
            <a:chExt cx="446399" cy="428686"/>
          </a:xfrm>
        </p:grpSpPr>
        <p:sp>
          <p:nvSpPr>
            <p:cNvPr id="921" name="Oval 920">
              <a:extLst>
                <a:ext uri="{FF2B5EF4-FFF2-40B4-BE49-F238E27FC236}">
                  <a16:creationId xmlns:a16="http://schemas.microsoft.com/office/drawing/2014/main" id="{08F44F12-4299-4A81-A5DD-0920A0D77D7D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22" name="TextBox 921">
              <a:extLst>
                <a:ext uri="{FF2B5EF4-FFF2-40B4-BE49-F238E27FC236}">
                  <a16:creationId xmlns:a16="http://schemas.microsoft.com/office/drawing/2014/main" id="{E5D2740A-B615-4EC2-A0DB-5DB6AABFB36B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923" name="Group 922">
            <a:extLst>
              <a:ext uri="{FF2B5EF4-FFF2-40B4-BE49-F238E27FC236}">
                <a16:creationId xmlns:a16="http://schemas.microsoft.com/office/drawing/2014/main" id="{1A9C6B15-A374-48BB-A9F3-A181399F41FC}"/>
              </a:ext>
            </a:extLst>
          </p:cNvPr>
          <p:cNvGrpSpPr/>
          <p:nvPr/>
        </p:nvGrpSpPr>
        <p:grpSpPr>
          <a:xfrm>
            <a:off x="2693899" y="4518547"/>
            <a:ext cx="446399" cy="428686"/>
            <a:chOff x="457051" y="1380030"/>
            <a:chExt cx="446399" cy="428686"/>
          </a:xfrm>
        </p:grpSpPr>
        <p:sp>
          <p:nvSpPr>
            <p:cNvPr id="924" name="Oval 923">
              <a:extLst>
                <a:ext uri="{FF2B5EF4-FFF2-40B4-BE49-F238E27FC236}">
                  <a16:creationId xmlns:a16="http://schemas.microsoft.com/office/drawing/2014/main" id="{383DE16E-4857-472C-A024-3D96156E0180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25" name="TextBox 924">
              <a:extLst>
                <a:ext uri="{FF2B5EF4-FFF2-40B4-BE49-F238E27FC236}">
                  <a16:creationId xmlns:a16="http://schemas.microsoft.com/office/drawing/2014/main" id="{37234726-21DF-47B6-90AC-C729CC1083A2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926" name="Group 925">
            <a:extLst>
              <a:ext uri="{FF2B5EF4-FFF2-40B4-BE49-F238E27FC236}">
                <a16:creationId xmlns:a16="http://schemas.microsoft.com/office/drawing/2014/main" id="{3E435749-351D-4243-A765-0965E381E5F0}"/>
              </a:ext>
            </a:extLst>
          </p:cNvPr>
          <p:cNvGrpSpPr/>
          <p:nvPr/>
        </p:nvGrpSpPr>
        <p:grpSpPr>
          <a:xfrm>
            <a:off x="2696983" y="4961972"/>
            <a:ext cx="446399" cy="428686"/>
            <a:chOff x="460084" y="1832999"/>
            <a:chExt cx="446399" cy="428686"/>
          </a:xfrm>
        </p:grpSpPr>
        <p:sp>
          <p:nvSpPr>
            <p:cNvPr id="927" name="Oval 926">
              <a:extLst>
                <a:ext uri="{FF2B5EF4-FFF2-40B4-BE49-F238E27FC236}">
                  <a16:creationId xmlns:a16="http://schemas.microsoft.com/office/drawing/2014/main" id="{7278996E-1449-4D72-86AC-5004505B6532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28" name="TextBox 927">
              <a:extLst>
                <a:ext uri="{FF2B5EF4-FFF2-40B4-BE49-F238E27FC236}">
                  <a16:creationId xmlns:a16="http://schemas.microsoft.com/office/drawing/2014/main" id="{E32D456D-7C45-4F28-AB19-B60F1770E488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929" name="Group 928">
            <a:extLst>
              <a:ext uri="{FF2B5EF4-FFF2-40B4-BE49-F238E27FC236}">
                <a16:creationId xmlns:a16="http://schemas.microsoft.com/office/drawing/2014/main" id="{79FDA97D-DDCB-4CEC-84C7-0544654A5003}"/>
              </a:ext>
            </a:extLst>
          </p:cNvPr>
          <p:cNvGrpSpPr/>
          <p:nvPr/>
        </p:nvGrpSpPr>
        <p:grpSpPr>
          <a:xfrm>
            <a:off x="2694728" y="5404761"/>
            <a:ext cx="446399" cy="428686"/>
            <a:chOff x="453437" y="2278528"/>
            <a:chExt cx="446399" cy="428686"/>
          </a:xfrm>
        </p:grpSpPr>
        <p:sp>
          <p:nvSpPr>
            <p:cNvPr id="930" name="Oval 929">
              <a:extLst>
                <a:ext uri="{FF2B5EF4-FFF2-40B4-BE49-F238E27FC236}">
                  <a16:creationId xmlns:a16="http://schemas.microsoft.com/office/drawing/2014/main" id="{35DA8B22-43AD-4901-B05C-5F14E22B8C9D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31" name="TextBox 930">
              <a:extLst>
                <a:ext uri="{FF2B5EF4-FFF2-40B4-BE49-F238E27FC236}">
                  <a16:creationId xmlns:a16="http://schemas.microsoft.com/office/drawing/2014/main" id="{68F39FDD-6DB3-4F42-AF06-8A4A37A72812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932" name="Group 931">
            <a:extLst>
              <a:ext uri="{FF2B5EF4-FFF2-40B4-BE49-F238E27FC236}">
                <a16:creationId xmlns:a16="http://schemas.microsoft.com/office/drawing/2014/main" id="{33DFE62A-7ADC-49E5-BA6A-B90E1BF8C6F8}"/>
              </a:ext>
            </a:extLst>
          </p:cNvPr>
          <p:cNvGrpSpPr/>
          <p:nvPr/>
        </p:nvGrpSpPr>
        <p:grpSpPr>
          <a:xfrm>
            <a:off x="1783261" y="1835269"/>
            <a:ext cx="492471" cy="428686"/>
            <a:chOff x="1333467" y="934501"/>
            <a:chExt cx="492471" cy="428686"/>
          </a:xfrm>
        </p:grpSpPr>
        <p:sp>
          <p:nvSpPr>
            <p:cNvPr id="933" name="Oval 932">
              <a:extLst>
                <a:ext uri="{FF2B5EF4-FFF2-40B4-BE49-F238E27FC236}">
                  <a16:creationId xmlns:a16="http://schemas.microsoft.com/office/drawing/2014/main" id="{61CAD850-1CCF-46D0-8BF6-1459D8306AB7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34" name="TextBox 933">
              <a:extLst>
                <a:ext uri="{FF2B5EF4-FFF2-40B4-BE49-F238E27FC236}">
                  <a16:creationId xmlns:a16="http://schemas.microsoft.com/office/drawing/2014/main" id="{15ECDF10-B3B9-4B00-9EF0-A912BC9B9242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935" name="Group 934">
            <a:extLst>
              <a:ext uri="{FF2B5EF4-FFF2-40B4-BE49-F238E27FC236}">
                <a16:creationId xmlns:a16="http://schemas.microsoft.com/office/drawing/2014/main" id="{B5340A95-118A-4364-B969-E6EE9CB591C8}"/>
              </a:ext>
            </a:extLst>
          </p:cNvPr>
          <p:cNvGrpSpPr/>
          <p:nvPr/>
        </p:nvGrpSpPr>
        <p:grpSpPr>
          <a:xfrm>
            <a:off x="1777449" y="2284708"/>
            <a:ext cx="492471" cy="428686"/>
            <a:chOff x="1333467" y="934501"/>
            <a:chExt cx="492471" cy="428686"/>
          </a:xfrm>
        </p:grpSpPr>
        <p:sp>
          <p:nvSpPr>
            <p:cNvPr id="936" name="Oval 935">
              <a:extLst>
                <a:ext uri="{FF2B5EF4-FFF2-40B4-BE49-F238E27FC236}">
                  <a16:creationId xmlns:a16="http://schemas.microsoft.com/office/drawing/2014/main" id="{C15149BB-281C-46EC-A6EF-B14DAFE6FBDB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37" name="TextBox 936">
              <a:extLst>
                <a:ext uri="{FF2B5EF4-FFF2-40B4-BE49-F238E27FC236}">
                  <a16:creationId xmlns:a16="http://schemas.microsoft.com/office/drawing/2014/main" id="{064C7CCF-11AD-4CE9-920E-E12754326B55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938" name="Group 937">
            <a:extLst>
              <a:ext uri="{FF2B5EF4-FFF2-40B4-BE49-F238E27FC236}">
                <a16:creationId xmlns:a16="http://schemas.microsoft.com/office/drawing/2014/main" id="{4AD114EB-2BE3-4E0B-B1B8-9EA7DB85ABF6}"/>
              </a:ext>
            </a:extLst>
          </p:cNvPr>
          <p:cNvGrpSpPr/>
          <p:nvPr/>
        </p:nvGrpSpPr>
        <p:grpSpPr>
          <a:xfrm>
            <a:off x="1784785" y="2729945"/>
            <a:ext cx="492471" cy="428686"/>
            <a:chOff x="1333467" y="934501"/>
            <a:chExt cx="492471" cy="428686"/>
          </a:xfrm>
        </p:grpSpPr>
        <p:sp>
          <p:nvSpPr>
            <p:cNvPr id="939" name="Oval 938">
              <a:extLst>
                <a:ext uri="{FF2B5EF4-FFF2-40B4-BE49-F238E27FC236}">
                  <a16:creationId xmlns:a16="http://schemas.microsoft.com/office/drawing/2014/main" id="{07A8E6A5-02F4-4047-8720-6FE56CE0E6E3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40" name="TextBox 939">
              <a:extLst>
                <a:ext uri="{FF2B5EF4-FFF2-40B4-BE49-F238E27FC236}">
                  <a16:creationId xmlns:a16="http://schemas.microsoft.com/office/drawing/2014/main" id="{7CE45F0E-0EC7-40DE-965E-5010283139DB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941" name="Group 940">
            <a:extLst>
              <a:ext uri="{FF2B5EF4-FFF2-40B4-BE49-F238E27FC236}">
                <a16:creationId xmlns:a16="http://schemas.microsoft.com/office/drawing/2014/main" id="{0F210727-7451-4FE6-8C88-3C1044F10A11}"/>
              </a:ext>
            </a:extLst>
          </p:cNvPr>
          <p:cNvGrpSpPr/>
          <p:nvPr/>
        </p:nvGrpSpPr>
        <p:grpSpPr>
          <a:xfrm>
            <a:off x="1778973" y="3179384"/>
            <a:ext cx="492471" cy="428686"/>
            <a:chOff x="1333467" y="934501"/>
            <a:chExt cx="492471" cy="428686"/>
          </a:xfrm>
        </p:grpSpPr>
        <p:sp>
          <p:nvSpPr>
            <p:cNvPr id="942" name="Oval 941">
              <a:extLst>
                <a:ext uri="{FF2B5EF4-FFF2-40B4-BE49-F238E27FC236}">
                  <a16:creationId xmlns:a16="http://schemas.microsoft.com/office/drawing/2014/main" id="{3A123FEA-DB1A-4AD2-9040-0E78E94E4910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43" name="TextBox 942">
              <a:extLst>
                <a:ext uri="{FF2B5EF4-FFF2-40B4-BE49-F238E27FC236}">
                  <a16:creationId xmlns:a16="http://schemas.microsoft.com/office/drawing/2014/main" id="{4CE1CBAC-10A3-4129-B1A1-C3862D3D67E7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944" name="Group 943">
            <a:extLst>
              <a:ext uri="{FF2B5EF4-FFF2-40B4-BE49-F238E27FC236}">
                <a16:creationId xmlns:a16="http://schemas.microsoft.com/office/drawing/2014/main" id="{982924AE-B253-4AD9-9C6A-05149BC566DF}"/>
              </a:ext>
            </a:extLst>
          </p:cNvPr>
          <p:cNvGrpSpPr/>
          <p:nvPr/>
        </p:nvGrpSpPr>
        <p:grpSpPr>
          <a:xfrm>
            <a:off x="1781873" y="3625644"/>
            <a:ext cx="492471" cy="428686"/>
            <a:chOff x="1333467" y="934501"/>
            <a:chExt cx="492471" cy="428686"/>
          </a:xfrm>
        </p:grpSpPr>
        <p:sp>
          <p:nvSpPr>
            <p:cNvPr id="945" name="Oval 944">
              <a:extLst>
                <a:ext uri="{FF2B5EF4-FFF2-40B4-BE49-F238E27FC236}">
                  <a16:creationId xmlns:a16="http://schemas.microsoft.com/office/drawing/2014/main" id="{0050A258-E30B-4EBF-A995-11190508F633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46" name="TextBox 945">
              <a:extLst>
                <a:ext uri="{FF2B5EF4-FFF2-40B4-BE49-F238E27FC236}">
                  <a16:creationId xmlns:a16="http://schemas.microsoft.com/office/drawing/2014/main" id="{D78A2D0F-5291-42D6-9F70-D3F20EDD413D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947" name="Group 946">
            <a:extLst>
              <a:ext uri="{FF2B5EF4-FFF2-40B4-BE49-F238E27FC236}">
                <a16:creationId xmlns:a16="http://schemas.microsoft.com/office/drawing/2014/main" id="{77BA012A-6E69-41EC-895F-18A1D8EE747A}"/>
              </a:ext>
            </a:extLst>
          </p:cNvPr>
          <p:cNvGrpSpPr/>
          <p:nvPr/>
        </p:nvGrpSpPr>
        <p:grpSpPr>
          <a:xfrm>
            <a:off x="1776061" y="4075083"/>
            <a:ext cx="492471" cy="428686"/>
            <a:chOff x="1333467" y="934501"/>
            <a:chExt cx="492471" cy="428686"/>
          </a:xfrm>
        </p:grpSpPr>
        <p:sp>
          <p:nvSpPr>
            <p:cNvPr id="948" name="Oval 947">
              <a:extLst>
                <a:ext uri="{FF2B5EF4-FFF2-40B4-BE49-F238E27FC236}">
                  <a16:creationId xmlns:a16="http://schemas.microsoft.com/office/drawing/2014/main" id="{EE31FC09-3F11-4120-9048-62EE825A423D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49" name="TextBox 948">
              <a:extLst>
                <a:ext uri="{FF2B5EF4-FFF2-40B4-BE49-F238E27FC236}">
                  <a16:creationId xmlns:a16="http://schemas.microsoft.com/office/drawing/2014/main" id="{002370C3-EE86-4662-B7FD-1CF891F46829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950" name="Group 949">
            <a:extLst>
              <a:ext uri="{FF2B5EF4-FFF2-40B4-BE49-F238E27FC236}">
                <a16:creationId xmlns:a16="http://schemas.microsoft.com/office/drawing/2014/main" id="{D7E6B077-1949-4230-91EA-863F2009564A}"/>
              </a:ext>
            </a:extLst>
          </p:cNvPr>
          <p:cNvGrpSpPr/>
          <p:nvPr/>
        </p:nvGrpSpPr>
        <p:grpSpPr>
          <a:xfrm>
            <a:off x="1782073" y="4517967"/>
            <a:ext cx="492471" cy="428686"/>
            <a:chOff x="1333467" y="934501"/>
            <a:chExt cx="492471" cy="428686"/>
          </a:xfrm>
        </p:grpSpPr>
        <p:sp>
          <p:nvSpPr>
            <p:cNvPr id="951" name="Oval 950">
              <a:extLst>
                <a:ext uri="{FF2B5EF4-FFF2-40B4-BE49-F238E27FC236}">
                  <a16:creationId xmlns:a16="http://schemas.microsoft.com/office/drawing/2014/main" id="{854E8E26-CB38-40C0-84A0-F6D62B402A5D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52" name="TextBox 951">
              <a:extLst>
                <a:ext uri="{FF2B5EF4-FFF2-40B4-BE49-F238E27FC236}">
                  <a16:creationId xmlns:a16="http://schemas.microsoft.com/office/drawing/2014/main" id="{8A67181E-6472-46DD-B164-0CDDAAB26900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953" name="Group 952">
            <a:extLst>
              <a:ext uri="{FF2B5EF4-FFF2-40B4-BE49-F238E27FC236}">
                <a16:creationId xmlns:a16="http://schemas.microsoft.com/office/drawing/2014/main" id="{6DA3C488-2BA3-4D07-857A-52B07AD3A8F2}"/>
              </a:ext>
            </a:extLst>
          </p:cNvPr>
          <p:cNvGrpSpPr/>
          <p:nvPr/>
        </p:nvGrpSpPr>
        <p:grpSpPr>
          <a:xfrm>
            <a:off x="1733438" y="1834012"/>
            <a:ext cx="593466" cy="428686"/>
            <a:chOff x="2176723" y="934501"/>
            <a:chExt cx="593466" cy="428686"/>
          </a:xfrm>
        </p:grpSpPr>
        <p:sp>
          <p:nvSpPr>
            <p:cNvPr id="954" name="Oval 953">
              <a:extLst>
                <a:ext uri="{FF2B5EF4-FFF2-40B4-BE49-F238E27FC236}">
                  <a16:creationId xmlns:a16="http://schemas.microsoft.com/office/drawing/2014/main" id="{19D8A4EF-0654-4F73-97DA-85209279E517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55" name="TextBox 954">
              <a:extLst>
                <a:ext uri="{FF2B5EF4-FFF2-40B4-BE49-F238E27FC236}">
                  <a16:creationId xmlns:a16="http://schemas.microsoft.com/office/drawing/2014/main" id="{1F6907C4-E671-498C-9A74-146AC40F6BD3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956" name="Group 955">
            <a:extLst>
              <a:ext uri="{FF2B5EF4-FFF2-40B4-BE49-F238E27FC236}">
                <a16:creationId xmlns:a16="http://schemas.microsoft.com/office/drawing/2014/main" id="{740AFE18-7F89-4139-8A31-B46446FE8815}"/>
              </a:ext>
            </a:extLst>
          </p:cNvPr>
          <p:cNvGrpSpPr/>
          <p:nvPr/>
        </p:nvGrpSpPr>
        <p:grpSpPr>
          <a:xfrm>
            <a:off x="1780166" y="4967201"/>
            <a:ext cx="492471" cy="428686"/>
            <a:chOff x="1333467" y="934501"/>
            <a:chExt cx="492471" cy="428686"/>
          </a:xfrm>
        </p:grpSpPr>
        <p:sp>
          <p:nvSpPr>
            <p:cNvPr id="957" name="Oval 956">
              <a:extLst>
                <a:ext uri="{FF2B5EF4-FFF2-40B4-BE49-F238E27FC236}">
                  <a16:creationId xmlns:a16="http://schemas.microsoft.com/office/drawing/2014/main" id="{FCC5445E-50DF-42FD-90F3-3B7A746F651C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58" name="TextBox 957">
              <a:extLst>
                <a:ext uri="{FF2B5EF4-FFF2-40B4-BE49-F238E27FC236}">
                  <a16:creationId xmlns:a16="http://schemas.microsoft.com/office/drawing/2014/main" id="{3E716259-7153-476F-8C61-FE86DD578F71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959" name="Group 958">
            <a:extLst>
              <a:ext uri="{FF2B5EF4-FFF2-40B4-BE49-F238E27FC236}">
                <a16:creationId xmlns:a16="http://schemas.microsoft.com/office/drawing/2014/main" id="{3DCE5A84-2689-4529-9001-537F9DEB31DE}"/>
              </a:ext>
            </a:extLst>
          </p:cNvPr>
          <p:cNvGrpSpPr/>
          <p:nvPr/>
        </p:nvGrpSpPr>
        <p:grpSpPr>
          <a:xfrm>
            <a:off x="1783597" y="5412643"/>
            <a:ext cx="492471" cy="428686"/>
            <a:chOff x="1333467" y="934501"/>
            <a:chExt cx="492471" cy="428686"/>
          </a:xfrm>
        </p:grpSpPr>
        <p:sp>
          <p:nvSpPr>
            <p:cNvPr id="960" name="Oval 959">
              <a:extLst>
                <a:ext uri="{FF2B5EF4-FFF2-40B4-BE49-F238E27FC236}">
                  <a16:creationId xmlns:a16="http://schemas.microsoft.com/office/drawing/2014/main" id="{AA847F89-C9C3-4778-81F4-865C4B332F83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61" name="TextBox 960">
              <a:extLst>
                <a:ext uri="{FF2B5EF4-FFF2-40B4-BE49-F238E27FC236}">
                  <a16:creationId xmlns:a16="http://schemas.microsoft.com/office/drawing/2014/main" id="{755F5F2C-855F-4070-823B-C11811AE6D3D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962" name="Group 961">
            <a:extLst>
              <a:ext uri="{FF2B5EF4-FFF2-40B4-BE49-F238E27FC236}">
                <a16:creationId xmlns:a16="http://schemas.microsoft.com/office/drawing/2014/main" id="{3CD2FCA7-D39A-440A-85F4-C4C6C428ECD3}"/>
              </a:ext>
            </a:extLst>
          </p:cNvPr>
          <p:cNvGrpSpPr/>
          <p:nvPr/>
        </p:nvGrpSpPr>
        <p:grpSpPr>
          <a:xfrm>
            <a:off x="1777785" y="5862082"/>
            <a:ext cx="492471" cy="428686"/>
            <a:chOff x="1333467" y="934501"/>
            <a:chExt cx="492471" cy="428686"/>
          </a:xfrm>
        </p:grpSpPr>
        <p:sp>
          <p:nvSpPr>
            <p:cNvPr id="963" name="Oval 962">
              <a:extLst>
                <a:ext uri="{FF2B5EF4-FFF2-40B4-BE49-F238E27FC236}">
                  <a16:creationId xmlns:a16="http://schemas.microsoft.com/office/drawing/2014/main" id="{8FE169A8-59DD-4569-AEA3-2736DCF4C83F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64" name="TextBox 963">
              <a:extLst>
                <a:ext uri="{FF2B5EF4-FFF2-40B4-BE49-F238E27FC236}">
                  <a16:creationId xmlns:a16="http://schemas.microsoft.com/office/drawing/2014/main" id="{55D3E5EE-5106-453A-99DE-F935AA5F5595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965" name="Group 964">
            <a:extLst>
              <a:ext uri="{FF2B5EF4-FFF2-40B4-BE49-F238E27FC236}">
                <a16:creationId xmlns:a16="http://schemas.microsoft.com/office/drawing/2014/main" id="{3173C677-BB37-4578-9C92-036024BF8949}"/>
              </a:ext>
            </a:extLst>
          </p:cNvPr>
          <p:cNvGrpSpPr/>
          <p:nvPr/>
        </p:nvGrpSpPr>
        <p:grpSpPr>
          <a:xfrm>
            <a:off x="837439" y="1831123"/>
            <a:ext cx="593466" cy="428686"/>
            <a:chOff x="2176723" y="934501"/>
            <a:chExt cx="593466" cy="428686"/>
          </a:xfrm>
        </p:grpSpPr>
        <p:sp>
          <p:nvSpPr>
            <p:cNvPr id="966" name="Oval 965">
              <a:extLst>
                <a:ext uri="{FF2B5EF4-FFF2-40B4-BE49-F238E27FC236}">
                  <a16:creationId xmlns:a16="http://schemas.microsoft.com/office/drawing/2014/main" id="{65B143CF-9AA7-42BF-8DD7-0EA3BB591DF8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67" name="TextBox 966">
              <a:extLst>
                <a:ext uri="{FF2B5EF4-FFF2-40B4-BE49-F238E27FC236}">
                  <a16:creationId xmlns:a16="http://schemas.microsoft.com/office/drawing/2014/main" id="{373B70E3-50DE-48C7-9D99-B4CE1D1C3D7D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968" name="Group 967">
            <a:extLst>
              <a:ext uri="{FF2B5EF4-FFF2-40B4-BE49-F238E27FC236}">
                <a16:creationId xmlns:a16="http://schemas.microsoft.com/office/drawing/2014/main" id="{44A1D2A8-8137-4290-882B-574C620D222C}"/>
              </a:ext>
            </a:extLst>
          </p:cNvPr>
          <p:cNvGrpSpPr/>
          <p:nvPr/>
        </p:nvGrpSpPr>
        <p:grpSpPr>
          <a:xfrm>
            <a:off x="836207" y="2280004"/>
            <a:ext cx="593466" cy="428686"/>
            <a:chOff x="2176723" y="934501"/>
            <a:chExt cx="593466" cy="428686"/>
          </a:xfrm>
        </p:grpSpPr>
        <p:sp>
          <p:nvSpPr>
            <p:cNvPr id="969" name="Oval 968">
              <a:extLst>
                <a:ext uri="{FF2B5EF4-FFF2-40B4-BE49-F238E27FC236}">
                  <a16:creationId xmlns:a16="http://schemas.microsoft.com/office/drawing/2014/main" id="{E0043EDE-317E-43C7-BD69-BDC6869A2467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70" name="TextBox 969">
              <a:extLst>
                <a:ext uri="{FF2B5EF4-FFF2-40B4-BE49-F238E27FC236}">
                  <a16:creationId xmlns:a16="http://schemas.microsoft.com/office/drawing/2014/main" id="{7A552687-0EC2-48B1-A93D-05B3EFBDC885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971" name="Group 970">
            <a:extLst>
              <a:ext uri="{FF2B5EF4-FFF2-40B4-BE49-F238E27FC236}">
                <a16:creationId xmlns:a16="http://schemas.microsoft.com/office/drawing/2014/main" id="{4AB4E32B-0227-440E-8B09-87211994C7E0}"/>
              </a:ext>
            </a:extLst>
          </p:cNvPr>
          <p:cNvGrpSpPr/>
          <p:nvPr/>
        </p:nvGrpSpPr>
        <p:grpSpPr>
          <a:xfrm>
            <a:off x="833258" y="2724716"/>
            <a:ext cx="593466" cy="428686"/>
            <a:chOff x="2176723" y="934501"/>
            <a:chExt cx="593466" cy="428686"/>
          </a:xfrm>
        </p:grpSpPr>
        <p:sp>
          <p:nvSpPr>
            <p:cNvPr id="972" name="Oval 971">
              <a:extLst>
                <a:ext uri="{FF2B5EF4-FFF2-40B4-BE49-F238E27FC236}">
                  <a16:creationId xmlns:a16="http://schemas.microsoft.com/office/drawing/2014/main" id="{A85E3DBC-C33C-41B3-A9C1-881C39E1CD65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73" name="TextBox 972">
              <a:extLst>
                <a:ext uri="{FF2B5EF4-FFF2-40B4-BE49-F238E27FC236}">
                  <a16:creationId xmlns:a16="http://schemas.microsoft.com/office/drawing/2014/main" id="{19EDE2BB-BB11-45E8-9761-1848F4A4705B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974" name="Group 973">
            <a:extLst>
              <a:ext uri="{FF2B5EF4-FFF2-40B4-BE49-F238E27FC236}">
                <a16:creationId xmlns:a16="http://schemas.microsoft.com/office/drawing/2014/main" id="{A5F56B2A-8A42-4170-AE88-9F26EEFFF3F3}"/>
              </a:ext>
            </a:extLst>
          </p:cNvPr>
          <p:cNvGrpSpPr/>
          <p:nvPr/>
        </p:nvGrpSpPr>
        <p:grpSpPr>
          <a:xfrm>
            <a:off x="832026" y="3173597"/>
            <a:ext cx="593466" cy="428686"/>
            <a:chOff x="2176723" y="934501"/>
            <a:chExt cx="593466" cy="428686"/>
          </a:xfrm>
        </p:grpSpPr>
        <p:sp>
          <p:nvSpPr>
            <p:cNvPr id="975" name="Oval 974">
              <a:extLst>
                <a:ext uri="{FF2B5EF4-FFF2-40B4-BE49-F238E27FC236}">
                  <a16:creationId xmlns:a16="http://schemas.microsoft.com/office/drawing/2014/main" id="{1C93638C-1951-43B8-BA16-270D88ED9405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76" name="TextBox 975">
              <a:extLst>
                <a:ext uri="{FF2B5EF4-FFF2-40B4-BE49-F238E27FC236}">
                  <a16:creationId xmlns:a16="http://schemas.microsoft.com/office/drawing/2014/main" id="{A9AB11E2-4431-4CF3-AD48-71A1E01933A3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977" name="Group 976">
            <a:extLst>
              <a:ext uri="{FF2B5EF4-FFF2-40B4-BE49-F238E27FC236}">
                <a16:creationId xmlns:a16="http://schemas.microsoft.com/office/drawing/2014/main" id="{23A8DFE2-5E99-49FD-99C4-6E37DC3D562E}"/>
              </a:ext>
            </a:extLst>
          </p:cNvPr>
          <p:cNvGrpSpPr/>
          <p:nvPr/>
        </p:nvGrpSpPr>
        <p:grpSpPr>
          <a:xfrm>
            <a:off x="831616" y="3618302"/>
            <a:ext cx="593466" cy="428686"/>
            <a:chOff x="2176723" y="934501"/>
            <a:chExt cx="593466" cy="428686"/>
          </a:xfrm>
        </p:grpSpPr>
        <p:sp>
          <p:nvSpPr>
            <p:cNvPr id="978" name="Oval 977">
              <a:extLst>
                <a:ext uri="{FF2B5EF4-FFF2-40B4-BE49-F238E27FC236}">
                  <a16:creationId xmlns:a16="http://schemas.microsoft.com/office/drawing/2014/main" id="{AF7D8478-3BD3-4356-9798-D1AD12CA67EF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79" name="TextBox 978">
              <a:extLst>
                <a:ext uri="{FF2B5EF4-FFF2-40B4-BE49-F238E27FC236}">
                  <a16:creationId xmlns:a16="http://schemas.microsoft.com/office/drawing/2014/main" id="{43AE2B6C-5D75-4D38-BFC6-8E1407F52EDC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983" name="Group 982">
            <a:extLst>
              <a:ext uri="{FF2B5EF4-FFF2-40B4-BE49-F238E27FC236}">
                <a16:creationId xmlns:a16="http://schemas.microsoft.com/office/drawing/2014/main" id="{A46AA387-144E-414E-8844-9E165CF03CE4}"/>
              </a:ext>
            </a:extLst>
          </p:cNvPr>
          <p:cNvGrpSpPr/>
          <p:nvPr/>
        </p:nvGrpSpPr>
        <p:grpSpPr>
          <a:xfrm>
            <a:off x="1774855" y="1831123"/>
            <a:ext cx="492471" cy="428686"/>
            <a:chOff x="1333467" y="934501"/>
            <a:chExt cx="492471" cy="428686"/>
          </a:xfrm>
        </p:grpSpPr>
        <p:sp>
          <p:nvSpPr>
            <p:cNvPr id="984" name="Oval 983">
              <a:extLst>
                <a:ext uri="{FF2B5EF4-FFF2-40B4-BE49-F238E27FC236}">
                  <a16:creationId xmlns:a16="http://schemas.microsoft.com/office/drawing/2014/main" id="{8724CD4E-AC8A-48A7-8DB8-38F673C3D6EA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85" name="TextBox 984">
              <a:extLst>
                <a:ext uri="{FF2B5EF4-FFF2-40B4-BE49-F238E27FC236}">
                  <a16:creationId xmlns:a16="http://schemas.microsoft.com/office/drawing/2014/main" id="{E908C352-9479-4992-9511-4DA214ED5837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986" name="Group 985">
            <a:extLst>
              <a:ext uri="{FF2B5EF4-FFF2-40B4-BE49-F238E27FC236}">
                <a16:creationId xmlns:a16="http://schemas.microsoft.com/office/drawing/2014/main" id="{39D6C212-4E7B-40F3-8FB2-821FD8D9BA05}"/>
              </a:ext>
            </a:extLst>
          </p:cNvPr>
          <p:cNvGrpSpPr/>
          <p:nvPr/>
        </p:nvGrpSpPr>
        <p:grpSpPr>
          <a:xfrm>
            <a:off x="1769043" y="2280562"/>
            <a:ext cx="492471" cy="428686"/>
            <a:chOff x="1333467" y="934501"/>
            <a:chExt cx="492471" cy="428686"/>
          </a:xfrm>
        </p:grpSpPr>
        <p:sp>
          <p:nvSpPr>
            <p:cNvPr id="987" name="Oval 986">
              <a:extLst>
                <a:ext uri="{FF2B5EF4-FFF2-40B4-BE49-F238E27FC236}">
                  <a16:creationId xmlns:a16="http://schemas.microsoft.com/office/drawing/2014/main" id="{010B847C-C8B5-45B9-8ABA-8A10436F5810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88" name="TextBox 987">
              <a:extLst>
                <a:ext uri="{FF2B5EF4-FFF2-40B4-BE49-F238E27FC236}">
                  <a16:creationId xmlns:a16="http://schemas.microsoft.com/office/drawing/2014/main" id="{D3D03C61-A325-4E68-985A-10C222C8ED07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8239368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9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9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9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9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9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9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1.85185E-6 L 4.375E-6 -0.06782 " pathEditMode="relative" rAng="0" ptsTypes="AA">
                                      <p:cBhvr>
                                        <p:cTn id="41" dur="2000" fill="hold"/>
                                        <p:tgtEl>
                                          <p:spTgt spid="9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403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1.85185E-6 L 3.54167E-6 -0.13264 " pathEditMode="relative" rAng="0" ptsTypes="AA">
                                      <p:cBhvr>
                                        <p:cTn id="43" dur="2000" fill="hold"/>
                                        <p:tgtEl>
                                          <p:spTgt spid="9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644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2.59259E-6 L 4.16667E-6 -0.19815 " pathEditMode="relative" rAng="0" ptsTypes="AA">
                                      <p:cBhvr>
                                        <p:cTn id="45" dur="2000" fill="hold"/>
                                        <p:tgtEl>
                                          <p:spTgt spid="9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9907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-3.7037E-6 L 3.95833E-6 -0.26319 " pathEditMode="relative" rAng="0" ptsTypes="AA">
                                      <p:cBhvr>
                                        <p:cTn id="47" dur="2000" fill="hold"/>
                                        <p:tgtEl>
                                          <p:spTgt spid="9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3171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-2.96296E-6 L 4.58333E-6 -0.32893 " pathEditMode="relative" rAng="0" ptsTypes="AA">
                                      <p:cBhvr>
                                        <p:cTn id="49" dur="2000" fill="hold"/>
                                        <p:tgtEl>
                                          <p:spTgt spid="9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6458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3.7037E-6 L 3.75E-6 -0.39329 " pathEditMode="relative" rAng="0" ptsTypes="AA">
                                      <p:cBhvr>
                                        <p:cTn id="51" dur="2000" fill="hold"/>
                                        <p:tgtEl>
                                          <p:spTgt spid="9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676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4.44444E-6 L 4.16667E-6 -0.4588 " pathEditMode="relative" rAng="0" ptsTypes="AA">
                                      <p:cBhvr>
                                        <p:cTn id="53" dur="2000" fill="hold"/>
                                        <p:tgtEl>
                                          <p:spTgt spid="9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2940"/>
                                    </p:animMotion>
                                  </p:childTnLst>
                                </p:cTn>
                              </p:par>
                              <p:par>
                                <p:cTn id="5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-1.85185E-6 L 3.54167E-6 -0.52361 " pathEditMode="relative" rAng="0" ptsTypes="AA">
                                      <p:cBhvr>
                                        <p:cTn id="55" dur="2000" fill="hold"/>
                                        <p:tgtEl>
                                          <p:spTgt spid="9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6181"/>
                                    </p:animMotion>
                                  </p:childTnLst>
                                </p:cTn>
                              </p:par>
                              <p:par>
                                <p:cTn id="5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1.11111E-6 L 4.375E-6 -0.58912 " pathEditMode="relative" rAng="0" ptsTypes="AA">
                                      <p:cBhvr>
                                        <p:cTn id="57" dur="2000" fill="hold"/>
                                        <p:tgtEl>
                                          <p:spTgt spid="9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946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2000"/>
                            </p:stCondLst>
                            <p:childTnLst>
                              <p:par>
                                <p:cTn id="5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9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3" dur="500"/>
                                        <p:tgtEl>
                                          <p:spTgt spid="9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6" dur="500"/>
                                        <p:tgtEl>
                                          <p:spTgt spid="9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9" dur="500"/>
                                        <p:tgtEl>
                                          <p:spTgt spid="9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2" dur="500"/>
                                        <p:tgtEl>
                                          <p:spTgt spid="9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5" dur="500"/>
                                        <p:tgtEl>
                                          <p:spTgt spid="9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8" dur="500"/>
                                        <p:tgtEl>
                                          <p:spTgt spid="9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1" dur="500"/>
                                        <p:tgtEl>
                                          <p:spTgt spid="9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4" dur="500"/>
                                        <p:tgtEl>
                                          <p:spTgt spid="9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7" dur="500"/>
                                        <p:tgtEl>
                                          <p:spTgt spid="9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0" dur="500"/>
                                        <p:tgtEl>
                                          <p:spTgt spid="9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-1.11111E-6 L -0.07422 0.32523 " pathEditMode="relative" rAng="0" ptsTypes="AA">
                                      <p:cBhvr>
                                        <p:cTn id="95" dur="2000" fill="hold"/>
                                        <p:tgtEl>
                                          <p:spTgt spid="9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711" y="1625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9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9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5" name="Group 94">
            <a:extLst>
              <a:ext uri="{FF2B5EF4-FFF2-40B4-BE49-F238E27FC236}">
                <a16:creationId xmlns:a16="http://schemas.microsoft.com/office/drawing/2014/main" id="{CC03FFC4-B9C8-427E-82E2-92738F2A575D}"/>
              </a:ext>
            </a:extLst>
          </p:cNvPr>
          <p:cNvGrpSpPr/>
          <p:nvPr/>
        </p:nvGrpSpPr>
        <p:grpSpPr>
          <a:xfrm>
            <a:off x="427567" y="483282"/>
            <a:ext cx="11303246" cy="820709"/>
            <a:chOff x="602299" y="3381318"/>
            <a:chExt cx="4752378" cy="820709"/>
          </a:xfrm>
        </p:grpSpPr>
        <p:sp>
          <p:nvSpPr>
            <p:cNvPr id="96" name="Rectangle: Rounded Corners 95">
              <a:extLst>
                <a:ext uri="{FF2B5EF4-FFF2-40B4-BE49-F238E27FC236}">
                  <a16:creationId xmlns:a16="http://schemas.microsoft.com/office/drawing/2014/main" id="{68F984A1-62FD-4A8A-9B10-33C5713C4FEC}"/>
                </a:ext>
              </a:extLst>
            </p:cNvPr>
            <p:cNvSpPr/>
            <p:nvPr/>
          </p:nvSpPr>
          <p:spPr>
            <a:xfrm>
              <a:off x="602299" y="3381318"/>
              <a:ext cx="4752378" cy="820709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E0CF7F01-AD9C-4B85-9CB4-562A0908CDCF}"/>
                </a:ext>
              </a:extLst>
            </p:cNvPr>
            <p:cNvSpPr txBox="1"/>
            <p:nvPr/>
          </p:nvSpPr>
          <p:spPr>
            <a:xfrm>
              <a:off x="616569" y="3499074"/>
              <a:ext cx="472287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243, 253, 263,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sp>
        <p:nvSpPr>
          <p:cNvPr id="98" name="Rectangle 97">
            <a:extLst>
              <a:ext uri="{FF2B5EF4-FFF2-40B4-BE49-F238E27FC236}">
                <a16:creationId xmlns:a16="http://schemas.microsoft.com/office/drawing/2014/main" id="{A13C0F73-64DC-4A0C-828A-9636AF86E61E}"/>
              </a:ext>
            </a:extLst>
          </p:cNvPr>
          <p:cNvSpPr/>
          <p:nvPr/>
        </p:nvSpPr>
        <p:spPr>
          <a:xfrm>
            <a:off x="3261506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F1E1EEAB-E1D0-41EE-BD47-808B546A9C08}"/>
              </a:ext>
            </a:extLst>
          </p:cNvPr>
          <p:cNvSpPr txBox="1"/>
          <p:nvPr/>
        </p:nvSpPr>
        <p:spPr>
          <a:xfrm>
            <a:off x="3257763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273</a:t>
            </a:r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51E74A14-672E-4FF1-8460-4BD64EA1A7AD}"/>
              </a:ext>
            </a:extLst>
          </p:cNvPr>
          <p:cNvSpPr/>
          <p:nvPr/>
        </p:nvSpPr>
        <p:spPr>
          <a:xfrm>
            <a:off x="4459623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910DB449-8A1D-4007-856B-CD2DFD35C93F}"/>
              </a:ext>
            </a:extLst>
          </p:cNvPr>
          <p:cNvSpPr txBox="1"/>
          <p:nvPr/>
        </p:nvSpPr>
        <p:spPr>
          <a:xfrm>
            <a:off x="4455880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283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7E4B2C87-C8AC-4BC5-B5C7-232AA6A6DEA0}"/>
              </a:ext>
            </a:extLst>
          </p:cNvPr>
          <p:cNvSpPr/>
          <p:nvPr/>
        </p:nvSpPr>
        <p:spPr>
          <a:xfrm>
            <a:off x="5659915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CC98BBB1-CD07-4310-A0AF-88F2F2D0AA48}"/>
              </a:ext>
            </a:extLst>
          </p:cNvPr>
          <p:cNvSpPr txBox="1"/>
          <p:nvPr/>
        </p:nvSpPr>
        <p:spPr>
          <a:xfrm>
            <a:off x="5656172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293</a:t>
            </a: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A93D63ED-A776-465E-98A3-697C554C5D0B}"/>
              </a:ext>
            </a:extLst>
          </p:cNvPr>
          <p:cNvSpPr/>
          <p:nvPr/>
        </p:nvSpPr>
        <p:spPr>
          <a:xfrm>
            <a:off x="6842792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5F7FF16A-CFA7-4026-92BF-C86A97FA6077}"/>
              </a:ext>
            </a:extLst>
          </p:cNvPr>
          <p:cNvSpPr txBox="1"/>
          <p:nvPr/>
        </p:nvSpPr>
        <p:spPr>
          <a:xfrm>
            <a:off x="6839049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303</a:t>
            </a: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76F2F87C-D923-4C54-8FF8-1D17228B5E09}"/>
              </a:ext>
            </a:extLst>
          </p:cNvPr>
          <p:cNvSpPr/>
          <p:nvPr/>
        </p:nvSpPr>
        <p:spPr>
          <a:xfrm>
            <a:off x="8040909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7A0E740F-3853-446E-AAFA-32BB7874C44F}"/>
              </a:ext>
            </a:extLst>
          </p:cNvPr>
          <p:cNvSpPr txBox="1"/>
          <p:nvPr/>
        </p:nvSpPr>
        <p:spPr>
          <a:xfrm>
            <a:off x="8037166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313</a:t>
            </a:r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07047B2C-61FF-4CEB-979B-19F1B03D6CC7}"/>
              </a:ext>
            </a:extLst>
          </p:cNvPr>
          <p:cNvSpPr/>
          <p:nvPr/>
        </p:nvSpPr>
        <p:spPr>
          <a:xfrm>
            <a:off x="9241201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CDAC0EA7-53AC-43CD-83E2-1E517F8918B7}"/>
              </a:ext>
            </a:extLst>
          </p:cNvPr>
          <p:cNvSpPr txBox="1"/>
          <p:nvPr/>
        </p:nvSpPr>
        <p:spPr>
          <a:xfrm>
            <a:off x="9237458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323</a:t>
            </a:r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3D65CEAF-E277-4785-9426-B57E3E5E2227}"/>
              </a:ext>
            </a:extLst>
          </p:cNvPr>
          <p:cNvSpPr/>
          <p:nvPr/>
        </p:nvSpPr>
        <p:spPr>
          <a:xfrm>
            <a:off x="10422528" y="604659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0DBD1B1C-54DE-4B59-A3CA-8C0E54D4A2B8}"/>
              </a:ext>
            </a:extLst>
          </p:cNvPr>
          <p:cNvSpPr txBox="1"/>
          <p:nvPr/>
        </p:nvSpPr>
        <p:spPr>
          <a:xfrm>
            <a:off x="10418785" y="595720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333</a:t>
            </a:r>
          </a:p>
        </p:txBody>
      </p:sp>
      <p:grpSp>
        <p:nvGrpSpPr>
          <p:cNvPr id="536" name="Group 535">
            <a:extLst>
              <a:ext uri="{FF2B5EF4-FFF2-40B4-BE49-F238E27FC236}">
                <a16:creationId xmlns:a16="http://schemas.microsoft.com/office/drawing/2014/main" id="{B6F9CBBC-A939-4BE5-BF41-01F912433139}"/>
              </a:ext>
            </a:extLst>
          </p:cNvPr>
          <p:cNvGrpSpPr/>
          <p:nvPr/>
        </p:nvGrpSpPr>
        <p:grpSpPr>
          <a:xfrm>
            <a:off x="427567" y="2226467"/>
            <a:ext cx="11303246" cy="820709"/>
            <a:chOff x="602299" y="3381318"/>
            <a:chExt cx="4752378" cy="820709"/>
          </a:xfrm>
        </p:grpSpPr>
        <p:sp>
          <p:nvSpPr>
            <p:cNvPr id="537" name="Rectangle: Rounded Corners 536">
              <a:extLst>
                <a:ext uri="{FF2B5EF4-FFF2-40B4-BE49-F238E27FC236}">
                  <a16:creationId xmlns:a16="http://schemas.microsoft.com/office/drawing/2014/main" id="{A65A66C2-4D52-47CF-BDD4-CA9ADF6FAED5}"/>
                </a:ext>
              </a:extLst>
            </p:cNvPr>
            <p:cNvSpPr/>
            <p:nvPr/>
          </p:nvSpPr>
          <p:spPr>
            <a:xfrm>
              <a:off x="602299" y="3381318"/>
              <a:ext cx="4752378" cy="820709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AD10C721-C96F-4D5D-88C4-94B72EE8059F}"/>
                </a:ext>
              </a:extLst>
            </p:cNvPr>
            <p:cNvSpPr txBox="1"/>
            <p:nvPr/>
          </p:nvSpPr>
          <p:spPr>
            <a:xfrm>
              <a:off x="616569" y="3499074"/>
              <a:ext cx="472287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541, 551, 561,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sp>
        <p:nvSpPr>
          <p:cNvPr id="539" name="Rectangle 538">
            <a:extLst>
              <a:ext uri="{FF2B5EF4-FFF2-40B4-BE49-F238E27FC236}">
                <a16:creationId xmlns:a16="http://schemas.microsoft.com/office/drawing/2014/main" id="{C6CF51CB-F290-4696-9E5B-2140BD82102F}"/>
              </a:ext>
            </a:extLst>
          </p:cNvPr>
          <p:cNvSpPr/>
          <p:nvPr/>
        </p:nvSpPr>
        <p:spPr>
          <a:xfrm>
            <a:off x="3261506" y="2356783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40" name="TextBox 539">
            <a:extLst>
              <a:ext uri="{FF2B5EF4-FFF2-40B4-BE49-F238E27FC236}">
                <a16:creationId xmlns:a16="http://schemas.microsoft.com/office/drawing/2014/main" id="{CD5F5A51-013C-4BA9-8A2E-2CC0B3376499}"/>
              </a:ext>
            </a:extLst>
          </p:cNvPr>
          <p:cNvSpPr txBox="1"/>
          <p:nvPr/>
        </p:nvSpPr>
        <p:spPr>
          <a:xfrm>
            <a:off x="3257763" y="2347844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571</a:t>
            </a:r>
          </a:p>
        </p:txBody>
      </p:sp>
      <p:sp>
        <p:nvSpPr>
          <p:cNvPr id="541" name="Rectangle 540">
            <a:extLst>
              <a:ext uri="{FF2B5EF4-FFF2-40B4-BE49-F238E27FC236}">
                <a16:creationId xmlns:a16="http://schemas.microsoft.com/office/drawing/2014/main" id="{221CA90D-B932-47C7-81D0-7658797710AE}"/>
              </a:ext>
            </a:extLst>
          </p:cNvPr>
          <p:cNvSpPr/>
          <p:nvPr/>
        </p:nvSpPr>
        <p:spPr>
          <a:xfrm>
            <a:off x="4459623" y="2356783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42" name="TextBox 541">
            <a:extLst>
              <a:ext uri="{FF2B5EF4-FFF2-40B4-BE49-F238E27FC236}">
                <a16:creationId xmlns:a16="http://schemas.microsoft.com/office/drawing/2014/main" id="{2910D541-CF94-47F6-8488-218AC3831E11}"/>
              </a:ext>
            </a:extLst>
          </p:cNvPr>
          <p:cNvSpPr txBox="1"/>
          <p:nvPr/>
        </p:nvSpPr>
        <p:spPr>
          <a:xfrm>
            <a:off x="4455880" y="2347844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581</a:t>
            </a:r>
          </a:p>
        </p:txBody>
      </p:sp>
      <p:sp>
        <p:nvSpPr>
          <p:cNvPr id="543" name="Rectangle 542">
            <a:extLst>
              <a:ext uri="{FF2B5EF4-FFF2-40B4-BE49-F238E27FC236}">
                <a16:creationId xmlns:a16="http://schemas.microsoft.com/office/drawing/2014/main" id="{6D1DBA43-21E5-4EE3-90E1-A44A4C2F399C}"/>
              </a:ext>
            </a:extLst>
          </p:cNvPr>
          <p:cNvSpPr/>
          <p:nvPr/>
        </p:nvSpPr>
        <p:spPr>
          <a:xfrm>
            <a:off x="5659915" y="2356783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44" name="TextBox 543">
            <a:extLst>
              <a:ext uri="{FF2B5EF4-FFF2-40B4-BE49-F238E27FC236}">
                <a16:creationId xmlns:a16="http://schemas.microsoft.com/office/drawing/2014/main" id="{F7CE5761-CDD7-4C7C-A227-C6F6047691A0}"/>
              </a:ext>
            </a:extLst>
          </p:cNvPr>
          <p:cNvSpPr txBox="1"/>
          <p:nvPr/>
        </p:nvSpPr>
        <p:spPr>
          <a:xfrm>
            <a:off x="5656172" y="2347844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591</a:t>
            </a:r>
          </a:p>
        </p:txBody>
      </p:sp>
      <p:sp>
        <p:nvSpPr>
          <p:cNvPr id="545" name="Rectangle 544">
            <a:extLst>
              <a:ext uri="{FF2B5EF4-FFF2-40B4-BE49-F238E27FC236}">
                <a16:creationId xmlns:a16="http://schemas.microsoft.com/office/drawing/2014/main" id="{17FDA450-EAF3-4132-A28A-0A8258C80F5A}"/>
              </a:ext>
            </a:extLst>
          </p:cNvPr>
          <p:cNvSpPr/>
          <p:nvPr/>
        </p:nvSpPr>
        <p:spPr>
          <a:xfrm>
            <a:off x="6842792" y="2352266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46" name="TextBox 545">
            <a:extLst>
              <a:ext uri="{FF2B5EF4-FFF2-40B4-BE49-F238E27FC236}">
                <a16:creationId xmlns:a16="http://schemas.microsoft.com/office/drawing/2014/main" id="{BEE81CE5-07F7-481D-804E-1811EB327FB7}"/>
              </a:ext>
            </a:extLst>
          </p:cNvPr>
          <p:cNvSpPr txBox="1"/>
          <p:nvPr/>
        </p:nvSpPr>
        <p:spPr>
          <a:xfrm>
            <a:off x="6839049" y="2343327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601</a:t>
            </a:r>
          </a:p>
        </p:txBody>
      </p:sp>
      <p:sp>
        <p:nvSpPr>
          <p:cNvPr id="547" name="Rectangle 546">
            <a:extLst>
              <a:ext uri="{FF2B5EF4-FFF2-40B4-BE49-F238E27FC236}">
                <a16:creationId xmlns:a16="http://schemas.microsoft.com/office/drawing/2014/main" id="{515C6C7B-B6B7-4E55-BD72-AA18B8D17242}"/>
              </a:ext>
            </a:extLst>
          </p:cNvPr>
          <p:cNvSpPr/>
          <p:nvPr/>
        </p:nvSpPr>
        <p:spPr>
          <a:xfrm>
            <a:off x="8040909" y="2352266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48" name="TextBox 547">
            <a:extLst>
              <a:ext uri="{FF2B5EF4-FFF2-40B4-BE49-F238E27FC236}">
                <a16:creationId xmlns:a16="http://schemas.microsoft.com/office/drawing/2014/main" id="{7019BA90-CBF9-4772-A139-B259E2635B1E}"/>
              </a:ext>
            </a:extLst>
          </p:cNvPr>
          <p:cNvSpPr txBox="1"/>
          <p:nvPr/>
        </p:nvSpPr>
        <p:spPr>
          <a:xfrm>
            <a:off x="8037166" y="2343327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611</a:t>
            </a:r>
          </a:p>
        </p:txBody>
      </p:sp>
      <p:sp>
        <p:nvSpPr>
          <p:cNvPr id="549" name="Rectangle 548">
            <a:extLst>
              <a:ext uri="{FF2B5EF4-FFF2-40B4-BE49-F238E27FC236}">
                <a16:creationId xmlns:a16="http://schemas.microsoft.com/office/drawing/2014/main" id="{2F9589C8-EE93-489D-9520-4AD75671111C}"/>
              </a:ext>
            </a:extLst>
          </p:cNvPr>
          <p:cNvSpPr/>
          <p:nvPr/>
        </p:nvSpPr>
        <p:spPr>
          <a:xfrm>
            <a:off x="9241201" y="2352266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50" name="TextBox 549">
            <a:extLst>
              <a:ext uri="{FF2B5EF4-FFF2-40B4-BE49-F238E27FC236}">
                <a16:creationId xmlns:a16="http://schemas.microsoft.com/office/drawing/2014/main" id="{005BA4AF-A3BF-4BED-A0CC-C3914B057299}"/>
              </a:ext>
            </a:extLst>
          </p:cNvPr>
          <p:cNvSpPr txBox="1"/>
          <p:nvPr/>
        </p:nvSpPr>
        <p:spPr>
          <a:xfrm>
            <a:off x="9237458" y="2343327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621</a:t>
            </a:r>
          </a:p>
        </p:txBody>
      </p:sp>
      <p:sp>
        <p:nvSpPr>
          <p:cNvPr id="551" name="Rectangle 550">
            <a:extLst>
              <a:ext uri="{FF2B5EF4-FFF2-40B4-BE49-F238E27FC236}">
                <a16:creationId xmlns:a16="http://schemas.microsoft.com/office/drawing/2014/main" id="{B2BB50E0-15D4-46D7-93BE-44EF20AF2965}"/>
              </a:ext>
            </a:extLst>
          </p:cNvPr>
          <p:cNvSpPr/>
          <p:nvPr/>
        </p:nvSpPr>
        <p:spPr>
          <a:xfrm>
            <a:off x="10422528" y="2347844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52" name="TextBox 551">
            <a:extLst>
              <a:ext uri="{FF2B5EF4-FFF2-40B4-BE49-F238E27FC236}">
                <a16:creationId xmlns:a16="http://schemas.microsoft.com/office/drawing/2014/main" id="{32233AAE-32B0-476E-B1B3-A0DEEF062DE0}"/>
              </a:ext>
            </a:extLst>
          </p:cNvPr>
          <p:cNvSpPr txBox="1"/>
          <p:nvPr/>
        </p:nvSpPr>
        <p:spPr>
          <a:xfrm>
            <a:off x="10418785" y="2338905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631</a:t>
            </a:r>
          </a:p>
        </p:txBody>
      </p:sp>
    </p:spTree>
    <p:extLst>
      <p:ext uri="{BB962C8B-B14F-4D97-AF65-F5344CB8AC3E}">
        <p14:creationId xmlns:p14="http://schemas.microsoft.com/office/powerpoint/2010/main" val="10754994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5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5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5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5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5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5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5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9" grpId="0"/>
      <p:bldP spid="101" grpId="0"/>
      <p:bldP spid="103" grpId="0"/>
      <p:bldP spid="105" grpId="0"/>
      <p:bldP spid="107" grpId="0"/>
      <p:bldP spid="109" grpId="0"/>
      <p:bldP spid="111" grpId="0"/>
      <p:bldP spid="540" grpId="0"/>
      <p:bldP spid="542" grpId="0"/>
      <p:bldP spid="544" grpId="0"/>
      <p:bldP spid="546" grpId="0"/>
      <p:bldP spid="548" grpId="0"/>
      <p:bldP spid="550" grpId="0"/>
      <p:bldP spid="552" grpId="0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D62D3C8-48D3-4DDD-BC94-97AA2537372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>
                <a:hlinkClick r:id="rId2"/>
              </a:rPr>
              <a:t>5 Add a multiple of 10 to a three-digit number mentally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A9C71D5-133D-4E8B-BC95-CB0757C449CF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570742500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46F1AC18-6D07-4BE4-B68C-5AE3F005C3A3}"/>
              </a:ext>
            </a:extLst>
          </p:cNvPr>
          <p:cNvGrpSpPr/>
          <p:nvPr/>
        </p:nvGrpSpPr>
        <p:grpSpPr>
          <a:xfrm>
            <a:off x="255523" y="372323"/>
            <a:ext cx="3468331" cy="817087"/>
            <a:chOff x="255524" y="372323"/>
            <a:chExt cx="2985293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29207F21-0F01-4475-9C58-921593E70AE6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5EFF59D8-4F2F-4091-9610-88C6137179B7}"/>
                </a:ext>
              </a:extLst>
            </p:cNvPr>
            <p:cNvSpPr txBox="1"/>
            <p:nvPr/>
          </p:nvSpPr>
          <p:spPr>
            <a:xfrm>
              <a:off x="308455" y="485388"/>
              <a:ext cx="1919510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242 + 60 = </a:t>
              </a:r>
            </a:p>
          </p:txBody>
        </p:sp>
      </p:grpSp>
      <p:sp>
        <p:nvSpPr>
          <p:cNvPr id="84" name="Rectangle 83">
            <a:extLst>
              <a:ext uri="{FF2B5EF4-FFF2-40B4-BE49-F238E27FC236}">
                <a16:creationId xmlns:a16="http://schemas.microsoft.com/office/drawing/2014/main" id="{06D6642C-DB1B-4610-BEEE-6801E95819F8}"/>
              </a:ext>
            </a:extLst>
          </p:cNvPr>
          <p:cNvSpPr/>
          <p:nvPr/>
        </p:nvSpPr>
        <p:spPr>
          <a:xfrm>
            <a:off x="2484212" y="49822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61D838EE-1A1A-406E-9B32-CC2C89D0AEDE}"/>
              </a:ext>
            </a:extLst>
          </p:cNvPr>
          <p:cNvSpPr txBox="1"/>
          <p:nvPr/>
        </p:nvSpPr>
        <p:spPr>
          <a:xfrm>
            <a:off x="2480469" y="48928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302</a:t>
            </a:r>
          </a:p>
        </p:txBody>
      </p:sp>
      <p:grpSp>
        <p:nvGrpSpPr>
          <p:cNvPr id="86" name="Group 85">
            <a:extLst>
              <a:ext uri="{FF2B5EF4-FFF2-40B4-BE49-F238E27FC236}">
                <a16:creationId xmlns:a16="http://schemas.microsoft.com/office/drawing/2014/main" id="{8A8FC921-F8FA-4D92-8CF4-BF5CAE7C82BA}"/>
              </a:ext>
            </a:extLst>
          </p:cNvPr>
          <p:cNvGrpSpPr/>
          <p:nvPr/>
        </p:nvGrpSpPr>
        <p:grpSpPr>
          <a:xfrm>
            <a:off x="254757" y="2155158"/>
            <a:ext cx="3469095" cy="817087"/>
            <a:chOff x="255524" y="372323"/>
            <a:chExt cx="2985951" cy="1134018"/>
          </a:xfrm>
        </p:grpSpPr>
        <p:sp>
          <p:nvSpPr>
            <p:cNvPr id="87" name="Rectangle: Rounded Corners 86">
              <a:extLst>
                <a:ext uri="{FF2B5EF4-FFF2-40B4-BE49-F238E27FC236}">
                  <a16:creationId xmlns:a16="http://schemas.microsoft.com/office/drawing/2014/main" id="{0309FFB6-E64F-48AB-97BC-5804BA7657AC}"/>
                </a:ext>
              </a:extLst>
            </p:cNvPr>
            <p:cNvSpPr/>
            <p:nvPr/>
          </p:nvSpPr>
          <p:spPr>
            <a:xfrm>
              <a:off x="255524" y="372323"/>
              <a:ext cx="2985951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00D0A135-3856-4B4C-BE95-28DC264D9B53}"/>
                </a:ext>
              </a:extLst>
            </p:cNvPr>
            <p:cNvSpPr txBox="1"/>
            <p:nvPr/>
          </p:nvSpPr>
          <p:spPr>
            <a:xfrm>
              <a:off x="308455" y="485388"/>
              <a:ext cx="1919510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458 + 70 = </a:t>
              </a:r>
            </a:p>
          </p:txBody>
        </p:sp>
      </p:grpSp>
      <p:sp>
        <p:nvSpPr>
          <p:cNvPr id="89" name="Rectangle 88">
            <a:extLst>
              <a:ext uri="{FF2B5EF4-FFF2-40B4-BE49-F238E27FC236}">
                <a16:creationId xmlns:a16="http://schemas.microsoft.com/office/drawing/2014/main" id="{987F989C-E64F-4941-8D48-06877C3CCE47}"/>
              </a:ext>
            </a:extLst>
          </p:cNvPr>
          <p:cNvSpPr/>
          <p:nvPr/>
        </p:nvSpPr>
        <p:spPr>
          <a:xfrm>
            <a:off x="2483446" y="2281056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D95B328F-7970-4604-AA4E-B60EB7920924}"/>
              </a:ext>
            </a:extLst>
          </p:cNvPr>
          <p:cNvSpPr txBox="1"/>
          <p:nvPr/>
        </p:nvSpPr>
        <p:spPr>
          <a:xfrm>
            <a:off x="2471237" y="2272117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528</a:t>
            </a:r>
          </a:p>
        </p:txBody>
      </p:sp>
      <p:grpSp>
        <p:nvGrpSpPr>
          <p:cNvPr id="91" name="Group 90">
            <a:extLst>
              <a:ext uri="{FF2B5EF4-FFF2-40B4-BE49-F238E27FC236}">
                <a16:creationId xmlns:a16="http://schemas.microsoft.com/office/drawing/2014/main" id="{FBEA0894-79C5-42A4-B4E9-014AA5C0CA1A}"/>
              </a:ext>
            </a:extLst>
          </p:cNvPr>
          <p:cNvGrpSpPr/>
          <p:nvPr/>
        </p:nvGrpSpPr>
        <p:grpSpPr>
          <a:xfrm>
            <a:off x="254757" y="3907671"/>
            <a:ext cx="3469093" cy="817087"/>
            <a:chOff x="255524" y="372323"/>
            <a:chExt cx="2985949" cy="1134018"/>
          </a:xfrm>
        </p:grpSpPr>
        <p:sp>
          <p:nvSpPr>
            <p:cNvPr id="92" name="Rectangle: Rounded Corners 91">
              <a:extLst>
                <a:ext uri="{FF2B5EF4-FFF2-40B4-BE49-F238E27FC236}">
                  <a16:creationId xmlns:a16="http://schemas.microsoft.com/office/drawing/2014/main" id="{C2F2A918-D8A5-41F4-90B6-FA8E50959A89}"/>
                </a:ext>
              </a:extLst>
            </p:cNvPr>
            <p:cNvSpPr/>
            <p:nvPr/>
          </p:nvSpPr>
          <p:spPr>
            <a:xfrm>
              <a:off x="255524" y="372323"/>
              <a:ext cx="298594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3B2D1AA4-63B8-4598-87EF-B4A5C5CE2DF4}"/>
                </a:ext>
              </a:extLst>
            </p:cNvPr>
            <p:cNvSpPr txBox="1"/>
            <p:nvPr/>
          </p:nvSpPr>
          <p:spPr>
            <a:xfrm>
              <a:off x="308455" y="485388"/>
              <a:ext cx="1919510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865 + 80 = </a:t>
              </a:r>
            </a:p>
          </p:txBody>
        </p:sp>
      </p:grpSp>
      <p:sp>
        <p:nvSpPr>
          <p:cNvPr id="94" name="Rectangle 93">
            <a:extLst>
              <a:ext uri="{FF2B5EF4-FFF2-40B4-BE49-F238E27FC236}">
                <a16:creationId xmlns:a16="http://schemas.microsoft.com/office/drawing/2014/main" id="{E4C51A04-B604-401D-A6A8-A03CFA9BD19C}"/>
              </a:ext>
            </a:extLst>
          </p:cNvPr>
          <p:cNvSpPr/>
          <p:nvPr/>
        </p:nvSpPr>
        <p:spPr>
          <a:xfrm>
            <a:off x="2483446" y="4033569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F3CF566F-2226-4AEE-8884-A28B8CEEBC14}"/>
              </a:ext>
            </a:extLst>
          </p:cNvPr>
          <p:cNvSpPr txBox="1"/>
          <p:nvPr/>
        </p:nvSpPr>
        <p:spPr>
          <a:xfrm>
            <a:off x="2466355" y="4024630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945</a:t>
            </a:r>
          </a:p>
        </p:txBody>
      </p:sp>
      <p:grpSp>
        <p:nvGrpSpPr>
          <p:cNvPr id="96" name="Group 95">
            <a:extLst>
              <a:ext uri="{FF2B5EF4-FFF2-40B4-BE49-F238E27FC236}">
                <a16:creationId xmlns:a16="http://schemas.microsoft.com/office/drawing/2014/main" id="{DA1C52F7-A0CD-4EE8-AC73-35BFCDA2134D}"/>
              </a:ext>
            </a:extLst>
          </p:cNvPr>
          <p:cNvGrpSpPr/>
          <p:nvPr/>
        </p:nvGrpSpPr>
        <p:grpSpPr>
          <a:xfrm>
            <a:off x="254757" y="5590354"/>
            <a:ext cx="3469089" cy="817087"/>
            <a:chOff x="255525" y="372323"/>
            <a:chExt cx="2758874" cy="1134018"/>
          </a:xfrm>
        </p:grpSpPr>
        <p:sp>
          <p:nvSpPr>
            <p:cNvPr id="97" name="Rectangle: Rounded Corners 96">
              <a:extLst>
                <a:ext uri="{FF2B5EF4-FFF2-40B4-BE49-F238E27FC236}">
                  <a16:creationId xmlns:a16="http://schemas.microsoft.com/office/drawing/2014/main" id="{3AC45DDE-1D4C-431A-9254-3E73BCAF019E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D6EC6BCA-1283-4D54-A0AB-E6AFB0F87539}"/>
                </a:ext>
              </a:extLst>
            </p:cNvPr>
            <p:cNvSpPr txBox="1"/>
            <p:nvPr/>
          </p:nvSpPr>
          <p:spPr>
            <a:xfrm>
              <a:off x="308455" y="485388"/>
              <a:ext cx="1773537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194 + 90 = </a:t>
              </a:r>
            </a:p>
          </p:txBody>
        </p:sp>
      </p:grpSp>
      <p:sp>
        <p:nvSpPr>
          <p:cNvPr id="99" name="Rectangle 98">
            <a:extLst>
              <a:ext uri="{FF2B5EF4-FFF2-40B4-BE49-F238E27FC236}">
                <a16:creationId xmlns:a16="http://schemas.microsoft.com/office/drawing/2014/main" id="{B5072D1E-FD50-4E9A-80B1-CA0002ECE9F9}"/>
              </a:ext>
            </a:extLst>
          </p:cNvPr>
          <p:cNvSpPr/>
          <p:nvPr/>
        </p:nvSpPr>
        <p:spPr>
          <a:xfrm>
            <a:off x="2483446" y="5716252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6F08450F-F9BD-47CD-A323-7404BFE4D202}"/>
              </a:ext>
            </a:extLst>
          </p:cNvPr>
          <p:cNvSpPr txBox="1"/>
          <p:nvPr/>
        </p:nvSpPr>
        <p:spPr>
          <a:xfrm>
            <a:off x="2470179" y="5707313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284</a:t>
            </a:r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id="{47C0D8F9-E8A3-4869-9D80-16151B7639EB}"/>
              </a:ext>
            </a:extLst>
          </p:cNvPr>
          <p:cNvSpPr/>
          <p:nvPr/>
        </p:nvSpPr>
        <p:spPr>
          <a:xfrm>
            <a:off x="410800" y="372887"/>
            <a:ext cx="461307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1242593B-158B-491B-88DB-443CFAE3986E}"/>
              </a:ext>
            </a:extLst>
          </p:cNvPr>
          <p:cNvSpPr/>
          <p:nvPr/>
        </p:nvSpPr>
        <p:spPr>
          <a:xfrm>
            <a:off x="628758" y="372323"/>
            <a:ext cx="242247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B7F5C455-A2B8-4E24-8981-94FB84C1002D}"/>
              </a:ext>
            </a:extLst>
          </p:cNvPr>
          <p:cNvSpPr/>
          <p:nvPr/>
        </p:nvSpPr>
        <p:spPr>
          <a:xfrm>
            <a:off x="1516307" y="372323"/>
            <a:ext cx="250172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96362F29-067F-4AA2-92E4-24045BA58FC6}"/>
              </a:ext>
            </a:extLst>
          </p:cNvPr>
          <p:cNvSpPr/>
          <p:nvPr/>
        </p:nvSpPr>
        <p:spPr>
          <a:xfrm>
            <a:off x="2554547" y="372571"/>
            <a:ext cx="622174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5" name="Rectangle 104">
            <a:extLst>
              <a:ext uri="{FF2B5EF4-FFF2-40B4-BE49-F238E27FC236}">
                <a16:creationId xmlns:a16="http://schemas.microsoft.com/office/drawing/2014/main" id="{A56F89B2-4BBB-48EE-91A9-DB5DB8AE81E1}"/>
              </a:ext>
            </a:extLst>
          </p:cNvPr>
          <p:cNvSpPr/>
          <p:nvPr/>
        </p:nvSpPr>
        <p:spPr>
          <a:xfrm>
            <a:off x="410800" y="2155722"/>
            <a:ext cx="461307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417CB7DA-64C8-4458-8143-3A82D239301C}"/>
              </a:ext>
            </a:extLst>
          </p:cNvPr>
          <p:cNvSpPr/>
          <p:nvPr/>
        </p:nvSpPr>
        <p:spPr>
          <a:xfrm>
            <a:off x="628758" y="2155158"/>
            <a:ext cx="242247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7" name="Rectangle 106">
            <a:extLst>
              <a:ext uri="{FF2B5EF4-FFF2-40B4-BE49-F238E27FC236}">
                <a16:creationId xmlns:a16="http://schemas.microsoft.com/office/drawing/2014/main" id="{CF48153B-7990-45DC-979F-B1BF56031DA7}"/>
              </a:ext>
            </a:extLst>
          </p:cNvPr>
          <p:cNvSpPr/>
          <p:nvPr/>
        </p:nvSpPr>
        <p:spPr>
          <a:xfrm>
            <a:off x="1521171" y="2155158"/>
            <a:ext cx="250172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1F52DB68-B1B1-47B0-9477-46648F9269E5}"/>
              </a:ext>
            </a:extLst>
          </p:cNvPr>
          <p:cNvSpPr/>
          <p:nvPr/>
        </p:nvSpPr>
        <p:spPr>
          <a:xfrm>
            <a:off x="2526489" y="2155406"/>
            <a:ext cx="637980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9" name="Rectangle 108">
            <a:extLst>
              <a:ext uri="{FF2B5EF4-FFF2-40B4-BE49-F238E27FC236}">
                <a16:creationId xmlns:a16="http://schemas.microsoft.com/office/drawing/2014/main" id="{BB2AB36E-0F1B-4FD2-B69E-767BFD409D08}"/>
              </a:ext>
            </a:extLst>
          </p:cNvPr>
          <p:cNvSpPr/>
          <p:nvPr/>
        </p:nvSpPr>
        <p:spPr>
          <a:xfrm>
            <a:off x="417463" y="3908235"/>
            <a:ext cx="461307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82C715DE-1B56-4C4A-90E3-390EC054D9BD}"/>
              </a:ext>
            </a:extLst>
          </p:cNvPr>
          <p:cNvSpPr/>
          <p:nvPr/>
        </p:nvSpPr>
        <p:spPr>
          <a:xfrm>
            <a:off x="635421" y="3907671"/>
            <a:ext cx="242247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1" name="Rectangle 110">
            <a:extLst>
              <a:ext uri="{FF2B5EF4-FFF2-40B4-BE49-F238E27FC236}">
                <a16:creationId xmlns:a16="http://schemas.microsoft.com/office/drawing/2014/main" id="{6DDC5179-81BE-4F94-97CC-407E163B0C7A}"/>
              </a:ext>
            </a:extLst>
          </p:cNvPr>
          <p:cNvSpPr/>
          <p:nvPr/>
        </p:nvSpPr>
        <p:spPr>
          <a:xfrm>
            <a:off x="1521160" y="3907671"/>
            <a:ext cx="250172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2" name="Rectangle 111">
            <a:extLst>
              <a:ext uri="{FF2B5EF4-FFF2-40B4-BE49-F238E27FC236}">
                <a16:creationId xmlns:a16="http://schemas.microsoft.com/office/drawing/2014/main" id="{AB29087F-F718-4C8B-A358-32F44A7863B9}"/>
              </a:ext>
            </a:extLst>
          </p:cNvPr>
          <p:cNvSpPr/>
          <p:nvPr/>
        </p:nvSpPr>
        <p:spPr>
          <a:xfrm>
            <a:off x="2536242" y="3907919"/>
            <a:ext cx="637980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3" name="Rectangle 112">
            <a:extLst>
              <a:ext uri="{FF2B5EF4-FFF2-40B4-BE49-F238E27FC236}">
                <a16:creationId xmlns:a16="http://schemas.microsoft.com/office/drawing/2014/main" id="{1FF47E46-759B-495C-8298-B48E6268FAF6}"/>
              </a:ext>
            </a:extLst>
          </p:cNvPr>
          <p:cNvSpPr/>
          <p:nvPr/>
        </p:nvSpPr>
        <p:spPr>
          <a:xfrm>
            <a:off x="413644" y="5590703"/>
            <a:ext cx="461307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4" name="Rectangle 113">
            <a:extLst>
              <a:ext uri="{FF2B5EF4-FFF2-40B4-BE49-F238E27FC236}">
                <a16:creationId xmlns:a16="http://schemas.microsoft.com/office/drawing/2014/main" id="{6475296E-9472-4B03-824F-523E8E32B563}"/>
              </a:ext>
            </a:extLst>
          </p:cNvPr>
          <p:cNvSpPr/>
          <p:nvPr/>
        </p:nvSpPr>
        <p:spPr>
          <a:xfrm>
            <a:off x="631602" y="5590139"/>
            <a:ext cx="242247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5" name="Rectangle 114">
            <a:extLst>
              <a:ext uri="{FF2B5EF4-FFF2-40B4-BE49-F238E27FC236}">
                <a16:creationId xmlns:a16="http://schemas.microsoft.com/office/drawing/2014/main" id="{EF157D3A-74A0-44D9-BD9B-96026B010E28}"/>
              </a:ext>
            </a:extLst>
          </p:cNvPr>
          <p:cNvSpPr/>
          <p:nvPr/>
        </p:nvSpPr>
        <p:spPr>
          <a:xfrm>
            <a:off x="1524015" y="5590139"/>
            <a:ext cx="250172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6" name="Rectangle 115">
            <a:extLst>
              <a:ext uri="{FF2B5EF4-FFF2-40B4-BE49-F238E27FC236}">
                <a16:creationId xmlns:a16="http://schemas.microsoft.com/office/drawing/2014/main" id="{D2E562BA-7600-4D8D-9C1B-8C0EEF438C68}"/>
              </a:ext>
            </a:extLst>
          </p:cNvPr>
          <p:cNvSpPr/>
          <p:nvPr/>
        </p:nvSpPr>
        <p:spPr>
          <a:xfrm>
            <a:off x="2526687" y="5590387"/>
            <a:ext cx="637980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033323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2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1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4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7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0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500"/>
                            </p:stCondLst>
                            <p:childTnLst>
                              <p:par>
                                <p:cTn id="9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>
                      <p:stCondLst>
                        <p:cond delay="indefinite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9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2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5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8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500"/>
                            </p:stCondLst>
                            <p:childTnLst>
                              <p:par>
                                <p:cTn id="13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4" fill="hold">
                      <p:stCondLst>
                        <p:cond delay="indefinite"/>
                      </p:stCondLst>
                      <p:childTnLst>
                        <p:par>
                          <p:cTn id="135" fill="hold">
                            <p:stCondLst>
                              <p:cond delay="0"/>
                            </p:stCondLst>
                            <p:childTnLst>
                              <p:par>
                                <p:cTn id="1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4" fill="hold">
                      <p:stCondLst>
                        <p:cond delay="indefinite"/>
                      </p:stCondLst>
                      <p:childTnLst>
                        <p:par>
                          <p:cTn id="145" fill="hold">
                            <p:stCondLst>
                              <p:cond delay="0"/>
                            </p:stCondLst>
                            <p:childTnLst>
                              <p:par>
                                <p:cTn id="146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7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0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3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5" grpId="0"/>
      <p:bldP spid="90" grpId="0"/>
      <p:bldP spid="95" grpId="0"/>
      <p:bldP spid="100" grpId="0"/>
      <p:bldP spid="101" grpId="0" animBg="1"/>
      <p:bldP spid="101" grpId="1" animBg="1"/>
      <p:bldP spid="102" grpId="0" animBg="1"/>
      <p:bldP spid="102" grpId="1" animBg="1"/>
      <p:bldP spid="103" grpId="0" animBg="1"/>
      <p:bldP spid="103" grpId="1" animBg="1"/>
      <p:bldP spid="104" grpId="0" animBg="1"/>
      <p:bldP spid="104" grpId="1" animBg="1"/>
      <p:bldP spid="105" grpId="0" animBg="1"/>
      <p:bldP spid="105" grpId="1" animBg="1"/>
      <p:bldP spid="106" grpId="0" animBg="1"/>
      <p:bldP spid="106" grpId="1" animBg="1"/>
      <p:bldP spid="107" grpId="0" animBg="1"/>
      <p:bldP spid="107" grpId="1" animBg="1"/>
      <p:bldP spid="108" grpId="0" animBg="1"/>
      <p:bldP spid="108" grpId="1" animBg="1"/>
      <p:bldP spid="109" grpId="0" animBg="1"/>
      <p:bldP spid="109" grpId="1" animBg="1"/>
      <p:bldP spid="110" grpId="0" animBg="1"/>
      <p:bldP spid="110" grpId="1" animBg="1"/>
      <p:bldP spid="111" grpId="0" animBg="1"/>
      <p:bldP spid="111" grpId="1" animBg="1"/>
      <p:bldP spid="112" grpId="0" animBg="1"/>
      <p:bldP spid="112" grpId="1" animBg="1"/>
      <p:bldP spid="113" grpId="0" animBg="1"/>
      <p:bldP spid="113" grpId="1" animBg="1"/>
      <p:bldP spid="114" grpId="0" animBg="1"/>
      <p:bldP spid="114" grpId="1" animBg="1"/>
      <p:bldP spid="115" grpId="0" animBg="1"/>
      <p:bldP spid="115" grpId="1" animBg="1"/>
      <p:bldP spid="116" grpId="0" animBg="1"/>
      <p:bldP spid="116" grpId="1" animBg="1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46F1AC18-6D07-4BE4-B68C-5AE3F005C3A3}"/>
              </a:ext>
            </a:extLst>
          </p:cNvPr>
          <p:cNvGrpSpPr/>
          <p:nvPr/>
        </p:nvGrpSpPr>
        <p:grpSpPr>
          <a:xfrm>
            <a:off x="255523" y="372323"/>
            <a:ext cx="3468331" cy="817087"/>
            <a:chOff x="255524" y="372323"/>
            <a:chExt cx="2985293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29207F21-0F01-4475-9C58-921593E70AE6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5EFF59D8-4F2F-4091-9610-88C6137179B7}"/>
                </a:ext>
              </a:extLst>
            </p:cNvPr>
            <p:cNvSpPr txBox="1"/>
            <p:nvPr/>
          </p:nvSpPr>
          <p:spPr>
            <a:xfrm>
              <a:off x="308455" y="485388"/>
              <a:ext cx="1919510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242 + 60 = </a:t>
              </a:r>
            </a:p>
          </p:txBody>
        </p:sp>
      </p:grpSp>
      <p:sp>
        <p:nvSpPr>
          <p:cNvPr id="84" name="Rectangle 83">
            <a:extLst>
              <a:ext uri="{FF2B5EF4-FFF2-40B4-BE49-F238E27FC236}">
                <a16:creationId xmlns:a16="http://schemas.microsoft.com/office/drawing/2014/main" id="{06D6642C-DB1B-4610-BEEE-6801E95819F8}"/>
              </a:ext>
            </a:extLst>
          </p:cNvPr>
          <p:cNvSpPr/>
          <p:nvPr/>
        </p:nvSpPr>
        <p:spPr>
          <a:xfrm>
            <a:off x="2484212" y="49822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61D838EE-1A1A-406E-9B32-CC2C89D0AEDE}"/>
              </a:ext>
            </a:extLst>
          </p:cNvPr>
          <p:cNvSpPr txBox="1"/>
          <p:nvPr/>
        </p:nvSpPr>
        <p:spPr>
          <a:xfrm>
            <a:off x="2480469" y="48928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302</a:t>
            </a:r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id="{47C0D8F9-E8A3-4869-9D80-16151B7639EB}"/>
              </a:ext>
            </a:extLst>
          </p:cNvPr>
          <p:cNvSpPr/>
          <p:nvPr/>
        </p:nvSpPr>
        <p:spPr>
          <a:xfrm>
            <a:off x="410800" y="372887"/>
            <a:ext cx="461307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B7F5C455-A2B8-4E24-8981-94FB84C1002D}"/>
              </a:ext>
            </a:extLst>
          </p:cNvPr>
          <p:cNvSpPr/>
          <p:nvPr/>
        </p:nvSpPr>
        <p:spPr>
          <a:xfrm>
            <a:off x="1516307" y="372323"/>
            <a:ext cx="250172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96362F29-067F-4AA2-92E4-24045BA58FC6}"/>
              </a:ext>
            </a:extLst>
          </p:cNvPr>
          <p:cNvSpPr/>
          <p:nvPr/>
        </p:nvSpPr>
        <p:spPr>
          <a:xfrm>
            <a:off x="2554547" y="372571"/>
            <a:ext cx="622174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grpSp>
        <p:nvGrpSpPr>
          <p:cNvPr id="117" name="Group 116">
            <a:extLst>
              <a:ext uri="{FF2B5EF4-FFF2-40B4-BE49-F238E27FC236}">
                <a16:creationId xmlns:a16="http://schemas.microsoft.com/office/drawing/2014/main" id="{63A16516-590A-484D-9131-CE166C84330A}"/>
              </a:ext>
            </a:extLst>
          </p:cNvPr>
          <p:cNvGrpSpPr/>
          <p:nvPr/>
        </p:nvGrpSpPr>
        <p:grpSpPr>
          <a:xfrm>
            <a:off x="582787" y="1511824"/>
            <a:ext cx="1539560" cy="1515856"/>
            <a:chOff x="4975891" y="1527626"/>
            <a:chExt cx="1539560" cy="1515856"/>
          </a:xfrm>
        </p:grpSpPr>
        <p:grpSp>
          <p:nvGrpSpPr>
            <p:cNvPr id="118" name="Group 56">
              <a:extLst>
                <a:ext uri="{FF2B5EF4-FFF2-40B4-BE49-F238E27FC236}">
                  <a16:creationId xmlns:a16="http://schemas.microsoft.com/office/drawing/2014/main" id="{585E0159-F265-41B6-9C52-8C96E4B10792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218" name="Picture 14">
                <a:extLst>
                  <a:ext uri="{FF2B5EF4-FFF2-40B4-BE49-F238E27FC236}">
                    <a16:creationId xmlns:a16="http://schemas.microsoft.com/office/drawing/2014/main" id="{5240DAAC-5A89-4A05-89D4-9C0CD8783A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9" name="Picture 15">
                <a:extLst>
                  <a:ext uri="{FF2B5EF4-FFF2-40B4-BE49-F238E27FC236}">
                    <a16:creationId xmlns:a16="http://schemas.microsoft.com/office/drawing/2014/main" id="{E4F0DFC9-3341-4C1C-B4B0-2FD967CFA4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0" name="Picture 16">
                <a:extLst>
                  <a:ext uri="{FF2B5EF4-FFF2-40B4-BE49-F238E27FC236}">
                    <a16:creationId xmlns:a16="http://schemas.microsoft.com/office/drawing/2014/main" id="{B47D1E58-4710-411A-A480-CFDFDC7596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1" name="Picture 17">
                <a:extLst>
                  <a:ext uri="{FF2B5EF4-FFF2-40B4-BE49-F238E27FC236}">
                    <a16:creationId xmlns:a16="http://schemas.microsoft.com/office/drawing/2014/main" id="{AD47BB94-6AAA-44CE-BB76-06F1BB8020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2" name="Picture 18">
                <a:extLst>
                  <a:ext uri="{FF2B5EF4-FFF2-40B4-BE49-F238E27FC236}">
                    <a16:creationId xmlns:a16="http://schemas.microsoft.com/office/drawing/2014/main" id="{CB76FF29-29E6-4484-8DC0-440BF2F220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3" name="Picture 19">
                <a:extLst>
                  <a:ext uri="{FF2B5EF4-FFF2-40B4-BE49-F238E27FC236}">
                    <a16:creationId xmlns:a16="http://schemas.microsoft.com/office/drawing/2014/main" id="{9E1521A2-1067-421A-A87E-035194419B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4" name="Picture 20">
                <a:extLst>
                  <a:ext uri="{FF2B5EF4-FFF2-40B4-BE49-F238E27FC236}">
                    <a16:creationId xmlns:a16="http://schemas.microsoft.com/office/drawing/2014/main" id="{C5A16A01-6D15-45BC-B393-C2C46DE8D2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5" name="Picture 21">
                <a:extLst>
                  <a:ext uri="{FF2B5EF4-FFF2-40B4-BE49-F238E27FC236}">
                    <a16:creationId xmlns:a16="http://schemas.microsoft.com/office/drawing/2014/main" id="{5280BC18-8582-488F-9F59-F7BF789015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6" name="Picture 22">
                <a:extLst>
                  <a:ext uri="{FF2B5EF4-FFF2-40B4-BE49-F238E27FC236}">
                    <a16:creationId xmlns:a16="http://schemas.microsoft.com/office/drawing/2014/main" id="{F3D82938-D966-4786-9F31-F4A34768D2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7" name="Picture 23">
                <a:extLst>
                  <a:ext uri="{FF2B5EF4-FFF2-40B4-BE49-F238E27FC236}">
                    <a16:creationId xmlns:a16="http://schemas.microsoft.com/office/drawing/2014/main" id="{22B45A6E-BD71-4F68-8EE7-D6A7DAF686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9" name="Group 56">
              <a:extLst>
                <a:ext uri="{FF2B5EF4-FFF2-40B4-BE49-F238E27FC236}">
                  <a16:creationId xmlns:a16="http://schemas.microsoft.com/office/drawing/2014/main" id="{881D6AFB-9BCA-400F-9C4F-D0E080D2E1CA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208" name="Picture 14">
                <a:extLst>
                  <a:ext uri="{FF2B5EF4-FFF2-40B4-BE49-F238E27FC236}">
                    <a16:creationId xmlns:a16="http://schemas.microsoft.com/office/drawing/2014/main" id="{434268A3-2071-4355-BDFA-D09BD7DCAA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9" name="Picture 15">
                <a:extLst>
                  <a:ext uri="{FF2B5EF4-FFF2-40B4-BE49-F238E27FC236}">
                    <a16:creationId xmlns:a16="http://schemas.microsoft.com/office/drawing/2014/main" id="{A5DB1421-6FDD-4EB2-819D-4A8D2D079E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0" name="Picture 16">
                <a:extLst>
                  <a:ext uri="{FF2B5EF4-FFF2-40B4-BE49-F238E27FC236}">
                    <a16:creationId xmlns:a16="http://schemas.microsoft.com/office/drawing/2014/main" id="{ED0BDF39-3D5C-4931-9E2C-29035C0971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1" name="Picture 17">
                <a:extLst>
                  <a:ext uri="{FF2B5EF4-FFF2-40B4-BE49-F238E27FC236}">
                    <a16:creationId xmlns:a16="http://schemas.microsoft.com/office/drawing/2014/main" id="{3FC7A828-3CDF-40B1-B32A-981FAACE5E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2" name="Picture 18">
                <a:extLst>
                  <a:ext uri="{FF2B5EF4-FFF2-40B4-BE49-F238E27FC236}">
                    <a16:creationId xmlns:a16="http://schemas.microsoft.com/office/drawing/2014/main" id="{4713062D-2395-4F75-AA76-EBFCF6CD61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3" name="Picture 19">
                <a:extLst>
                  <a:ext uri="{FF2B5EF4-FFF2-40B4-BE49-F238E27FC236}">
                    <a16:creationId xmlns:a16="http://schemas.microsoft.com/office/drawing/2014/main" id="{84BB1BF4-1C0F-4B72-8D00-79FFDEB020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4" name="Picture 20">
                <a:extLst>
                  <a:ext uri="{FF2B5EF4-FFF2-40B4-BE49-F238E27FC236}">
                    <a16:creationId xmlns:a16="http://schemas.microsoft.com/office/drawing/2014/main" id="{66B2AB76-1877-4E10-81CB-138897D485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5" name="Picture 21">
                <a:extLst>
                  <a:ext uri="{FF2B5EF4-FFF2-40B4-BE49-F238E27FC236}">
                    <a16:creationId xmlns:a16="http://schemas.microsoft.com/office/drawing/2014/main" id="{E73FE383-5F2C-418C-82F0-CBE8D663DB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6" name="Picture 22">
                <a:extLst>
                  <a:ext uri="{FF2B5EF4-FFF2-40B4-BE49-F238E27FC236}">
                    <a16:creationId xmlns:a16="http://schemas.microsoft.com/office/drawing/2014/main" id="{59291BF9-63A0-41A6-9D98-1EE400D0FD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7" name="Picture 23">
                <a:extLst>
                  <a:ext uri="{FF2B5EF4-FFF2-40B4-BE49-F238E27FC236}">
                    <a16:creationId xmlns:a16="http://schemas.microsoft.com/office/drawing/2014/main" id="{8C43F397-5C89-4F07-A73C-F46BB1B7CA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0" name="Group 56">
              <a:extLst>
                <a:ext uri="{FF2B5EF4-FFF2-40B4-BE49-F238E27FC236}">
                  <a16:creationId xmlns:a16="http://schemas.microsoft.com/office/drawing/2014/main" id="{4277A5CB-CA03-4572-9D7F-B01EAE4A57AE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98" name="Picture 14">
                <a:extLst>
                  <a:ext uri="{FF2B5EF4-FFF2-40B4-BE49-F238E27FC236}">
                    <a16:creationId xmlns:a16="http://schemas.microsoft.com/office/drawing/2014/main" id="{C8617779-4ECF-4F86-A8B4-5A228FC145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9" name="Picture 15">
                <a:extLst>
                  <a:ext uri="{FF2B5EF4-FFF2-40B4-BE49-F238E27FC236}">
                    <a16:creationId xmlns:a16="http://schemas.microsoft.com/office/drawing/2014/main" id="{36A1DADE-5AAF-4FAC-909B-D19BC38FBE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0" name="Picture 16">
                <a:extLst>
                  <a:ext uri="{FF2B5EF4-FFF2-40B4-BE49-F238E27FC236}">
                    <a16:creationId xmlns:a16="http://schemas.microsoft.com/office/drawing/2014/main" id="{12E8A7D3-CEC7-468C-A3CE-47D7AA269F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1" name="Picture 17">
                <a:extLst>
                  <a:ext uri="{FF2B5EF4-FFF2-40B4-BE49-F238E27FC236}">
                    <a16:creationId xmlns:a16="http://schemas.microsoft.com/office/drawing/2014/main" id="{8B7BD980-8A0A-400E-9839-F3D09B2567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2" name="Picture 18">
                <a:extLst>
                  <a:ext uri="{FF2B5EF4-FFF2-40B4-BE49-F238E27FC236}">
                    <a16:creationId xmlns:a16="http://schemas.microsoft.com/office/drawing/2014/main" id="{123973B5-0EF4-4E94-8798-F0095FC89D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3" name="Picture 19">
                <a:extLst>
                  <a:ext uri="{FF2B5EF4-FFF2-40B4-BE49-F238E27FC236}">
                    <a16:creationId xmlns:a16="http://schemas.microsoft.com/office/drawing/2014/main" id="{9CABC2DF-C016-4776-A6FD-BC8DCFA4AA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4" name="Picture 20">
                <a:extLst>
                  <a:ext uri="{FF2B5EF4-FFF2-40B4-BE49-F238E27FC236}">
                    <a16:creationId xmlns:a16="http://schemas.microsoft.com/office/drawing/2014/main" id="{E764EC61-5638-4BE0-AC58-2BDCFF0A99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5" name="Picture 21">
                <a:extLst>
                  <a:ext uri="{FF2B5EF4-FFF2-40B4-BE49-F238E27FC236}">
                    <a16:creationId xmlns:a16="http://schemas.microsoft.com/office/drawing/2014/main" id="{FF2AC2DE-1634-4FF1-9FC1-3E90B02886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6" name="Picture 22">
                <a:extLst>
                  <a:ext uri="{FF2B5EF4-FFF2-40B4-BE49-F238E27FC236}">
                    <a16:creationId xmlns:a16="http://schemas.microsoft.com/office/drawing/2014/main" id="{D553D22E-31C7-4CAB-AD2F-F885576DD7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7" name="Picture 23">
                <a:extLst>
                  <a:ext uri="{FF2B5EF4-FFF2-40B4-BE49-F238E27FC236}">
                    <a16:creationId xmlns:a16="http://schemas.microsoft.com/office/drawing/2014/main" id="{824B7308-D10E-4094-AE58-FFDF9B0151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1" name="Group 56">
              <a:extLst>
                <a:ext uri="{FF2B5EF4-FFF2-40B4-BE49-F238E27FC236}">
                  <a16:creationId xmlns:a16="http://schemas.microsoft.com/office/drawing/2014/main" id="{E6E96149-5C63-441B-B19D-1554A2EBAD09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88" name="Picture 14">
                <a:extLst>
                  <a:ext uri="{FF2B5EF4-FFF2-40B4-BE49-F238E27FC236}">
                    <a16:creationId xmlns:a16="http://schemas.microsoft.com/office/drawing/2014/main" id="{B4FF3343-4A07-4C2C-851A-F60D27080F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9" name="Picture 15">
                <a:extLst>
                  <a:ext uri="{FF2B5EF4-FFF2-40B4-BE49-F238E27FC236}">
                    <a16:creationId xmlns:a16="http://schemas.microsoft.com/office/drawing/2014/main" id="{116F0FAF-0FF5-48F5-947B-0D2FFB029F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0" name="Picture 16">
                <a:extLst>
                  <a:ext uri="{FF2B5EF4-FFF2-40B4-BE49-F238E27FC236}">
                    <a16:creationId xmlns:a16="http://schemas.microsoft.com/office/drawing/2014/main" id="{BA2F662F-C4AC-4333-815B-576D96B091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" name="Picture 17">
                <a:extLst>
                  <a:ext uri="{FF2B5EF4-FFF2-40B4-BE49-F238E27FC236}">
                    <a16:creationId xmlns:a16="http://schemas.microsoft.com/office/drawing/2014/main" id="{B7093485-42FC-4273-811F-1E55C3CC45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" name="Picture 18">
                <a:extLst>
                  <a:ext uri="{FF2B5EF4-FFF2-40B4-BE49-F238E27FC236}">
                    <a16:creationId xmlns:a16="http://schemas.microsoft.com/office/drawing/2014/main" id="{BA5230DF-39FE-4F4D-B7E1-ED888BBDAD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" name="Picture 19">
                <a:extLst>
                  <a:ext uri="{FF2B5EF4-FFF2-40B4-BE49-F238E27FC236}">
                    <a16:creationId xmlns:a16="http://schemas.microsoft.com/office/drawing/2014/main" id="{AB86A860-56FA-4DF0-9749-DDE02BEAE9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" name="Picture 20">
                <a:extLst>
                  <a:ext uri="{FF2B5EF4-FFF2-40B4-BE49-F238E27FC236}">
                    <a16:creationId xmlns:a16="http://schemas.microsoft.com/office/drawing/2014/main" id="{5E3DD185-673E-4D00-A9F0-D7F84DAD76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" name="Picture 21">
                <a:extLst>
                  <a:ext uri="{FF2B5EF4-FFF2-40B4-BE49-F238E27FC236}">
                    <a16:creationId xmlns:a16="http://schemas.microsoft.com/office/drawing/2014/main" id="{4D22C23B-D9EB-48AA-BEDA-30402B5025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" name="Picture 22">
                <a:extLst>
                  <a:ext uri="{FF2B5EF4-FFF2-40B4-BE49-F238E27FC236}">
                    <a16:creationId xmlns:a16="http://schemas.microsoft.com/office/drawing/2014/main" id="{BA57C230-EB38-4BBE-9321-55CBBD6160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" name="Picture 23">
                <a:extLst>
                  <a:ext uri="{FF2B5EF4-FFF2-40B4-BE49-F238E27FC236}">
                    <a16:creationId xmlns:a16="http://schemas.microsoft.com/office/drawing/2014/main" id="{4DD927CC-0113-4963-9EB0-0631AEB803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2" name="Group 56">
              <a:extLst>
                <a:ext uri="{FF2B5EF4-FFF2-40B4-BE49-F238E27FC236}">
                  <a16:creationId xmlns:a16="http://schemas.microsoft.com/office/drawing/2014/main" id="{8F583EBF-4A63-4395-B506-21366D3B6944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78" name="Picture 14">
                <a:extLst>
                  <a:ext uri="{FF2B5EF4-FFF2-40B4-BE49-F238E27FC236}">
                    <a16:creationId xmlns:a16="http://schemas.microsoft.com/office/drawing/2014/main" id="{A4494647-E714-4551-8B24-F39029974C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9" name="Picture 15">
                <a:extLst>
                  <a:ext uri="{FF2B5EF4-FFF2-40B4-BE49-F238E27FC236}">
                    <a16:creationId xmlns:a16="http://schemas.microsoft.com/office/drawing/2014/main" id="{48E44A34-9B70-4890-92FD-4DDD6D5565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0" name="Picture 16">
                <a:extLst>
                  <a:ext uri="{FF2B5EF4-FFF2-40B4-BE49-F238E27FC236}">
                    <a16:creationId xmlns:a16="http://schemas.microsoft.com/office/drawing/2014/main" id="{ACFE5D6A-9CEC-4944-A796-E032F22355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" name="Picture 17">
                <a:extLst>
                  <a:ext uri="{FF2B5EF4-FFF2-40B4-BE49-F238E27FC236}">
                    <a16:creationId xmlns:a16="http://schemas.microsoft.com/office/drawing/2014/main" id="{50100DCF-2AF6-4642-9BB0-B732F87A82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" name="Picture 18">
                <a:extLst>
                  <a:ext uri="{FF2B5EF4-FFF2-40B4-BE49-F238E27FC236}">
                    <a16:creationId xmlns:a16="http://schemas.microsoft.com/office/drawing/2014/main" id="{BD3188A6-31E8-4895-9245-327E038869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" name="Picture 19">
                <a:extLst>
                  <a:ext uri="{FF2B5EF4-FFF2-40B4-BE49-F238E27FC236}">
                    <a16:creationId xmlns:a16="http://schemas.microsoft.com/office/drawing/2014/main" id="{0E88AF8E-B98A-4007-BF6C-F0A8112806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" name="Picture 20">
                <a:extLst>
                  <a:ext uri="{FF2B5EF4-FFF2-40B4-BE49-F238E27FC236}">
                    <a16:creationId xmlns:a16="http://schemas.microsoft.com/office/drawing/2014/main" id="{AA6A4A72-E920-40DD-989F-A79CE46DDD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" name="Picture 21">
                <a:extLst>
                  <a:ext uri="{FF2B5EF4-FFF2-40B4-BE49-F238E27FC236}">
                    <a16:creationId xmlns:a16="http://schemas.microsoft.com/office/drawing/2014/main" id="{4092870C-16A5-44BE-9C12-F644B8B1B7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" name="Picture 22">
                <a:extLst>
                  <a:ext uri="{FF2B5EF4-FFF2-40B4-BE49-F238E27FC236}">
                    <a16:creationId xmlns:a16="http://schemas.microsoft.com/office/drawing/2014/main" id="{8A38CC18-D5EA-4509-BF49-2081CE6810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" name="Picture 23">
                <a:extLst>
                  <a:ext uri="{FF2B5EF4-FFF2-40B4-BE49-F238E27FC236}">
                    <a16:creationId xmlns:a16="http://schemas.microsoft.com/office/drawing/2014/main" id="{139CBF74-ED0D-462F-A425-F06778ABAE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3" name="Group 56">
              <a:extLst>
                <a:ext uri="{FF2B5EF4-FFF2-40B4-BE49-F238E27FC236}">
                  <a16:creationId xmlns:a16="http://schemas.microsoft.com/office/drawing/2014/main" id="{80468A4D-84D3-4A35-ACB8-41FB0B627913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68" name="Picture 14">
                <a:extLst>
                  <a:ext uri="{FF2B5EF4-FFF2-40B4-BE49-F238E27FC236}">
                    <a16:creationId xmlns:a16="http://schemas.microsoft.com/office/drawing/2014/main" id="{8681B5E6-9B86-4AA8-BC30-A64CA34A14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" name="Picture 15">
                <a:extLst>
                  <a:ext uri="{FF2B5EF4-FFF2-40B4-BE49-F238E27FC236}">
                    <a16:creationId xmlns:a16="http://schemas.microsoft.com/office/drawing/2014/main" id="{C4A92216-45D3-48F2-B7C7-26A431ADB6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0" name="Picture 16">
                <a:extLst>
                  <a:ext uri="{FF2B5EF4-FFF2-40B4-BE49-F238E27FC236}">
                    <a16:creationId xmlns:a16="http://schemas.microsoft.com/office/drawing/2014/main" id="{D36FA2AC-6869-418D-96F9-1746533886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" name="Picture 17">
                <a:extLst>
                  <a:ext uri="{FF2B5EF4-FFF2-40B4-BE49-F238E27FC236}">
                    <a16:creationId xmlns:a16="http://schemas.microsoft.com/office/drawing/2014/main" id="{08DF39CC-C5F8-4527-AB6E-D95403FB2E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" name="Picture 18">
                <a:extLst>
                  <a:ext uri="{FF2B5EF4-FFF2-40B4-BE49-F238E27FC236}">
                    <a16:creationId xmlns:a16="http://schemas.microsoft.com/office/drawing/2014/main" id="{13C673E2-22C9-40F2-BDC6-689C057364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" name="Picture 19">
                <a:extLst>
                  <a:ext uri="{FF2B5EF4-FFF2-40B4-BE49-F238E27FC236}">
                    <a16:creationId xmlns:a16="http://schemas.microsoft.com/office/drawing/2014/main" id="{D6A76482-165B-46BC-BCCE-A46C40BFA5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" name="Picture 20">
                <a:extLst>
                  <a:ext uri="{FF2B5EF4-FFF2-40B4-BE49-F238E27FC236}">
                    <a16:creationId xmlns:a16="http://schemas.microsoft.com/office/drawing/2014/main" id="{50168439-BC92-4E14-9E7B-B685E80CA0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" name="Picture 21">
                <a:extLst>
                  <a:ext uri="{FF2B5EF4-FFF2-40B4-BE49-F238E27FC236}">
                    <a16:creationId xmlns:a16="http://schemas.microsoft.com/office/drawing/2014/main" id="{3D117F12-CF6F-4503-9845-95B0EE7183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" name="Picture 22">
                <a:extLst>
                  <a:ext uri="{FF2B5EF4-FFF2-40B4-BE49-F238E27FC236}">
                    <a16:creationId xmlns:a16="http://schemas.microsoft.com/office/drawing/2014/main" id="{5F705D99-EAD8-48AD-B008-A2C5BBC20C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" name="Picture 23">
                <a:extLst>
                  <a:ext uri="{FF2B5EF4-FFF2-40B4-BE49-F238E27FC236}">
                    <a16:creationId xmlns:a16="http://schemas.microsoft.com/office/drawing/2014/main" id="{12BD15AF-6E71-4690-B7F8-021B80820F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4" name="Group 56">
              <a:extLst>
                <a:ext uri="{FF2B5EF4-FFF2-40B4-BE49-F238E27FC236}">
                  <a16:creationId xmlns:a16="http://schemas.microsoft.com/office/drawing/2014/main" id="{B9308C06-7000-4D99-B13E-7112EA4DF6E3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58" name="Picture 14">
                <a:extLst>
                  <a:ext uri="{FF2B5EF4-FFF2-40B4-BE49-F238E27FC236}">
                    <a16:creationId xmlns:a16="http://schemas.microsoft.com/office/drawing/2014/main" id="{04E690E6-2F1D-40E3-A1F3-1460AD8BB4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" name="Picture 15">
                <a:extLst>
                  <a:ext uri="{FF2B5EF4-FFF2-40B4-BE49-F238E27FC236}">
                    <a16:creationId xmlns:a16="http://schemas.microsoft.com/office/drawing/2014/main" id="{9A15C4E0-B83E-4840-86C1-543CD5CFAD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" name="Picture 16">
                <a:extLst>
                  <a:ext uri="{FF2B5EF4-FFF2-40B4-BE49-F238E27FC236}">
                    <a16:creationId xmlns:a16="http://schemas.microsoft.com/office/drawing/2014/main" id="{9F895EF7-29A1-4B40-B174-FDEF3374D2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" name="Picture 17">
                <a:extLst>
                  <a:ext uri="{FF2B5EF4-FFF2-40B4-BE49-F238E27FC236}">
                    <a16:creationId xmlns:a16="http://schemas.microsoft.com/office/drawing/2014/main" id="{7BB66A6E-5FB1-4DB1-9A41-502C01DFBC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" name="Picture 18">
                <a:extLst>
                  <a:ext uri="{FF2B5EF4-FFF2-40B4-BE49-F238E27FC236}">
                    <a16:creationId xmlns:a16="http://schemas.microsoft.com/office/drawing/2014/main" id="{3E0ADA36-3B20-4EE8-9945-B9402B05E4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3" name="Picture 19">
                <a:extLst>
                  <a:ext uri="{FF2B5EF4-FFF2-40B4-BE49-F238E27FC236}">
                    <a16:creationId xmlns:a16="http://schemas.microsoft.com/office/drawing/2014/main" id="{F267D64A-4AA7-4D76-BA88-6EC3684AF3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" name="Picture 20">
                <a:extLst>
                  <a:ext uri="{FF2B5EF4-FFF2-40B4-BE49-F238E27FC236}">
                    <a16:creationId xmlns:a16="http://schemas.microsoft.com/office/drawing/2014/main" id="{8FA7FD86-8777-4A28-A62E-B46E6DD916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" name="Picture 21">
                <a:extLst>
                  <a:ext uri="{FF2B5EF4-FFF2-40B4-BE49-F238E27FC236}">
                    <a16:creationId xmlns:a16="http://schemas.microsoft.com/office/drawing/2014/main" id="{7BC90C77-2393-4561-AAE1-252EF91715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" name="Picture 22">
                <a:extLst>
                  <a:ext uri="{FF2B5EF4-FFF2-40B4-BE49-F238E27FC236}">
                    <a16:creationId xmlns:a16="http://schemas.microsoft.com/office/drawing/2014/main" id="{4A7BC5E3-7F16-4C50-9422-755D773003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" name="Picture 23">
                <a:extLst>
                  <a:ext uri="{FF2B5EF4-FFF2-40B4-BE49-F238E27FC236}">
                    <a16:creationId xmlns:a16="http://schemas.microsoft.com/office/drawing/2014/main" id="{18BFDE0A-8C9A-4B07-8568-F383A6B399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5" name="Group 56">
              <a:extLst>
                <a:ext uri="{FF2B5EF4-FFF2-40B4-BE49-F238E27FC236}">
                  <a16:creationId xmlns:a16="http://schemas.microsoft.com/office/drawing/2014/main" id="{D2BC4CB3-C4E5-4C56-928D-9347A0DC68E4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48" name="Picture 14">
                <a:extLst>
                  <a:ext uri="{FF2B5EF4-FFF2-40B4-BE49-F238E27FC236}">
                    <a16:creationId xmlns:a16="http://schemas.microsoft.com/office/drawing/2014/main" id="{D77C6C02-396B-429A-95F7-D34FB638F2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" name="Picture 15">
                <a:extLst>
                  <a:ext uri="{FF2B5EF4-FFF2-40B4-BE49-F238E27FC236}">
                    <a16:creationId xmlns:a16="http://schemas.microsoft.com/office/drawing/2014/main" id="{8CFE8EE3-D5C1-4173-BFFF-3DD13C1958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" name="Picture 16">
                <a:extLst>
                  <a:ext uri="{FF2B5EF4-FFF2-40B4-BE49-F238E27FC236}">
                    <a16:creationId xmlns:a16="http://schemas.microsoft.com/office/drawing/2014/main" id="{54C9CE8B-CF6E-4C17-9673-72FB78ED72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" name="Picture 17">
                <a:extLst>
                  <a:ext uri="{FF2B5EF4-FFF2-40B4-BE49-F238E27FC236}">
                    <a16:creationId xmlns:a16="http://schemas.microsoft.com/office/drawing/2014/main" id="{A310F569-5510-4E65-BF33-FE92C6586B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" name="Picture 18">
                <a:extLst>
                  <a:ext uri="{FF2B5EF4-FFF2-40B4-BE49-F238E27FC236}">
                    <a16:creationId xmlns:a16="http://schemas.microsoft.com/office/drawing/2014/main" id="{68AA231C-4268-4470-B708-96B40B8CB9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" name="Picture 19">
                <a:extLst>
                  <a:ext uri="{FF2B5EF4-FFF2-40B4-BE49-F238E27FC236}">
                    <a16:creationId xmlns:a16="http://schemas.microsoft.com/office/drawing/2014/main" id="{1CA7C46B-7C0C-4E39-B76A-579D6286AD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" name="Picture 20">
                <a:extLst>
                  <a:ext uri="{FF2B5EF4-FFF2-40B4-BE49-F238E27FC236}">
                    <a16:creationId xmlns:a16="http://schemas.microsoft.com/office/drawing/2014/main" id="{05077A01-9253-4ECA-AF4A-5D9E84217B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" name="Picture 21">
                <a:extLst>
                  <a:ext uri="{FF2B5EF4-FFF2-40B4-BE49-F238E27FC236}">
                    <a16:creationId xmlns:a16="http://schemas.microsoft.com/office/drawing/2014/main" id="{6F77E441-4AAC-46BA-9FFB-E0CDEF1C38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" name="Picture 22">
                <a:extLst>
                  <a:ext uri="{FF2B5EF4-FFF2-40B4-BE49-F238E27FC236}">
                    <a16:creationId xmlns:a16="http://schemas.microsoft.com/office/drawing/2014/main" id="{AAD036EE-1FB4-4FFE-A84B-2BC7CE590E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" name="Picture 23">
                <a:extLst>
                  <a:ext uri="{FF2B5EF4-FFF2-40B4-BE49-F238E27FC236}">
                    <a16:creationId xmlns:a16="http://schemas.microsoft.com/office/drawing/2014/main" id="{919457EB-E880-49F7-9E13-426BECDDC3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6" name="Group 56">
              <a:extLst>
                <a:ext uri="{FF2B5EF4-FFF2-40B4-BE49-F238E27FC236}">
                  <a16:creationId xmlns:a16="http://schemas.microsoft.com/office/drawing/2014/main" id="{C71F7D82-37C9-476B-A828-D5F63DB0598E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38" name="Picture 14">
                <a:extLst>
                  <a:ext uri="{FF2B5EF4-FFF2-40B4-BE49-F238E27FC236}">
                    <a16:creationId xmlns:a16="http://schemas.microsoft.com/office/drawing/2014/main" id="{CEBB914A-2460-4AA8-9FE1-6A458ADC1C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" name="Picture 15">
                <a:extLst>
                  <a:ext uri="{FF2B5EF4-FFF2-40B4-BE49-F238E27FC236}">
                    <a16:creationId xmlns:a16="http://schemas.microsoft.com/office/drawing/2014/main" id="{9BB966C8-9198-4662-98C1-8C0B6D7F54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" name="Picture 16">
                <a:extLst>
                  <a:ext uri="{FF2B5EF4-FFF2-40B4-BE49-F238E27FC236}">
                    <a16:creationId xmlns:a16="http://schemas.microsoft.com/office/drawing/2014/main" id="{3A6750A7-9FA6-4857-ABC7-521EE6B9F9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" name="Picture 17">
                <a:extLst>
                  <a:ext uri="{FF2B5EF4-FFF2-40B4-BE49-F238E27FC236}">
                    <a16:creationId xmlns:a16="http://schemas.microsoft.com/office/drawing/2014/main" id="{8A756010-4C0A-4B5A-8A72-F66BB1C139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" name="Picture 18">
                <a:extLst>
                  <a:ext uri="{FF2B5EF4-FFF2-40B4-BE49-F238E27FC236}">
                    <a16:creationId xmlns:a16="http://schemas.microsoft.com/office/drawing/2014/main" id="{A9C46E9A-74F8-4589-B5FF-1DC5ABCAEE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" name="Picture 19">
                <a:extLst>
                  <a:ext uri="{FF2B5EF4-FFF2-40B4-BE49-F238E27FC236}">
                    <a16:creationId xmlns:a16="http://schemas.microsoft.com/office/drawing/2014/main" id="{556D957A-B37E-440A-87F7-49A7B30077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" name="Picture 20">
                <a:extLst>
                  <a:ext uri="{FF2B5EF4-FFF2-40B4-BE49-F238E27FC236}">
                    <a16:creationId xmlns:a16="http://schemas.microsoft.com/office/drawing/2014/main" id="{605C975D-08CD-4055-8B9C-B17057A02E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" name="Picture 21">
                <a:extLst>
                  <a:ext uri="{FF2B5EF4-FFF2-40B4-BE49-F238E27FC236}">
                    <a16:creationId xmlns:a16="http://schemas.microsoft.com/office/drawing/2014/main" id="{6171C018-49EC-4189-BF73-A72FEC28BC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" name="Picture 22">
                <a:extLst>
                  <a:ext uri="{FF2B5EF4-FFF2-40B4-BE49-F238E27FC236}">
                    <a16:creationId xmlns:a16="http://schemas.microsoft.com/office/drawing/2014/main" id="{53057C3C-7EEE-4DEA-B680-34654340BE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" name="Picture 23">
                <a:extLst>
                  <a:ext uri="{FF2B5EF4-FFF2-40B4-BE49-F238E27FC236}">
                    <a16:creationId xmlns:a16="http://schemas.microsoft.com/office/drawing/2014/main" id="{6278F60B-6565-453B-807B-754C74D53E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7" name="Group 56">
              <a:extLst>
                <a:ext uri="{FF2B5EF4-FFF2-40B4-BE49-F238E27FC236}">
                  <a16:creationId xmlns:a16="http://schemas.microsoft.com/office/drawing/2014/main" id="{47B75F8C-9528-4597-BAA7-10FD8365C36F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128" name="Picture 14">
                <a:extLst>
                  <a:ext uri="{FF2B5EF4-FFF2-40B4-BE49-F238E27FC236}">
                    <a16:creationId xmlns:a16="http://schemas.microsoft.com/office/drawing/2014/main" id="{173E5CB0-4BD6-4902-B68B-41F3587264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" name="Picture 15">
                <a:extLst>
                  <a:ext uri="{FF2B5EF4-FFF2-40B4-BE49-F238E27FC236}">
                    <a16:creationId xmlns:a16="http://schemas.microsoft.com/office/drawing/2014/main" id="{B2F7E5B4-7011-47C2-B4EF-2C578CACC5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" name="Picture 16">
                <a:extLst>
                  <a:ext uri="{FF2B5EF4-FFF2-40B4-BE49-F238E27FC236}">
                    <a16:creationId xmlns:a16="http://schemas.microsoft.com/office/drawing/2014/main" id="{C8B3344A-0A35-4E7B-B317-1FAA110773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" name="Picture 17">
                <a:extLst>
                  <a:ext uri="{FF2B5EF4-FFF2-40B4-BE49-F238E27FC236}">
                    <a16:creationId xmlns:a16="http://schemas.microsoft.com/office/drawing/2014/main" id="{FD181205-4B57-47EF-A18D-01D7D82698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" name="Picture 18">
                <a:extLst>
                  <a:ext uri="{FF2B5EF4-FFF2-40B4-BE49-F238E27FC236}">
                    <a16:creationId xmlns:a16="http://schemas.microsoft.com/office/drawing/2014/main" id="{C912DE22-3B33-49B0-9EF6-B1E33F05C7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" name="Picture 19">
                <a:extLst>
                  <a:ext uri="{FF2B5EF4-FFF2-40B4-BE49-F238E27FC236}">
                    <a16:creationId xmlns:a16="http://schemas.microsoft.com/office/drawing/2014/main" id="{C1DC098C-A8B8-4B22-85A7-B0B9E39869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" name="Picture 20">
                <a:extLst>
                  <a:ext uri="{FF2B5EF4-FFF2-40B4-BE49-F238E27FC236}">
                    <a16:creationId xmlns:a16="http://schemas.microsoft.com/office/drawing/2014/main" id="{77C3E51C-EFB5-4015-9DC1-C853564885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" name="Picture 21">
                <a:extLst>
                  <a:ext uri="{FF2B5EF4-FFF2-40B4-BE49-F238E27FC236}">
                    <a16:creationId xmlns:a16="http://schemas.microsoft.com/office/drawing/2014/main" id="{D322BB2E-0367-40C4-874F-EFFE4D6A98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" name="Picture 22">
                <a:extLst>
                  <a:ext uri="{FF2B5EF4-FFF2-40B4-BE49-F238E27FC236}">
                    <a16:creationId xmlns:a16="http://schemas.microsoft.com/office/drawing/2014/main" id="{F36E538E-89F8-45E6-A53B-610F024A02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" name="Picture 23">
                <a:extLst>
                  <a:ext uri="{FF2B5EF4-FFF2-40B4-BE49-F238E27FC236}">
                    <a16:creationId xmlns:a16="http://schemas.microsoft.com/office/drawing/2014/main" id="{B9155C7C-27E9-48C1-9780-B8D61ED439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DADE3C16-1B93-4C19-9366-EA3B7027C73F}"/>
              </a:ext>
            </a:extLst>
          </p:cNvPr>
          <p:cNvGrpSpPr/>
          <p:nvPr/>
        </p:nvGrpSpPr>
        <p:grpSpPr>
          <a:xfrm>
            <a:off x="5954154" y="1536034"/>
            <a:ext cx="618179" cy="171780"/>
            <a:chOff x="5948968" y="5529580"/>
            <a:chExt cx="618179" cy="171780"/>
          </a:xfrm>
        </p:grpSpPr>
        <p:pic>
          <p:nvPicPr>
            <p:cNvPr id="228" name="Picture 227">
              <a:extLst>
                <a:ext uri="{FF2B5EF4-FFF2-40B4-BE49-F238E27FC236}">
                  <a16:creationId xmlns:a16="http://schemas.microsoft.com/office/drawing/2014/main" id="{2CBD8ECA-4353-45BC-B1B7-38E02E8BB20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48968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9" name="Picture 228">
              <a:extLst>
                <a:ext uri="{FF2B5EF4-FFF2-40B4-BE49-F238E27FC236}">
                  <a16:creationId xmlns:a16="http://schemas.microsoft.com/office/drawing/2014/main" id="{33D30668-EECD-4112-ADDA-78A503DB3E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39536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30" name="Group 229">
            <a:extLst>
              <a:ext uri="{FF2B5EF4-FFF2-40B4-BE49-F238E27FC236}">
                <a16:creationId xmlns:a16="http://schemas.microsoft.com/office/drawing/2014/main" id="{706E27A0-0F7B-4073-B710-60A0AA310EDF}"/>
              </a:ext>
            </a:extLst>
          </p:cNvPr>
          <p:cNvGrpSpPr/>
          <p:nvPr/>
        </p:nvGrpSpPr>
        <p:grpSpPr>
          <a:xfrm>
            <a:off x="2376009" y="1511824"/>
            <a:ext cx="1539560" cy="1515856"/>
            <a:chOff x="4975891" y="1527626"/>
            <a:chExt cx="1539560" cy="1515856"/>
          </a:xfrm>
        </p:grpSpPr>
        <p:grpSp>
          <p:nvGrpSpPr>
            <p:cNvPr id="231" name="Group 56">
              <a:extLst>
                <a:ext uri="{FF2B5EF4-FFF2-40B4-BE49-F238E27FC236}">
                  <a16:creationId xmlns:a16="http://schemas.microsoft.com/office/drawing/2014/main" id="{97A17C7F-384F-4C44-B760-B9AB1C843DC6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331" name="Picture 14">
                <a:extLst>
                  <a:ext uri="{FF2B5EF4-FFF2-40B4-BE49-F238E27FC236}">
                    <a16:creationId xmlns:a16="http://schemas.microsoft.com/office/drawing/2014/main" id="{E2E310E3-08C8-40C2-AE69-1936D912EB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2" name="Picture 15">
                <a:extLst>
                  <a:ext uri="{FF2B5EF4-FFF2-40B4-BE49-F238E27FC236}">
                    <a16:creationId xmlns:a16="http://schemas.microsoft.com/office/drawing/2014/main" id="{A2D12088-7DCF-446A-BD98-7DBF9E571D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3" name="Picture 16">
                <a:extLst>
                  <a:ext uri="{FF2B5EF4-FFF2-40B4-BE49-F238E27FC236}">
                    <a16:creationId xmlns:a16="http://schemas.microsoft.com/office/drawing/2014/main" id="{402B010C-74EC-40AF-94BF-B5CAEFDD7D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4" name="Picture 17">
                <a:extLst>
                  <a:ext uri="{FF2B5EF4-FFF2-40B4-BE49-F238E27FC236}">
                    <a16:creationId xmlns:a16="http://schemas.microsoft.com/office/drawing/2014/main" id="{D3A775F3-3194-4A8E-B789-7CF1B01F74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5" name="Picture 18">
                <a:extLst>
                  <a:ext uri="{FF2B5EF4-FFF2-40B4-BE49-F238E27FC236}">
                    <a16:creationId xmlns:a16="http://schemas.microsoft.com/office/drawing/2014/main" id="{8C33B46A-C49F-42B9-A637-BF89994856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6" name="Picture 19">
                <a:extLst>
                  <a:ext uri="{FF2B5EF4-FFF2-40B4-BE49-F238E27FC236}">
                    <a16:creationId xmlns:a16="http://schemas.microsoft.com/office/drawing/2014/main" id="{2A94E677-F849-4285-A871-5DED663270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7" name="Picture 20">
                <a:extLst>
                  <a:ext uri="{FF2B5EF4-FFF2-40B4-BE49-F238E27FC236}">
                    <a16:creationId xmlns:a16="http://schemas.microsoft.com/office/drawing/2014/main" id="{63048E5E-2589-43AC-BC8C-927A739A2D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8" name="Picture 21">
                <a:extLst>
                  <a:ext uri="{FF2B5EF4-FFF2-40B4-BE49-F238E27FC236}">
                    <a16:creationId xmlns:a16="http://schemas.microsoft.com/office/drawing/2014/main" id="{BB8D9F2B-B1E9-4A7E-8744-2C8B885409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9" name="Picture 22">
                <a:extLst>
                  <a:ext uri="{FF2B5EF4-FFF2-40B4-BE49-F238E27FC236}">
                    <a16:creationId xmlns:a16="http://schemas.microsoft.com/office/drawing/2014/main" id="{F3681567-763D-4FDD-A1D9-D8F8D45207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0" name="Picture 23">
                <a:extLst>
                  <a:ext uri="{FF2B5EF4-FFF2-40B4-BE49-F238E27FC236}">
                    <a16:creationId xmlns:a16="http://schemas.microsoft.com/office/drawing/2014/main" id="{ED59738C-E901-4A04-808C-F256948AAB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2" name="Group 56">
              <a:extLst>
                <a:ext uri="{FF2B5EF4-FFF2-40B4-BE49-F238E27FC236}">
                  <a16:creationId xmlns:a16="http://schemas.microsoft.com/office/drawing/2014/main" id="{54F7BA4E-7799-4C57-BCF0-48AB10C32E34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321" name="Picture 14">
                <a:extLst>
                  <a:ext uri="{FF2B5EF4-FFF2-40B4-BE49-F238E27FC236}">
                    <a16:creationId xmlns:a16="http://schemas.microsoft.com/office/drawing/2014/main" id="{EDAFF88F-F424-4479-AA74-97FF1999C0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2" name="Picture 15">
                <a:extLst>
                  <a:ext uri="{FF2B5EF4-FFF2-40B4-BE49-F238E27FC236}">
                    <a16:creationId xmlns:a16="http://schemas.microsoft.com/office/drawing/2014/main" id="{12BA3E1C-3DE7-4D8F-B8D7-619EA41E76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3" name="Picture 16">
                <a:extLst>
                  <a:ext uri="{FF2B5EF4-FFF2-40B4-BE49-F238E27FC236}">
                    <a16:creationId xmlns:a16="http://schemas.microsoft.com/office/drawing/2014/main" id="{32E59295-B411-4916-9D3C-17E98FB0F3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4" name="Picture 17">
                <a:extLst>
                  <a:ext uri="{FF2B5EF4-FFF2-40B4-BE49-F238E27FC236}">
                    <a16:creationId xmlns:a16="http://schemas.microsoft.com/office/drawing/2014/main" id="{E3434D45-3101-4CFF-BB03-EE6C1C124B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5" name="Picture 18">
                <a:extLst>
                  <a:ext uri="{FF2B5EF4-FFF2-40B4-BE49-F238E27FC236}">
                    <a16:creationId xmlns:a16="http://schemas.microsoft.com/office/drawing/2014/main" id="{A87465EC-DA74-4A54-A3D1-7F9DA022FA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6" name="Picture 19">
                <a:extLst>
                  <a:ext uri="{FF2B5EF4-FFF2-40B4-BE49-F238E27FC236}">
                    <a16:creationId xmlns:a16="http://schemas.microsoft.com/office/drawing/2014/main" id="{3539467E-860B-4A64-95C8-DF4DEE89D4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7" name="Picture 20">
                <a:extLst>
                  <a:ext uri="{FF2B5EF4-FFF2-40B4-BE49-F238E27FC236}">
                    <a16:creationId xmlns:a16="http://schemas.microsoft.com/office/drawing/2014/main" id="{D679E489-9C35-4330-825F-14AF7A29E4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8" name="Picture 21">
                <a:extLst>
                  <a:ext uri="{FF2B5EF4-FFF2-40B4-BE49-F238E27FC236}">
                    <a16:creationId xmlns:a16="http://schemas.microsoft.com/office/drawing/2014/main" id="{0F9B055A-3EDB-4DD9-924F-F2118EA867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9" name="Picture 22">
                <a:extLst>
                  <a:ext uri="{FF2B5EF4-FFF2-40B4-BE49-F238E27FC236}">
                    <a16:creationId xmlns:a16="http://schemas.microsoft.com/office/drawing/2014/main" id="{856456AF-FA10-4777-8DBC-C466C76321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0" name="Picture 23">
                <a:extLst>
                  <a:ext uri="{FF2B5EF4-FFF2-40B4-BE49-F238E27FC236}">
                    <a16:creationId xmlns:a16="http://schemas.microsoft.com/office/drawing/2014/main" id="{E6175A01-FD53-4022-9000-34F2D17D70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3" name="Group 56">
              <a:extLst>
                <a:ext uri="{FF2B5EF4-FFF2-40B4-BE49-F238E27FC236}">
                  <a16:creationId xmlns:a16="http://schemas.microsoft.com/office/drawing/2014/main" id="{6FD34976-2197-4D94-B19D-1F97ACF79DA5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311" name="Picture 14">
                <a:extLst>
                  <a:ext uri="{FF2B5EF4-FFF2-40B4-BE49-F238E27FC236}">
                    <a16:creationId xmlns:a16="http://schemas.microsoft.com/office/drawing/2014/main" id="{0FF9BEC4-B70C-4CF9-90F6-AE4A72C192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2" name="Picture 15">
                <a:extLst>
                  <a:ext uri="{FF2B5EF4-FFF2-40B4-BE49-F238E27FC236}">
                    <a16:creationId xmlns:a16="http://schemas.microsoft.com/office/drawing/2014/main" id="{33E9745A-736A-4D4F-B391-CC5221DF1A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3" name="Picture 16">
                <a:extLst>
                  <a:ext uri="{FF2B5EF4-FFF2-40B4-BE49-F238E27FC236}">
                    <a16:creationId xmlns:a16="http://schemas.microsoft.com/office/drawing/2014/main" id="{73B5763C-F1ED-419E-9D90-84788A91D2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4" name="Picture 17">
                <a:extLst>
                  <a:ext uri="{FF2B5EF4-FFF2-40B4-BE49-F238E27FC236}">
                    <a16:creationId xmlns:a16="http://schemas.microsoft.com/office/drawing/2014/main" id="{05FA3F71-4839-4251-8DFD-EB4636E4A6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5" name="Picture 18">
                <a:extLst>
                  <a:ext uri="{FF2B5EF4-FFF2-40B4-BE49-F238E27FC236}">
                    <a16:creationId xmlns:a16="http://schemas.microsoft.com/office/drawing/2014/main" id="{1349FE7E-1A5C-4E32-A1FB-710ABE7F2B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6" name="Picture 19">
                <a:extLst>
                  <a:ext uri="{FF2B5EF4-FFF2-40B4-BE49-F238E27FC236}">
                    <a16:creationId xmlns:a16="http://schemas.microsoft.com/office/drawing/2014/main" id="{71AFDD85-D269-44F5-BB26-FC18561DDB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7" name="Picture 20">
                <a:extLst>
                  <a:ext uri="{FF2B5EF4-FFF2-40B4-BE49-F238E27FC236}">
                    <a16:creationId xmlns:a16="http://schemas.microsoft.com/office/drawing/2014/main" id="{852022CB-1163-449D-982F-DE8C4E56C0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8" name="Picture 21">
                <a:extLst>
                  <a:ext uri="{FF2B5EF4-FFF2-40B4-BE49-F238E27FC236}">
                    <a16:creationId xmlns:a16="http://schemas.microsoft.com/office/drawing/2014/main" id="{0B9949DF-B734-439C-BDC2-BA53330DFC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9" name="Picture 22">
                <a:extLst>
                  <a:ext uri="{FF2B5EF4-FFF2-40B4-BE49-F238E27FC236}">
                    <a16:creationId xmlns:a16="http://schemas.microsoft.com/office/drawing/2014/main" id="{6F22B2CA-0519-41BC-A617-06846034F1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0" name="Picture 23">
                <a:extLst>
                  <a:ext uri="{FF2B5EF4-FFF2-40B4-BE49-F238E27FC236}">
                    <a16:creationId xmlns:a16="http://schemas.microsoft.com/office/drawing/2014/main" id="{22A8D213-EA0B-4B7D-AB1E-B14ED430A7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4" name="Group 56">
              <a:extLst>
                <a:ext uri="{FF2B5EF4-FFF2-40B4-BE49-F238E27FC236}">
                  <a16:creationId xmlns:a16="http://schemas.microsoft.com/office/drawing/2014/main" id="{795AAEB8-5300-4CF7-A800-55886F1C5A0D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301" name="Picture 14">
                <a:extLst>
                  <a:ext uri="{FF2B5EF4-FFF2-40B4-BE49-F238E27FC236}">
                    <a16:creationId xmlns:a16="http://schemas.microsoft.com/office/drawing/2014/main" id="{E58D3EDD-137D-4EE9-A98D-9456DFD6A5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2" name="Picture 15">
                <a:extLst>
                  <a:ext uri="{FF2B5EF4-FFF2-40B4-BE49-F238E27FC236}">
                    <a16:creationId xmlns:a16="http://schemas.microsoft.com/office/drawing/2014/main" id="{B3DEA163-A9CD-4518-A322-C8018C618A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3" name="Picture 16">
                <a:extLst>
                  <a:ext uri="{FF2B5EF4-FFF2-40B4-BE49-F238E27FC236}">
                    <a16:creationId xmlns:a16="http://schemas.microsoft.com/office/drawing/2014/main" id="{6194CB29-13C8-42F2-B0A5-181584C18A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4" name="Picture 17">
                <a:extLst>
                  <a:ext uri="{FF2B5EF4-FFF2-40B4-BE49-F238E27FC236}">
                    <a16:creationId xmlns:a16="http://schemas.microsoft.com/office/drawing/2014/main" id="{AE917B8E-7154-4BAB-9FC3-FD9C79EE27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5" name="Picture 18">
                <a:extLst>
                  <a:ext uri="{FF2B5EF4-FFF2-40B4-BE49-F238E27FC236}">
                    <a16:creationId xmlns:a16="http://schemas.microsoft.com/office/drawing/2014/main" id="{F8FF2E0D-DC4D-4D55-A20D-AFDF4A48EB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6" name="Picture 19">
                <a:extLst>
                  <a:ext uri="{FF2B5EF4-FFF2-40B4-BE49-F238E27FC236}">
                    <a16:creationId xmlns:a16="http://schemas.microsoft.com/office/drawing/2014/main" id="{E1B98885-1E8F-48FE-8542-5AA1A8E2F9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7" name="Picture 20">
                <a:extLst>
                  <a:ext uri="{FF2B5EF4-FFF2-40B4-BE49-F238E27FC236}">
                    <a16:creationId xmlns:a16="http://schemas.microsoft.com/office/drawing/2014/main" id="{9B0DDDC1-9258-4787-A857-92139EBB8D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8" name="Picture 21">
                <a:extLst>
                  <a:ext uri="{FF2B5EF4-FFF2-40B4-BE49-F238E27FC236}">
                    <a16:creationId xmlns:a16="http://schemas.microsoft.com/office/drawing/2014/main" id="{963D1D7C-F493-4BD9-A376-8D5AA74E5E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9" name="Picture 22">
                <a:extLst>
                  <a:ext uri="{FF2B5EF4-FFF2-40B4-BE49-F238E27FC236}">
                    <a16:creationId xmlns:a16="http://schemas.microsoft.com/office/drawing/2014/main" id="{B6347EA4-BD63-486C-B98D-87467AA4DE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0" name="Picture 23">
                <a:extLst>
                  <a:ext uri="{FF2B5EF4-FFF2-40B4-BE49-F238E27FC236}">
                    <a16:creationId xmlns:a16="http://schemas.microsoft.com/office/drawing/2014/main" id="{C8A74B75-7679-4F1D-98FB-C039816A42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5" name="Group 56">
              <a:extLst>
                <a:ext uri="{FF2B5EF4-FFF2-40B4-BE49-F238E27FC236}">
                  <a16:creationId xmlns:a16="http://schemas.microsoft.com/office/drawing/2014/main" id="{350881A1-E5BB-4BA4-BEB5-965F21E5E786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291" name="Picture 14">
                <a:extLst>
                  <a:ext uri="{FF2B5EF4-FFF2-40B4-BE49-F238E27FC236}">
                    <a16:creationId xmlns:a16="http://schemas.microsoft.com/office/drawing/2014/main" id="{7B3DE967-EE09-4E1F-9D1B-82F579274F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2" name="Picture 15">
                <a:extLst>
                  <a:ext uri="{FF2B5EF4-FFF2-40B4-BE49-F238E27FC236}">
                    <a16:creationId xmlns:a16="http://schemas.microsoft.com/office/drawing/2014/main" id="{EF056818-15DD-4126-B6A6-B47310839F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3" name="Picture 16">
                <a:extLst>
                  <a:ext uri="{FF2B5EF4-FFF2-40B4-BE49-F238E27FC236}">
                    <a16:creationId xmlns:a16="http://schemas.microsoft.com/office/drawing/2014/main" id="{0383F601-55F7-4A74-99C1-3E8FD1352A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4" name="Picture 17">
                <a:extLst>
                  <a:ext uri="{FF2B5EF4-FFF2-40B4-BE49-F238E27FC236}">
                    <a16:creationId xmlns:a16="http://schemas.microsoft.com/office/drawing/2014/main" id="{90CF4B5A-9865-4E24-BF42-BA7E8D9CDE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5" name="Picture 18">
                <a:extLst>
                  <a:ext uri="{FF2B5EF4-FFF2-40B4-BE49-F238E27FC236}">
                    <a16:creationId xmlns:a16="http://schemas.microsoft.com/office/drawing/2014/main" id="{B3F8C57F-0B99-4960-B741-1DA6E73014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6" name="Picture 19">
                <a:extLst>
                  <a:ext uri="{FF2B5EF4-FFF2-40B4-BE49-F238E27FC236}">
                    <a16:creationId xmlns:a16="http://schemas.microsoft.com/office/drawing/2014/main" id="{7D4CA2FC-02AF-4DAD-96D6-2AF54577C4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7" name="Picture 20">
                <a:extLst>
                  <a:ext uri="{FF2B5EF4-FFF2-40B4-BE49-F238E27FC236}">
                    <a16:creationId xmlns:a16="http://schemas.microsoft.com/office/drawing/2014/main" id="{75E23804-6160-40F9-A061-EC847D1CCF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8" name="Picture 21">
                <a:extLst>
                  <a:ext uri="{FF2B5EF4-FFF2-40B4-BE49-F238E27FC236}">
                    <a16:creationId xmlns:a16="http://schemas.microsoft.com/office/drawing/2014/main" id="{FD36BF3A-96F9-400F-B62E-E285A22280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9" name="Picture 22">
                <a:extLst>
                  <a:ext uri="{FF2B5EF4-FFF2-40B4-BE49-F238E27FC236}">
                    <a16:creationId xmlns:a16="http://schemas.microsoft.com/office/drawing/2014/main" id="{7D5845C5-3426-4C9B-AEEF-B4EA6FFD9E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0" name="Picture 23">
                <a:extLst>
                  <a:ext uri="{FF2B5EF4-FFF2-40B4-BE49-F238E27FC236}">
                    <a16:creationId xmlns:a16="http://schemas.microsoft.com/office/drawing/2014/main" id="{7E09C295-5E3B-4F2B-9B0C-A9F91094F0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6" name="Group 56">
              <a:extLst>
                <a:ext uri="{FF2B5EF4-FFF2-40B4-BE49-F238E27FC236}">
                  <a16:creationId xmlns:a16="http://schemas.microsoft.com/office/drawing/2014/main" id="{6DFF8B43-B046-4A0F-BEE6-DEE36AA58B19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281" name="Picture 14">
                <a:extLst>
                  <a:ext uri="{FF2B5EF4-FFF2-40B4-BE49-F238E27FC236}">
                    <a16:creationId xmlns:a16="http://schemas.microsoft.com/office/drawing/2014/main" id="{6A6F5D93-9EE1-41C2-B4B7-AB969ECF08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2" name="Picture 15">
                <a:extLst>
                  <a:ext uri="{FF2B5EF4-FFF2-40B4-BE49-F238E27FC236}">
                    <a16:creationId xmlns:a16="http://schemas.microsoft.com/office/drawing/2014/main" id="{A39D43E6-78BA-4E24-A19A-EFB8FCA3AD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3" name="Picture 16">
                <a:extLst>
                  <a:ext uri="{FF2B5EF4-FFF2-40B4-BE49-F238E27FC236}">
                    <a16:creationId xmlns:a16="http://schemas.microsoft.com/office/drawing/2014/main" id="{5092ECC4-0C79-47C4-8853-61A83599A6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4" name="Picture 17">
                <a:extLst>
                  <a:ext uri="{FF2B5EF4-FFF2-40B4-BE49-F238E27FC236}">
                    <a16:creationId xmlns:a16="http://schemas.microsoft.com/office/drawing/2014/main" id="{181F498A-E520-44D9-90FA-4C1EC98EBE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5" name="Picture 18">
                <a:extLst>
                  <a:ext uri="{FF2B5EF4-FFF2-40B4-BE49-F238E27FC236}">
                    <a16:creationId xmlns:a16="http://schemas.microsoft.com/office/drawing/2014/main" id="{5627BB5C-1B7B-4AAF-AF8A-3478E0BEDC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6" name="Picture 19">
                <a:extLst>
                  <a:ext uri="{FF2B5EF4-FFF2-40B4-BE49-F238E27FC236}">
                    <a16:creationId xmlns:a16="http://schemas.microsoft.com/office/drawing/2014/main" id="{6757EFC9-31A4-4EDB-95C5-BEAAEB2F5F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7" name="Picture 20">
                <a:extLst>
                  <a:ext uri="{FF2B5EF4-FFF2-40B4-BE49-F238E27FC236}">
                    <a16:creationId xmlns:a16="http://schemas.microsoft.com/office/drawing/2014/main" id="{B2BDEA2E-33D5-4900-90E2-A73ED34835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8" name="Picture 21">
                <a:extLst>
                  <a:ext uri="{FF2B5EF4-FFF2-40B4-BE49-F238E27FC236}">
                    <a16:creationId xmlns:a16="http://schemas.microsoft.com/office/drawing/2014/main" id="{CE31FB15-9AF9-4A89-81B2-713B3B07FB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9" name="Picture 22">
                <a:extLst>
                  <a:ext uri="{FF2B5EF4-FFF2-40B4-BE49-F238E27FC236}">
                    <a16:creationId xmlns:a16="http://schemas.microsoft.com/office/drawing/2014/main" id="{468159E9-A98B-4BF7-9D69-B47F8D68CB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0" name="Picture 23">
                <a:extLst>
                  <a:ext uri="{FF2B5EF4-FFF2-40B4-BE49-F238E27FC236}">
                    <a16:creationId xmlns:a16="http://schemas.microsoft.com/office/drawing/2014/main" id="{86B01909-3DB8-4AA7-8DE6-BEECD6E0EA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7" name="Group 56">
              <a:extLst>
                <a:ext uri="{FF2B5EF4-FFF2-40B4-BE49-F238E27FC236}">
                  <a16:creationId xmlns:a16="http://schemas.microsoft.com/office/drawing/2014/main" id="{FFBF9D6B-A961-469C-848E-A95C9D069477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271" name="Picture 14">
                <a:extLst>
                  <a:ext uri="{FF2B5EF4-FFF2-40B4-BE49-F238E27FC236}">
                    <a16:creationId xmlns:a16="http://schemas.microsoft.com/office/drawing/2014/main" id="{33542686-4E98-432B-8E00-57627F35E2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2" name="Picture 15">
                <a:extLst>
                  <a:ext uri="{FF2B5EF4-FFF2-40B4-BE49-F238E27FC236}">
                    <a16:creationId xmlns:a16="http://schemas.microsoft.com/office/drawing/2014/main" id="{13887F75-41E1-4542-8AC2-00F23D31CB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3" name="Picture 16">
                <a:extLst>
                  <a:ext uri="{FF2B5EF4-FFF2-40B4-BE49-F238E27FC236}">
                    <a16:creationId xmlns:a16="http://schemas.microsoft.com/office/drawing/2014/main" id="{B902E90C-DD59-4BF9-91DC-D8D3DC3CEC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4" name="Picture 17">
                <a:extLst>
                  <a:ext uri="{FF2B5EF4-FFF2-40B4-BE49-F238E27FC236}">
                    <a16:creationId xmlns:a16="http://schemas.microsoft.com/office/drawing/2014/main" id="{2C5FEF0A-F694-4E39-B199-8D28C92783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5" name="Picture 18">
                <a:extLst>
                  <a:ext uri="{FF2B5EF4-FFF2-40B4-BE49-F238E27FC236}">
                    <a16:creationId xmlns:a16="http://schemas.microsoft.com/office/drawing/2014/main" id="{4C6402B1-D63B-4B40-99BC-B64195B4D2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6" name="Picture 19">
                <a:extLst>
                  <a:ext uri="{FF2B5EF4-FFF2-40B4-BE49-F238E27FC236}">
                    <a16:creationId xmlns:a16="http://schemas.microsoft.com/office/drawing/2014/main" id="{C0B40658-A82E-4513-8D93-050938C005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7" name="Picture 20">
                <a:extLst>
                  <a:ext uri="{FF2B5EF4-FFF2-40B4-BE49-F238E27FC236}">
                    <a16:creationId xmlns:a16="http://schemas.microsoft.com/office/drawing/2014/main" id="{98F426D4-8965-4CAB-B446-5FED28219F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8" name="Picture 21">
                <a:extLst>
                  <a:ext uri="{FF2B5EF4-FFF2-40B4-BE49-F238E27FC236}">
                    <a16:creationId xmlns:a16="http://schemas.microsoft.com/office/drawing/2014/main" id="{A3771BEC-7665-44ED-B249-22E2F702A1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9" name="Picture 22">
                <a:extLst>
                  <a:ext uri="{FF2B5EF4-FFF2-40B4-BE49-F238E27FC236}">
                    <a16:creationId xmlns:a16="http://schemas.microsoft.com/office/drawing/2014/main" id="{C127AA28-DA28-45D4-8693-F089AB266D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0" name="Picture 23">
                <a:extLst>
                  <a:ext uri="{FF2B5EF4-FFF2-40B4-BE49-F238E27FC236}">
                    <a16:creationId xmlns:a16="http://schemas.microsoft.com/office/drawing/2014/main" id="{FFF71F27-B65B-409C-9907-83F10D1932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8" name="Group 56">
              <a:extLst>
                <a:ext uri="{FF2B5EF4-FFF2-40B4-BE49-F238E27FC236}">
                  <a16:creationId xmlns:a16="http://schemas.microsoft.com/office/drawing/2014/main" id="{FA5D7161-0893-485B-86FA-6143AC581863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261" name="Picture 14">
                <a:extLst>
                  <a:ext uri="{FF2B5EF4-FFF2-40B4-BE49-F238E27FC236}">
                    <a16:creationId xmlns:a16="http://schemas.microsoft.com/office/drawing/2014/main" id="{2FBCFF58-9DBE-4FAF-8DA3-AE2F37D909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2" name="Picture 15">
                <a:extLst>
                  <a:ext uri="{FF2B5EF4-FFF2-40B4-BE49-F238E27FC236}">
                    <a16:creationId xmlns:a16="http://schemas.microsoft.com/office/drawing/2014/main" id="{0C1DA345-12D9-4B01-A21A-859C71E03B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3" name="Picture 16">
                <a:extLst>
                  <a:ext uri="{FF2B5EF4-FFF2-40B4-BE49-F238E27FC236}">
                    <a16:creationId xmlns:a16="http://schemas.microsoft.com/office/drawing/2014/main" id="{D9695514-2316-40E1-AE1A-EE99B0A020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4" name="Picture 17">
                <a:extLst>
                  <a:ext uri="{FF2B5EF4-FFF2-40B4-BE49-F238E27FC236}">
                    <a16:creationId xmlns:a16="http://schemas.microsoft.com/office/drawing/2014/main" id="{BDE5C588-4487-4134-B6AD-3348160919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5" name="Picture 18">
                <a:extLst>
                  <a:ext uri="{FF2B5EF4-FFF2-40B4-BE49-F238E27FC236}">
                    <a16:creationId xmlns:a16="http://schemas.microsoft.com/office/drawing/2014/main" id="{0A126CBE-721B-4AFF-929F-655F6FD8DA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6" name="Picture 19">
                <a:extLst>
                  <a:ext uri="{FF2B5EF4-FFF2-40B4-BE49-F238E27FC236}">
                    <a16:creationId xmlns:a16="http://schemas.microsoft.com/office/drawing/2014/main" id="{29BCA28A-E88B-4722-8CFA-556DCDF0BF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7" name="Picture 20">
                <a:extLst>
                  <a:ext uri="{FF2B5EF4-FFF2-40B4-BE49-F238E27FC236}">
                    <a16:creationId xmlns:a16="http://schemas.microsoft.com/office/drawing/2014/main" id="{18B8CA26-172D-40BC-81AF-9217AFCB46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8" name="Picture 21">
                <a:extLst>
                  <a:ext uri="{FF2B5EF4-FFF2-40B4-BE49-F238E27FC236}">
                    <a16:creationId xmlns:a16="http://schemas.microsoft.com/office/drawing/2014/main" id="{AA074AD2-DE7F-4BF7-9181-8152409F86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9" name="Picture 22">
                <a:extLst>
                  <a:ext uri="{FF2B5EF4-FFF2-40B4-BE49-F238E27FC236}">
                    <a16:creationId xmlns:a16="http://schemas.microsoft.com/office/drawing/2014/main" id="{5532BE16-A0D5-4C44-991E-C0D451F29F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0" name="Picture 23">
                <a:extLst>
                  <a:ext uri="{FF2B5EF4-FFF2-40B4-BE49-F238E27FC236}">
                    <a16:creationId xmlns:a16="http://schemas.microsoft.com/office/drawing/2014/main" id="{814AF9B3-0DDB-4F52-9F8E-5E9990FA10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9" name="Group 56">
              <a:extLst>
                <a:ext uri="{FF2B5EF4-FFF2-40B4-BE49-F238E27FC236}">
                  <a16:creationId xmlns:a16="http://schemas.microsoft.com/office/drawing/2014/main" id="{A78EF106-D203-4B21-A6CF-B13F95585653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251" name="Picture 14">
                <a:extLst>
                  <a:ext uri="{FF2B5EF4-FFF2-40B4-BE49-F238E27FC236}">
                    <a16:creationId xmlns:a16="http://schemas.microsoft.com/office/drawing/2014/main" id="{8C183EAF-48B8-40EB-9C84-DE4FF39063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2" name="Picture 15">
                <a:extLst>
                  <a:ext uri="{FF2B5EF4-FFF2-40B4-BE49-F238E27FC236}">
                    <a16:creationId xmlns:a16="http://schemas.microsoft.com/office/drawing/2014/main" id="{B380702D-1809-4B47-ADC3-B326D9BA29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3" name="Picture 16">
                <a:extLst>
                  <a:ext uri="{FF2B5EF4-FFF2-40B4-BE49-F238E27FC236}">
                    <a16:creationId xmlns:a16="http://schemas.microsoft.com/office/drawing/2014/main" id="{686EBA59-45AD-4414-9805-629F1432D8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4" name="Picture 17">
                <a:extLst>
                  <a:ext uri="{FF2B5EF4-FFF2-40B4-BE49-F238E27FC236}">
                    <a16:creationId xmlns:a16="http://schemas.microsoft.com/office/drawing/2014/main" id="{C033CC3D-2005-4890-9779-E841092F27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5" name="Picture 18">
                <a:extLst>
                  <a:ext uri="{FF2B5EF4-FFF2-40B4-BE49-F238E27FC236}">
                    <a16:creationId xmlns:a16="http://schemas.microsoft.com/office/drawing/2014/main" id="{6615D929-8195-4701-9B2B-0A5D0F0FD0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6" name="Picture 19">
                <a:extLst>
                  <a:ext uri="{FF2B5EF4-FFF2-40B4-BE49-F238E27FC236}">
                    <a16:creationId xmlns:a16="http://schemas.microsoft.com/office/drawing/2014/main" id="{9C212486-069B-4F6E-8A03-67D50A5D4B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7" name="Picture 20">
                <a:extLst>
                  <a:ext uri="{FF2B5EF4-FFF2-40B4-BE49-F238E27FC236}">
                    <a16:creationId xmlns:a16="http://schemas.microsoft.com/office/drawing/2014/main" id="{A77B866B-FBEA-4D7E-8FFE-B2444CD2ED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8" name="Picture 21">
                <a:extLst>
                  <a:ext uri="{FF2B5EF4-FFF2-40B4-BE49-F238E27FC236}">
                    <a16:creationId xmlns:a16="http://schemas.microsoft.com/office/drawing/2014/main" id="{2318D0A6-2D39-44BE-9DED-67CDF24336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9" name="Picture 22">
                <a:extLst>
                  <a:ext uri="{FF2B5EF4-FFF2-40B4-BE49-F238E27FC236}">
                    <a16:creationId xmlns:a16="http://schemas.microsoft.com/office/drawing/2014/main" id="{6B940460-2E34-450A-831A-B19B93468D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0" name="Picture 23">
                <a:extLst>
                  <a:ext uri="{FF2B5EF4-FFF2-40B4-BE49-F238E27FC236}">
                    <a16:creationId xmlns:a16="http://schemas.microsoft.com/office/drawing/2014/main" id="{9DDA4749-EEF1-4833-A4C7-1CB2629D7E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40" name="Group 56">
              <a:extLst>
                <a:ext uri="{FF2B5EF4-FFF2-40B4-BE49-F238E27FC236}">
                  <a16:creationId xmlns:a16="http://schemas.microsoft.com/office/drawing/2014/main" id="{D990554A-0C77-4AAE-92E4-EF574BC33286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241" name="Picture 14">
                <a:extLst>
                  <a:ext uri="{FF2B5EF4-FFF2-40B4-BE49-F238E27FC236}">
                    <a16:creationId xmlns:a16="http://schemas.microsoft.com/office/drawing/2014/main" id="{8B407E1B-BF5A-4E36-BAFD-EAD958C21F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2" name="Picture 15">
                <a:extLst>
                  <a:ext uri="{FF2B5EF4-FFF2-40B4-BE49-F238E27FC236}">
                    <a16:creationId xmlns:a16="http://schemas.microsoft.com/office/drawing/2014/main" id="{37AA168E-12E5-454A-9A39-E7C7B1C2CD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3" name="Picture 16">
                <a:extLst>
                  <a:ext uri="{FF2B5EF4-FFF2-40B4-BE49-F238E27FC236}">
                    <a16:creationId xmlns:a16="http://schemas.microsoft.com/office/drawing/2014/main" id="{CD8DC065-8586-40D8-A75F-C1CD4FA006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4" name="Picture 17">
                <a:extLst>
                  <a:ext uri="{FF2B5EF4-FFF2-40B4-BE49-F238E27FC236}">
                    <a16:creationId xmlns:a16="http://schemas.microsoft.com/office/drawing/2014/main" id="{F3482548-256F-4F92-BB25-BCF38F8AC5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5" name="Picture 18">
                <a:extLst>
                  <a:ext uri="{FF2B5EF4-FFF2-40B4-BE49-F238E27FC236}">
                    <a16:creationId xmlns:a16="http://schemas.microsoft.com/office/drawing/2014/main" id="{E177EADC-F484-48CC-9500-D4AE1E11CC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6" name="Picture 19">
                <a:extLst>
                  <a:ext uri="{FF2B5EF4-FFF2-40B4-BE49-F238E27FC236}">
                    <a16:creationId xmlns:a16="http://schemas.microsoft.com/office/drawing/2014/main" id="{17B12CAA-B8A2-4CA2-8717-83A3A0B1B6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7" name="Picture 20">
                <a:extLst>
                  <a:ext uri="{FF2B5EF4-FFF2-40B4-BE49-F238E27FC236}">
                    <a16:creationId xmlns:a16="http://schemas.microsoft.com/office/drawing/2014/main" id="{7B6E424B-3B6B-45D7-BF97-6EDFCB463E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8" name="Picture 21">
                <a:extLst>
                  <a:ext uri="{FF2B5EF4-FFF2-40B4-BE49-F238E27FC236}">
                    <a16:creationId xmlns:a16="http://schemas.microsoft.com/office/drawing/2014/main" id="{8686FB35-DF3C-4BC0-9498-3BCFD4AA37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9" name="Picture 22">
                <a:extLst>
                  <a:ext uri="{FF2B5EF4-FFF2-40B4-BE49-F238E27FC236}">
                    <a16:creationId xmlns:a16="http://schemas.microsoft.com/office/drawing/2014/main" id="{1EED1D68-2407-486B-B9B9-BAACDDDEB6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0" name="Picture 23">
                <a:extLst>
                  <a:ext uri="{FF2B5EF4-FFF2-40B4-BE49-F238E27FC236}">
                    <a16:creationId xmlns:a16="http://schemas.microsoft.com/office/drawing/2014/main" id="{FC6042D2-396F-49E9-B355-65F5DBAF20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341" name="Group 56">
            <a:extLst>
              <a:ext uri="{FF2B5EF4-FFF2-40B4-BE49-F238E27FC236}">
                <a16:creationId xmlns:a16="http://schemas.microsoft.com/office/drawing/2014/main" id="{F25B4C58-BEE4-438F-8788-D75DE6630DE2}"/>
              </a:ext>
            </a:extLst>
          </p:cNvPr>
          <p:cNvGrpSpPr/>
          <p:nvPr/>
        </p:nvGrpSpPr>
        <p:grpSpPr>
          <a:xfrm>
            <a:off x="4163367" y="1511824"/>
            <a:ext cx="1539560" cy="171967"/>
            <a:chOff x="7746380" y="2949426"/>
            <a:chExt cx="2188691" cy="244475"/>
          </a:xfrm>
        </p:grpSpPr>
        <p:pic>
          <p:nvPicPr>
            <p:cNvPr id="342" name="Picture 14">
              <a:extLst>
                <a:ext uri="{FF2B5EF4-FFF2-40B4-BE49-F238E27FC236}">
                  <a16:creationId xmlns:a16="http://schemas.microsoft.com/office/drawing/2014/main" id="{0968C68C-C66D-47F3-A16D-D24BD2622DC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3" name="Picture 15">
              <a:extLst>
                <a:ext uri="{FF2B5EF4-FFF2-40B4-BE49-F238E27FC236}">
                  <a16:creationId xmlns:a16="http://schemas.microsoft.com/office/drawing/2014/main" id="{0F850013-D9F2-4B67-8F3F-8A46B0D287B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4" name="Picture 16">
              <a:extLst>
                <a:ext uri="{FF2B5EF4-FFF2-40B4-BE49-F238E27FC236}">
                  <a16:creationId xmlns:a16="http://schemas.microsoft.com/office/drawing/2014/main" id="{F2D8F460-402F-492C-A019-638BCAF816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5" name="Picture 17">
              <a:extLst>
                <a:ext uri="{FF2B5EF4-FFF2-40B4-BE49-F238E27FC236}">
                  <a16:creationId xmlns:a16="http://schemas.microsoft.com/office/drawing/2014/main" id="{ECFFCBE0-F3F0-4911-908C-9F3460DCA6F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6" name="Picture 18">
              <a:extLst>
                <a:ext uri="{FF2B5EF4-FFF2-40B4-BE49-F238E27FC236}">
                  <a16:creationId xmlns:a16="http://schemas.microsoft.com/office/drawing/2014/main" id="{469247E1-1F91-4310-9E14-328309C7D6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7" name="Picture 19">
              <a:extLst>
                <a:ext uri="{FF2B5EF4-FFF2-40B4-BE49-F238E27FC236}">
                  <a16:creationId xmlns:a16="http://schemas.microsoft.com/office/drawing/2014/main" id="{94C31A46-05BE-47EC-BFC3-FBE7CDDF3C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8" name="Picture 20">
              <a:extLst>
                <a:ext uri="{FF2B5EF4-FFF2-40B4-BE49-F238E27FC236}">
                  <a16:creationId xmlns:a16="http://schemas.microsoft.com/office/drawing/2014/main" id="{16BE1C59-B686-4C6D-A20B-7BB3F5F365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9" name="Picture 21">
              <a:extLst>
                <a:ext uri="{FF2B5EF4-FFF2-40B4-BE49-F238E27FC236}">
                  <a16:creationId xmlns:a16="http://schemas.microsoft.com/office/drawing/2014/main" id="{FD7A3BC5-92A6-4607-A15C-1B9816D46E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0" name="Picture 22">
              <a:extLst>
                <a:ext uri="{FF2B5EF4-FFF2-40B4-BE49-F238E27FC236}">
                  <a16:creationId xmlns:a16="http://schemas.microsoft.com/office/drawing/2014/main" id="{29E7F0EC-99EC-43B5-8BD7-C07580E897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1" name="Picture 23">
              <a:extLst>
                <a:ext uri="{FF2B5EF4-FFF2-40B4-BE49-F238E27FC236}">
                  <a16:creationId xmlns:a16="http://schemas.microsoft.com/office/drawing/2014/main" id="{34328D83-B831-4FC2-AA8C-DB1E579440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52" name="Group 56">
            <a:extLst>
              <a:ext uri="{FF2B5EF4-FFF2-40B4-BE49-F238E27FC236}">
                <a16:creationId xmlns:a16="http://schemas.microsoft.com/office/drawing/2014/main" id="{D7EC44A6-23D1-4957-959C-BFD02BAE00A3}"/>
              </a:ext>
            </a:extLst>
          </p:cNvPr>
          <p:cNvGrpSpPr/>
          <p:nvPr/>
        </p:nvGrpSpPr>
        <p:grpSpPr>
          <a:xfrm>
            <a:off x="4163367" y="1955382"/>
            <a:ext cx="1539560" cy="171967"/>
            <a:chOff x="7746380" y="2949426"/>
            <a:chExt cx="2188691" cy="244475"/>
          </a:xfrm>
        </p:grpSpPr>
        <p:pic>
          <p:nvPicPr>
            <p:cNvPr id="353" name="Picture 14">
              <a:extLst>
                <a:ext uri="{FF2B5EF4-FFF2-40B4-BE49-F238E27FC236}">
                  <a16:creationId xmlns:a16="http://schemas.microsoft.com/office/drawing/2014/main" id="{4808F6B3-81E1-4A2F-947C-59666C23BF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4" name="Picture 15">
              <a:extLst>
                <a:ext uri="{FF2B5EF4-FFF2-40B4-BE49-F238E27FC236}">
                  <a16:creationId xmlns:a16="http://schemas.microsoft.com/office/drawing/2014/main" id="{1533C55C-9D77-4431-9EED-61ED3E50CC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5" name="Picture 16">
              <a:extLst>
                <a:ext uri="{FF2B5EF4-FFF2-40B4-BE49-F238E27FC236}">
                  <a16:creationId xmlns:a16="http://schemas.microsoft.com/office/drawing/2014/main" id="{364F6CC3-0CEF-4179-A7BE-1F573C72DA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6" name="Picture 17">
              <a:extLst>
                <a:ext uri="{FF2B5EF4-FFF2-40B4-BE49-F238E27FC236}">
                  <a16:creationId xmlns:a16="http://schemas.microsoft.com/office/drawing/2014/main" id="{4F9ABB8D-38F8-42A6-8C4A-AD307136B7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7" name="Picture 18">
              <a:extLst>
                <a:ext uri="{FF2B5EF4-FFF2-40B4-BE49-F238E27FC236}">
                  <a16:creationId xmlns:a16="http://schemas.microsoft.com/office/drawing/2014/main" id="{A2859DAB-D7A7-4339-B3B5-25F0B233DE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8" name="Picture 19">
              <a:extLst>
                <a:ext uri="{FF2B5EF4-FFF2-40B4-BE49-F238E27FC236}">
                  <a16:creationId xmlns:a16="http://schemas.microsoft.com/office/drawing/2014/main" id="{AB0CF4A6-9EB5-42F1-A81F-292A108CD9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9" name="Picture 20">
              <a:extLst>
                <a:ext uri="{FF2B5EF4-FFF2-40B4-BE49-F238E27FC236}">
                  <a16:creationId xmlns:a16="http://schemas.microsoft.com/office/drawing/2014/main" id="{1464DC53-C587-4DC4-8717-CCF89FE364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0" name="Picture 21">
              <a:extLst>
                <a:ext uri="{FF2B5EF4-FFF2-40B4-BE49-F238E27FC236}">
                  <a16:creationId xmlns:a16="http://schemas.microsoft.com/office/drawing/2014/main" id="{6C763159-A577-4140-942E-AF65175E6C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1" name="Picture 22">
              <a:extLst>
                <a:ext uri="{FF2B5EF4-FFF2-40B4-BE49-F238E27FC236}">
                  <a16:creationId xmlns:a16="http://schemas.microsoft.com/office/drawing/2014/main" id="{329A4B86-AF27-46DB-9E3D-01B4C815EF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2" name="Picture 23">
              <a:extLst>
                <a:ext uri="{FF2B5EF4-FFF2-40B4-BE49-F238E27FC236}">
                  <a16:creationId xmlns:a16="http://schemas.microsoft.com/office/drawing/2014/main" id="{56C8FC45-3704-4F61-896C-77C7D1E4B7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63" name="Group 56">
            <a:extLst>
              <a:ext uri="{FF2B5EF4-FFF2-40B4-BE49-F238E27FC236}">
                <a16:creationId xmlns:a16="http://schemas.microsoft.com/office/drawing/2014/main" id="{B417548F-0625-469F-8BD9-5E676CB8DC80}"/>
              </a:ext>
            </a:extLst>
          </p:cNvPr>
          <p:cNvGrpSpPr/>
          <p:nvPr/>
        </p:nvGrpSpPr>
        <p:grpSpPr>
          <a:xfrm>
            <a:off x="4163367" y="2404624"/>
            <a:ext cx="1539560" cy="171967"/>
            <a:chOff x="7746380" y="2949426"/>
            <a:chExt cx="2188691" cy="244475"/>
          </a:xfrm>
        </p:grpSpPr>
        <p:pic>
          <p:nvPicPr>
            <p:cNvPr id="364" name="Picture 14">
              <a:extLst>
                <a:ext uri="{FF2B5EF4-FFF2-40B4-BE49-F238E27FC236}">
                  <a16:creationId xmlns:a16="http://schemas.microsoft.com/office/drawing/2014/main" id="{C36B8BE8-482F-4A49-BCF9-7202E33652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5" name="Picture 15">
              <a:extLst>
                <a:ext uri="{FF2B5EF4-FFF2-40B4-BE49-F238E27FC236}">
                  <a16:creationId xmlns:a16="http://schemas.microsoft.com/office/drawing/2014/main" id="{4D731282-72A5-4864-8E17-92C7A57AFA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6" name="Picture 16">
              <a:extLst>
                <a:ext uri="{FF2B5EF4-FFF2-40B4-BE49-F238E27FC236}">
                  <a16:creationId xmlns:a16="http://schemas.microsoft.com/office/drawing/2014/main" id="{60D3649B-AE48-4993-B89D-81D0113493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7" name="Picture 17">
              <a:extLst>
                <a:ext uri="{FF2B5EF4-FFF2-40B4-BE49-F238E27FC236}">
                  <a16:creationId xmlns:a16="http://schemas.microsoft.com/office/drawing/2014/main" id="{8C5C80C4-2003-4D41-8001-6B37D7E1E1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8" name="Picture 18">
              <a:extLst>
                <a:ext uri="{FF2B5EF4-FFF2-40B4-BE49-F238E27FC236}">
                  <a16:creationId xmlns:a16="http://schemas.microsoft.com/office/drawing/2014/main" id="{C1E1555D-CB46-4884-A1CD-319C8DB790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9" name="Picture 19">
              <a:extLst>
                <a:ext uri="{FF2B5EF4-FFF2-40B4-BE49-F238E27FC236}">
                  <a16:creationId xmlns:a16="http://schemas.microsoft.com/office/drawing/2014/main" id="{42C05B24-B04B-471D-845E-446F40D9F3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0" name="Picture 20">
              <a:extLst>
                <a:ext uri="{FF2B5EF4-FFF2-40B4-BE49-F238E27FC236}">
                  <a16:creationId xmlns:a16="http://schemas.microsoft.com/office/drawing/2014/main" id="{CF8104DB-3B14-485B-9CBD-836D688AE4C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1" name="Picture 21">
              <a:extLst>
                <a:ext uri="{FF2B5EF4-FFF2-40B4-BE49-F238E27FC236}">
                  <a16:creationId xmlns:a16="http://schemas.microsoft.com/office/drawing/2014/main" id="{C7A9C60F-4C8E-4311-B810-BA4807AFCBD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2" name="Picture 22">
              <a:extLst>
                <a:ext uri="{FF2B5EF4-FFF2-40B4-BE49-F238E27FC236}">
                  <a16:creationId xmlns:a16="http://schemas.microsoft.com/office/drawing/2014/main" id="{227E4831-11B9-445B-AA54-FDF78F55CE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3" name="Picture 23">
              <a:extLst>
                <a:ext uri="{FF2B5EF4-FFF2-40B4-BE49-F238E27FC236}">
                  <a16:creationId xmlns:a16="http://schemas.microsoft.com/office/drawing/2014/main" id="{F38DF09A-A91B-45C9-9585-2F4407B141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74" name="Group 56">
            <a:extLst>
              <a:ext uri="{FF2B5EF4-FFF2-40B4-BE49-F238E27FC236}">
                <a16:creationId xmlns:a16="http://schemas.microsoft.com/office/drawing/2014/main" id="{526E3E59-BCB8-4E43-A415-394124F9D2A1}"/>
              </a:ext>
            </a:extLst>
          </p:cNvPr>
          <p:cNvGrpSpPr/>
          <p:nvPr/>
        </p:nvGrpSpPr>
        <p:grpSpPr>
          <a:xfrm>
            <a:off x="4160141" y="2860918"/>
            <a:ext cx="1539560" cy="171967"/>
            <a:chOff x="7746380" y="2949426"/>
            <a:chExt cx="2188691" cy="244475"/>
          </a:xfrm>
        </p:grpSpPr>
        <p:pic>
          <p:nvPicPr>
            <p:cNvPr id="375" name="Picture 14">
              <a:extLst>
                <a:ext uri="{FF2B5EF4-FFF2-40B4-BE49-F238E27FC236}">
                  <a16:creationId xmlns:a16="http://schemas.microsoft.com/office/drawing/2014/main" id="{BF24AD04-B3B5-4469-8C90-501F52E659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6" name="Picture 15">
              <a:extLst>
                <a:ext uri="{FF2B5EF4-FFF2-40B4-BE49-F238E27FC236}">
                  <a16:creationId xmlns:a16="http://schemas.microsoft.com/office/drawing/2014/main" id="{7059FAD8-5F59-412C-A802-1558A10496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7" name="Picture 16">
              <a:extLst>
                <a:ext uri="{FF2B5EF4-FFF2-40B4-BE49-F238E27FC236}">
                  <a16:creationId xmlns:a16="http://schemas.microsoft.com/office/drawing/2014/main" id="{8E31895A-4684-44D9-A3E7-061985B562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8" name="Picture 17">
              <a:extLst>
                <a:ext uri="{FF2B5EF4-FFF2-40B4-BE49-F238E27FC236}">
                  <a16:creationId xmlns:a16="http://schemas.microsoft.com/office/drawing/2014/main" id="{E0B09113-B675-410E-A112-1900C4DC12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9" name="Picture 18">
              <a:extLst>
                <a:ext uri="{FF2B5EF4-FFF2-40B4-BE49-F238E27FC236}">
                  <a16:creationId xmlns:a16="http://schemas.microsoft.com/office/drawing/2014/main" id="{2772751B-F5ED-4E27-872C-F29BE665A0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0" name="Picture 19">
              <a:extLst>
                <a:ext uri="{FF2B5EF4-FFF2-40B4-BE49-F238E27FC236}">
                  <a16:creationId xmlns:a16="http://schemas.microsoft.com/office/drawing/2014/main" id="{7D612A36-7219-4E4C-AB39-E2EB63B52F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1" name="Picture 20">
              <a:extLst>
                <a:ext uri="{FF2B5EF4-FFF2-40B4-BE49-F238E27FC236}">
                  <a16:creationId xmlns:a16="http://schemas.microsoft.com/office/drawing/2014/main" id="{B93C5C86-1BFF-47C1-B2FE-1C4751641D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2" name="Picture 21">
              <a:extLst>
                <a:ext uri="{FF2B5EF4-FFF2-40B4-BE49-F238E27FC236}">
                  <a16:creationId xmlns:a16="http://schemas.microsoft.com/office/drawing/2014/main" id="{39BC6F8F-D4F9-4A89-9FD7-FC4BBE76E6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3" name="Picture 22">
              <a:extLst>
                <a:ext uri="{FF2B5EF4-FFF2-40B4-BE49-F238E27FC236}">
                  <a16:creationId xmlns:a16="http://schemas.microsoft.com/office/drawing/2014/main" id="{93F3312C-2339-4FAE-BD83-237ADEBA8E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4" name="Picture 23">
              <a:extLst>
                <a:ext uri="{FF2B5EF4-FFF2-40B4-BE49-F238E27FC236}">
                  <a16:creationId xmlns:a16="http://schemas.microsoft.com/office/drawing/2014/main" id="{04356498-61FD-48F1-8FEA-5A4E3DC8E3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85" name="Group 56">
            <a:extLst>
              <a:ext uri="{FF2B5EF4-FFF2-40B4-BE49-F238E27FC236}">
                <a16:creationId xmlns:a16="http://schemas.microsoft.com/office/drawing/2014/main" id="{F27B7989-3189-45D9-998F-524136C39680}"/>
              </a:ext>
            </a:extLst>
          </p:cNvPr>
          <p:cNvGrpSpPr/>
          <p:nvPr/>
        </p:nvGrpSpPr>
        <p:grpSpPr>
          <a:xfrm>
            <a:off x="4163367" y="3306168"/>
            <a:ext cx="1539560" cy="171967"/>
            <a:chOff x="7746380" y="2949426"/>
            <a:chExt cx="2188691" cy="244475"/>
          </a:xfrm>
        </p:grpSpPr>
        <p:pic>
          <p:nvPicPr>
            <p:cNvPr id="386" name="Picture 14">
              <a:extLst>
                <a:ext uri="{FF2B5EF4-FFF2-40B4-BE49-F238E27FC236}">
                  <a16:creationId xmlns:a16="http://schemas.microsoft.com/office/drawing/2014/main" id="{619D5962-E223-47FA-88FD-77A4B182E0A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7" name="Picture 15">
              <a:extLst>
                <a:ext uri="{FF2B5EF4-FFF2-40B4-BE49-F238E27FC236}">
                  <a16:creationId xmlns:a16="http://schemas.microsoft.com/office/drawing/2014/main" id="{3C6DA45D-5894-43C1-96A1-A002B5C4035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8" name="Picture 16">
              <a:extLst>
                <a:ext uri="{FF2B5EF4-FFF2-40B4-BE49-F238E27FC236}">
                  <a16:creationId xmlns:a16="http://schemas.microsoft.com/office/drawing/2014/main" id="{95227389-ADEF-43D4-A0CA-59F71BBEBA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9" name="Picture 17">
              <a:extLst>
                <a:ext uri="{FF2B5EF4-FFF2-40B4-BE49-F238E27FC236}">
                  <a16:creationId xmlns:a16="http://schemas.microsoft.com/office/drawing/2014/main" id="{53DCBB9E-15E6-419A-A2F6-9CB2B209DD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0" name="Picture 18">
              <a:extLst>
                <a:ext uri="{FF2B5EF4-FFF2-40B4-BE49-F238E27FC236}">
                  <a16:creationId xmlns:a16="http://schemas.microsoft.com/office/drawing/2014/main" id="{B83E01F0-8E69-4483-81B7-E7FDC83C37D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1" name="Picture 19">
              <a:extLst>
                <a:ext uri="{FF2B5EF4-FFF2-40B4-BE49-F238E27FC236}">
                  <a16:creationId xmlns:a16="http://schemas.microsoft.com/office/drawing/2014/main" id="{82D1B474-45E3-4E38-BCC2-BE7128777B0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2" name="Picture 20">
              <a:extLst>
                <a:ext uri="{FF2B5EF4-FFF2-40B4-BE49-F238E27FC236}">
                  <a16:creationId xmlns:a16="http://schemas.microsoft.com/office/drawing/2014/main" id="{654D8B52-B759-42C9-8121-D4DAB7FF16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3" name="Picture 21">
              <a:extLst>
                <a:ext uri="{FF2B5EF4-FFF2-40B4-BE49-F238E27FC236}">
                  <a16:creationId xmlns:a16="http://schemas.microsoft.com/office/drawing/2014/main" id="{9685A815-A59D-4773-BEB4-A91FADF909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4" name="Picture 22">
              <a:extLst>
                <a:ext uri="{FF2B5EF4-FFF2-40B4-BE49-F238E27FC236}">
                  <a16:creationId xmlns:a16="http://schemas.microsoft.com/office/drawing/2014/main" id="{4C48402D-EF4F-4510-8564-FB6599A04B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5" name="Picture 23">
              <a:extLst>
                <a:ext uri="{FF2B5EF4-FFF2-40B4-BE49-F238E27FC236}">
                  <a16:creationId xmlns:a16="http://schemas.microsoft.com/office/drawing/2014/main" id="{785132BE-EC51-47E2-9F72-8CF5EBE0A3B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96" name="Group 56">
            <a:extLst>
              <a:ext uri="{FF2B5EF4-FFF2-40B4-BE49-F238E27FC236}">
                <a16:creationId xmlns:a16="http://schemas.microsoft.com/office/drawing/2014/main" id="{B6CA9843-C157-43CB-B90A-73438D859573}"/>
              </a:ext>
            </a:extLst>
          </p:cNvPr>
          <p:cNvGrpSpPr/>
          <p:nvPr/>
        </p:nvGrpSpPr>
        <p:grpSpPr>
          <a:xfrm>
            <a:off x="4159962" y="3751418"/>
            <a:ext cx="1539560" cy="171967"/>
            <a:chOff x="7746380" y="2949426"/>
            <a:chExt cx="2188691" cy="244475"/>
          </a:xfrm>
        </p:grpSpPr>
        <p:pic>
          <p:nvPicPr>
            <p:cNvPr id="397" name="Picture 14">
              <a:extLst>
                <a:ext uri="{FF2B5EF4-FFF2-40B4-BE49-F238E27FC236}">
                  <a16:creationId xmlns:a16="http://schemas.microsoft.com/office/drawing/2014/main" id="{ADD002F1-D1E9-42E9-972E-46B2E37946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8" name="Picture 15">
              <a:extLst>
                <a:ext uri="{FF2B5EF4-FFF2-40B4-BE49-F238E27FC236}">
                  <a16:creationId xmlns:a16="http://schemas.microsoft.com/office/drawing/2014/main" id="{A7B7C9B3-8970-445D-A257-1C16312665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9" name="Picture 16">
              <a:extLst>
                <a:ext uri="{FF2B5EF4-FFF2-40B4-BE49-F238E27FC236}">
                  <a16:creationId xmlns:a16="http://schemas.microsoft.com/office/drawing/2014/main" id="{FD12D615-0279-4362-9714-B93E77630A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0" name="Picture 17">
              <a:extLst>
                <a:ext uri="{FF2B5EF4-FFF2-40B4-BE49-F238E27FC236}">
                  <a16:creationId xmlns:a16="http://schemas.microsoft.com/office/drawing/2014/main" id="{A9EEA613-A969-4A0C-871B-66DFCEF57C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1" name="Picture 18">
              <a:extLst>
                <a:ext uri="{FF2B5EF4-FFF2-40B4-BE49-F238E27FC236}">
                  <a16:creationId xmlns:a16="http://schemas.microsoft.com/office/drawing/2014/main" id="{FE0FB889-82D2-4060-B1A9-8022CE71AB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2" name="Picture 19">
              <a:extLst>
                <a:ext uri="{FF2B5EF4-FFF2-40B4-BE49-F238E27FC236}">
                  <a16:creationId xmlns:a16="http://schemas.microsoft.com/office/drawing/2014/main" id="{370A5025-70C9-4EE8-9E68-884CF88307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3" name="Picture 20">
              <a:extLst>
                <a:ext uri="{FF2B5EF4-FFF2-40B4-BE49-F238E27FC236}">
                  <a16:creationId xmlns:a16="http://schemas.microsoft.com/office/drawing/2014/main" id="{FF384184-F3BB-445C-963D-EF37702DCF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4" name="Picture 21">
              <a:extLst>
                <a:ext uri="{FF2B5EF4-FFF2-40B4-BE49-F238E27FC236}">
                  <a16:creationId xmlns:a16="http://schemas.microsoft.com/office/drawing/2014/main" id="{34045765-D712-4E95-AE50-EF56925A19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5" name="Picture 22">
              <a:extLst>
                <a:ext uri="{FF2B5EF4-FFF2-40B4-BE49-F238E27FC236}">
                  <a16:creationId xmlns:a16="http://schemas.microsoft.com/office/drawing/2014/main" id="{71980100-4896-4647-A697-7F39386450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6" name="Picture 23">
              <a:extLst>
                <a:ext uri="{FF2B5EF4-FFF2-40B4-BE49-F238E27FC236}">
                  <a16:creationId xmlns:a16="http://schemas.microsoft.com/office/drawing/2014/main" id="{5DC887E9-C234-45B9-9B17-20FE93B381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07" name="Group 56">
            <a:extLst>
              <a:ext uri="{FF2B5EF4-FFF2-40B4-BE49-F238E27FC236}">
                <a16:creationId xmlns:a16="http://schemas.microsoft.com/office/drawing/2014/main" id="{80502AE8-B092-4A19-9025-AB39073649F0}"/>
              </a:ext>
            </a:extLst>
          </p:cNvPr>
          <p:cNvGrpSpPr/>
          <p:nvPr/>
        </p:nvGrpSpPr>
        <p:grpSpPr>
          <a:xfrm>
            <a:off x="4163367" y="4196668"/>
            <a:ext cx="1539560" cy="171967"/>
            <a:chOff x="7746380" y="2949426"/>
            <a:chExt cx="2188691" cy="244475"/>
          </a:xfrm>
        </p:grpSpPr>
        <p:pic>
          <p:nvPicPr>
            <p:cNvPr id="408" name="Picture 14">
              <a:extLst>
                <a:ext uri="{FF2B5EF4-FFF2-40B4-BE49-F238E27FC236}">
                  <a16:creationId xmlns:a16="http://schemas.microsoft.com/office/drawing/2014/main" id="{74D735B4-4D36-467F-B40C-B7EE02FE48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9" name="Picture 15">
              <a:extLst>
                <a:ext uri="{FF2B5EF4-FFF2-40B4-BE49-F238E27FC236}">
                  <a16:creationId xmlns:a16="http://schemas.microsoft.com/office/drawing/2014/main" id="{86688306-3C79-4C96-9727-608C2B15844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0" name="Picture 16">
              <a:extLst>
                <a:ext uri="{FF2B5EF4-FFF2-40B4-BE49-F238E27FC236}">
                  <a16:creationId xmlns:a16="http://schemas.microsoft.com/office/drawing/2014/main" id="{2D0A14BF-565D-4EA3-9CE0-9FE13A9DCA7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1" name="Picture 17">
              <a:extLst>
                <a:ext uri="{FF2B5EF4-FFF2-40B4-BE49-F238E27FC236}">
                  <a16:creationId xmlns:a16="http://schemas.microsoft.com/office/drawing/2014/main" id="{A9871143-1DD9-42CB-A1A5-E3615ADEB8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2" name="Picture 18">
              <a:extLst>
                <a:ext uri="{FF2B5EF4-FFF2-40B4-BE49-F238E27FC236}">
                  <a16:creationId xmlns:a16="http://schemas.microsoft.com/office/drawing/2014/main" id="{0E60DA93-A9FA-47A6-A6B9-2BC9488C933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3" name="Picture 19">
              <a:extLst>
                <a:ext uri="{FF2B5EF4-FFF2-40B4-BE49-F238E27FC236}">
                  <a16:creationId xmlns:a16="http://schemas.microsoft.com/office/drawing/2014/main" id="{F06D4D2A-7DF1-4004-AC7C-0FDECD8F4F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4" name="Picture 20">
              <a:extLst>
                <a:ext uri="{FF2B5EF4-FFF2-40B4-BE49-F238E27FC236}">
                  <a16:creationId xmlns:a16="http://schemas.microsoft.com/office/drawing/2014/main" id="{960C674C-B77F-489F-B175-9FC1FFE5B8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5" name="Picture 21">
              <a:extLst>
                <a:ext uri="{FF2B5EF4-FFF2-40B4-BE49-F238E27FC236}">
                  <a16:creationId xmlns:a16="http://schemas.microsoft.com/office/drawing/2014/main" id="{E04E1DDB-C175-4755-8722-2E4F262834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6" name="Picture 22">
              <a:extLst>
                <a:ext uri="{FF2B5EF4-FFF2-40B4-BE49-F238E27FC236}">
                  <a16:creationId xmlns:a16="http://schemas.microsoft.com/office/drawing/2014/main" id="{B2B7BC56-5159-4443-A836-EB2408180F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7" name="Picture 23">
              <a:extLst>
                <a:ext uri="{FF2B5EF4-FFF2-40B4-BE49-F238E27FC236}">
                  <a16:creationId xmlns:a16="http://schemas.microsoft.com/office/drawing/2014/main" id="{CA5EC829-D9D9-4DE6-8B9C-0438433CFB5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18" name="Group 56">
            <a:extLst>
              <a:ext uri="{FF2B5EF4-FFF2-40B4-BE49-F238E27FC236}">
                <a16:creationId xmlns:a16="http://schemas.microsoft.com/office/drawing/2014/main" id="{3ABE48E0-A3EA-4779-A293-9B193C1F6FAF}"/>
              </a:ext>
            </a:extLst>
          </p:cNvPr>
          <p:cNvGrpSpPr/>
          <p:nvPr/>
        </p:nvGrpSpPr>
        <p:grpSpPr>
          <a:xfrm>
            <a:off x="4166484" y="4641918"/>
            <a:ext cx="1539560" cy="171967"/>
            <a:chOff x="7746380" y="2949426"/>
            <a:chExt cx="2188691" cy="244475"/>
          </a:xfrm>
        </p:grpSpPr>
        <p:pic>
          <p:nvPicPr>
            <p:cNvPr id="419" name="Picture 14">
              <a:extLst>
                <a:ext uri="{FF2B5EF4-FFF2-40B4-BE49-F238E27FC236}">
                  <a16:creationId xmlns:a16="http://schemas.microsoft.com/office/drawing/2014/main" id="{EB4449E1-7DE9-4415-BF93-59FC5BE8D6A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0" name="Picture 15">
              <a:extLst>
                <a:ext uri="{FF2B5EF4-FFF2-40B4-BE49-F238E27FC236}">
                  <a16:creationId xmlns:a16="http://schemas.microsoft.com/office/drawing/2014/main" id="{290E7F15-0105-45C2-85DC-569F2B981EA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1" name="Picture 16">
              <a:extLst>
                <a:ext uri="{FF2B5EF4-FFF2-40B4-BE49-F238E27FC236}">
                  <a16:creationId xmlns:a16="http://schemas.microsoft.com/office/drawing/2014/main" id="{C73B613C-D921-4D03-B379-8CF9540A35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2" name="Picture 17">
              <a:extLst>
                <a:ext uri="{FF2B5EF4-FFF2-40B4-BE49-F238E27FC236}">
                  <a16:creationId xmlns:a16="http://schemas.microsoft.com/office/drawing/2014/main" id="{7E23A0FF-A904-451A-8F94-99121DB550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3" name="Picture 18">
              <a:extLst>
                <a:ext uri="{FF2B5EF4-FFF2-40B4-BE49-F238E27FC236}">
                  <a16:creationId xmlns:a16="http://schemas.microsoft.com/office/drawing/2014/main" id="{8A9D7971-D503-4CEB-B25B-A1A3156D7B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4" name="Picture 19">
              <a:extLst>
                <a:ext uri="{FF2B5EF4-FFF2-40B4-BE49-F238E27FC236}">
                  <a16:creationId xmlns:a16="http://schemas.microsoft.com/office/drawing/2014/main" id="{EF5FF334-3DC2-4168-A77E-F1523E9BF8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5" name="Picture 20">
              <a:extLst>
                <a:ext uri="{FF2B5EF4-FFF2-40B4-BE49-F238E27FC236}">
                  <a16:creationId xmlns:a16="http://schemas.microsoft.com/office/drawing/2014/main" id="{7728279F-25D2-485B-817E-9C94E0544D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6" name="Picture 21">
              <a:extLst>
                <a:ext uri="{FF2B5EF4-FFF2-40B4-BE49-F238E27FC236}">
                  <a16:creationId xmlns:a16="http://schemas.microsoft.com/office/drawing/2014/main" id="{D7CC657B-1BCA-46EE-A3FC-25A1CD69DB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7" name="Picture 22">
              <a:extLst>
                <a:ext uri="{FF2B5EF4-FFF2-40B4-BE49-F238E27FC236}">
                  <a16:creationId xmlns:a16="http://schemas.microsoft.com/office/drawing/2014/main" id="{C3AAD756-630B-45F1-A929-7F6E6DE995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8" name="Picture 23">
              <a:extLst>
                <a:ext uri="{FF2B5EF4-FFF2-40B4-BE49-F238E27FC236}">
                  <a16:creationId xmlns:a16="http://schemas.microsoft.com/office/drawing/2014/main" id="{56F7C3A6-4BEE-4229-AF3E-C1EB9FDE2A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29" name="Group 56">
            <a:extLst>
              <a:ext uri="{FF2B5EF4-FFF2-40B4-BE49-F238E27FC236}">
                <a16:creationId xmlns:a16="http://schemas.microsoft.com/office/drawing/2014/main" id="{8573EA5D-13BA-4F03-AF3F-A9E2C70107CA}"/>
              </a:ext>
            </a:extLst>
          </p:cNvPr>
          <p:cNvGrpSpPr/>
          <p:nvPr/>
        </p:nvGrpSpPr>
        <p:grpSpPr>
          <a:xfrm>
            <a:off x="4162096" y="5087168"/>
            <a:ext cx="1539560" cy="171967"/>
            <a:chOff x="7746380" y="2949426"/>
            <a:chExt cx="2188691" cy="244475"/>
          </a:xfrm>
        </p:grpSpPr>
        <p:pic>
          <p:nvPicPr>
            <p:cNvPr id="430" name="Picture 14">
              <a:extLst>
                <a:ext uri="{FF2B5EF4-FFF2-40B4-BE49-F238E27FC236}">
                  <a16:creationId xmlns:a16="http://schemas.microsoft.com/office/drawing/2014/main" id="{56951F32-E50E-45B4-ABCB-71EB0819D6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1" name="Picture 15">
              <a:extLst>
                <a:ext uri="{FF2B5EF4-FFF2-40B4-BE49-F238E27FC236}">
                  <a16:creationId xmlns:a16="http://schemas.microsoft.com/office/drawing/2014/main" id="{6EA82EC3-58D5-418C-9D58-7F69264F7C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2" name="Picture 16">
              <a:extLst>
                <a:ext uri="{FF2B5EF4-FFF2-40B4-BE49-F238E27FC236}">
                  <a16:creationId xmlns:a16="http://schemas.microsoft.com/office/drawing/2014/main" id="{4C8E591F-A807-4101-A1F9-B59A0346FC0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3" name="Picture 17">
              <a:extLst>
                <a:ext uri="{FF2B5EF4-FFF2-40B4-BE49-F238E27FC236}">
                  <a16:creationId xmlns:a16="http://schemas.microsoft.com/office/drawing/2014/main" id="{B79894F5-F0EB-4F9D-BF05-D52FCD5647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4" name="Picture 18">
              <a:extLst>
                <a:ext uri="{FF2B5EF4-FFF2-40B4-BE49-F238E27FC236}">
                  <a16:creationId xmlns:a16="http://schemas.microsoft.com/office/drawing/2014/main" id="{60420DDF-42BF-441F-9F0A-DA28C56A50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5" name="Picture 19">
              <a:extLst>
                <a:ext uri="{FF2B5EF4-FFF2-40B4-BE49-F238E27FC236}">
                  <a16:creationId xmlns:a16="http://schemas.microsoft.com/office/drawing/2014/main" id="{F5FD1B6A-D36B-4A4E-891E-C633027493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6" name="Picture 20">
              <a:extLst>
                <a:ext uri="{FF2B5EF4-FFF2-40B4-BE49-F238E27FC236}">
                  <a16:creationId xmlns:a16="http://schemas.microsoft.com/office/drawing/2014/main" id="{8C64ED28-E191-4DE1-BBF6-F234FACFC8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7" name="Picture 21">
              <a:extLst>
                <a:ext uri="{FF2B5EF4-FFF2-40B4-BE49-F238E27FC236}">
                  <a16:creationId xmlns:a16="http://schemas.microsoft.com/office/drawing/2014/main" id="{71B56B28-A719-4654-94FE-092BD2AC6D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8" name="Picture 22">
              <a:extLst>
                <a:ext uri="{FF2B5EF4-FFF2-40B4-BE49-F238E27FC236}">
                  <a16:creationId xmlns:a16="http://schemas.microsoft.com/office/drawing/2014/main" id="{DAAAF8B0-E8A4-4239-8E73-EE117C78CEB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9" name="Picture 23">
              <a:extLst>
                <a:ext uri="{FF2B5EF4-FFF2-40B4-BE49-F238E27FC236}">
                  <a16:creationId xmlns:a16="http://schemas.microsoft.com/office/drawing/2014/main" id="{7A76354B-8E77-4316-8F63-584674C766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40" name="Group 56">
            <a:extLst>
              <a:ext uri="{FF2B5EF4-FFF2-40B4-BE49-F238E27FC236}">
                <a16:creationId xmlns:a16="http://schemas.microsoft.com/office/drawing/2014/main" id="{A25B709A-BD12-4239-9739-2171A653CBF5}"/>
              </a:ext>
            </a:extLst>
          </p:cNvPr>
          <p:cNvGrpSpPr/>
          <p:nvPr/>
        </p:nvGrpSpPr>
        <p:grpSpPr>
          <a:xfrm>
            <a:off x="4159522" y="5519119"/>
            <a:ext cx="1539560" cy="171967"/>
            <a:chOff x="7746380" y="2949426"/>
            <a:chExt cx="2188691" cy="244475"/>
          </a:xfrm>
        </p:grpSpPr>
        <p:pic>
          <p:nvPicPr>
            <p:cNvPr id="441" name="Picture 14">
              <a:extLst>
                <a:ext uri="{FF2B5EF4-FFF2-40B4-BE49-F238E27FC236}">
                  <a16:creationId xmlns:a16="http://schemas.microsoft.com/office/drawing/2014/main" id="{28CE3792-145B-46A8-8548-A6885CF42A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2" name="Picture 15">
              <a:extLst>
                <a:ext uri="{FF2B5EF4-FFF2-40B4-BE49-F238E27FC236}">
                  <a16:creationId xmlns:a16="http://schemas.microsoft.com/office/drawing/2014/main" id="{6BF4B69B-92F6-4563-828B-B6A18D8FBE7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3" name="Picture 16">
              <a:extLst>
                <a:ext uri="{FF2B5EF4-FFF2-40B4-BE49-F238E27FC236}">
                  <a16:creationId xmlns:a16="http://schemas.microsoft.com/office/drawing/2014/main" id="{CD95E605-202F-49F8-AAD5-79FBCF4D4BD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4" name="Picture 17">
              <a:extLst>
                <a:ext uri="{FF2B5EF4-FFF2-40B4-BE49-F238E27FC236}">
                  <a16:creationId xmlns:a16="http://schemas.microsoft.com/office/drawing/2014/main" id="{6F5AB221-77A6-4E8D-B37D-C295A11BFC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5" name="Picture 18">
              <a:extLst>
                <a:ext uri="{FF2B5EF4-FFF2-40B4-BE49-F238E27FC236}">
                  <a16:creationId xmlns:a16="http://schemas.microsoft.com/office/drawing/2014/main" id="{9E1E3AE4-F576-4418-91C1-D3D2BC2F825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6" name="Picture 19">
              <a:extLst>
                <a:ext uri="{FF2B5EF4-FFF2-40B4-BE49-F238E27FC236}">
                  <a16:creationId xmlns:a16="http://schemas.microsoft.com/office/drawing/2014/main" id="{7EE2338C-35CF-4EE8-8937-CD9F5430F0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7" name="Picture 20">
              <a:extLst>
                <a:ext uri="{FF2B5EF4-FFF2-40B4-BE49-F238E27FC236}">
                  <a16:creationId xmlns:a16="http://schemas.microsoft.com/office/drawing/2014/main" id="{C5FAA0F7-82D7-4F48-8CAD-D4915AA22F9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8" name="Picture 21">
              <a:extLst>
                <a:ext uri="{FF2B5EF4-FFF2-40B4-BE49-F238E27FC236}">
                  <a16:creationId xmlns:a16="http://schemas.microsoft.com/office/drawing/2014/main" id="{95186A38-C02C-477D-AF3A-6B32F3BB120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9" name="Picture 22">
              <a:extLst>
                <a:ext uri="{FF2B5EF4-FFF2-40B4-BE49-F238E27FC236}">
                  <a16:creationId xmlns:a16="http://schemas.microsoft.com/office/drawing/2014/main" id="{7BA7A6CB-225A-4E86-A1A7-3D659EAB34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0" name="Picture 23">
              <a:extLst>
                <a:ext uri="{FF2B5EF4-FFF2-40B4-BE49-F238E27FC236}">
                  <a16:creationId xmlns:a16="http://schemas.microsoft.com/office/drawing/2014/main" id="{AA2376FF-B2F5-4254-9DC1-69E336AF0B5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51" name="Group 450">
            <a:extLst>
              <a:ext uri="{FF2B5EF4-FFF2-40B4-BE49-F238E27FC236}">
                <a16:creationId xmlns:a16="http://schemas.microsoft.com/office/drawing/2014/main" id="{FD104A81-7187-4F05-8D88-67CB69FF6647}"/>
              </a:ext>
            </a:extLst>
          </p:cNvPr>
          <p:cNvGrpSpPr/>
          <p:nvPr/>
        </p:nvGrpSpPr>
        <p:grpSpPr>
          <a:xfrm>
            <a:off x="4159522" y="1511824"/>
            <a:ext cx="1539562" cy="1515843"/>
            <a:chOff x="4975891" y="1527626"/>
            <a:chExt cx="1539562" cy="1515843"/>
          </a:xfrm>
        </p:grpSpPr>
        <p:grpSp>
          <p:nvGrpSpPr>
            <p:cNvPr id="452" name="Group 56">
              <a:extLst>
                <a:ext uri="{FF2B5EF4-FFF2-40B4-BE49-F238E27FC236}">
                  <a16:creationId xmlns:a16="http://schemas.microsoft.com/office/drawing/2014/main" id="{31FEF841-F4FD-4810-8B24-5104EA9A156D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552" name="Picture 14">
                <a:extLst>
                  <a:ext uri="{FF2B5EF4-FFF2-40B4-BE49-F238E27FC236}">
                    <a16:creationId xmlns:a16="http://schemas.microsoft.com/office/drawing/2014/main" id="{2FF1619D-8287-42BE-A351-8F44CEB247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3" name="Picture 15">
                <a:extLst>
                  <a:ext uri="{FF2B5EF4-FFF2-40B4-BE49-F238E27FC236}">
                    <a16:creationId xmlns:a16="http://schemas.microsoft.com/office/drawing/2014/main" id="{02043F4B-B61A-47AE-8521-B5B3FBCA39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4" name="Picture 16">
                <a:extLst>
                  <a:ext uri="{FF2B5EF4-FFF2-40B4-BE49-F238E27FC236}">
                    <a16:creationId xmlns:a16="http://schemas.microsoft.com/office/drawing/2014/main" id="{14B6E28A-4F16-4B2C-B8BF-EAE19A3AFD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5" name="Picture 17">
                <a:extLst>
                  <a:ext uri="{FF2B5EF4-FFF2-40B4-BE49-F238E27FC236}">
                    <a16:creationId xmlns:a16="http://schemas.microsoft.com/office/drawing/2014/main" id="{57056169-1F93-4442-9FD1-038FF8063B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6" name="Picture 18">
                <a:extLst>
                  <a:ext uri="{FF2B5EF4-FFF2-40B4-BE49-F238E27FC236}">
                    <a16:creationId xmlns:a16="http://schemas.microsoft.com/office/drawing/2014/main" id="{8AB141CD-A13A-48F7-93B8-3B0AA8AA79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7" name="Picture 19">
                <a:extLst>
                  <a:ext uri="{FF2B5EF4-FFF2-40B4-BE49-F238E27FC236}">
                    <a16:creationId xmlns:a16="http://schemas.microsoft.com/office/drawing/2014/main" id="{0DBA3389-8765-428E-851B-469E7F5BBE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8" name="Picture 20">
                <a:extLst>
                  <a:ext uri="{FF2B5EF4-FFF2-40B4-BE49-F238E27FC236}">
                    <a16:creationId xmlns:a16="http://schemas.microsoft.com/office/drawing/2014/main" id="{FAAD7EE3-E4BC-4B5A-95F8-2C714049D5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9" name="Picture 21">
                <a:extLst>
                  <a:ext uri="{FF2B5EF4-FFF2-40B4-BE49-F238E27FC236}">
                    <a16:creationId xmlns:a16="http://schemas.microsoft.com/office/drawing/2014/main" id="{52861910-C02C-414B-8F04-77352AEC51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0" name="Picture 22">
                <a:extLst>
                  <a:ext uri="{FF2B5EF4-FFF2-40B4-BE49-F238E27FC236}">
                    <a16:creationId xmlns:a16="http://schemas.microsoft.com/office/drawing/2014/main" id="{30B1D635-0B3A-4FA5-B521-358A401953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1" name="Picture 23">
                <a:extLst>
                  <a:ext uri="{FF2B5EF4-FFF2-40B4-BE49-F238E27FC236}">
                    <a16:creationId xmlns:a16="http://schemas.microsoft.com/office/drawing/2014/main" id="{567703BB-EE2D-432B-BCC4-3152985D30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53" name="Group 56">
              <a:extLst>
                <a:ext uri="{FF2B5EF4-FFF2-40B4-BE49-F238E27FC236}">
                  <a16:creationId xmlns:a16="http://schemas.microsoft.com/office/drawing/2014/main" id="{DE87F7F7-852D-4767-9281-362C7EFE21F5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542" name="Picture 14">
                <a:extLst>
                  <a:ext uri="{FF2B5EF4-FFF2-40B4-BE49-F238E27FC236}">
                    <a16:creationId xmlns:a16="http://schemas.microsoft.com/office/drawing/2014/main" id="{0A41ED10-E238-4FE9-8AF1-BC191DF113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3" name="Picture 15">
                <a:extLst>
                  <a:ext uri="{FF2B5EF4-FFF2-40B4-BE49-F238E27FC236}">
                    <a16:creationId xmlns:a16="http://schemas.microsoft.com/office/drawing/2014/main" id="{A97545C2-3B84-4AAA-89BA-4AD251D00F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4" name="Picture 16">
                <a:extLst>
                  <a:ext uri="{FF2B5EF4-FFF2-40B4-BE49-F238E27FC236}">
                    <a16:creationId xmlns:a16="http://schemas.microsoft.com/office/drawing/2014/main" id="{00F4349D-D64E-47F6-9866-900D7B2C6A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5" name="Picture 17">
                <a:extLst>
                  <a:ext uri="{FF2B5EF4-FFF2-40B4-BE49-F238E27FC236}">
                    <a16:creationId xmlns:a16="http://schemas.microsoft.com/office/drawing/2014/main" id="{A7450901-987D-43C5-9A08-E4865F3323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6" name="Picture 18">
                <a:extLst>
                  <a:ext uri="{FF2B5EF4-FFF2-40B4-BE49-F238E27FC236}">
                    <a16:creationId xmlns:a16="http://schemas.microsoft.com/office/drawing/2014/main" id="{60998A6E-F5A7-4B5A-BB39-BC904C73F6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7" name="Picture 19">
                <a:extLst>
                  <a:ext uri="{FF2B5EF4-FFF2-40B4-BE49-F238E27FC236}">
                    <a16:creationId xmlns:a16="http://schemas.microsoft.com/office/drawing/2014/main" id="{A359684F-0C80-4B84-A4C8-BC7A0270E5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8" name="Picture 20">
                <a:extLst>
                  <a:ext uri="{FF2B5EF4-FFF2-40B4-BE49-F238E27FC236}">
                    <a16:creationId xmlns:a16="http://schemas.microsoft.com/office/drawing/2014/main" id="{DE8F8E60-0BDA-4ED1-941D-F274F5A8E5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9" name="Picture 21">
                <a:extLst>
                  <a:ext uri="{FF2B5EF4-FFF2-40B4-BE49-F238E27FC236}">
                    <a16:creationId xmlns:a16="http://schemas.microsoft.com/office/drawing/2014/main" id="{F06585DE-21CB-4790-A791-4155ADC363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0" name="Picture 22">
                <a:extLst>
                  <a:ext uri="{FF2B5EF4-FFF2-40B4-BE49-F238E27FC236}">
                    <a16:creationId xmlns:a16="http://schemas.microsoft.com/office/drawing/2014/main" id="{36990100-19EC-4F79-BA1B-731E234F66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1" name="Picture 23">
                <a:extLst>
                  <a:ext uri="{FF2B5EF4-FFF2-40B4-BE49-F238E27FC236}">
                    <a16:creationId xmlns:a16="http://schemas.microsoft.com/office/drawing/2014/main" id="{FB09E8AC-3BD7-405C-90F3-CD4D7C7C19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54" name="Group 56">
              <a:extLst>
                <a:ext uri="{FF2B5EF4-FFF2-40B4-BE49-F238E27FC236}">
                  <a16:creationId xmlns:a16="http://schemas.microsoft.com/office/drawing/2014/main" id="{B4B60A9C-844F-4610-B180-6D92F17E6EE4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532" name="Picture 14">
                <a:extLst>
                  <a:ext uri="{FF2B5EF4-FFF2-40B4-BE49-F238E27FC236}">
                    <a16:creationId xmlns:a16="http://schemas.microsoft.com/office/drawing/2014/main" id="{CBCE2D6E-6392-4599-B8D5-B91919A335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3" name="Picture 15">
                <a:extLst>
                  <a:ext uri="{FF2B5EF4-FFF2-40B4-BE49-F238E27FC236}">
                    <a16:creationId xmlns:a16="http://schemas.microsoft.com/office/drawing/2014/main" id="{7A6DA321-1AC8-4480-8F9B-8E384EEC50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4" name="Picture 16">
                <a:extLst>
                  <a:ext uri="{FF2B5EF4-FFF2-40B4-BE49-F238E27FC236}">
                    <a16:creationId xmlns:a16="http://schemas.microsoft.com/office/drawing/2014/main" id="{79AF9987-E8A8-4B4C-B92B-53260D4176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5" name="Picture 17">
                <a:extLst>
                  <a:ext uri="{FF2B5EF4-FFF2-40B4-BE49-F238E27FC236}">
                    <a16:creationId xmlns:a16="http://schemas.microsoft.com/office/drawing/2014/main" id="{8DF99AB2-A258-4D86-8ABD-D97FE63FBB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6" name="Picture 18">
                <a:extLst>
                  <a:ext uri="{FF2B5EF4-FFF2-40B4-BE49-F238E27FC236}">
                    <a16:creationId xmlns:a16="http://schemas.microsoft.com/office/drawing/2014/main" id="{EEBBD4D4-D702-4D6C-AC1D-1D99F0B31F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7" name="Picture 19">
                <a:extLst>
                  <a:ext uri="{FF2B5EF4-FFF2-40B4-BE49-F238E27FC236}">
                    <a16:creationId xmlns:a16="http://schemas.microsoft.com/office/drawing/2014/main" id="{E340A277-AB6C-47EF-8A90-81ED3D158E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8" name="Picture 20">
                <a:extLst>
                  <a:ext uri="{FF2B5EF4-FFF2-40B4-BE49-F238E27FC236}">
                    <a16:creationId xmlns:a16="http://schemas.microsoft.com/office/drawing/2014/main" id="{719F0AEC-8228-409F-B5FA-C9CFBA1912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9" name="Picture 21">
                <a:extLst>
                  <a:ext uri="{FF2B5EF4-FFF2-40B4-BE49-F238E27FC236}">
                    <a16:creationId xmlns:a16="http://schemas.microsoft.com/office/drawing/2014/main" id="{C21E00D2-DA19-4443-8E2A-6001638800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0" name="Picture 22">
                <a:extLst>
                  <a:ext uri="{FF2B5EF4-FFF2-40B4-BE49-F238E27FC236}">
                    <a16:creationId xmlns:a16="http://schemas.microsoft.com/office/drawing/2014/main" id="{0B65D836-5201-41F5-98F1-1FDA4DA37B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1" name="Picture 23">
                <a:extLst>
                  <a:ext uri="{FF2B5EF4-FFF2-40B4-BE49-F238E27FC236}">
                    <a16:creationId xmlns:a16="http://schemas.microsoft.com/office/drawing/2014/main" id="{4F19050D-E84A-4855-8C7E-231B23CA4C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55" name="Group 56">
              <a:extLst>
                <a:ext uri="{FF2B5EF4-FFF2-40B4-BE49-F238E27FC236}">
                  <a16:creationId xmlns:a16="http://schemas.microsoft.com/office/drawing/2014/main" id="{45F51781-6F22-4186-983A-185D97A12821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522" name="Picture 14">
                <a:extLst>
                  <a:ext uri="{FF2B5EF4-FFF2-40B4-BE49-F238E27FC236}">
                    <a16:creationId xmlns:a16="http://schemas.microsoft.com/office/drawing/2014/main" id="{C9562545-146E-4C07-BC74-3D0FD63546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3" name="Picture 15">
                <a:extLst>
                  <a:ext uri="{FF2B5EF4-FFF2-40B4-BE49-F238E27FC236}">
                    <a16:creationId xmlns:a16="http://schemas.microsoft.com/office/drawing/2014/main" id="{B310D60D-6472-4C18-B88E-7E5E195DB9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4" name="Picture 16">
                <a:extLst>
                  <a:ext uri="{FF2B5EF4-FFF2-40B4-BE49-F238E27FC236}">
                    <a16:creationId xmlns:a16="http://schemas.microsoft.com/office/drawing/2014/main" id="{D60671E5-691E-4BE1-8B0A-D19ED5A9FC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5" name="Picture 17">
                <a:extLst>
                  <a:ext uri="{FF2B5EF4-FFF2-40B4-BE49-F238E27FC236}">
                    <a16:creationId xmlns:a16="http://schemas.microsoft.com/office/drawing/2014/main" id="{3F81B232-54D4-4CFF-B528-1D0DA8F65F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6" name="Picture 18">
                <a:extLst>
                  <a:ext uri="{FF2B5EF4-FFF2-40B4-BE49-F238E27FC236}">
                    <a16:creationId xmlns:a16="http://schemas.microsoft.com/office/drawing/2014/main" id="{7BDC51C7-FB41-4574-8EE1-BC3E231B51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7" name="Picture 19">
                <a:extLst>
                  <a:ext uri="{FF2B5EF4-FFF2-40B4-BE49-F238E27FC236}">
                    <a16:creationId xmlns:a16="http://schemas.microsoft.com/office/drawing/2014/main" id="{B2EB9C22-D06B-4DA8-B9F9-8ECA78BD59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8" name="Picture 20">
                <a:extLst>
                  <a:ext uri="{FF2B5EF4-FFF2-40B4-BE49-F238E27FC236}">
                    <a16:creationId xmlns:a16="http://schemas.microsoft.com/office/drawing/2014/main" id="{1DA40C88-D0E9-446B-ACB7-6426573443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9" name="Picture 21">
                <a:extLst>
                  <a:ext uri="{FF2B5EF4-FFF2-40B4-BE49-F238E27FC236}">
                    <a16:creationId xmlns:a16="http://schemas.microsoft.com/office/drawing/2014/main" id="{31111FE8-4B6E-4F9E-8FBE-676F4FAC64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0" name="Picture 22">
                <a:extLst>
                  <a:ext uri="{FF2B5EF4-FFF2-40B4-BE49-F238E27FC236}">
                    <a16:creationId xmlns:a16="http://schemas.microsoft.com/office/drawing/2014/main" id="{270A99E7-C24A-4127-9DFB-1F05C38D74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1" name="Picture 23">
                <a:extLst>
                  <a:ext uri="{FF2B5EF4-FFF2-40B4-BE49-F238E27FC236}">
                    <a16:creationId xmlns:a16="http://schemas.microsoft.com/office/drawing/2014/main" id="{47C47282-8264-421E-91A9-FD949CD516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56" name="Group 56">
              <a:extLst>
                <a:ext uri="{FF2B5EF4-FFF2-40B4-BE49-F238E27FC236}">
                  <a16:creationId xmlns:a16="http://schemas.microsoft.com/office/drawing/2014/main" id="{879DD800-8261-4221-83A5-81CA2C192685}"/>
                </a:ext>
              </a:extLst>
            </p:cNvPr>
            <p:cNvGrpSpPr/>
            <p:nvPr/>
          </p:nvGrpSpPr>
          <p:grpSpPr>
            <a:xfrm>
              <a:off x="4975892" y="2124922"/>
              <a:ext cx="1539560" cy="171968"/>
              <a:chOff x="7746380" y="2949426"/>
              <a:chExt cx="2188691" cy="244475"/>
            </a:xfrm>
          </p:grpSpPr>
          <p:pic>
            <p:nvPicPr>
              <p:cNvPr id="512" name="Picture 14">
                <a:extLst>
                  <a:ext uri="{FF2B5EF4-FFF2-40B4-BE49-F238E27FC236}">
                    <a16:creationId xmlns:a16="http://schemas.microsoft.com/office/drawing/2014/main" id="{E8119749-C35E-44AA-A640-9B2FE0115A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3" name="Picture 15">
                <a:extLst>
                  <a:ext uri="{FF2B5EF4-FFF2-40B4-BE49-F238E27FC236}">
                    <a16:creationId xmlns:a16="http://schemas.microsoft.com/office/drawing/2014/main" id="{3FBE9E62-34A9-49B0-A095-EA1864280C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4" name="Picture 16">
                <a:extLst>
                  <a:ext uri="{FF2B5EF4-FFF2-40B4-BE49-F238E27FC236}">
                    <a16:creationId xmlns:a16="http://schemas.microsoft.com/office/drawing/2014/main" id="{34E3D093-8B26-4E58-B855-B17FDFA4D2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5" name="Picture 17">
                <a:extLst>
                  <a:ext uri="{FF2B5EF4-FFF2-40B4-BE49-F238E27FC236}">
                    <a16:creationId xmlns:a16="http://schemas.microsoft.com/office/drawing/2014/main" id="{B112FCFB-2104-425B-917F-B528C418A7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6" name="Picture 18">
                <a:extLst>
                  <a:ext uri="{FF2B5EF4-FFF2-40B4-BE49-F238E27FC236}">
                    <a16:creationId xmlns:a16="http://schemas.microsoft.com/office/drawing/2014/main" id="{39D0BFB3-9BEC-48E8-9EFE-AB08BD0860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7" name="Picture 19">
                <a:extLst>
                  <a:ext uri="{FF2B5EF4-FFF2-40B4-BE49-F238E27FC236}">
                    <a16:creationId xmlns:a16="http://schemas.microsoft.com/office/drawing/2014/main" id="{B45F94D6-8702-479B-AB2E-783FCD044B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8" name="Picture 20">
                <a:extLst>
                  <a:ext uri="{FF2B5EF4-FFF2-40B4-BE49-F238E27FC236}">
                    <a16:creationId xmlns:a16="http://schemas.microsoft.com/office/drawing/2014/main" id="{FAA96B9E-F694-40A6-87B5-4A4B0BDC58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9" name="Picture 21">
                <a:extLst>
                  <a:ext uri="{FF2B5EF4-FFF2-40B4-BE49-F238E27FC236}">
                    <a16:creationId xmlns:a16="http://schemas.microsoft.com/office/drawing/2014/main" id="{270D3975-D049-4649-A1C9-33DC4A69FD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0" name="Picture 22">
                <a:extLst>
                  <a:ext uri="{FF2B5EF4-FFF2-40B4-BE49-F238E27FC236}">
                    <a16:creationId xmlns:a16="http://schemas.microsoft.com/office/drawing/2014/main" id="{BB0B1F4D-D549-4880-8159-4504880FEB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1" name="Picture 23">
                <a:extLst>
                  <a:ext uri="{FF2B5EF4-FFF2-40B4-BE49-F238E27FC236}">
                    <a16:creationId xmlns:a16="http://schemas.microsoft.com/office/drawing/2014/main" id="{1E2038CC-7B4C-4471-A699-35B92531FA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57" name="Group 56">
              <a:extLst>
                <a:ext uri="{FF2B5EF4-FFF2-40B4-BE49-F238E27FC236}">
                  <a16:creationId xmlns:a16="http://schemas.microsoft.com/office/drawing/2014/main" id="{AB279571-1331-4C4C-9FD7-26BE4E7702C3}"/>
                </a:ext>
              </a:extLst>
            </p:cNvPr>
            <p:cNvGrpSpPr/>
            <p:nvPr/>
          </p:nvGrpSpPr>
          <p:grpSpPr>
            <a:xfrm>
              <a:off x="4975892" y="2274243"/>
              <a:ext cx="1539560" cy="171968"/>
              <a:chOff x="7746380" y="2949426"/>
              <a:chExt cx="2188691" cy="244475"/>
            </a:xfrm>
          </p:grpSpPr>
          <p:pic>
            <p:nvPicPr>
              <p:cNvPr id="502" name="Picture 14">
                <a:extLst>
                  <a:ext uri="{FF2B5EF4-FFF2-40B4-BE49-F238E27FC236}">
                    <a16:creationId xmlns:a16="http://schemas.microsoft.com/office/drawing/2014/main" id="{52FA2D66-E7FE-4BCF-B3DB-FB8A1E9644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3" name="Picture 15">
                <a:extLst>
                  <a:ext uri="{FF2B5EF4-FFF2-40B4-BE49-F238E27FC236}">
                    <a16:creationId xmlns:a16="http://schemas.microsoft.com/office/drawing/2014/main" id="{14CF253F-CC02-4E53-966A-7B6AF6F7CD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4" name="Picture 16">
                <a:extLst>
                  <a:ext uri="{FF2B5EF4-FFF2-40B4-BE49-F238E27FC236}">
                    <a16:creationId xmlns:a16="http://schemas.microsoft.com/office/drawing/2014/main" id="{6230A7A4-C332-42A2-B2A2-CCCCB06E9D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5" name="Picture 17">
                <a:extLst>
                  <a:ext uri="{FF2B5EF4-FFF2-40B4-BE49-F238E27FC236}">
                    <a16:creationId xmlns:a16="http://schemas.microsoft.com/office/drawing/2014/main" id="{CCE40159-8305-4D73-B651-1EB8092E7D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6" name="Picture 18">
                <a:extLst>
                  <a:ext uri="{FF2B5EF4-FFF2-40B4-BE49-F238E27FC236}">
                    <a16:creationId xmlns:a16="http://schemas.microsoft.com/office/drawing/2014/main" id="{6738DE9D-A1E8-4B52-876A-6E4648B4A4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7" name="Picture 19">
                <a:extLst>
                  <a:ext uri="{FF2B5EF4-FFF2-40B4-BE49-F238E27FC236}">
                    <a16:creationId xmlns:a16="http://schemas.microsoft.com/office/drawing/2014/main" id="{50DF1E09-4A0F-4DDF-8C4C-6D6F3E01C5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8" name="Picture 20">
                <a:extLst>
                  <a:ext uri="{FF2B5EF4-FFF2-40B4-BE49-F238E27FC236}">
                    <a16:creationId xmlns:a16="http://schemas.microsoft.com/office/drawing/2014/main" id="{B2D8A640-6EE8-4B2A-9DBF-38372C5867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9" name="Picture 21">
                <a:extLst>
                  <a:ext uri="{FF2B5EF4-FFF2-40B4-BE49-F238E27FC236}">
                    <a16:creationId xmlns:a16="http://schemas.microsoft.com/office/drawing/2014/main" id="{E0F8A68A-98EB-4CB2-B18D-3389B30A89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0" name="Picture 22">
                <a:extLst>
                  <a:ext uri="{FF2B5EF4-FFF2-40B4-BE49-F238E27FC236}">
                    <a16:creationId xmlns:a16="http://schemas.microsoft.com/office/drawing/2014/main" id="{992E1A1B-13D2-46A6-A782-1E6B5FDBFB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1" name="Picture 23">
                <a:extLst>
                  <a:ext uri="{FF2B5EF4-FFF2-40B4-BE49-F238E27FC236}">
                    <a16:creationId xmlns:a16="http://schemas.microsoft.com/office/drawing/2014/main" id="{28155A14-4015-4118-A4B8-00591B6558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58" name="Group 56">
              <a:extLst>
                <a:ext uri="{FF2B5EF4-FFF2-40B4-BE49-F238E27FC236}">
                  <a16:creationId xmlns:a16="http://schemas.microsoft.com/office/drawing/2014/main" id="{0F428FE1-BAEB-4D43-806D-7EF0A9B27104}"/>
                </a:ext>
              </a:extLst>
            </p:cNvPr>
            <p:cNvGrpSpPr/>
            <p:nvPr/>
          </p:nvGrpSpPr>
          <p:grpSpPr>
            <a:xfrm>
              <a:off x="4975892" y="2423564"/>
              <a:ext cx="1539560" cy="171968"/>
              <a:chOff x="7746380" y="2949426"/>
              <a:chExt cx="2188691" cy="244475"/>
            </a:xfrm>
          </p:grpSpPr>
          <p:pic>
            <p:nvPicPr>
              <p:cNvPr id="492" name="Picture 14">
                <a:extLst>
                  <a:ext uri="{FF2B5EF4-FFF2-40B4-BE49-F238E27FC236}">
                    <a16:creationId xmlns:a16="http://schemas.microsoft.com/office/drawing/2014/main" id="{8EF46933-7FB3-4CAA-B13F-7D2B23B94D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3" name="Picture 15">
                <a:extLst>
                  <a:ext uri="{FF2B5EF4-FFF2-40B4-BE49-F238E27FC236}">
                    <a16:creationId xmlns:a16="http://schemas.microsoft.com/office/drawing/2014/main" id="{126521EE-8733-4C16-B5B9-DA79D5F981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4" name="Picture 16">
                <a:extLst>
                  <a:ext uri="{FF2B5EF4-FFF2-40B4-BE49-F238E27FC236}">
                    <a16:creationId xmlns:a16="http://schemas.microsoft.com/office/drawing/2014/main" id="{940B6F32-1DC8-4CC8-B4C9-7380EEF54B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5" name="Picture 17">
                <a:extLst>
                  <a:ext uri="{FF2B5EF4-FFF2-40B4-BE49-F238E27FC236}">
                    <a16:creationId xmlns:a16="http://schemas.microsoft.com/office/drawing/2014/main" id="{C082C97A-F07B-48DF-81E0-FE5A074A11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6" name="Picture 18">
                <a:extLst>
                  <a:ext uri="{FF2B5EF4-FFF2-40B4-BE49-F238E27FC236}">
                    <a16:creationId xmlns:a16="http://schemas.microsoft.com/office/drawing/2014/main" id="{3FA4A66E-3A6E-482E-AC24-E4E1DF13E7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7" name="Picture 19">
                <a:extLst>
                  <a:ext uri="{FF2B5EF4-FFF2-40B4-BE49-F238E27FC236}">
                    <a16:creationId xmlns:a16="http://schemas.microsoft.com/office/drawing/2014/main" id="{79363457-2246-42E0-8B04-75B4BC12F8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8" name="Picture 20">
                <a:extLst>
                  <a:ext uri="{FF2B5EF4-FFF2-40B4-BE49-F238E27FC236}">
                    <a16:creationId xmlns:a16="http://schemas.microsoft.com/office/drawing/2014/main" id="{B933D37A-A06F-4078-9AED-30B3DAF098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9" name="Picture 21">
                <a:extLst>
                  <a:ext uri="{FF2B5EF4-FFF2-40B4-BE49-F238E27FC236}">
                    <a16:creationId xmlns:a16="http://schemas.microsoft.com/office/drawing/2014/main" id="{98570945-229A-4318-89BD-D1098629BF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0" name="Picture 22">
                <a:extLst>
                  <a:ext uri="{FF2B5EF4-FFF2-40B4-BE49-F238E27FC236}">
                    <a16:creationId xmlns:a16="http://schemas.microsoft.com/office/drawing/2014/main" id="{6F15BF68-85E5-4F07-A8FF-B5F61E5CEE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1" name="Picture 23">
                <a:extLst>
                  <a:ext uri="{FF2B5EF4-FFF2-40B4-BE49-F238E27FC236}">
                    <a16:creationId xmlns:a16="http://schemas.microsoft.com/office/drawing/2014/main" id="{43ADDE69-47DB-45E1-9413-E4D64CD9D3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59" name="Group 56">
              <a:extLst>
                <a:ext uri="{FF2B5EF4-FFF2-40B4-BE49-F238E27FC236}">
                  <a16:creationId xmlns:a16="http://schemas.microsoft.com/office/drawing/2014/main" id="{9388BF54-836A-43AB-AC1A-2E8BBA2A24BD}"/>
                </a:ext>
              </a:extLst>
            </p:cNvPr>
            <p:cNvGrpSpPr/>
            <p:nvPr/>
          </p:nvGrpSpPr>
          <p:grpSpPr>
            <a:xfrm>
              <a:off x="4975892" y="2572885"/>
              <a:ext cx="1539560" cy="171968"/>
              <a:chOff x="7746380" y="2949426"/>
              <a:chExt cx="2188691" cy="244475"/>
            </a:xfrm>
          </p:grpSpPr>
          <p:pic>
            <p:nvPicPr>
              <p:cNvPr id="482" name="Picture 14">
                <a:extLst>
                  <a:ext uri="{FF2B5EF4-FFF2-40B4-BE49-F238E27FC236}">
                    <a16:creationId xmlns:a16="http://schemas.microsoft.com/office/drawing/2014/main" id="{CB21A087-1A9B-442F-9E7B-83065DD426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3" name="Picture 15">
                <a:extLst>
                  <a:ext uri="{FF2B5EF4-FFF2-40B4-BE49-F238E27FC236}">
                    <a16:creationId xmlns:a16="http://schemas.microsoft.com/office/drawing/2014/main" id="{64AE1834-11B3-431F-B3A7-FA73717885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4" name="Picture 16">
                <a:extLst>
                  <a:ext uri="{FF2B5EF4-FFF2-40B4-BE49-F238E27FC236}">
                    <a16:creationId xmlns:a16="http://schemas.microsoft.com/office/drawing/2014/main" id="{E8890686-730E-473F-A5F4-ADAB83FE73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5" name="Picture 17">
                <a:extLst>
                  <a:ext uri="{FF2B5EF4-FFF2-40B4-BE49-F238E27FC236}">
                    <a16:creationId xmlns:a16="http://schemas.microsoft.com/office/drawing/2014/main" id="{DC5E7F42-2F17-4048-A805-319FDD67FE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6" name="Picture 18">
                <a:extLst>
                  <a:ext uri="{FF2B5EF4-FFF2-40B4-BE49-F238E27FC236}">
                    <a16:creationId xmlns:a16="http://schemas.microsoft.com/office/drawing/2014/main" id="{3778A897-6729-40C8-A2F9-1CB33FED2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7" name="Picture 19">
                <a:extLst>
                  <a:ext uri="{FF2B5EF4-FFF2-40B4-BE49-F238E27FC236}">
                    <a16:creationId xmlns:a16="http://schemas.microsoft.com/office/drawing/2014/main" id="{7C9D9D22-467D-417D-8AB3-13CDB8DE08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8" name="Picture 20">
                <a:extLst>
                  <a:ext uri="{FF2B5EF4-FFF2-40B4-BE49-F238E27FC236}">
                    <a16:creationId xmlns:a16="http://schemas.microsoft.com/office/drawing/2014/main" id="{2191B231-6BAE-422E-A6CD-690167DAC5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9" name="Picture 21">
                <a:extLst>
                  <a:ext uri="{FF2B5EF4-FFF2-40B4-BE49-F238E27FC236}">
                    <a16:creationId xmlns:a16="http://schemas.microsoft.com/office/drawing/2014/main" id="{E49ED917-90BA-40B6-AF16-8A7F305C3A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0" name="Picture 22">
                <a:extLst>
                  <a:ext uri="{FF2B5EF4-FFF2-40B4-BE49-F238E27FC236}">
                    <a16:creationId xmlns:a16="http://schemas.microsoft.com/office/drawing/2014/main" id="{B2137A19-17AA-4518-877C-EFB369D337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1" name="Picture 23">
                <a:extLst>
                  <a:ext uri="{FF2B5EF4-FFF2-40B4-BE49-F238E27FC236}">
                    <a16:creationId xmlns:a16="http://schemas.microsoft.com/office/drawing/2014/main" id="{970A2C7A-55B8-41A3-8657-C891CC19C2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60" name="Group 56">
              <a:extLst>
                <a:ext uri="{FF2B5EF4-FFF2-40B4-BE49-F238E27FC236}">
                  <a16:creationId xmlns:a16="http://schemas.microsoft.com/office/drawing/2014/main" id="{FA5387AD-31B3-4079-A0B2-26E620D37196}"/>
                </a:ext>
              </a:extLst>
            </p:cNvPr>
            <p:cNvGrpSpPr/>
            <p:nvPr/>
          </p:nvGrpSpPr>
          <p:grpSpPr>
            <a:xfrm>
              <a:off x="4975892" y="2722206"/>
              <a:ext cx="1539560" cy="171968"/>
              <a:chOff x="7746380" y="2949426"/>
              <a:chExt cx="2188691" cy="244475"/>
            </a:xfrm>
          </p:grpSpPr>
          <p:pic>
            <p:nvPicPr>
              <p:cNvPr id="472" name="Picture 14">
                <a:extLst>
                  <a:ext uri="{FF2B5EF4-FFF2-40B4-BE49-F238E27FC236}">
                    <a16:creationId xmlns:a16="http://schemas.microsoft.com/office/drawing/2014/main" id="{BEA12529-6CF5-49E9-96C6-7C27069C8F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3" name="Picture 15">
                <a:extLst>
                  <a:ext uri="{FF2B5EF4-FFF2-40B4-BE49-F238E27FC236}">
                    <a16:creationId xmlns:a16="http://schemas.microsoft.com/office/drawing/2014/main" id="{41719708-B344-4C64-8F11-ECFA6FD411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4" name="Picture 16">
                <a:extLst>
                  <a:ext uri="{FF2B5EF4-FFF2-40B4-BE49-F238E27FC236}">
                    <a16:creationId xmlns:a16="http://schemas.microsoft.com/office/drawing/2014/main" id="{422093DB-89F2-45A1-BCC1-CF17FC04C2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5" name="Picture 17">
                <a:extLst>
                  <a:ext uri="{FF2B5EF4-FFF2-40B4-BE49-F238E27FC236}">
                    <a16:creationId xmlns:a16="http://schemas.microsoft.com/office/drawing/2014/main" id="{E2EC1FA6-3E47-43C5-827D-3D7CDA4575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6" name="Picture 18">
                <a:extLst>
                  <a:ext uri="{FF2B5EF4-FFF2-40B4-BE49-F238E27FC236}">
                    <a16:creationId xmlns:a16="http://schemas.microsoft.com/office/drawing/2014/main" id="{244AB1CC-220D-404E-AC04-E6F7873520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7" name="Picture 19">
                <a:extLst>
                  <a:ext uri="{FF2B5EF4-FFF2-40B4-BE49-F238E27FC236}">
                    <a16:creationId xmlns:a16="http://schemas.microsoft.com/office/drawing/2014/main" id="{B142A0D6-9CF6-4E42-978E-4B5BE5F5D4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8" name="Picture 20">
                <a:extLst>
                  <a:ext uri="{FF2B5EF4-FFF2-40B4-BE49-F238E27FC236}">
                    <a16:creationId xmlns:a16="http://schemas.microsoft.com/office/drawing/2014/main" id="{4DB39233-E35A-4D03-87AC-11EA59E132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9" name="Picture 21">
                <a:extLst>
                  <a:ext uri="{FF2B5EF4-FFF2-40B4-BE49-F238E27FC236}">
                    <a16:creationId xmlns:a16="http://schemas.microsoft.com/office/drawing/2014/main" id="{041232E4-34DB-4CB8-A493-8CC5814A8B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0" name="Picture 22">
                <a:extLst>
                  <a:ext uri="{FF2B5EF4-FFF2-40B4-BE49-F238E27FC236}">
                    <a16:creationId xmlns:a16="http://schemas.microsoft.com/office/drawing/2014/main" id="{E6FD660F-945C-4B5F-9F43-B0A12EBD1B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1" name="Picture 23">
                <a:extLst>
                  <a:ext uri="{FF2B5EF4-FFF2-40B4-BE49-F238E27FC236}">
                    <a16:creationId xmlns:a16="http://schemas.microsoft.com/office/drawing/2014/main" id="{C68AD20B-6C3A-4D92-AD3D-53D0C3C7C7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61" name="Group 56">
              <a:extLst>
                <a:ext uri="{FF2B5EF4-FFF2-40B4-BE49-F238E27FC236}">
                  <a16:creationId xmlns:a16="http://schemas.microsoft.com/office/drawing/2014/main" id="{ECA83E84-0300-4531-A6C7-26FA18D8C5D5}"/>
                </a:ext>
              </a:extLst>
            </p:cNvPr>
            <p:cNvGrpSpPr/>
            <p:nvPr/>
          </p:nvGrpSpPr>
          <p:grpSpPr>
            <a:xfrm>
              <a:off x="4975892" y="2871501"/>
              <a:ext cx="1539561" cy="171968"/>
              <a:chOff x="7746379" y="2949426"/>
              <a:chExt cx="2188692" cy="244478"/>
            </a:xfrm>
          </p:grpSpPr>
          <p:pic>
            <p:nvPicPr>
              <p:cNvPr id="462" name="Picture 14">
                <a:extLst>
                  <a:ext uri="{FF2B5EF4-FFF2-40B4-BE49-F238E27FC236}">
                    <a16:creationId xmlns:a16="http://schemas.microsoft.com/office/drawing/2014/main" id="{0E3FD96B-BF29-4893-8DA2-D99A905CF9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79" y="2949429"/>
                <a:ext cx="244476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3" name="Picture 15">
                <a:extLst>
                  <a:ext uri="{FF2B5EF4-FFF2-40B4-BE49-F238E27FC236}">
                    <a16:creationId xmlns:a16="http://schemas.microsoft.com/office/drawing/2014/main" id="{0D9BA43D-88C0-4D2D-B3FC-27971C7CEC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4" name="Picture 16">
                <a:extLst>
                  <a:ext uri="{FF2B5EF4-FFF2-40B4-BE49-F238E27FC236}">
                    <a16:creationId xmlns:a16="http://schemas.microsoft.com/office/drawing/2014/main" id="{674240C7-B08F-41B1-8404-C6C2AC03F2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5" name="Picture 17">
                <a:extLst>
                  <a:ext uri="{FF2B5EF4-FFF2-40B4-BE49-F238E27FC236}">
                    <a16:creationId xmlns:a16="http://schemas.microsoft.com/office/drawing/2014/main" id="{85971545-F80C-49D4-8E90-EF5E975B36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6" name="Picture 18">
                <a:extLst>
                  <a:ext uri="{FF2B5EF4-FFF2-40B4-BE49-F238E27FC236}">
                    <a16:creationId xmlns:a16="http://schemas.microsoft.com/office/drawing/2014/main" id="{BC2397BD-8136-496F-A52A-2881FD1110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7" name="Picture 19">
                <a:extLst>
                  <a:ext uri="{FF2B5EF4-FFF2-40B4-BE49-F238E27FC236}">
                    <a16:creationId xmlns:a16="http://schemas.microsoft.com/office/drawing/2014/main" id="{54BAE0E5-5E5E-4FDB-8785-F2708BB9B7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8" name="Picture 20">
                <a:extLst>
                  <a:ext uri="{FF2B5EF4-FFF2-40B4-BE49-F238E27FC236}">
                    <a16:creationId xmlns:a16="http://schemas.microsoft.com/office/drawing/2014/main" id="{8780A979-B7F1-4DB9-AD66-0F79B37CD7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9" name="Picture 21">
                <a:extLst>
                  <a:ext uri="{FF2B5EF4-FFF2-40B4-BE49-F238E27FC236}">
                    <a16:creationId xmlns:a16="http://schemas.microsoft.com/office/drawing/2014/main" id="{80B645B1-A126-4A2B-843C-E71E5443A1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0" name="Picture 22">
                <a:extLst>
                  <a:ext uri="{FF2B5EF4-FFF2-40B4-BE49-F238E27FC236}">
                    <a16:creationId xmlns:a16="http://schemas.microsoft.com/office/drawing/2014/main" id="{7DABE73B-F58A-414D-A78A-F5712162D2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1" name="Picture 23">
                <a:extLst>
                  <a:ext uri="{FF2B5EF4-FFF2-40B4-BE49-F238E27FC236}">
                    <a16:creationId xmlns:a16="http://schemas.microsoft.com/office/drawing/2014/main" id="{8DB96716-46D6-44FA-AB7A-FDAF66894D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</p:spTree>
    <p:extLst>
      <p:ext uri="{BB962C8B-B14F-4D97-AF65-F5344CB8AC3E}">
        <p14:creationId xmlns:p14="http://schemas.microsoft.com/office/powerpoint/2010/main" val="40504718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4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39 4.81481E-6 L 0.00013 -0.04283 " pathEditMode="relative" rAng="0" ptsTypes="AA">
                                      <p:cBhvr>
                                        <p:cTn id="36" dur="2000" fill="hold"/>
                                        <p:tgtEl>
                                          <p:spTgt spid="3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2153"/>
                                    </p:animMotion>
                                  </p:childTnLst>
                                </p:cTn>
                              </p:par>
                              <p:par>
                                <p:cTn id="3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26 -4.44444E-6 L 0.00026 -0.08657 " pathEditMode="relative" rAng="0" ptsTypes="AA">
                                      <p:cBhvr>
                                        <p:cTn id="38" dur="2000" fill="hold"/>
                                        <p:tgtEl>
                                          <p:spTgt spid="3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4329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39 0.00023 L 0.00039 -0.13171 " pathEditMode="relative" rAng="0" ptsTypes="AA">
                                      <p:cBhvr>
                                        <p:cTn id="40" dur="2000" fill="hold"/>
                                        <p:tgtEl>
                                          <p:spTgt spid="3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597"/>
                                    </p:animMotion>
                                  </p:childTnLst>
                                </p:cTn>
                              </p:par>
                              <p:par>
                                <p:cTn id="4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26 4.07407E-6 L 0.00026 -0.17477 " pathEditMode="relative" rAng="0" ptsTypes="AA">
                                      <p:cBhvr>
                                        <p:cTn id="42" dur="2000" fill="hold"/>
                                        <p:tgtEl>
                                          <p:spTgt spid="3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8750"/>
                                    </p:animMotion>
                                  </p:childTnLst>
                                </p:cTn>
                              </p:par>
                              <p:par>
                                <p:cTn id="4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65 -7.40741E-7 L 0.00039 -0.21759 " pathEditMode="relative" rAng="0" ptsTypes="AA">
                                      <p:cBhvr>
                                        <p:cTn id="44" dur="2000" fill="hold"/>
                                        <p:tgtEl>
                                          <p:spTgt spid="3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-10880"/>
                                    </p:animMotion>
                                  </p:childTnLst>
                                </p:cTn>
                              </p:par>
                              <p:par>
                                <p:cTn id="4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52 2.96296E-6 L 0.00026 -0.26135 " pathEditMode="relative" rAng="0" ptsTypes="AA">
                                      <p:cBhvr>
                                        <p:cTn id="46" dur="2000" fill="hold"/>
                                        <p:tgtEl>
                                          <p:spTgt spid="4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-13079"/>
                                    </p:animMotion>
                                  </p:childTnLst>
                                </p:cTn>
                              </p:par>
                              <p:par>
                                <p:cTn id="4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26 -0.00046 L 2.29167E-6 -0.30393 " pathEditMode="relative" rAng="0" ptsTypes="AA">
                                      <p:cBhvr>
                                        <p:cTn id="48" dur="2000" fill="hold"/>
                                        <p:tgtEl>
                                          <p:spTgt spid="4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" y="-15185"/>
                                    </p:animMotion>
                                  </p:childTnLst>
                                </p:cTn>
                              </p:par>
                              <p:par>
                                <p:cTn id="4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104 1.85185E-6 L 0.00052 -0.34699 " pathEditMode="relative" rAng="0" ptsTypes="AA">
                                      <p:cBhvr>
                                        <p:cTn id="50" dur="2000" fill="hold"/>
                                        <p:tgtEl>
                                          <p:spTgt spid="4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-17361"/>
                                    </p:animMotion>
                                  </p:childTnLst>
                                </p:cTn>
                              </p:par>
                              <p:par>
                                <p:cTn id="5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-1.11111E-6 L 0.00065 -0.3875 " pathEditMode="relative" rAng="0" ptsTypes="AA">
                                      <p:cBhvr>
                                        <p:cTn id="52" dur="2000" fill="hold"/>
                                        <p:tgtEl>
                                          <p:spTgt spid="4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1937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2000"/>
                            </p:stCondLst>
                            <p:childTnLst>
                              <p:par>
                                <p:cTn id="54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5" dur="5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8" dur="500"/>
                                        <p:tgtEl>
                                          <p:spTgt spid="3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1" dur="500"/>
                                        <p:tgtEl>
                                          <p:spTgt spid="3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4" dur="500"/>
                                        <p:tgtEl>
                                          <p:spTgt spid="3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7" dur="500"/>
                                        <p:tgtEl>
                                          <p:spTgt spid="3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0" dur="500"/>
                                        <p:tgtEl>
                                          <p:spTgt spid="4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3" dur="500"/>
                                        <p:tgtEl>
                                          <p:spTgt spid="4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6" dur="500"/>
                                        <p:tgtEl>
                                          <p:spTgt spid="4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9" dur="500"/>
                                        <p:tgtEl>
                                          <p:spTgt spid="4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2" dur="500"/>
                                        <p:tgtEl>
                                          <p:spTgt spid="3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4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46F1AC18-6D07-4BE4-B68C-5AE3F005C3A3}"/>
              </a:ext>
            </a:extLst>
          </p:cNvPr>
          <p:cNvGrpSpPr/>
          <p:nvPr/>
        </p:nvGrpSpPr>
        <p:grpSpPr>
          <a:xfrm>
            <a:off x="255523" y="372323"/>
            <a:ext cx="3468331" cy="817087"/>
            <a:chOff x="255524" y="372323"/>
            <a:chExt cx="2985293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29207F21-0F01-4475-9C58-921593E70AE6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5EFF59D8-4F2F-4091-9610-88C6137179B7}"/>
                </a:ext>
              </a:extLst>
            </p:cNvPr>
            <p:cNvSpPr txBox="1"/>
            <p:nvPr/>
          </p:nvSpPr>
          <p:spPr>
            <a:xfrm>
              <a:off x="308455" y="485388"/>
              <a:ext cx="1919510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458 + 70 = </a:t>
              </a:r>
            </a:p>
          </p:txBody>
        </p:sp>
      </p:grpSp>
      <p:sp>
        <p:nvSpPr>
          <p:cNvPr id="84" name="Rectangle 83">
            <a:extLst>
              <a:ext uri="{FF2B5EF4-FFF2-40B4-BE49-F238E27FC236}">
                <a16:creationId xmlns:a16="http://schemas.microsoft.com/office/drawing/2014/main" id="{06D6642C-DB1B-4610-BEEE-6801E95819F8}"/>
              </a:ext>
            </a:extLst>
          </p:cNvPr>
          <p:cNvSpPr/>
          <p:nvPr/>
        </p:nvSpPr>
        <p:spPr>
          <a:xfrm>
            <a:off x="2484212" y="49822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61D838EE-1A1A-406E-9B32-CC2C89D0AEDE}"/>
              </a:ext>
            </a:extLst>
          </p:cNvPr>
          <p:cNvSpPr txBox="1"/>
          <p:nvPr/>
        </p:nvSpPr>
        <p:spPr>
          <a:xfrm>
            <a:off x="2480469" y="48928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528</a:t>
            </a:r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id="{47C0D8F9-E8A3-4869-9D80-16151B7639EB}"/>
              </a:ext>
            </a:extLst>
          </p:cNvPr>
          <p:cNvSpPr/>
          <p:nvPr/>
        </p:nvSpPr>
        <p:spPr>
          <a:xfrm>
            <a:off x="410800" y="372887"/>
            <a:ext cx="461307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B7F5C455-A2B8-4E24-8981-94FB84C1002D}"/>
              </a:ext>
            </a:extLst>
          </p:cNvPr>
          <p:cNvSpPr/>
          <p:nvPr/>
        </p:nvSpPr>
        <p:spPr>
          <a:xfrm>
            <a:off x="1516307" y="372323"/>
            <a:ext cx="250172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96362F29-067F-4AA2-92E4-24045BA58FC6}"/>
              </a:ext>
            </a:extLst>
          </p:cNvPr>
          <p:cNvSpPr/>
          <p:nvPr/>
        </p:nvSpPr>
        <p:spPr>
          <a:xfrm>
            <a:off x="2554547" y="372571"/>
            <a:ext cx="622174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grpSp>
        <p:nvGrpSpPr>
          <p:cNvPr id="86" name="Group 85">
            <a:extLst>
              <a:ext uri="{FF2B5EF4-FFF2-40B4-BE49-F238E27FC236}">
                <a16:creationId xmlns:a16="http://schemas.microsoft.com/office/drawing/2014/main" id="{1B6B643F-7F37-4BAE-B225-54C6A722AC41}"/>
              </a:ext>
            </a:extLst>
          </p:cNvPr>
          <p:cNvGrpSpPr/>
          <p:nvPr/>
        </p:nvGrpSpPr>
        <p:grpSpPr>
          <a:xfrm>
            <a:off x="582787" y="1511824"/>
            <a:ext cx="1539560" cy="1515856"/>
            <a:chOff x="4975891" y="1527626"/>
            <a:chExt cx="1539560" cy="1515856"/>
          </a:xfrm>
        </p:grpSpPr>
        <p:grpSp>
          <p:nvGrpSpPr>
            <p:cNvPr id="87" name="Group 56">
              <a:extLst>
                <a:ext uri="{FF2B5EF4-FFF2-40B4-BE49-F238E27FC236}">
                  <a16:creationId xmlns:a16="http://schemas.microsoft.com/office/drawing/2014/main" id="{21653AE9-90BC-41E5-A49D-FF2EC87C727E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90" name="Picture 14">
                <a:extLst>
                  <a:ext uri="{FF2B5EF4-FFF2-40B4-BE49-F238E27FC236}">
                    <a16:creationId xmlns:a16="http://schemas.microsoft.com/office/drawing/2014/main" id="{FF51456B-3EE9-4FD2-B59C-78F0F4F9A0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" name="Picture 15">
                <a:extLst>
                  <a:ext uri="{FF2B5EF4-FFF2-40B4-BE49-F238E27FC236}">
                    <a16:creationId xmlns:a16="http://schemas.microsoft.com/office/drawing/2014/main" id="{1E937897-F8F0-4E8F-9C66-FF82DF8636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" name="Picture 16">
                <a:extLst>
                  <a:ext uri="{FF2B5EF4-FFF2-40B4-BE49-F238E27FC236}">
                    <a16:creationId xmlns:a16="http://schemas.microsoft.com/office/drawing/2014/main" id="{456B699E-520A-4D56-A478-F603456998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" name="Picture 17">
                <a:extLst>
                  <a:ext uri="{FF2B5EF4-FFF2-40B4-BE49-F238E27FC236}">
                    <a16:creationId xmlns:a16="http://schemas.microsoft.com/office/drawing/2014/main" id="{50F2B14B-EFA0-41C9-ACC7-419D6AE49F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" name="Picture 18">
                <a:extLst>
                  <a:ext uri="{FF2B5EF4-FFF2-40B4-BE49-F238E27FC236}">
                    <a16:creationId xmlns:a16="http://schemas.microsoft.com/office/drawing/2014/main" id="{442686C4-9016-4185-BB9E-14E9F26A0A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" name="Picture 19">
                <a:extLst>
                  <a:ext uri="{FF2B5EF4-FFF2-40B4-BE49-F238E27FC236}">
                    <a16:creationId xmlns:a16="http://schemas.microsoft.com/office/drawing/2014/main" id="{AA8AE9DA-8543-42BB-AAA0-438CD7A555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" name="Picture 20">
                <a:extLst>
                  <a:ext uri="{FF2B5EF4-FFF2-40B4-BE49-F238E27FC236}">
                    <a16:creationId xmlns:a16="http://schemas.microsoft.com/office/drawing/2014/main" id="{5507D3A5-D38A-48ED-AB81-B2BD48785E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" name="Picture 21">
                <a:extLst>
                  <a:ext uri="{FF2B5EF4-FFF2-40B4-BE49-F238E27FC236}">
                    <a16:creationId xmlns:a16="http://schemas.microsoft.com/office/drawing/2014/main" id="{B9B00671-AC63-41B7-882A-31F04F8FE0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8" name="Picture 22">
                <a:extLst>
                  <a:ext uri="{FF2B5EF4-FFF2-40B4-BE49-F238E27FC236}">
                    <a16:creationId xmlns:a16="http://schemas.microsoft.com/office/drawing/2014/main" id="{70BC64F3-A6C2-4261-AA74-D202C60231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9" name="Picture 23">
                <a:extLst>
                  <a:ext uri="{FF2B5EF4-FFF2-40B4-BE49-F238E27FC236}">
                    <a16:creationId xmlns:a16="http://schemas.microsoft.com/office/drawing/2014/main" id="{551863DF-993D-40A5-935D-7A73D98A7E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" name="Group 56">
              <a:extLst>
                <a:ext uri="{FF2B5EF4-FFF2-40B4-BE49-F238E27FC236}">
                  <a16:creationId xmlns:a16="http://schemas.microsoft.com/office/drawing/2014/main" id="{DFC74F4A-3AE9-4379-8503-0D5B72FC4573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80" name="Picture 14">
                <a:extLst>
                  <a:ext uri="{FF2B5EF4-FFF2-40B4-BE49-F238E27FC236}">
                    <a16:creationId xmlns:a16="http://schemas.microsoft.com/office/drawing/2014/main" id="{2DA27506-0723-4E34-B822-1B6A94D7D5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" name="Picture 15">
                <a:extLst>
                  <a:ext uri="{FF2B5EF4-FFF2-40B4-BE49-F238E27FC236}">
                    <a16:creationId xmlns:a16="http://schemas.microsoft.com/office/drawing/2014/main" id="{FBE5FFA2-3F8D-4027-8AC1-FCE90D6A69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" name="Picture 16">
                <a:extLst>
                  <a:ext uri="{FF2B5EF4-FFF2-40B4-BE49-F238E27FC236}">
                    <a16:creationId xmlns:a16="http://schemas.microsoft.com/office/drawing/2014/main" id="{1F8EAEF7-CFA9-4B80-BC15-A9D931BC5D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" name="Picture 17">
                <a:extLst>
                  <a:ext uri="{FF2B5EF4-FFF2-40B4-BE49-F238E27FC236}">
                    <a16:creationId xmlns:a16="http://schemas.microsoft.com/office/drawing/2014/main" id="{F751A25F-24D9-456D-8F7C-67CCDD3AD7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" name="Picture 18">
                <a:extLst>
                  <a:ext uri="{FF2B5EF4-FFF2-40B4-BE49-F238E27FC236}">
                    <a16:creationId xmlns:a16="http://schemas.microsoft.com/office/drawing/2014/main" id="{D41E1B43-73AA-46A2-B52C-26418FCD4D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" name="Picture 19">
                <a:extLst>
                  <a:ext uri="{FF2B5EF4-FFF2-40B4-BE49-F238E27FC236}">
                    <a16:creationId xmlns:a16="http://schemas.microsoft.com/office/drawing/2014/main" id="{340EE81D-AA0F-4239-AF12-1FD927EA77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" name="Picture 20">
                <a:extLst>
                  <a:ext uri="{FF2B5EF4-FFF2-40B4-BE49-F238E27FC236}">
                    <a16:creationId xmlns:a16="http://schemas.microsoft.com/office/drawing/2014/main" id="{B13E02B7-97D1-4844-9D16-A2ABF04BD7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" name="Picture 21">
                <a:extLst>
                  <a:ext uri="{FF2B5EF4-FFF2-40B4-BE49-F238E27FC236}">
                    <a16:creationId xmlns:a16="http://schemas.microsoft.com/office/drawing/2014/main" id="{8E8853C6-F45A-43C9-A6B7-B41910AA43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" name="Picture 22">
                <a:extLst>
                  <a:ext uri="{FF2B5EF4-FFF2-40B4-BE49-F238E27FC236}">
                    <a16:creationId xmlns:a16="http://schemas.microsoft.com/office/drawing/2014/main" id="{65C76FBA-7C55-4F28-97A1-B032003ED0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9" name="Picture 23">
                <a:extLst>
                  <a:ext uri="{FF2B5EF4-FFF2-40B4-BE49-F238E27FC236}">
                    <a16:creationId xmlns:a16="http://schemas.microsoft.com/office/drawing/2014/main" id="{DEEFB280-32B6-483E-A1DD-409E8B1BEE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9" name="Group 56">
              <a:extLst>
                <a:ext uri="{FF2B5EF4-FFF2-40B4-BE49-F238E27FC236}">
                  <a16:creationId xmlns:a16="http://schemas.microsoft.com/office/drawing/2014/main" id="{5A5FD9B5-A5D2-46FF-AF78-9B10D2EC03F0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70" name="Picture 14">
                <a:extLst>
                  <a:ext uri="{FF2B5EF4-FFF2-40B4-BE49-F238E27FC236}">
                    <a16:creationId xmlns:a16="http://schemas.microsoft.com/office/drawing/2014/main" id="{10071AC2-5EFD-472B-B1EF-8665E0F97A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" name="Picture 15">
                <a:extLst>
                  <a:ext uri="{FF2B5EF4-FFF2-40B4-BE49-F238E27FC236}">
                    <a16:creationId xmlns:a16="http://schemas.microsoft.com/office/drawing/2014/main" id="{21EE2AAE-47C3-4504-99EE-9A32BAC2AC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" name="Picture 16">
                <a:extLst>
                  <a:ext uri="{FF2B5EF4-FFF2-40B4-BE49-F238E27FC236}">
                    <a16:creationId xmlns:a16="http://schemas.microsoft.com/office/drawing/2014/main" id="{84157A77-A135-40F1-9931-0D48F573EE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" name="Picture 17">
                <a:extLst>
                  <a:ext uri="{FF2B5EF4-FFF2-40B4-BE49-F238E27FC236}">
                    <a16:creationId xmlns:a16="http://schemas.microsoft.com/office/drawing/2014/main" id="{7E261066-E88F-4C38-AD67-15483A65F0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" name="Picture 18">
                <a:extLst>
                  <a:ext uri="{FF2B5EF4-FFF2-40B4-BE49-F238E27FC236}">
                    <a16:creationId xmlns:a16="http://schemas.microsoft.com/office/drawing/2014/main" id="{C52FAB0A-719E-45D9-A7D7-0A1A5A04E2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" name="Picture 19">
                <a:extLst>
                  <a:ext uri="{FF2B5EF4-FFF2-40B4-BE49-F238E27FC236}">
                    <a16:creationId xmlns:a16="http://schemas.microsoft.com/office/drawing/2014/main" id="{B3C1534D-8114-4858-A681-447D6B2290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" name="Picture 20">
                <a:extLst>
                  <a:ext uri="{FF2B5EF4-FFF2-40B4-BE49-F238E27FC236}">
                    <a16:creationId xmlns:a16="http://schemas.microsoft.com/office/drawing/2014/main" id="{8A5C072E-BF5B-480C-8332-E8EFC307BF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" name="Picture 21">
                <a:extLst>
                  <a:ext uri="{FF2B5EF4-FFF2-40B4-BE49-F238E27FC236}">
                    <a16:creationId xmlns:a16="http://schemas.microsoft.com/office/drawing/2014/main" id="{4D95D959-35B9-4C1F-8127-723F86EF10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8" name="Picture 22">
                <a:extLst>
                  <a:ext uri="{FF2B5EF4-FFF2-40B4-BE49-F238E27FC236}">
                    <a16:creationId xmlns:a16="http://schemas.microsoft.com/office/drawing/2014/main" id="{0C174903-F462-4628-BCFE-E2DECC6FB3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9" name="Picture 23">
                <a:extLst>
                  <a:ext uri="{FF2B5EF4-FFF2-40B4-BE49-F238E27FC236}">
                    <a16:creationId xmlns:a16="http://schemas.microsoft.com/office/drawing/2014/main" id="{7E5FD63B-9D9D-4659-B054-E11DC5BA2C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0" name="Group 56">
              <a:extLst>
                <a:ext uri="{FF2B5EF4-FFF2-40B4-BE49-F238E27FC236}">
                  <a16:creationId xmlns:a16="http://schemas.microsoft.com/office/drawing/2014/main" id="{55E11F91-7FDB-40AD-A51D-A2A18A2DB323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60" name="Picture 14">
                <a:extLst>
                  <a:ext uri="{FF2B5EF4-FFF2-40B4-BE49-F238E27FC236}">
                    <a16:creationId xmlns:a16="http://schemas.microsoft.com/office/drawing/2014/main" id="{317EB42F-3FE0-4D25-A45E-2816BEC95F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" name="Picture 15">
                <a:extLst>
                  <a:ext uri="{FF2B5EF4-FFF2-40B4-BE49-F238E27FC236}">
                    <a16:creationId xmlns:a16="http://schemas.microsoft.com/office/drawing/2014/main" id="{775A8E8D-7FC5-4986-B78C-58BC2F6D57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" name="Picture 16">
                <a:extLst>
                  <a:ext uri="{FF2B5EF4-FFF2-40B4-BE49-F238E27FC236}">
                    <a16:creationId xmlns:a16="http://schemas.microsoft.com/office/drawing/2014/main" id="{848672F2-2216-4BBC-B0A2-F3AADB3B30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3" name="Picture 17">
                <a:extLst>
                  <a:ext uri="{FF2B5EF4-FFF2-40B4-BE49-F238E27FC236}">
                    <a16:creationId xmlns:a16="http://schemas.microsoft.com/office/drawing/2014/main" id="{E5235690-C0E9-4547-BAAB-84191B9EE0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" name="Picture 18">
                <a:extLst>
                  <a:ext uri="{FF2B5EF4-FFF2-40B4-BE49-F238E27FC236}">
                    <a16:creationId xmlns:a16="http://schemas.microsoft.com/office/drawing/2014/main" id="{E8751057-CD71-4D70-9B62-2CE432847E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" name="Picture 19">
                <a:extLst>
                  <a:ext uri="{FF2B5EF4-FFF2-40B4-BE49-F238E27FC236}">
                    <a16:creationId xmlns:a16="http://schemas.microsoft.com/office/drawing/2014/main" id="{52D4584E-0EC2-4370-8C8D-44C4E384A5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" name="Picture 20">
                <a:extLst>
                  <a:ext uri="{FF2B5EF4-FFF2-40B4-BE49-F238E27FC236}">
                    <a16:creationId xmlns:a16="http://schemas.microsoft.com/office/drawing/2014/main" id="{894E65A1-C227-4636-BC03-C489125B91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" name="Picture 21">
                <a:extLst>
                  <a:ext uri="{FF2B5EF4-FFF2-40B4-BE49-F238E27FC236}">
                    <a16:creationId xmlns:a16="http://schemas.microsoft.com/office/drawing/2014/main" id="{7272B9E3-C6F6-4DC1-B264-A5475C5B55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" name="Picture 22">
                <a:extLst>
                  <a:ext uri="{FF2B5EF4-FFF2-40B4-BE49-F238E27FC236}">
                    <a16:creationId xmlns:a16="http://schemas.microsoft.com/office/drawing/2014/main" id="{356299F2-7EF0-4A71-9AB5-38012AE910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" name="Picture 23">
                <a:extLst>
                  <a:ext uri="{FF2B5EF4-FFF2-40B4-BE49-F238E27FC236}">
                    <a16:creationId xmlns:a16="http://schemas.microsoft.com/office/drawing/2014/main" id="{CE700442-FF41-487F-A7E8-8B7C9277A3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1" name="Group 56">
              <a:extLst>
                <a:ext uri="{FF2B5EF4-FFF2-40B4-BE49-F238E27FC236}">
                  <a16:creationId xmlns:a16="http://schemas.microsoft.com/office/drawing/2014/main" id="{2A12D785-E1AF-46D2-9A73-50A47F2F24F4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50" name="Picture 14">
                <a:extLst>
                  <a:ext uri="{FF2B5EF4-FFF2-40B4-BE49-F238E27FC236}">
                    <a16:creationId xmlns:a16="http://schemas.microsoft.com/office/drawing/2014/main" id="{C82279FD-0603-4C60-BBD4-5C426244D2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" name="Picture 15">
                <a:extLst>
                  <a:ext uri="{FF2B5EF4-FFF2-40B4-BE49-F238E27FC236}">
                    <a16:creationId xmlns:a16="http://schemas.microsoft.com/office/drawing/2014/main" id="{43F16D54-0BAB-4A95-A39A-60863E0B7F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" name="Picture 16">
                <a:extLst>
                  <a:ext uri="{FF2B5EF4-FFF2-40B4-BE49-F238E27FC236}">
                    <a16:creationId xmlns:a16="http://schemas.microsoft.com/office/drawing/2014/main" id="{F7161507-3178-4256-B799-2383374BF2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" name="Picture 17">
                <a:extLst>
                  <a:ext uri="{FF2B5EF4-FFF2-40B4-BE49-F238E27FC236}">
                    <a16:creationId xmlns:a16="http://schemas.microsoft.com/office/drawing/2014/main" id="{7F034AF0-E51C-49EC-8F2B-E2B3AF3CD0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" name="Picture 18">
                <a:extLst>
                  <a:ext uri="{FF2B5EF4-FFF2-40B4-BE49-F238E27FC236}">
                    <a16:creationId xmlns:a16="http://schemas.microsoft.com/office/drawing/2014/main" id="{176339CA-6803-449E-94E8-6E884E1C98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" name="Picture 19">
                <a:extLst>
                  <a:ext uri="{FF2B5EF4-FFF2-40B4-BE49-F238E27FC236}">
                    <a16:creationId xmlns:a16="http://schemas.microsoft.com/office/drawing/2014/main" id="{86141089-6B3D-4777-943A-095C1A5E5C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" name="Picture 20">
                <a:extLst>
                  <a:ext uri="{FF2B5EF4-FFF2-40B4-BE49-F238E27FC236}">
                    <a16:creationId xmlns:a16="http://schemas.microsoft.com/office/drawing/2014/main" id="{9ED32974-BA27-49AF-B713-2D36484F19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" name="Picture 21">
                <a:extLst>
                  <a:ext uri="{FF2B5EF4-FFF2-40B4-BE49-F238E27FC236}">
                    <a16:creationId xmlns:a16="http://schemas.microsoft.com/office/drawing/2014/main" id="{BF376057-BAC3-4D70-A665-7F43CD36CD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" name="Picture 22">
                <a:extLst>
                  <a:ext uri="{FF2B5EF4-FFF2-40B4-BE49-F238E27FC236}">
                    <a16:creationId xmlns:a16="http://schemas.microsoft.com/office/drawing/2014/main" id="{CFCAB208-FFC5-4A39-ACF9-F9BA19D982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" name="Picture 23">
                <a:extLst>
                  <a:ext uri="{FF2B5EF4-FFF2-40B4-BE49-F238E27FC236}">
                    <a16:creationId xmlns:a16="http://schemas.microsoft.com/office/drawing/2014/main" id="{AED3AE80-AEE0-46FE-B543-2D4568A72B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2" name="Group 56">
              <a:extLst>
                <a:ext uri="{FF2B5EF4-FFF2-40B4-BE49-F238E27FC236}">
                  <a16:creationId xmlns:a16="http://schemas.microsoft.com/office/drawing/2014/main" id="{EEE33448-519A-47A1-A746-5CC52F018DC5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40" name="Picture 14">
                <a:extLst>
                  <a:ext uri="{FF2B5EF4-FFF2-40B4-BE49-F238E27FC236}">
                    <a16:creationId xmlns:a16="http://schemas.microsoft.com/office/drawing/2014/main" id="{838E249A-A51C-4B70-A872-A5D4AF21A0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" name="Picture 15">
                <a:extLst>
                  <a:ext uri="{FF2B5EF4-FFF2-40B4-BE49-F238E27FC236}">
                    <a16:creationId xmlns:a16="http://schemas.microsoft.com/office/drawing/2014/main" id="{D489A65E-3E2A-4DC8-8DDD-D42018200F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" name="Picture 16">
                <a:extLst>
                  <a:ext uri="{FF2B5EF4-FFF2-40B4-BE49-F238E27FC236}">
                    <a16:creationId xmlns:a16="http://schemas.microsoft.com/office/drawing/2014/main" id="{899D1B23-5A9B-4760-BD62-6D9FCB5902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" name="Picture 17">
                <a:extLst>
                  <a:ext uri="{FF2B5EF4-FFF2-40B4-BE49-F238E27FC236}">
                    <a16:creationId xmlns:a16="http://schemas.microsoft.com/office/drawing/2014/main" id="{267DE9DE-99E7-4D5B-88BE-B6D78A759B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" name="Picture 18">
                <a:extLst>
                  <a:ext uri="{FF2B5EF4-FFF2-40B4-BE49-F238E27FC236}">
                    <a16:creationId xmlns:a16="http://schemas.microsoft.com/office/drawing/2014/main" id="{4BE90428-495E-4229-AA9E-C6E9BB66BC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" name="Picture 19">
                <a:extLst>
                  <a:ext uri="{FF2B5EF4-FFF2-40B4-BE49-F238E27FC236}">
                    <a16:creationId xmlns:a16="http://schemas.microsoft.com/office/drawing/2014/main" id="{DF97EFB8-A382-499E-A20C-61305FD193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" name="Picture 20">
                <a:extLst>
                  <a:ext uri="{FF2B5EF4-FFF2-40B4-BE49-F238E27FC236}">
                    <a16:creationId xmlns:a16="http://schemas.microsoft.com/office/drawing/2014/main" id="{92A4B9FD-04CE-4D86-A428-21151DED5F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" name="Picture 21">
                <a:extLst>
                  <a:ext uri="{FF2B5EF4-FFF2-40B4-BE49-F238E27FC236}">
                    <a16:creationId xmlns:a16="http://schemas.microsoft.com/office/drawing/2014/main" id="{6936F864-790F-435F-A522-0DC362A3CD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" name="Picture 22">
                <a:extLst>
                  <a:ext uri="{FF2B5EF4-FFF2-40B4-BE49-F238E27FC236}">
                    <a16:creationId xmlns:a16="http://schemas.microsoft.com/office/drawing/2014/main" id="{6FDDE1DA-9E3C-415D-A557-0EF4680D62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" name="Picture 23">
                <a:extLst>
                  <a:ext uri="{FF2B5EF4-FFF2-40B4-BE49-F238E27FC236}">
                    <a16:creationId xmlns:a16="http://schemas.microsoft.com/office/drawing/2014/main" id="{AD76DDAC-9E50-442B-AFE9-85472136FA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3" name="Group 56">
              <a:extLst>
                <a:ext uri="{FF2B5EF4-FFF2-40B4-BE49-F238E27FC236}">
                  <a16:creationId xmlns:a16="http://schemas.microsoft.com/office/drawing/2014/main" id="{E34B7819-31AD-42FD-94A5-ED63AD5CECE7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30" name="Picture 14">
                <a:extLst>
                  <a:ext uri="{FF2B5EF4-FFF2-40B4-BE49-F238E27FC236}">
                    <a16:creationId xmlns:a16="http://schemas.microsoft.com/office/drawing/2014/main" id="{AD410DB3-0898-4F14-8246-D8FBF8AACB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" name="Picture 15">
                <a:extLst>
                  <a:ext uri="{FF2B5EF4-FFF2-40B4-BE49-F238E27FC236}">
                    <a16:creationId xmlns:a16="http://schemas.microsoft.com/office/drawing/2014/main" id="{D4BC1E78-899C-48A4-9AE5-202522C0B1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" name="Picture 16">
                <a:extLst>
                  <a:ext uri="{FF2B5EF4-FFF2-40B4-BE49-F238E27FC236}">
                    <a16:creationId xmlns:a16="http://schemas.microsoft.com/office/drawing/2014/main" id="{D9CD64AD-7BFB-4836-9098-A57C7E1C7E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" name="Picture 17">
                <a:extLst>
                  <a:ext uri="{FF2B5EF4-FFF2-40B4-BE49-F238E27FC236}">
                    <a16:creationId xmlns:a16="http://schemas.microsoft.com/office/drawing/2014/main" id="{13344458-8392-4187-BBFE-2BE5F844B2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" name="Picture 18">
                <a:extLst>
                  <a:ext uri="{FF2B5EF4-FFF2-40B4-BE49-F238E27FC236}">
                    <a16:creationId xmlns:a16="http://schemas.microsoft.com/office/drawing/2014/main" id="{6F867C1A-783C-4926-8A76-11F3447F96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" name="Picture 19">
                <a:extLst>
                  <a:ext uri="{FF2B5EF4-FFF2-40B4-BE49-F238E27FC236}">
                    <a16:creationId xmlns:a16="http://schemas.microsoft.com/office/drawing/2014/main" id="{38F2FDEB-5FC5-4A5B-BE9F-EAE2217CF9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" name="Picture 20">
                <a:extLst>
                  <a:ext uri="{FF2B5EF4-FFF2-40B4-BE49-F238E27FC236}">
                    <a16:creationId xmlns:a16="http://schemas.microsoft.com/office/drawing/2014/main" id="{BFE5EB56-CC2F-467E-BA37-39D84973D1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" name="Picture 21">
                <a:extLst>
                  <a:ext uri="{FF2B5EF4-FFF2-40B4-BE49-F238E27FC236}">
                    <a16:creationId xmlns:a16="http://schemas.microsoft.com/office/drawing/2014/main" id="{89356995-CA3A-4CC2-8649-DB2075BEB0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" name="Picture 22">
                <a:extLst>
                  <a:ext uri="{FF2B5EF4-FFF2-40B4-BE49-F238E27FC236}">
                    <a16:creationId xmlns:a16="http://schemas.microsoft.com/office/drawing/2014/main" id="{094124BD-8966-4D14-98BB-28EF13136D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" name="Picture 23">
                <a:extLst>
                  <a:ext uri="{FF2B5EF4-FFF2-40B4-BE49-F238E27FC236}">
                    <a16:creationId xmlns:a16="http://schemas.microsoft.com/office/drawing/2014/main" id="{1648CC39-01DF-49FE-B222-251ECA0C3B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4" name="Group 56">
              <a:extLst>
                <a:ext uri="{FF2B5EF4-FFF2-40B4-BE49-F238E27FC236}">
                  <a16:creationId xmlns:a16="http://schemas.microsoft.com/office/drawing/2014/main" id="{4DDCF86A-37A7-4DA4-A6C4-7F14DB1CE751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20" name="Picture 14">
                <a:extLst>
                  <a:ext uri="{FF2B5EF4-FFF2-40B4-BE49-F238E27FC236}">
                    <a16:creationId xmlns:a16="http://schemas.microsoft.com/office/drawing/2014/main" id="{5CE456C0-1B41-42E0-B765-64C6ADFA90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" name="Picture 15">
                <a:extLst>
                  <a:ext uri="{FF2B5EF4-FFF2-40B4-BE49-F238E27FC236}">
                    <a16:creationId xmlns:a16="http://schemas.microsoft.com/office/drawing/2014/main" id="{C097F9C2-42CC-4EC8-85F7-7B933C5C18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" name="Picture 16">
                <a:extLst>
                  <a:ext uri="{FF2B5EF4-FFF2-40B4-BE49-F238E27FC236}">
                    <a16:creationId xmlns:a16="http://schemas.microsoft.com/office/drawing/2014/main" id="{400A149A-0650-44FC-A5A3-3C3442097F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" name="Picture 17">
                <a:extLst>
                  <a:ext uri="{FF2B5EF4-FFF2-40B4-BE49-F238E27FC236}">
                    <a16:creationId xmlns:a16="http://schemas.microsoft.com/office/drawing/2014/main" id="{36A34830-DE8D-4822-AF35-45623878F8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" name="Picture 18">
                <a:extLst>
                  <a:ext uri="{FF2B5EF4-FFF2-40B4-BE49-F238E27FC236}">
                    <a16:creationId xmlns:a16="http://schemas.microsoft.com/office/drawing/2014/main" id="{65CCE047-2692-44C9-B3CF-FC86B0411E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" name="Picture 19">
                <a:extLst>
                  <a:ext uri="{FF2B5EF4-FFF2-40B4-BE49-F238E27FC236}">
                    <a16:creationId xmlns:a16="http://schemas.microsoft.com/office/drawing/2014/main" id="{76F9C3C1-E494-46C8-B00A-B12432653A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" name="Picture 20">
                <a:extLst>
                  <a:ext uri="{FF2B5EF4-FFF2-40B4-BE49-F238E27FC236}">
                    <a16:creationId xmlns:a16="http://schemas.microsoft.com/office/drawing/2014/main" id="{5E7A6475-2DBF-4BBC-9067-268A412BCA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" name="Picture 21">
                <a:extLst>
                  <a:ext uri="{FF2B5EF4-FFF2-40B4-BE49-F238E27FC236}">
                    <a16:creationId xmlns:a16="http://schemas.microsoft.com/office/drawing/2014/main" id="{C810A2AE-C82B-4462-9C19-D278B053E8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" name="Picture 22">
                <a:extLst>
                  <a:ext uri="{FF2B5EF4-FFF2-40B4-BE49-F238E27FC236}">
                    <a16:creationId xmlns:a16="http://schemas.microsoft.com/office/drawing/2014/main" id="{3AF07A6D-4B53-4A8C-937B-601DD25F0F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" name="Picture 23">
                <a:extLst>
                  <a:ext uri="{FF2B5EF4-FFF2-40B4-BE49-F238E27FC236}">
                    <a16:creationId xmlns:a16="http://schemas.microsoft.com/office/drawing/2014/main" id="{6520FB99-4208-4066-B83C-BF65D0DE95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5" name="Group 56">
              <a:extLst>
                <a:ext uri="{FF2B5EF4-FFF2-40B4-BE49-F238E27FC236}">
                  <a16:creationId xmlns:a16="http://schemas.microsoft.com/office/drawing/2014/main" id="{AD11086C-4595-4084-9EF1-69C4F7CC1E7E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10" name="Picture 14">
                <a:extLst>
                  <a:ext uri="{FF2B5EF4-FFF2-40B4-BE49-F238E27FC236}">
                    <a16:creationId xmlns:a16="http://schemas.microsoft.com/office/drawing/2014/main" id="{07472E0E-AAB5-47D6-9BA7-AF0067978A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" name="Picture 15">
                <a:extLst>
                  <a:ext uri="{FF2B5EF4-FFF2-40B4-BE49-F238E27FC236}">
                    <a16:creationId xmlns:a16="http://schemas.microsoft.com/office/drawing/2014/main" id="{D97C0CC0-FF0A-490D-9D78-F6ED038A8D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" name="Picture 16">
                <a:extLst>
                  <a:ext uri="{FF2B5EF4-FFF2-40B4-BE49-F238E27FC236}">
                    <a16:creationId xmlns:a16="http://schemas.microsoft.com/office/drawing/2014/main" id="{28B67A3A-2E48-4228-A084-D4C109E7CD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" name="Picture 17">
                <a:extLst>
                  <a:ext uri="{FF2B5EF4-FFF2-40B4-BE49-F238E27FC236}">
                    <a16:creationId xmlns:a16="http://schemas.microsoft.com/office/drawing/2014/main" id="{E4EB8565-0111-449A-A501-F2DBF7696D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" name="Picture 18">
                <a:extLst>
                  <a:ext uri="{FF2B5EF4-FFF2-40B4-BE49-F238E27FC236}">
                    <a16:creationId xmlns:a16="http://schemas.microsoft.com/office/drawing/2014/main" id="{E5BD95A8-4BD9-47C0-B82F-28480300A0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" name="Picture 19">
                <a:extLst>
                  <a:ext uri="{FF2B5EF4-FFF2-40B4-BE49-F238E27FC236}">
                    <a16:creationId xmlns:a16="http://schemas.microsoft.com/office/drawing/2014/main" id="{0B9FCAA2-C53B-45DC-9CA2-091CBB168F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" name="Picture 20">
                <a:extLst>
                  <a:ext uri="{FF2B5EF4-FFF2-40B4-BE49-F238E27FC236}">
                    <a16:creationId xmlns:a16="http://schemas.microsoft.com/office/drawing/2014/main" id="{06C495C9-6A83-4D36-894F-731E41F358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" name="Picture 21">
                <a:extLst>
                  <a:ext uri="{FF2B5EF4-FFF2-40B4-BE49-F238E27FC236}">
                    <a16:creationId xmlns:a16="http://schemas.microsoft.com/office/drawing/2014/main" id="{21197802-F202-44D0-AFC2-B3F0E49DC7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" name="Picture 22">
                <a:extLst>
                  <a:ext uri="{FF2B5EF4-FFF2-40B4-BE49-F238E27FC236}">
                    <a16:creationId xmlns:a16="http://schemas.microsoft.com/office/drawing/2014/main" id="{122C587C-DF5C-4687-896D-D5EC597D56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" name="Picture 23">
                <a:extLst>
                  <a:ext uri="{FF2B5EF4-FFF2-40B4-BE49-F238E27FC236}">
                    <a16:creationId xmlns:a16="http://schemas.microsoft.com/office/drawing/2014/main" id="{14865CF6-AF73-4F86-B168-789BDF9973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6" name="Group 56">
              <a:extLst>
                <a:ext uri="{FF2B5EF4-FFF2-40B4-BE49-F238E27FC236}">
                  <a16:creationId xmlns:a16="http://schemas.microsoft.com/office/drawing/2014/main" id="{980749B1-3BA1-43D3-8F0F-916C2FC33E03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97" name="Picture 14">
                <a:extLst>
                  <a:ext uri="{FF2B5EF4-FFF2-40B4-BE49-F238E27FC236}">
                    <a16:creationId xmlns:a16="http://schemas.microsoft.com/office/drawing/2014/main" id="{C13CCF65-43F5-460F-832D-02D804C3C7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" name="Picture 15">
                <a:extLst>
                  <a:ext uri="{FF2B5EF4-FFF2-40B4-BE49-F238E27FC236}">
                    <a16:creationId xmlns:a16="http://schemas.microsoft.com/office/drawing/2014/main" id="{C946A115-EACB-4FD9-886C-FD3EC6D08A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" name="Picture 16">
                <a:extLst>
                  <a:ext uri="{FF2B5EF4-FFF2-40B4-BE49-F238E27FC236}">
                    <a16:creationId xmlns:a16="http://schemas.microsoft.com/office/drawing/2014/main" id="{58FBB67F-7DD2-4B16-8DD9-715F99EFD4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" name="Picture 17">
                <a:extLst>
                  <a:ext uri="{FF2B5EF4-FFF2-40B4-BE49-F238E27FC236}">
                    <a16:creationId xmlns:a16="http://schemas.microsoft.com/office/drawing/2014/main" id="{ECC588AA-F6E2-42AD-A5CB-2FD820D0E0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" name="Picture 18">
                <a:extLst>
                  <a:ext uri="{FF2B5EF4-FFF2-40B4-BE49-F238E27FC236}">
                    <a16:creationId xmlns:a16="http://schemas.microsoft.com/office/drawing/2014/main" id="{07E13273-97E6-4E27-B316-99AE3DB8CB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" name="Picture 19">
                <a:extLst>
                  <a:ext uri="{FF2B5EF4-FFF2-40B4-BE49-F238E27FC236}">
                    <a16:creationId xmlns:a16="http://schemas.microsoft.com/office/drawing/2014/main" id="{AB056E02-3EEB-45EB-91FD-16EA2D4AED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" name="Picture 20">
                <a:extLst>
                  <a:ext uri="{FF2B5EF4-FFF2-40B4-BE49-F238E27FC236}">
                    <a16:creationId xmlns:a16="http://schemas.microsoft.com/office/drawing/2014/main" id="{7C1D56A5-AC80-416F-AF04-1EE2EF2D67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" name="Picture 21">
                <a:extLst>
                  <a:ext uri="{FF2B5EF4-FFF2-40B4-BE49-F238E27FC236}">
                    <a16:creationId xmlns:a16="http://schemas.microsoft.com/office/drawing/2014/main" id="{8DFD5E6C-6C19-4AF6-82DC-495CF692C9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" name="Picture 22">
                <a:extLst>
                  <a:ext uri="{FF2B5EF4-FFF2-40B4-BE49-F238E27FC236}">
                    <a16:creationId xmlns:a16="http://schemas.microsoft.com/office/drawing/2014/main" id="{1E8903C7-4178-4AF5-852E-DEC90A25F4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" name="Picture 23">
                <a:extLst>
                  <a:ext uri="{FF2B5EF4-FFF2-40B4-BE49-F238E27FC236}">
                    <a16:creationId xmlns:a16="http://schemas.microsoft.com/office/drawing/2014/main" id="{32AA0EC4-E5E8-4D0C-92A0-CAB5E81318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200" name="Group 199">
            <a:extLst>
              <a:ext uri="{FF2B5EF4-FFF2-40B4-BE49-F238E27FC236}">
                <a16:creationId xmlns:a16="http://schemas.microsoft.com/office/drawing/2014/main" id="{4E274636-500D-464F-8480-5FA2608E2011}"/>
              </a:ext>
            </a:extLst>
          </p:cNvPr>
          <p:cNvGrpSpPr/>
          <p:nvPr/>
        </p:nvGrpSpPr>
        <p:grpSpPr>
          <a:xfrm>
            <a:off x="583820" y="3289449"/>
            <a:ext cx="1539560" cy="1515856"/>
            <a:chOff x="4975891" y="1527626"/>
            <a:chExt cx="1539560" cy="1515856"/>
          </a:xfrm>
        </p:grpSpPr>
        <p:grpSp>
          <p:nvGrpSpPr>
            <p:cNvPr id="201" name="Group 56">
              <a:extLst>
                <a:ext uri="{FF2B5EF4-FFF2-40B4-BE49-F238E27FC236}">
                  <a16:creationId xmlns:a16="http://schemas.microsoft.com/office/drawing/2014/main" id="{709A27E7-EAA7-4D62-B42C-BEC8EF8A3105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301" name="Picture 14">
                <a:extLst>
                  <a:ext uri="{FF2B5EF4-FFF2-40B4-BE49-F238E27FC236}">
                    <a16:creationId xmlns:a16="http://schemas.microsoft.com/office/drawing/2014/main" id="{666B8493-A836-4C42-9F8F-08E84B73DB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2" name="Picture 15">
                <a:extLst>
                  <a:ext uri="{FF2B5EF4-FFF2-40B4-BE49-F238E27FC236}">
                    <a16:creationId xmlns:a16="http://schemas.microsoft.com/office/drawing/2014/main" id="{C81656B9-AF12-4A89-917A-BEFE531543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3" name="Picture 16">
                <a:extLst>
                  <a:ext uri="{FF2B5EF4-FFF2-40B4-BE49-F238E27FC236}">
                    <a16:creationId xmlns:a16="http://schemas.microsoft.com/office/drawing/2014/main" id="{9E547958-B706-4DE3-8092-5EC9BFBC80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4" name="Picture 17">
                <a:extLst>
                  <a:ext uri="{FF2B5EF4-FFF2-40B4-BE49-F238E27FC236}">
                    <a16:creationId xmlns:a16="http://schemas.microsoft.com/office/drawing/2014/main" id="{BED294E2-F7D3-4A2D-9CAD-CC66A9F2CE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5" name="Picture 18">
                <a:extLst>
                  <a:ext uri="{FF2B5EF4-FFF2-40B4-BE49-F238E27FC236}">
                    <a16:creationId xmlns:a16="http://schemas.microsoft.com/office/drawing/2014/main" id="{DA805A93-4A48-44D7-A6B5-B9C729D5DA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6" name="Picture 19">
                <a:extLst>
                  <a:ext uri="{FF2B5EF4-FFF2-40B4-BE49-F238E27FC236}">
                    <a16:creationId xmlns:a16="http://schemas.microsoft.com/office/drawing/2014/main" id="{157C3A4E-1B3E-4A45-A794-715E18198F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7" name="Picture 20">
                <a:extLst>
                  <a:ext uri="{FF2B5EF4-FFF2-40B4-BE49-F238E27FC236}">
                    <a16:creationId xmlns:a16="http://schemas.microsoft.com/office/drawing/2014/main" id="{8210C78C-A117-4D94-BCC8-4ED2493CD5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8" name="Picture 21">
                <a:extLst>
                  <a:ext uri="{FF2B5EF4-FFF2-40B4-BE49-F238E27FC236}">
                    <a16:creationId xmlns:a16="http://schemas.microsoft.com/office/drawing/2014/main" id="{0E41D940-EDE6-41A6-A2F6-EADBB0C6F1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9" name="Picture 22">
                <a:extLst>
                  <a:ext uri="{FF2B5EF4-FFF2-40B4-BE49-F238E27FC236}">
                    <a16:creationId xmlns:a16="http://schemas.microsoft.com/office/drawing/2014/main" id="{DF2C5448-2E9D-4619-B4C7-B925ACB569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0" name="Picture 23">
                <a:extLst>
                  <a:ext uri="{FF2B5EF4-FFF2-40B4-BE49-F238E27FC236}">
                    <a16:creationId xmlns:a16="http://schemas.microsoft.com/office/drawing/2014/main" id="{C96AE08C-3C0E-4A3B-8E67-3D563321D8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2" name="Group 56">
              <a:extLst>
                <a:ext uri="{FF2B5EF4-FFF2-40B4-BE49-F238E27FC236}">
                  <a16:creationId xmlns:a16="http://schemas.microsoft.com/office/drawing/2014/main" id="{70E6AF8F-253F-4666-9989-D5A028F02DE8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291" name="Picture 14">
                <a:extLst>
                  <a:ext uri="{FF2B5EF4-FFF2-40B4-BE49-F238E27FC236}">
                    <a16:creationId xmlns:a16="http://schemas.microsoft.com/office/drawing/2014/main" id="{542B84A0-F8D0-40F8-BBA8-17001E581B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2" name="Picture 15">
                <a:extLst>
                  <a:ext uri="{FF2B5EF4-FFF2-40B4-BE49-F238E27FC236}">
                    <a16:creationId xmlns:a16="http://schemas.microsoft.com/office/drawing/2014/main" id="{88A7D732-2628-4D3B-94BE-FB13675FE8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3" name="Picture 16">
                <a:extLst>
                  <a:ext uri="{FF2B5EF4-FFF2-40B4-BE49-F238E27FC236}">
                    <a16:creationId xmlns:a16="http://schemas.microsoft.com/office/drawing/2014/main" id="{234BF74A-6042-4F5D-938D-0F9CB3EBE1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4" name="Picture 17">
                <a:extLst>
                  <a:ext uri="{FF2B5EF4-FFF2-40B4-BE49-F238E27FC236}">
                    <a16:creationId xmlns:a16="http://schemas.microsoft.com/office/drawing/2014/main" id="{C3907BBF-1254-44B1-8999-2ADDB6EAFF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5" name="Picture 18">
                <a:extLst>
                  <a:ext uri="{FF2B5EF4-FFF2-40B4-BE49-F238E27FC236}">
                    <a16:creationId xmlns:a16="http://schemas.microsoft.com/office/drawing/2014/main" id="{C91A2640-747B-48EB-9DE3-5CC89777BC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6" name="Picture 19">
                <a:extLst>
                  <a:ext uri="{FF2B5EF4-FFF2-40B4-BE49-F238E27FC236}">
                    <a16:creationId xmlns:a16="http://schemas.microsoft.com/office/drawing/2014/main" id="{BAE8DC11-6677-4063-93D6-7D3657377D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7" name="Picture 20">
                <a:extLst>
                  <a:ext uri="{FF2B5EF4-FFF2-40B4-BE49-F238E27FC236}">
                    <a16:creationId xmlns:a16="http://schemas.microsoft.com/office/drawing/2014/main" id="{6EBC9163-2BF3-40C5-9B78-8BAAB96A96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8" name="Picture 21">
                <a:extLst>
                  <a:ext uri="{FF2B5EF4-FFF2-40B4-BE49-F238E27FC236}">
                    <a16:creationId xmlns:a16="http://schemas.microsoft.com/office/drawing/2014/main" id="{45822043-8BE5-4D1D-BB75-E764EE6685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9" name="Picture 22">
                <a:extLst>
                  <a:ext uri="{FF2B5EF4-FFF2-40B4-BE49-F238E27FC236}">
                    <a16:creationId xmlns:a16="http://schemas.microsoft.com/office/drawing/2014/main" id="{E8560F2B-8802-467D-95B7-6C9434A4B9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0" name="Picture 23">
                <a:extLst>
                  <a:ext uri="{FF2B5EF4-FFF2-40B4-BE49-F238E27FC236}">
                    <a16:creationId xmlns:a16="http://schemas.microsoft.com/office/drawing/2014/main" id="{B182A79A-42FE-4873-9849-32E7C97E61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3" name="Group 56">
              <a:extLst>
                <a:ext uri="{FF2B5EF4-FFF2-40B4-BE49-F238E27FC236}">
                  <a16:creationId xmlns:a16="http://schemas.microsoft.com/office/drawing/2014/main" id="{E36AB797-B4A7-41FA-984F-B525F2DAC396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281" name="Picture 14">
                <a:extLst>
                  <a:ext uri="{FF2B5EF4-FFF2-40B4-BE49-F238E27FC236}">
                    <a16:creationId xmlns:a16="http://schemas.microsoft.com/office/drawing/2014/main" id="{8A4D3B69-55E5-4062-8987-35ACA544FA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2" name="Picture 15">
                <a:extLst>
                  <a:ext uri="{FF2B5EF4-FFF2-40B4-BE49-F238E27FC236}">
                    <a16:creationId xmlns:a16="http://schemas.microsoft.com/office/drawing/2014/main" id="{66C03575-8E6D-48AA-A7F8-AC64CD2F62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3" name="Picture 16">
                <a:extLst>
                  <a:ext uri="{FF2B5EF4-FFF2-40B4-BE49-F238E27FC236}">
                    <a16:creationId xmlns:a16="http://schemas.microsoft.com/office/drawing/2014/main" id="{1F0827F1-84E2-4CDE-8AA6-949573A44B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4" name="Picture 17">
                <a:extLst>
                  <a:ext uri="{FF2B5EF4-FFF2-40B4-BE49-F238E27FC236}">
                    <a16:creationId xmlns:a16="http://schemas.microsoft.com/office/drawing/2014/main" id="{86052C1B-7151-4F79-B47D-5B77BACE8D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5" name="Picture 18">
                <a:extLst>
                  <a:ext uri="{FF2B5EF4-FFF2-40B4-BE49-F238E27FC236}">
                    <a16:creationId xmlns:a16="http://schemas.microsoft.com/office/drawing/2014/main" id="{89CE2740-6781-4207-B086-5C60D3FA7C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6" name="Picture 19">
                <a:extLst>
                  <a:ext uri="{FF2B5EF4-FFF2-40B4-BE49-F238E27FC236}">
                    <a16:creationId xmlns:a16="http://schemas.microsoft.com/office/drawing/2014/main" id="{3B795906-47E8-4878-B97C-D10B801089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7" name="Picture 20">
                <a:extLst>
                  <a:ext uri="{FF2B5EF4-FFF2-40B4-BE49-F238E27FC236}">
                    <a16:creationId xmlns:a16="http://schemas.microsoft.com/office/drawing/2014/main" id="{AC5ACBC3-6E67-49BE-923F-36F6564D89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8" name="Picture 21">
                <a:extLst>
                  <a:ext uri="{FF2B5EF4-FFF2-40B4-BE49-F238E27FC236}">
                    <a16:creationId xmlns:a16="http://schemas.microsoft.com/office/drawing/2014/main" id="{0988AEE9-1248-41D1-A8A1-32678BFCF0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9" name="Picture 22">
                <a:extLst>
                  <a:ext uri="{FF2B5EF4-FFF2-40B4-BE49-F238E27FC236}">
                    <a16:creationId xmlns:a16="http://schemas.microsoft.com/office/drawing/2014/main" id="{7D4134FB-925C-4131-90DE-2BA0954525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0" name="Picture 23">
                <a:extLst>
                  <a:ext uri="{FF2B5EF4-FFF2-40B4-BE49-F238E27FC236}">
                    <a16:creationId xmlns:a16="http://schemas.microsoft.com/office/drawing/2014/main" id="{BF0139E4-BDAB-43D2-9427-4EE3BA73A4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4" name="Group 56">
              <a:extLst>
                <a:ext uri="{FF2B5EF4-FFF2-40B4-BE49-F238E27FC236}">
                  <a16:creationId xmlns:a16="http://schemas.microsoft.com/office/drawing/2014/main" id="{06DAD61E-FD92-4EA4-8E5E-AC4A8FD72CBD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271" name="Picture 14">
                <a:extLst>
                  <a:ext uri="{FF2B5EF4-FFF2-40B4-BE49-F238E27FC236}">
                    <a16:creationId xmlns:a16="http://schemas.microsoft.com/office/drawing/2014/main" id="{62280CE2-BDFF-4694-A82E-C52533D9C6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2" name="Picture 15">
                <a:extLst>
                  <a:ext uri="{FF2B5EF4-FFF2-40B4-BE49-F238E27FC236}">
                    <a16:creationId xmlns:a16="http://schemas.microsoft.com/office/drawing/2014/main" id="{62ADFA7D-CE8F-4B67-A3A1-22285451F3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3" name="Picture 16">
                <a:extLst>
                  <a:ext uri="{FF2B5EF4-FFF2-40B4-BE49-F238E27FC236}">
                    <a16:creationId xmlns:a16="http://schemas.microsoft.com/office/drawing/2014/main" id="{1AF8C2AF-E5D6-413D-B310-C3881AD08A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4" name="Picture 17">
                <a:extLst>
                  <a:ext uri="{FF2B5EF4-FFF2-40B4-BE49-F238E27FC236}">
                    <a16:creationId xmlns:a16="http://schemas.microsoft.com/office/drawing/2014/main" id="{029C6E57-C2B4-4848-999A-52685B4718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5" name="Picture 18">
                <a:extLst>
                  <a:ext uri="{FF2B5EF4-FFF2-40B4-BE49-F238E27FC236}">
                    <a16:creationId xmlns:a16="http://schemas.microsoft.com/office/drawing/2014/main" id="{22EBB77E-7378-4124-847F-415DC17D0E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6" name="Picture 19">
                <a:extLst>
                  <a:ext uri="{FF2B5EF4-FFF2-40B4-BE49-F238E27FC236}">
                    <a16:creationId xmlns:a16="http://schemas.microsoft.com/office/drawing/2014/main" id="{68C59090-2544-4CD5-BED4-3F539F846A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7" name="Picture 20">
                <a:extLst>
                  <a:ext uri="{FF2B5EF4-FFF2-40B4-BE49-F238E27FC236}">
                    <a16:creationId xmlns:a16="http://schemas.microsoft.com/office/drawing/2014/main" id="{EC0D68E3-4739-4DC1-9063-5A9C9FA766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8" name="Picture 21">
                <a:extLst>
                  <a:ext uri="{FF2B5EF4-FFF2-40B4-BE49-F238E27FC236}">
                    <a16:creationId xmlns:a16="http://schemas.microsoft.com/office/drawing/2014/main" id="{8A28DBF1-52B9-4CFB-9D81-D5D57FF5BE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9" name="Picture 22">
                <a:extLst>
                  <a:ext uri="{FF2B5EF4-FFF2-40B4-BE49-F238E27FC236}">
                    <a16:creationId xmlns:a16="http://schemas.microsoft.com/office/drawing/2014/main" id="{DCA4DCC1-F0D4-4B3A-9BF9-B5DD688000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0" name="Picture 23">
                <a:extLst>
                  <a:ext uri="{FF2B5EF4-FFF2-40B4-BE49-F238E27FC236}">
                    <a16:creationId xmlns:a16="http://schemas.microsoft.com/office/drawing/2014/main" id="{6886F3FA-E55F-4434-8193-D38CB888ED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5" name="Group 56">
              <a:extLst>
                <a:ext uri="{FF2B5EF4-FFF2-40B4-BE49-F238E27FC236}">
                  <a16:creationId xmlns:a16="http://schemas.microsoft.com/office/drawing/2014/main" id="{EDAC92CA-AEBC-433E-AF0B-3DCA9BE82805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261" name="Picture 14">
                <a:extLst>
                  <a:ext uri="{FF2B5EF4-FFF2-40B4-BE49-F238E27FC236}">
                    <a16:creationId xmlns:a16="http://schemas.microsoft.com/office/drawing/2014/main" id="{9F36C06F-5109-4A7E-8EF0-9B4ECD2857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2" name="Picture 15">
                <a:extLst>
                  <a:ext uri="{FF2B5EF4-FFF2-40B4-BE49-F238E27FC236}">
                    <a16:creationId xmlns:a16="http://schemas.microsoft.com/office/drawing/2014/main" id="{DB082514-6929-4A31-82DD-602F4A4502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3" name="Picture 16">
                <a:extLst>
                  <a:ext uri="{FF2B5EF4-FFF2-40B4-BE49-F238E27FC236}">
                    <a16:creationId xmlns:a16="http://schemas.microsoft.com/office/drawing/2014/main" id="{67DA0396-C3C9-4F13-A814-09E978B697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4" name="Picture 17">
                <a:extLst>
                  <a:ext uri="{FF2B5EF4-FFF2-40B4-BE49-F238E27FC236}">
                    <a16:creationId xmlns:a16="http://schemas.microsoft.com/office/drawing/2014/main" id="{4DAAE55A-078A-4F22-B10E-9DECFAAB8F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5" name="Picture 18">
                <a:extLst>
                  <a:ext uri="{FF2B5EF4-FFF2-40B4-BE49-F238E27FC236}">
                    <a16:creationId xmlns:a16="http://schemas.microsoft.com/office/drawing/2014/main" id="{CBAF334C-4034-4583-9BFE-72CCA24BBC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6" name="Picture 19">
                <a:extLst>
                  <a:ext uri="{FF2B5EF4-FFF2-40B4-BE49-F238E27FC236}">
                    <a16:creationId xmlns:a16="http://schemas.microsoft.com/office/drawing/2014/main" id="{5CCAF990-EB13-481F-BA4D-F4DF83F451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7" name="Picture 20">
                <a:extLst>
                  <a:ext uri="{FF2B5EF4-FFF2-40B4-BE49-F238E27FC236}">
                    <a16:creationId xmlns:a16="http://schemas.microsoft.com/office/drawing/2014/main" id="{CC93F5BC-1D1F-465F-9B46-096A96E4EF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8" name="Picture 21">
                <a:extLst>
                  <a:ext uri="{FF2B5EF4-FFF2-40B4-BE49-F238E27FC236}">
                    <a16:creationId xmlns:a16="http://schemas.microsoft.com/office/drawing/2014/main" id="{89385932-69FB-4444-84D6-E231B86D45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9" name="Picture 22">
                <a:extLst>
                  <a:ext uri="{FF2B5EF4-FFF2-40B4-BE49-F238E27FC236}">
                    <a16:creationId xmlns:a16="http://schemas.microsoft.com/office/drawing/2014/main" id="{B80AFAC7-D9C6-474A-82E8-48B790523F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0" name="Picture 23">
                <a:extLst>
                  <a:ext uri="{FF2B5EF4-FFF2-40B4-BE49-F238E27FC236}">
                    <a16:creationId xmlns:a16="http://schemas.microsoft.com/office/drawing/2014/main" id="{F09E781A-90DC-4DC5-815C-7631D715E3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6" name="Group 56">
              <a:extLst>
                <a:ext uri="{FF2B5EF4-FFF2-40B4-BE49-F238E27FC236}">
                  <a16:creationId xmlns:a16="http://schemas.microsoft.com/office/drawing/2014/main" id="{4247212D-B281-4E45-85C2-C9E370353BE1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251" name="Picture 14">
                <a:extLst>
                  <a:ext uri="{FF2B5EF4-FFF2-40B4-BE49-F238E27FC236}">
                    <a16:creationId xmlns:a16="http://schemas.microsoft.com/office/drawing/2014/main" id="{368520A2-3A37-467D-8B07-46CD0CF98D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2" name="Picture 15">
                <a:extLst>
                  <a:ext uri="{FF2B5EF4-FFF2-40B4-BE49-F238E27FC236}">
                    <a16:creationId xmlns:a16="http://schemas.microsoft.com/office/drawing/2014/main" id="{90853F40-6752-44F8-86F4-C79BFCA0A1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3" name="Picture 16">
                <a:extLst>
                  <a:ext uri="{FF2B5EF4-FFF2-40B4-BE49-F238E27FC236}">
                    <a16:creationId xmlns:a16="http://schemas.microsoft.com/office/drawing/2014/main" id="{DD5A5332-6A11-4B3D-B004-FCACC554AC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4" name="Picture 17">
                <a:extLst>
                  <a:ext uri="{FF2B5EF4-FFF2-40B4-BE49-F238E27FC236}">
                    <a16:creationId xmlns:a16="http://schemas.microsoft.com/office/drawing/2014/main" id="{7798E65B-4D37-410A-A6E5-7AB7877ECE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5" name="Picture 18">
                <a:extLst>
                  <a:ext uri="{FF2B5EF4-FFF2-40B4-BE49-F238E27FC236}">
                    <a16:creationId xmlns:a16="http://schemas.microsoft.com/office/drawing/2014/main" id="{E6178BEF-77A9-47D4-A519-1F19937348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6" name="Picture 19">
                <a:extLst>
                  <a:ext uri="{FF2B5EF4-FFF2-40B4-BE49-F238E27FC236}">
                    <a16:creationId xmlns:a16="http://schemas.microsoft.com/office/drawing/2014/main" id="{70B170B1-AFF5-4FF7-A251-D19D6F8A14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7" name="Picture 20">
                <a:extLst>
                  <a:ext uri="{FF2B5EF4-FFF2-40B4-BE49-F238E27FC236}">
                    <a16:creationId xmlns:a16="http://schemas.microsoft.com/office/drawing/2014/main" id="{9DD06A05-449B-4C3A-BF7D-DCF628CDE7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8" name="Picture 21">
                <a:extLst>
                  <a:ext uri="{FF2B5EF4-FFF2-40B4-BE49-F238E27FC236}">
                    <a16:creationId xmlns:a16="http://schemas.microsoft.com/office/drawing/2014/main" id="{4F462B63-B74D-4730-B838-5B7983E6E7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9" name="Picture 22">
                <a:extLst>
                  <a:ext uri="{FF2B5EF4-FFF2-40B4-BE49-F238E27FC236}">
                    <a16:creationId xmlns:a16="http://schemas.microsoft.com/office/drawing/2014/main" id="{3CDD906C-5D27-4D58-BBB8-B0449AD63A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0" name="Picture 23">
                <a:extLst>
                  <a:ext uri="{FF2B5EF4-FFF2-40B4-BE49-F238E27FC236}">
                    <a16:creationId xmlns:a16="http://schemas.microsoft.com/office/drawing/2014/main" id="{6FA5D7A3-7638-4F06-9357-202F7BE26D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7" name="Group 56">
              <a:extLst>
                <a:ext uri="{FF2B5EF4-FFF2-40B4-BE49-F238E27FC236}">
                  <a16:creationId xmlns:a16="http://schemas.microsoft.com/office/drawing/2014/main" id="{DF915AC6-892D-49B1-8D25-FD72CB79BFBE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241" name="Picture 14">
                <a:extLst>
                  <a:ext uri="{FF2B5EF4-FFF2-40B4-BE49-F238E27FC236}">
                    <a16:creationId xmlns:a16="http://schemas.microsoft.com/office/drawing/2014/main" id="{A4F6A61C-7CB1-40E7-8814-8D6CF2CCA6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2" name="Picture 15">
                <a:extLst>
                  <a:ext uri="{FF2B5EF4-FFF2-40B4-BE49-F238E27FC236}">
                    <a16:creationId xmlns:a16="http://schemas.microsoft.com/office/drawing/2014/main" id="{9F1CBE79-A4F0-4066-99D7-4BD9E6904C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3" name="Picture 16">
                <a:extLst>
                  <a:ext uri="{FF2B5EF4-FFF2-40B4-BE49-F238E27FC236}">
                    <a16:creationId xmlns:a16="http://schemas.microsoft.com/office/drawing/2014/main" id="{362CA29F-AAA0-41FB-B42F-AEC02693CD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4" name="Picture 17">
                <a:extLst>
                  <a:ext uri="{FF2B5EF4-FFF2-40B4-BE49-F238E27FC236}">
                    <a16:creationId xmlns:a16="http://schemas.microsoft.com/office/drawing/2014/main" id="{967D4697-FCAF-4148-9FCD-A34BB3FACF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5" name="Picture 18">
                <a:extLst>
                  <a:ext uri="{FF2B5EF4-FFF2-40B4-BE49-F238E27FC236}">
                    <a16:creationId xmlns:a16="http://schemas.microsoft.com/office/drawing/2014/main" id="{0170530D-96DF-46CD-B245-773F48425D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6" name="Picture 19">
                <a:extLst>
                  <a:ext uri="{FF2B5EF4-FFF2-40B4-BE49-F238E27FC236}">
                    <a16:creationId xmlns:a16="http://schemas.microsoft.com/office/drawing/2014/main" id="{B81E3E73-52C0-4AE0-9690-BDA6770259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7" name="Picture 20">
                <a:extLst>
                  <a:ext uri="{FF2B5EF4-FFF2-40B4-BE49-F238E27FC236}">
                    <a16:creationId xmlns:a16="http://schemas.microsoft.com/office/drawing/2014/main" id="{68675F28-419E-4F3E-AF3E-8B2C3B6CD1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8" name="Picture 21">
                <a:extLst>
                  <a:ext uri="{FF2B5EF4-FFF2-40B4-BE49-F238E27FC236}">
                    <a16:creationId xmlns:a16="http://schemas.microsoft.com/office/drawing/2014/main" id="{9ACC76E8-F4E0-4154-A76A-2F736B3CD0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9" name="Picture 22">
                <a:extLst>
                  <a:ext uri="{FF2B5EF4-FFF2-40B4-BE49-F238E27FC236}">
                    <a16:creationId xmlns:a16="http://schemas.microsoft.com/office/drawing/2014/main" id="{B67049D1-C7DF-4639-B4DF-D92F289EE4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0" name="Picture 23">
                <a:extLst>
                  <a:ext uri="{FF2B5EF4-FFF2-40B4-BE49-F238E27FC236}">
                    <a16:creationId xmlns:a16="http://schemas.microsoft.com/office/drawing/2014/main" id="{CACC1B1B-AE8C-468C-BF23-5C36CED074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8" name="Group 56">
              <a:extLst>
                <a:ext uri="{FF2B5EF4-FFF2-40B4-BE49-F238E27FC236}">
                  <a16:creationId xmlns:a16="http://schemas.microsoft.com/office/drawing/2014/main" id="{F4ECC751-371F-40E0-891F-D57F19D3B19D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231" name="Picture 14">
                <a:extLst>
                  <a:ext uri="{FF2B5EF4-FFF2-40B4-BE49-F238E27FC236}">
                    <a16:creationId xmlns:a16="http://schemas.microsoft.com/office/drawing/2014/main" id="{BF88997A-E101-4966-BECA-C87D4BF0D0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2" name="Picture 15">
                <a:extLst>
                  <a:ext uri="{FF2B5EF4-FFF2-40B4-BE49-F238E27FC236}">
                    <a16:creationId xmlns:a16="http://schemas.microsoft.com/office/drawing/2014/main" id="{2344C6A2-3E21-4D6A-A912-30C895A83B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3" name="Picture 16">
                <a:extLst>
                  <a:ext uri="{FF2B5EF4-FFF2-40B4-BE49-F238E27FC236}">
                    <a16:creationId xmlns:a16="http://schemas.microsoft.com/office/drawing/2014/main" id="{D6B18E7D-9E84-4980-9C5A-3E55D02E1F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4" name="Picture 17">
                <a:extLst>
                  <a:ext uri="{FF2B5EF4-FFF2-40B4-BE49-F238E27FC236}">
                    <a16:creationId xmlns:a16="http://schemas.microsoft.com/office/drawing/2014/main" id="{E196416A-A177-4860-9F87-0540764C63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5" name="Picture 18">
                <a:extLst>
                  <a:ext uri="{FF2B5EF4-FFF2-40B4-BE49-F238E27FC236}">
                    <a16:creationId xmlns:a16="http://schemas.microsoft.com/office/drawing/2014/main" id="{680C61AC-7523-49E2-BB99-6D3A5A8CC3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6" name="Picture 19">
                <a:extLst>
                  <a:ext uri="{FF2B5EF4-FFF2-40B4-BE49-F238E27FC236}">
                    <a16:creationId xmlns:a16="http://schemas.microsoft.com/office/drawing/2014/main" id="{601A9F68-9302-4869-8513-C9FA4DB1AF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7" name="Picture 20">
                <a:extLst>
                  <a:ext uri="{FF2B5EF4-FFF2-40B4-BE49-F238E27FC236}">
                    <a16:creationId xmlns:a16="http://schemas.microsoft.com/office/drawing/2014/main" id="{A4366593-442A-4EC6-B4FA-6CB6CB4C9D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8" name="Picture 21">
                <a:extLst>
                  <a:ext uri="{FF2B5EF4-FFF2-40B4-BE49-F238E27FC236}">
                    <a16:creationId xmlns:a16="http://schemas.microsoft.com/office/drawing/2014/main" id="{ABA815DC-8F6F-45A3-9EAE-43323AB951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9" name="Picture 22">
                <a:extLst>
                  <a:ext uri="{FF2B5EF4-FFF2-40B4-BE49-F238E27FC236}">
                    <a16:creationId xmlns:a16="http://schemas.microsoft.com/office/drawing/2014/main" id="{33BCAD7A-0D60-416D-BE58-307F4E48AC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0" name="Picture 23">
                <a:extLst>
                  <a:ext uri="{FF2B5EF4-FFF2-40B4-BE49-F238E27FC236}">
                    <a16:creationId xmlns:a16="http://schemas.microsoft.com/office/drawing/2014/main" id="{97CC2A5E-4CC5-49C1-BE1E-7332DB81C0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9" name="Group 56">
              <a:extLst>
                <a:ext uri="{FF2B5EF4-FFF2-40B4-BE49-F238E27FC236}">
                  <a16:creationId xmlns:a16="http://schemas.microsoft.com/office/drawing/2014/main" id="{7DAEEEDE-ED2C-4933-ABE3-5C65A078D5AA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221" name="Picture 14">
                <a:extLst>
                  <a:ext uri="{FF2B5EF4-FFF2-40B4-BE49-F238E27FC236}">
                    <a16:creationId xmlns:a16="http://schemas.microsoft.com/office/drawing/2014/main" id="{2E7213E7-46E9-4839-ABC6-35BD993792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2" name="Picture 15">
                <a:extLst>
                  <a:ext uri="{FF2B5EF4-FFF2-40B4-BE49-F238E27FC236}">
                    <a16:creationId xmlns:a16="http://schemas.microsoft.com/office/drawing/2014/main" id="{35941C68-BEF0-42DE-A5C8-719DEDCC2E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3" name="Picture 16">
                <a:extLst>
                  <a:ext uri="{FF2B5EF4-FFF2-40B4-BE49-F238E27FC236}">
                    <a16:creationId xmlns:a16="http://schemas.microsoft.com/office/drawing/2014/main" id="{1939908B-387E-473F-9B5D-C09B7B711B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4" name="Picture 17">
                <a:extLst>
                  <a:ext uri="{FF2B5EF4-FFF2-40B4-BE49-F238E27FC236}">
                    <a16:creationId xmlns:a16="http://schemas.microsoft.com/office/drawing/2014/main" id="{7CED8B82-70A8-4668-81FF-778F8A41D3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5" name="Picture 18">
                <a:extLst>
                  <a:ext uri="{FF2B5EF4-FFF2-40B4-BE49-F238E27FC236}">
                    <a16:creationId xmlns:a16="http://schemas.microsoft.com/office/drawing/2014/main" id="{4CEC9155-42D5-412C-B200-8DFE0A4FAD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6" name="Picture 19">
                <a:extLst>
                  <a:ext uri="{FF2B5EF4-FFF2-40B4-BE49-F238E27FC236}">
                    <a16:creationId xmlns:a16="http://schemas.microsoft.com/office/drawing/2014/main" id="{C0B72150-AAEC-40D5-AC6D-AB42CE6248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7" name="Picture 20">
                <a:extLst>
                  <a:ext uri="{FF2B5EF4-FFF2-40B4-BE49-F238E27FC236}">
                    <a16:creationId xmlns:a16="http://schemas.microsoft.com/office/drawing/2014/main" id="{127E4A8E-0BB4-4731-9EFD-27C3095C86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8" name="Picture 21">
                <a:extLst>
                  <a:ext uri="{FF2B5EF4-FFF2-40B4-BE49-F238E27FC236}">
                    <a16:creationId xmlns:a16="http://schemas.microsoft.com/office/drawing/2014/main" id="{539EC720-99BF-4CC9-AA2A-4D7100236D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9" name="Picture 22">
                <a:extLst>
                  <a:ext uri="{FF2B5EF4-FFF2-40B4-BE49-F238E27FC236}">
                    <a16:creationId xmlns:a16="http://schemas.microsoft.com/office/drawing/2014/main" id="{562102F3-5777-47BD-9158-5CB5BFDE82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0" name="Picture 23">
                <a:extLst>
                  <a:ext uri="{FF2B5EF4-FFF2-40B4-BE49-F238E27FC236}">
                    <a16:creationId xmlns:a16="http://schemas.microsoft.com/office/drawing/2014/main" id="{83ED6BF5-B6E9-45C5-B216-6241B1022F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0" name="Group 56">
              <a:extLst>
                <a:ext uri="{FF2B5EF4-FFF2-40B4-BE49-F238E27FC236}">
                  <a16:creationId xmlns:a16="http://schemas.microsoft.com/office/drawing/2014/main" id="{5DD66055-8AE4-4434-9283-698B5B293A1C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211" name="Picture 14">
                <a:extLst>
                  <a:ext uri="{FF2B5EF4-FFF2-40B4-BE49-F238E27FC236}">
                    <a16:creationId xmlns:a16="http://schemas.microsoft.com/office/drawing/2014/main" id="{C52EDD0F-31BE-4EC8-994D-5ACDE015BC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2" name="Picture 15">
                <a:extLst>
                  <a:ext uri="{FF2B5EF4-FFF2-40B4-BE49-F238E27FC236}">
                    <a16:creationId xmlns:a16="http://schemas.microsoft.com/office/drawing/2014/main" id="{83A37344-00CD-4964-B53B-CDAFCFC0F3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3" name="Picture 16">
                <a:extLst>
                  <a:ext uri="{FF2B5EF4-FFF2-40B4-BE49-F238E27FC236}">
                    <a16:creationId xmlns:a16="http://schemas.microsoft.com/office/drawing/2014/main" id="{46DC4B65-2AEB-42E6-BFD8-06C23C8B52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4" name="Picture 17">
                <a:extLst>
                  <a:ext uri="{FF2B5EF4-FFF2-40B4-BE49-F238E27FC236}">
                    <a16:creationId xmlns:a16="http://schemas.microsoft.com/office/drawing/2014/main" id="{88C38893-72C9-4E60-BB32-20C7FE4AC7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5" name="Picture 18">
                <a:extLst>
                  <a:ext uri="{FF2B5EF4-FFF2-40B4-BE49-F238E27FC236}">
                    <a16:creationId xmlns:a16="http://schemas.microsoft.com/office/drawing/2014/main" id="{8CEB132D-13C4-4165-A580-BEC53058EC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6" name="Picture 19">
                <a:extLst>
                  <a:ext uri="{FF2B5EF4-FFF2-40B4-BE49-F238E27FC236}">
                    <a16:creationId xmlns:a16="http://schemas.microsoft.com/office/drawing/2014/main" id="{54788941-9316-409D-85EF-D4C6CD5F27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7" name="Picture 20">
                <a:extLst>
                  <a:ext uri="{FF2B5EF4-FFF2-40B4-BE49-F238E27FC236}">
                    <a16:creationId xmlns:a16="http://schemas.microsoft.com/office/drawing/2014/main" id="{4AB58765-5A6D-4C1D-9CBB-00E7A96C9B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8" name="Picture 21">
                <a:extLst>
                  <a:ext uri="{FF2B5EF4-FFF2-40B4-BE49-F238E27FC236}">
                    <a16:creationId xmlns:a16="http://schemas.microsoft.com/office/drawing/2014/main" id="{BA29EF35-131F-4A1B-B998-2DA87AC028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9" name="Picture 22">
                <a:extLst>
                  <a:ext uri="{FF2B5EF4-FFF2-40B4-BE49-F238E27FC236}">
                    <a16:creationId xmlns:a16="http://schemas.microsoft.com/office/drawing/2014/main" id="{377106F2-A3D8-4DFE-814A-795471C38C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0" name="Picture 23">
                <a:extLst>
                  <a:ext uri="{FF2B5EF4-FFF2-40B4-BE49-F238E27FC236}">
                    <a16:creationId xmlns:a16="http://schemas.microsoft.com/office/drawing/2014/main" id="{6267945D-73ED-4D9C-8464-AA3A396203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6B3D6FBD-24AA-4BCD-8A0A-85778C47F328}"/>
              </a:ext>
            </a:extLst>
          </p:cNvPr>
          <p:cNvGrpSpPr/>
          <p:nvPr/>
        </p:nvGrpSpPr>
        <p:grpSpPr>
          <a:xfrm>
            <a:off x="5960876" y="1513503"/>
            <a:ext cx="3309570" cy="174822"/>
            <a:chOff x="5948968" y="5529580"/>
            <a:chExt cx="3309570" cy="174822"/>
          </a:xfrm>
        </p:grpSpPr>
        <p:pic>
          <p:nvPicPr>
            <p:cNvPr id="311" name="Picture 310">
              <a:extLst>
                <a:ext uri="{FF2B5EF4-FFF2-40B4-BE49-F238E27FC236}">
                  <a16:creationId xmlns:a16="http://schemas.microsoft.com/office/drawing/2014/main" id="{D8AB1F97-3DB9-4DF1-86CE-9BC64DF6E13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48968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2" name="Picture 311">
              <a:extLst>
                <a:ext uri="{FF2B5EF4-FFF2-40B4-BE49-F238E27FC236}">
                  <a16:creationId xmlns:a16="http://schemas.microsoft.com/office/drawing/2014/main" id="{63DAA46C-F261-4EEE-894E-646B517A63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39536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3" name="Picture 312">
              <a:extLst>
                <a:ext uri="{FF2B5EF4-FFF2-40B4-BE49-F238E27FC236}">
                  <a16:creationId xmlns:a16="http://schemas.microsoft.com/office/drawing/2014/main" id="{B1A91C21-F6E0-4BC4-A8D2-C5F67DA52C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4176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4" name="Picture 313">
              <a:extLst>
                <a:ext uri="{FF2B5EF4-FFF2-40B4-BE49-F238E27FC236}">
                  <a16:creationId xmlns:a16="http://schemas.microsoft.com/office/drawing/2014/main" id="{6EAFE0E4-EE57-440F-A2E3-4AB2FF35213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8694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5" name="Picture 314">
              <a:extLst>
                <a:ext uri="{FF2B5EF4-FFF2-40B4-BE49-F238E27FC236}">
                  <a16:creationId xmlns:a16="http://schemas.microsoft.com/office/drawing/2014/main" id="{497120D0-36E9-4336-A712-2CF18A37C1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6" name="Picture 315">
              <a:extLst>
                <a:ext uri="{FF2B5EF4-FFF2-40B4-BE49-F238E27FC236}">
                  <a16:creationId xmlns:a16="http://schemas.microsoft.com/office/drawing/2014/main" id="{14E16560-0949-417B-A31C-271E43F23C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7" name="Picture 316">
              <a:extLst>
                <a:ext uri="{FF2B5EF4-FFF2-40B4-BE49-F238E27FC236}">
                  <a16:creationId xmlns:a16="http://schemas.microsoft.com/office/drawing/2014/main" id="{377D73A4-22CC-4BCE-94FE-A9BE2EC99E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8" name="Picture 317">
              <a:extLst>
                <a:ext uri="{FF2B5EF4-FFF2-40B4-BE49-F238E27FC236}">
                  <a16:creationId xmlns:a16="http://schemas.microsoft.com/office/drawing/2014/main" id="{AC5E9721-E1B0-4415-A735-4D865C47156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86758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19" name="Group 318">
            <a:extLst>
              <a:ext uri="{FF2B5EF4-FFF2-40B4-BE49-F238E27FC236}">
                <a16:creationId xmlns:a16="http://schemas.microsoft.com/office/drawing/2014/main" id="{32EB916D-C1C4-4FFA-882A-EB725F8BAFA0}"/>
              </a:ext>
            </a:extLst>
          </p:cNvPr>
          <p:cNvGrpSpPr/>
          <p:nvPr/>
        </p:nvGrpSpPr>
        <p:grpSpPr>
          <a:xfrm>
            <a:off x="2376009" y="1511824"/>
            <a:ext cx="1539560" cy="1515856"/>
            <a:chOff x="4975891" y="1527626"/>
            <a:chExt cx="1539560" cy="1515856"/>
          </a:xfrm>
        </p:grpSpPr>
        <p:grpSp>
          <p:nvGrpSpPr>
            <p:cNvPr id="320" name="Group 56">
              <a:extLst>
                <a:ext uri="{FF2B5EF4-FFF2-40B4-BE49-F238E27FC236}">
                  <a16:creationId xmlns:a16="http://schemas.microsoft.com/office/drawing/2014/main" id="{2819A72B-A513-46ED-AEC3-B6D2510A8AE8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420" name="Picture 14">
                <a:extLst>
                  <a:ext uri="{FF2B5EF4-FFF2-40B4-BE49-F238E27FC236}">
                    <a16:creationId xmlns:a16="http://schemas.microsoft.com/office/drawing/2014/main" id="{2CF04EF7-DF5C-4CAF-A694-6A68C6E2F7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1" name="Picture 15">
                <a:extLst>
                  <a:ext uri="{FF2B5EF4-FFF2-40B4-BE49-F238E27FC236}">
                    <a16:creationId xmlns:a16="http://schemas.microsoft.com/office/drawing/2014/main" id="{FB72BBF9-E2ED-47A3-8076-495BA0FDD9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2" name="Picture 16">
                <a:extLst>
                  <a:ext uri="{FF2B5EF4-FFF2-40B4-BE49-F238E27FC236}">
                    <a16:creationId xmlns:a16="http://schemas.microsoft.com/office/drawing/2014/main" id="{7A81AAB8-D67A-411C-9019-F142632942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3" name="Picture 17">
                <a:extLst>
                  <a:ext uri="{FF2B5EF4-FFF2-40B4-BE49-F238E27FC236}">
                    <a16:creationId xmlns:a16="http://schemas.microsoft.com/office/drawing/2014/main" id="{72892B2D-7F6F-49CC-B967-A566B8F9C1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4" name="Picture 18">
                <a:extLst>
                  <a:ext uri="{FF2B5EF4-FFF2-40B4-BE49-F238E27FC236}">
                    <a16:creationId xmlns:a16="http://schemas.microsoft.com/office/drawing/2014/main" id="{29777798-897B-48F9-B7EE-C3FFF455DE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5" name="Picture 19">
                <a:extLst>
                  <a:ext uri="{FF2B5EF4-FFF2-40B4-BE49-F238E27FC236}">
                    <a16:creationId xmlns:a16="http://schemas.microsoft.com/office/drawing/2014/main" id="{76C34E7D-0600-4F34-A612-5512A1544C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6" name="Picture 20">
                <a:extLst>
                  <a:ext uri="{FF2B5EF4-FFF2-40B4-BE49-F238E27FC236}">
                    <a16:creationId xmlns:a16="http://schemas.microsoft.com/office/drawing/2014/main" id="{CBAA9DBF-73D6-4B08-BC8D-D291BA1577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7" name="Picture 21">
                <a:extLst>
                  <a:ext uri="{FF2B5EF4-FFF2-40B4-BE49-F238E27FC236}">
                    <a16:creationId xmlns:a16="http://schemas.microsoft.com/office/drawing/2014/main" id="{6B68C0BE-2C68-477B-8820-45413E03CB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8" name="Picture 22">
                <a:extLst>
                  <a:ext uri="{FF2B5EF4-FFF2-40B4-BE49-F238E27FC236}">
                    <a16:creationId xmlns:a16="http://schemas.microsoft.com/office/drawing/2014/main" id="{F8875919-E615-43F7-9123-29B15E3478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9" name="Picture 23">
                <a:extLst>
                  <a:ext uri="{FF2B5EF4-FFF2-40B4-BE49-F238E27FC236}">
                    <a16:creationId xmlns:a16="http://schemas.microsoft.com/office/drawing/2014/main" id="{C2CB78C3-3766-4859-AE4D-B53DCC0F39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1" name="Group 56">
              <a:extLst>
                <a:ext uri="{FF2B5EF4-FFF2-40B4-BE49-F238E27FC236}">
                  <a16:creationId xmlns:a16="http://schemas.microsoft.com/office/drawing/2014/main" id="{4AA75577-A78D-4378-A43F-D29E47FB7109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410" name="Picture 14">
                <a:extLst>
                  <a:ext uri="{FF2B5EF4-FFF2-40B4-BE49-F238E27FC236}">
                    <a16:creationId xmlns:a16="http://schemas.microsoft.com/office/drawing/2014/main" id="{5598383B-F027-4FB4-B463-1C873AA5F2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1" name="Picture 15">
                <a:extLst>
                  <a:ext uri="{FF2B5EF4-FFF2-40B4-BE49-F238E27FC236}">
                    <a16:creationId xmlns:a16="http://schemas.microsoft.com/office/drawing/2014/main" id="{EA7E40FC-3A34-446E-8A93-ED1AD61EDF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2" name="Picture 16">
                <a:extLst>
                  <a:ext uri="{FF2B5EF4-FFF2-40B4-BE49-F238E27FC236}">
                    <a16:creationId xmlns:a16="http://schemas.microsoft.com/office/drawing/2014/main" id="{8FCB9A50-1819-456D-B3F9-52ACEF5497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3" name="Picture 17">
                <a:extLst>
                  <a:ext uri="{FF2B5EF4-FFF2-40B4-BE49-F238E27FC236}">
                    <a16:creationId xmlns:a16="http://schemas.microsoft.com/office/drawing/2014/main" id="{DA0605E7-7C7F-45F5-94CC-A2D8EBAAC8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4" name="Picture 18">
                <a:extLst>
                  <a:ext uri="{FF2B5EF4-FFF2-40B4-BE49-F238E27FC236}">
                    <a16:creationId xmlns:a16="http://schemas.microsoft.com/office/drawing/2014/main" id="{D77D3D3D-4BB2-4ED2-AC9B-6BC0DDD1B2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5" name="Picture 19">
                <a:extLst>
                  <a:ext uri="{FF2B5EF4-FFF2-40B4-BE49-F238E27FC236}">
                    <a16:creationId xmlns:a16="http://schemas.microsoft.com/office/drawing/2014/main" id="{CF34112F-8FA5-40E3-AAB6-CBFB4260E0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6" name="Picture 20">
                <a:extLst>
                  <a:ext uri="{FF2B5EF4-FFF2-40B4-BE49-F238E27FC236}">
                    <a16:creationId xmlns:a16="http://schemas.microsoft.com/office/drawing/2014/main" id="{3B4E1A7E-A2BD-4BCF-8485-40F895092F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7" name="Picture 21">
                <a:extLst>
                  <a:ext uri="{FF2B5EF4-FFF2-40B4-BE49-F238E27FC236}">
                    <a16:creationId xmlns:a16="http://schemas.microsoft.com/office/drawing/2014/main" id="{A6821C0B-279A-4C3D-B3FC-2BE54D0829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8" name="Picture 22">
                <a:extLst>
                  <a:ext uri="{FF2B5EF4-FFF2-40B4-BE49-F238E27FC236}">
                    <a16:creationId xmlns:a16="http://schemas.microsoft.com/office/drawing/2014/main" id="{B8C75ADE-0EB4-4A63-9571-2E16F46998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9" name="Picture 23">
                <a:extLst>
                  <a:ext uri="{FF2B5EF4-FFF2-40B4-BE49-F238E27FC236}">
                    <a16:creationId xmlns:a16="http://schemas.microsoft.com/office/drawing/2014/main" id="{17BCB0E8-8A14-41F1-9A2C-8E46D208C3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2" name="Group 56">
              <a:extLst>
                <a:ext uri="{FF2B5EF4-FFF2-40B4-BE49-F238E27FC236}">
                  <a16:creationId xmlns:a16="http://schemas.microsoft.com/office/drawing/2014/main" id="{948F2424-7994-46DF-8687-E5B74E8F19B2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400" name="Picture 14">
                <a:extLst>
                  <a:ext uri="{FF2B5EF4-FFF2-40B4-BE49-F238E27FC236}">
                    <a16:creationId xmlns:a16="http://schemas.microsoft.com/office/drawing/2014/main" id="{C7FCEC19-484A-4C81-BFC9-DD7683E473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1" name="Picture 15">
                <a:extLst>
                  <a:ext uri="{FF2B5EF4-FFF2-40B4-BE49-F238E27FC236}">
                    <a16:creationId xmlns:a16="http://schemas.microsoft.com/office/drawing/2014/main" id="{C771F07A-3FD0-492D-8B45-B3609EB471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2" name="Picture 16">
                <a:extLst>
                  <a:ext uri="{FF2B5EF4-FFF2-40B4-BE49-F238E27FC236}">
                    <a16:creationId xmlns:a16="http://schemas.microsoft.com/office/drawing/2014/main" id="{E198D860-3070-499F-8C72-610264842B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3" name="Picture 17">
                <a:extLst>
                  <a:ext uri="{FF2B5EF4-FFF2-40B4-BE49-F238E27FC236}">
                    <a16:creationId xmlns:a16="http://schemas.microsoft.com/office/drawing/2014/main" id="{9CD9260F-E81B-4662-82D2-2717AE14E1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4" name="Picture 18">
                <a:extLst>
                  <a:ext uri="{FF2B5EF4-FFF2-40B4-BE49-F238E27FC236}">
                    <a16:creationId xmlns:a16="http://schemas.microsoft.com/office/drawing/2014/main" id="{0F93196B-BA1B-482A-82E3-C5BBB0C12A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5" name="Picture 19">
                <a:extLst>
                  <a:ext uri="{FF2B5EF4-FFF2-40B4-BE49-F238E27FC236}">
                    <a16:creationId xmlns:a16="http://schemas.microsoft.com/office/drawing/2014/main" id="{A812AD35-C318-44C8-925D-95F662A768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6" name="Picture 20">
                <a:extLst>
                  <a:ext uri="{FF2B5EF4-FFF2-40B4-BE49-F238E27FC236}">
                    <a16:creationId xmlns:a16="http://schemas.microsoft.com/office/drawing/2014/main" id="{174B4C56-7097-4488-BA58-446FE35530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7" name="Picture 21">
                <a:extLst>
                  <a:ext uri="{FF2B5EF4-FFF2-40B4-BE49-F238E27FC236}">
                    <a16:creationId xmlns:a16="http://schemas.microsoft.com/office/drawing/2014/main" id="{076823B3-788A-4AC8-B6AC-FAB011A50A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8" name="Picture 22">
                <a:extLst>
                  <a:ext uri="{FF2B5EF4-FFF2-40B4-BE49-F238E27FC236}">
                    <a16:creationId xmlns:a16="http://schemas.microsoft.com/office/drawing/2014/main" id="{83D50F43-6EFC-4C85-BF5F-5F292FEE97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9" name="Picture 23">
                <a:extLst>
                  <a:ext uri="{FF2B5EF4-FFF2-40B4-BE49-F238E27FC236}">
                    <a16:creationId xmlns:a16="http://schemas.microsoft.com/office/drawing/2014/main" id="{D46D63E9-6332-4719-AC70-E3758BAFB5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3" name="Group 56">
              <a:extLst>
                <a:ext uri="{FF2B5EF4-FFF2-40B4-BE49-F238E27FC236}">
                  <a16:creationId xmlns:a16="http://schemas.microsoft.com/office/drawing/2014/main" id="{9D758DFE-A6D8-4C1E-B8B5-8D1F81D4CCCF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390" name="Picture 14">
                <a:extLst>
                  <a:ext uri="{FF2B5EF4-FFF2-40B4-BE49-F238E27FC236}">
                    <a16:creationId xmlns:a16="http://schemas.microsoft.com/office/drawing/2014/main" id="{253E68D8-67C8-4AFD-84E4-FF206F1CCE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1" name="Picture 15">
                <a:extLst>
                  <a:ext uri="{FF2B5EF4-FFF2-40B4-BE49-F238E27FC236}">
                    <a16:creationId xmlns:a16="http://schemas.microsoft.com/office/drawing/2014/main" id="{D931E688-B989-4027-A8B7-AD6A9B915F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2" name="Picture 16">
                <a:extLst>
                  <a:ext uri="{FF2B5EF4-FFF2-40B4-BE49-F238E27FC236}">
                    <a16:creationId xmlns:a16="http://schemas.microsoft.com/office/drawing/2014/main" id="{4BDFE67B-DB46-4685-A7E4-5BD287FFEE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3" name="Picture 17">
                <a:extLst>
                  <a:ext uri="{FF2B5EF4-FFF2-40B4-BE49-F238E27FC236}">
                    <a16:creationId xmlns:a16="http://schemas.microsoft.com/office/drawing/2014/main" id="{F237FD17-6624-4700-AADB-3648C1A9E1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4" name="Picture 18">
                <a:extLst>
                  <a:ext uri="{FF2B5EF4-FFF2-40B4-BE49-F238E27FC236}">
                    <a16:creationId xmlns:a16="http://schemas.microsoft.com/office/drawing/2014/main" id="{FB9A4624-2AD8-4F29-952A-52079C2CFE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5" name="Picture 19">
                <a:extLst>
                  <a:ext uri="{FF2B5EF4-FFF2-40B4-BE49-F238E27FC236}">
                    <a16:creationId xmlns:a16="http://schemas.microsoft.com/office/drawing/2014/main" id="{DDA918DA-2047-4648-B9FB-29CD5FD496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6" name="Picture 20">
                <a:extLst>
                  <a:ext uri="{FF2B5EF4-FFF2-40B4-BE49-F238E27FC236}">
                    <a16:creationId xmlns:a16="http://schemas.microsoft.com/office/drawing/2014/main" id="{C99A348E-6142-4328-9E75-AA4405A446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7" name="Picture 21">
                <a:extLst>
                  <a:ext uri="{FF2B5EF4-FFF2-40B4-BE49-F238E27FC236}">
                    <a16:creationId xmlns:a16="http://schemas.microsoft.com/office/drawing/2014/main" id="{8AD3C272-E778-497D-B285-5FA6138AE9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8" name="Picture 22">
                <a:extLst>
                  <a:ext uri="{FF2B5EF4-FFF2-40B4-BE49-F238E27FC236}">
                    <a16:creationId xmlns:a16="http://schemas.microsoft.com/office/drawing/2014/main" id="{DB12E173-5F2E-478D-B8BE-09E7B829F8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9" name="Picture 23">
                <a:extLst>
                  <a:ext uri="{FF2B5EF4-FFF2-40B4-BE49-F238E27FC236}">
                    <a16:creationId xmlns:a16="http://schemas.microsoft.com/office/drawing/2014/main" id="{03C49051-4557-4533-A399-36EDDFD9E3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4" name="Group 56">
              <a:extLst>
                <a:ext uri="{FF2B5EF4-FFF2-40B4-BE49-F238E27FC236}">
                  <a16:creationId xmlns:a16="http://schemas.microsoft.com/office/drawing/2014/main" id="{82A9436A-B5C9-4219-ABFA-968980012569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380" name="Picture 14">
                <a:extLst>
                  <a:ext uri="{FF2B5EF4-FFF2-40B4-BE49-F238E27FC236}">
                    <a16:creationId xmlns:a16="http://schemas.microsoft.com/office/drawing/2014/main" id="{AC831F11-6850-4FC6-BB7C-42FF51E225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1" name="Picture 15">
                <a:extLst>
                  <a:ext uri="{FF2B5EF4-FFF2-40B4-BE49-F238E27FC236}">
                    <a16:creationId xmlns:a16="http://schemas.microsoft.com/office/drawing/2014/main" id="{AEE42570-47A9-4FB6-A246-C0E8B0EE8B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2" name="Picture 16">
                <a:extLst>
                  <a:ext uri="{FF2B5EF4-FFF2-40B4-BE49-F238E27FC236}">
                    <a16:creationId xmlns:a16="http://schemas.microsoft.com/office/drawing/2014/main" id="{1A94238B-F7B8-42E0-A83B-12AFC9ED78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3" name="Picture 17">
                <a:extLst>
                  <a:ext uri="{FF2B5EF4-FFF2-40B4-BE49-F238E27FC236}">
                    <a16:creationId xmlns:a16="http://schemas.microsoft.com/office/drawing/2014/main" id="{565F27C6-E369-4699-8E9B-2653DACB38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4" name="Picture 18">
                <a:extLst>
                  <a:ext uri="{FF2B5EF4-FFF2-40B4-BE49-F238E27FC236}">
                    <a16:creationId xmlns:a16="http://schemas.microsoft.com/office/drawing/2014/main" id="{DB873418-717A-42A7-9A14-F8DF0A1DB7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5" name="Picture 19">
                <a:extLst>
                  <a:ext uri="{FF2B5EF4-FFF2-40B4-BE49-F238E27FC236}">
                    <a16:creationId xmlns:a16="http://schemas.microsoft.com/office/drawing/2014/main" id="{4B7A78E3-EAB5-4088-99B8-9250496EC3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6" name="Picture 20">
                <a:extLst>
                  <a:ext uri="{FF2B5EF4-FFF2-40B4-BE49-F238E27FC236}">
                    <a16:creationId xmlns:a16="http://schemas.microsoft.com/office/drawing/2014/main" id="{FB774B21-F744-4529-9185-66DCF4C42C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7" name="Picture 21">
                <a:extLst>
                  <a:ext uri="{FF2B5EF4-FFF2-40B4-BE49-F238E27FC236}">
                    <a16:creationId xmlns:a16="http://schemas.microsoft.com/office/drawing/2014/main" id="{D9583DF0-1DD2-4C72-BEF3-45546A6CD9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8" name="Picture 22">
                <a:extLst>
                  <a:ext uri="{FF2B5EF4-FFF2-40B4-BE49-F238E27FC236}">
                    <a16:creationId xmlns:a16="http://schemas.microsoft.com/office/drawing/2014/main" id="{A3DA3901-85B7-4E87-81F8-0B6C29C4C0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9" name="Picture 23">
                <a:extLst>
                  <a:ext uri="{FF2B5EF4-FFF2-40B4-BE49-F238E27FC236}">
                    <a16:creationId xmlns:a16="http://schemas.microsoft.com/office/drawing/2014/main" id="{DA44487A-617A-471A-878D-2F65A38F27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5" name="Group 56">
              <a:extLst>
                <a:ext uri="{FF2B5EF4-FFF2-40B4-BE49-F238E27FC236}">
                  <a16:creationId xmlns:a16="http://schemas.microsoft.com/office/drawing/2014/main" id="{81342B8C-DE29-43A6-A030-4DA1A88B8B01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370" name="Picture 14">
                <a:extLst>
                  <a:ext uri="{FF2B5EF4-FFF2-40B4-BE49-F238E27FC236}">
                    <a16:creationId xmlns:a16="http://schemas.microsoft.com/office/drawing/2014/main" id="{A85A25AD-53B2-430F-AB88-AFD2B4C78E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1" name="Picture 15">
                <a:extLst>
                  <a:ext uri="{FF2B5EF4-FFF2-40B4-BE49-F238E27FC236}">
                    <a16:creationId xmlns:a16="http://schemas.microsoft.com/office/drawing/2014/main" id="{D7DED9BD-98A8-46F8-848F-867652DEAA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2" name="Picture 16">
                <a:extLst>
                  <a:ext uri="{FF2B5EF4-FFF2-40B4-BE49-F238E27FC236}">
                    <a16:creationId xmlns:a16="http://schemas.microsoft.com/office/drawing/2014/main" id="{3B7874C2-13CB-4216-B30A-DF6E96569C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3" name="Picture 17">
                <a:extLst>
                  <a:ext uri="{FF2B5EF4-FFF2-40B4-BE49-F238E27FC236}">
                    <a16:creationId xmlns:a16="http://schemas.microsoft.com/office/drawing/2014/main" id="{4A7B4939-C5B9-49DE-8F6C-C6FBFF4979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4" name="Picture 18">
                <a:extLst>
                  <a:ext uri="{FF2B5EF4-FFF2-40B4-BE49-F238E27FC236}">
                    <a16:creationId xmlns:a16="http://schemas.microsoft.com/office/drawing/2014/main" id="{6F677444-5F90-4355-BC31-48277A74B1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5" name="Picture 19">
                <a:extLst>
                  <a:ext uri="{FF2B5EF4-FFF2-40B4-BE49-F238E27FC236}">
                    <a16:creationId xmlns:a16="http://schemas.microsoft.com/office/drawing/2014/main" id="{E1F1E6D7-3104-4BD9-ABC8-627D81858E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6" name="Picture 20">
                <a:extLst>
                  <a:ext uri="{FF2B5EF4-FFF2-40B4-BE49-F238E27FC236}">
                    <a16:creationId xmlns:a16="http://schemas.microsoft.com/office/drawing/2014/main" id="{E885BF52-A7BB-40B2-98DC-85F238D595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7" name="Picture 21">
                <a:extLst>
                  <a:ext uri="{FF2B5EF4-FFF2-40B4-BE49-F238E27FC236}">
                    <a16:creationId xmlns:a16="http://schemas.microsoft.com/office/drawing/2014/main" id="{1FC5096B-37A6-447F-881E-B337EF60B5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8" name="Picture 22">
                <a:extLst>
                  <a:ext uri="{FF2B5EF4-FFF2-40B4-BE49-F238E27FC236}">
                    <a16:creationId xmlns:a16="http://schemas.microsoft.com/office/drawing/2014/main" id="{008D29B0-1D55-4E62-8ADE-F2CBBB18B4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9" name="Picture 23">
                <a:extLst>
                  <a:ext uri="{FF2B5EF4-FFF2-40B4-BE49-F238E27FC236}">
                    <a16:creationId xmlns:a16="http://schemas.microsoft.com/office/drawing/2014/main" id="{2EF4D117-88D4-4364-846A-C3F6029FD0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6" name="Group 56">
              <a:extLst>
                <a:ext uri="{FF2B5EF4-FFF2-40B4-BE49-F238E27FC236}">
                  <a16:creationId xmlns:a16="http://schemas.microsoft.com/office/drawing/2014/main" id="{67F61ED9-EED8-4609-8F8D-3EDE1F6BC478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360" name="Picture 14">
                <a:extLst>
                  <a:ext uri="{FF2B5EF4-FFF2-40B4-BE49-F238E27FC236}">
                    <a16:creationId xmlns:a16="http://schemas.microsoft.com/office/drawing/2014/main" id="{E3BA49D2-7558-4525-B4AC-A156A12234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1" name="Picture 15">
                <a:extLst>
                  <a:ext uri="{FF2B5EF4-FFF2-40B4-BE49-F238E27FC236}">
                    <a16:creationId xmlns:a16="http://schemas.microsoft.com/office/drawing/2014/main" id="{DB2AB539-7098-4EF8-AC4A-B855E5B53F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2" name="Picture 16">
                <a:extLst>
                  <a:ext uri="{FF2B5EF4-FFF2-40B4-BE49-F238E27FC236}">
                    <a16:creationId xmlns:a16="http://schemas.microsoft.com/office/drawing/2014/main" id="{A50ED537-69B3-4A85-82C7-5A364AF15F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3" name="Picture 17">
                <a:extLst>
                  <a:ext uri="{FF2B5EF4-FFF2-40B4-BE49-F238E27FC236}">
                    <a16:creationId xmlns:a16="http://schemas.microsoft.com/office/drawing/2014/main" id="{2192011D-51CE-439E-A3A6-08FB9446F6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4" name="Picture 18">
                <a:extLst>
                  <a:ext uri="{FF2B5EF4-FFF2-40B4-BE49-F238E27FC236}">
                    <a16:creationId xmlns:a16="http://schemas.microsoft.com/office/drawing/2014/main" id="{895CE51E-8C1A-4A78-8DFF-00871FD522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5" name="Picture 19">
                <a:extLst>
                  <a:ext uri="{FF2B5EF4-FFF2-40B4-BE49-F238E27FC236}">
                    <a16:creationId xmlns:a16="http://schemas.microsoft.com/office/drawing/2014/main" id="{51A6F9EC-D024-468E-888C-C0B78B1E53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6" name="Picture 20">
                <a:extLst>
                  <a:ext uri="{FF2B5EF4-FFF2-40B4-BE49-F238E27FC236}">
                    <a16:creationId xmlns:a16="http://schemas.microsoft.com/office/drawing/2014/main" id="{B10264D3-1DA2-4BD8-A4F0-F85C532621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7" name="Picture 21">
                <a:extLst>
                  <a:ext uri="{FF2B5EF4-FFF2-40B4-BE49-F238E27FC236}">
                    <a16:creationId xmlns:a16="http://schemas.microsoft.com/office/drawing/2014/main" id="{917F958A-AD64-441D-B70A-C4A5CCC193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8" name="Picture 22">
                <a:extLst>
                  <a:ext uri="{FF2B5EF4-FFF2-40B4-BE49-F238E27FC236}">
                    <a16:creationId xmlns:a16="http://schemas.microsoft.com/office/drawing/2014/main" id="{7764ECC5-7E13-4403-9304-2991A1426F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9" name="Picture 23">
                <a:extLst>
                  <a:ext uri="{FF2B5EF4-FFF2-40B4-BE49-F238E27FC236}">
                    <a16:creationId xmlns:a16="http://schemas.microsoft.com/office/drawing/2014/main" id="{FD1828DF-1CB2-40D4-BFF9-2E89A4E89F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7" name="Group 56">
              <a:extLst>
                <a:ext uri="{FF2B5EF4-FFF2-40B4-BE49-F238E27FC236}">
                  <a16:creationId xmlns:a16="http://schemas.microsoft.com/office/drawing/2014/main" id="{B315D835-3449-4C29-B383-BBB76D29E7B9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350" name="Picture 14">
                <a:extLst>
                  <a:ext uri="{FF2B5EF4-FFF2-40B4-BE49-F238E27FC236}">
                    <a16:creationId xmlns:a16="http://schemas.microsoft.com/office/drawing/2014/main" id="{97F0BEAD-F36E-4F45-B890-6F337FBA96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1" name="Picture 15">
                <a:extLst>
                  <a:ext uri="{FF2B5EF4-FFF2-40B4-BE49-F238E27FC236}">
                    <a16:creationId xmlns:a16="http://schemas.microsoft.com/office/drawing/2014/main" id="{A5E4A9C6-EDC8-4872-A3B6-73DC2E0AB5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2" name="Picture 16">
                <a:extLst>
                  <a:ext uri="{FF2B5EF4-FFF2-40B4-BE49-F238E27FC236}">
                    <a16:creationId xmlns:a16="http://schemas.microsoft.com/office/drawing/2014/main" id="{9D90B19A-43EB-4A2B-A6D8-7947E60E48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3" name="Picture 17">
                <a:extLst>
                  <a:ext uri="{FF2B5EF4-FFF2-40B4-BE49-F238E27FC236}">
                    <a16:creationId xmlns:a16="http://schemas.microsoft.com/office/drawing/2014/main" id="{D981C325-5CBD-4D1C-ADBE-06C4E7420D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4" name="Picture 18">
                <a:extLst>
                  <a:ext uri="{FF2B5EF4-FFF2-40B4-BE49-F238E27FC236}">
                    <a16:creationId xmlns:a16="http://schemas.microsoft.com/office/drawing/2014/main" id="{703C3405-C428-4C1C-8B1A-D33DDC468B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5" name="Picture 19">
                <a:extLst>
                  <a:ext uri="{FF2B5EF4-FFF2-40B4-BE49-F238E27FC236}">
                    <a16:creationId xmlns:a16="http://schemas.microsoft.com/office/drawing/2014/main" id="{34D7DD0A-DE78-4968-8960-A80FC263C2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6" name="Picture 20">
                <a:extLst>
                  <a:ext uri="{FF2B5EF4-FFF2-40B4-BE49-F238E27FC236}">
                    <a16:creationId xmlns:a16="http://schemas.microsoft.com/office/drawing/2014/main" id="{B1988FCA-DAF5-4984-B490-6046121E8E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7" name="Picture 21">
                <a:extLst>
                  <a:ext uri="{FF2B5EF4-FFF2-40B4-BE49-F238E27FC236}">
                    <a16:creationId xmlns:a16="http://schemas.microsoft.com/office/drawing/2014/main" id="{B86EFE49-2E80-4E32-B2EC-1EC542A893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8" name="Picture 22">
                <a:extLst>
                  <a:ext uri="{FF2B5EF4-FFF2-40B4-BE49-F238E27FC236}">
                    <a16:creationId xmlns:a16="http://schemas.microsoft.com/office/drawing/2014/main" id="{0EFED6DE-20F7-4E12-B966-66CFBEA590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9" name="Picture 23">
                <a:extLst>
                  <a:ext uri="{FF2B5EF4-FFF2-40B4-BE49-F238E27FC236}">
                    <a16:creationId xmlns:a16="http://schemas.microsoft.com/office/drawing/2014/main" id="{9A072B32-397A-4842-AEFA-5F4E76C051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8" name="Group 56">
              <a:extLst>
                <a:ext uri="{FF2B5EF4-FFF2-40B4-BE49-F238E27FC236}">
                  <a16:creationId xmlns:a16="http://schemas.microsoft.com/office/drawing/2014/main" id="{9BDC49C9-3619-4D50-AF8A-EC29ACF45258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340" name="Picture 14">
                <a:extLst>
                  <a:ext uri="{FF2B5EF4-FFF2-40B4-BE49-F238E27FC236}">
                    <a16:creationId xmlns:a16="http://schemas.microsoft.com/office/drawing/2014/main" id="{60D8D881-CB84-41C3-9120-CFA820B6CC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1" name="Picture 15">
                <a:extLst>
                  <a:ext uri="{FF2B5EF4-FFF2-40B4-BE49-F238E27FC236}">
                    <a16:creationId xmlns:a16="http://schemas.microsoft.com/office/drawing/2014/main" id="{43020F9E-6780-453E-8A3B-D4850BB5EB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2" name="Picture 16">
                <a:extLst>
                  <a:ext uri="{FF2B5EF4-FFF2-40B4-BE49-F238E27FC236}">
                    <a16:creationId xmlns:a16="http://schemas.microsoft.com/office/drawing/2014/main" id="{9330F2CB-3BDE-494B-BB2C-B8635BA444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3" name="Picture 17">
                <a:extLst>
                  <a:ext uri="{FF2B5EF4-FFF2-40B4-BE49-F238E27FC236}">
                    <a16:creationId xmlns:a16="http://schemas.microsoft.com/office/drawing/2014/main" id="{51A9E1E0-55A9-49AA-963E-4BAE6F55CE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4" name="Picture 18">
                <a:extLst>
                  <a:ext uri="{FF2B5EF4-FFF2-40B4-BE49-F238E27FC236}">
                    <a16:creationId xmlns:a16="http://schemas.microsoft.com/office/drawing/2014/main" id="{9F5C554C-5629-4094-B04A-550AA6DFE5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5" name="Picture 19">
                <a:extLst>
                  <a:ext uri="{FF2B5EF4-FFF2-40B4-BE49-F238E27FC236}">
                    <a16:creationId xmlns:a16="http://schemas.microsoft.com/office/drawing/2014/main" id="{404B6A82-CC06-4506-BD2A-E9D4E8FF21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6" name="Picture 20">
                <a:extLst>
                  <a:ext uri="{FF2B5EF4-FFF2-40B4-BE49-F238E27FC236}">
                    <a16:creationId xmlns:a16="http://schemas.microsoft.com/office/drawing/2014/main" id="{4F8A2BA4-C764-41B4-B746-F6959AA82C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7" name="Picture 21">
                <a:extLst>
                  <a:ext uri="{FF2B5EF4-FFF2-40B4-BE49-F238E27FC236}">
                    <a16:creationId xmlns:a16="http://schemas.microsoft.com/office/drawing/2014/main" id="{04BA297C-086C-4971-B303-44A8AC90DF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8" name="Picture 22">
                <a:extLst>
                  <a:ext uri="{FF2B5EF4-FFF2-40B4-BE49-F238E27FC236}">
                    <a16:creationId xmlns:a16="http://schemas.microsoft.com/office/drawing/2014/main" id="{9158439A-74DB-4843-8610-5832463B89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9" name="Picture 23">
                <a:extLst>
                  <a:ext uri="{FF2B5EF4-FFF2-40B4-BE49-F238E27FC236}">
                    <a16:creationId xmlns:a16="http://schemas.microsoft.com/office/drawing/2014/main" id="{66B0864A-48DE-4769-B6D5-1136FB7A76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9" name="Group 56">
              <a:extLst>
                <a:ext uri="{FF2B5EF4-FFF2-40B4-BE49-F238E27FC236}">
                  <a16:creationId xmlns:a16="http://schemas.microsoft.com/office/drawing/2014/main" id="{9B9868A2-B67C-4771-9239-D3783E198900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330" name="Picture 14">
                <a:extLst>
                  <a:ext uri="{FF2B5EF4-FFF2-40B4-BE49-F238E27FC236}">
                    <a16:creationId xmlns:a16="http://schemas.microsoft.com/office/drawing/2014/main" id="{257A7A6D-161A-47C5-A22F-0ACDC496E1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1" name="Picture 15">
                <a:extLst>
                  <a:ext uri="{FF2B5EF4-FFF2-40B4-BE49-F238E27FC236}">
                    <a16:creationId xmlns:a16="http://schemas.microsoft.com/office/drawing/2014/main" id="{48B0B3CB-D7FB-4340-BFCD-E5752BFABC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2" name="Picture 16">
                <a:extLst>
                  <a:ext uri="{FF2B5EF4-FFF2-40B4-BE49-F238E27FC236}">
                    <a16:creationId xmlns:a16="http://schemas.microsoft.com/office/drawing/2014/main" id="{5C46EAE4-D17B-44F1-B613-73B2453670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3" name="Picture 17">
                <a:extLst>
                  <a:ext uri="{FF2B5EF4-FFF2-40B4-BE49-F238E27FC236}">
                    <a16:creationId xmlns:a16="http://schemas.microsoft.com/office/drawing/2014/main" id="{01912334-DDBD-4FC6-967E-77CA4FCE47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4" name="Picture 18">
                <a:extLst>
                  <a:ext uri="{FF2B5EF4-FFF2-40B4-BE49-F238E27FC236}">
                    <a16:creationId xmlns:a16="http://schemas.microsoft.com/office/drawing/2014/main" id="{134FBD24-4B2C-4981-8C69-FB95CEFCFE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5" name="Picture 19">
                <a:extLst>
                  <a:ext uri="{FF2B5EF4-FFF2-40B4-BE49-F238E27FC236}">
                    <a16:creationId xmlns:a16="http://schemas.microsoft.com/office/drawing/2014/main" id="{62F9B0B9-FAFE-4E7B-B331-63FAE0B7C3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6" name="Picture 20">
                <a:extLst>
                  <a:ext uri="{FF2B5EF4-FFF2-40B4-BE49-F238E27FC236}">
                    <a16:creationId xmlns:a16="http://schemas.microsoft.com/office/drawing/2014/main" id="{0BEE7BF8-4FCF-4597-91E9-2F3C78BAD7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7" name="Picture 21">
                <a:extLst>
                  <a:ext uri="{FF2B5EF4-FFF2-40B4-BE49-F238E27FC236}">
                    <a16:creationId xmlns:a16="http://schemas.microsoft.com/office/drawing/2014/main" id="{DA4F1DAD-74F7-4F5B-A6FE-D91D0A11F3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8" name="Picture 22">
                <a:extLst>
                  <a:ext uri="{FF2B5EF4-FFF2-40B4-BE49-F238E27FC236}">
                    <a16:creationId xmlns:a16="http://schemas.microsoft.com/office/drawing/2014/main" id="{BEA79050-9E32-45BD-821A-7E74D3845F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9" name="Picture 23">
                <a:extLst>
                  <a:ext uri="{FF2B5EF4-FFF2-40B4-BE49-F238E27FC236}">
                    <a16:creationId xmlns:a16="http://schemas.microsoft.com/office/drawing/2014/main" id="{AD68AB97-0D08-466D-A069-78C78866A4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430" name="Group 429">
            <a:extLst>
              <a:ext uri="{FF2B5EF4-FFF2-40B4-BE49-F238E27FC236}">
                <a16:creationId xmlns:a16="http://schemas.microsoft.com/office/drawing/2014/main" id="{C71F9420-B428-4D41-ACCE-DA4BA79C53B6}"/>
              </a:ext>
            </a:extLst>
          </p:cNvPr>
          <p:cNvGrpSpPr/>
          <p:nvPr/>
        </p:nvGrpSpPr>
        <p:grpSpPr>
          <a:xfrm>
            <a:off x="2377042" y="3289449"/>
            <a:ext cx="1539560" cy="1515856"/>
            <a:chOff x="4975891" y="1527626"/>
            <a:chExt cx="1539560" cy="1515856"/>
          </a:xfrm>
        </p:grpSpPr>
        <p:grpSp>
          <p:nvGrpSpPr>
            <p:cNvPr id="431" name="Group 56">
              <a:extLst>
                <a:ext uri="{FF2B5EF4-FFF2-40B4-BE49-F238E27FC236}">
                  <a16:creationId xmlns:a16="http://schemas.microsoft.com/office/drawing/2014/main" id="{E91B1452-6E40-479C-9F43-FBBD219B4248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531" name="Picture 14">
                <a:extLst>
                  <a:ext uri="{FF2B5EF4-FFF2-40B4-BE49-F238E27FC236}">
                    <a16:creationId xmlns:a16="http://schemas.microsoft.com/office/drawing/2014/main" id="{6B9FAE98-8D07-448E-9836-EB10A3DF64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2" name="Picture 15">
                <a:extLst>
                  <a:ext uri="{FF2B5EF4-FFF2-40B4-BE49-F238E27FC236}">
                    <a16:creationId xmlns:a16="http://schemas.microsoft.com/office/drawing/2014/main" id="{29D26F0B-FE99-42F1-8859-1C6086BFC9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3" name="Picture 16">
                <a:extLst>
                  <a:ext uri="{FF2B5EF4-FFF2-40B4-BE49-F238E27FC236}">
                    <a16:creationId xmlns:a16="http://schemas.microsoft.com/office/drawing/2014/main" id="{15AF04C8-6D93-49AF-9947-3A150B189D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4" name="Picture 17">
                <a:extLst>
                  <a:ext uri="{FF2B5EF4-FFF2-40B4-BE49-F238E27FC236}">
                    <a16:creationId xmlns:a16="http://schemas.microsoft.com/office/drawing/2014/main" id="{0D99D0BE-E2F4-492C-BD83-51ADB486A1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5" name="Picture 18">
                <a:extLst>
                  <a:ext uri="{FF2B5EF4-FFF2-40B4-BE49-F238E27FC236}">
                    <a16:creationId xmlns:a16="http://schemas.microsoft.com/office/drawing/2014/main" id="{05694345-CCF8-4DD3-91CF-AE5939F2D1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6" name="Picture 19">
                <a:extLst>
                  <a:ext uri="{FF2B5EF4-FFF2-40B4-BE49-F238E27FC236}">
                    <a16:creationId xmlns:a16="http://schemas.microsoft.com/office/drawing/2014/main" id="{0F2BE98B-C312-419B-8030-3056293D42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7" name="Picture 20">
                <a:extLst>
                  <a:ext uri="{FF2B5EF4-FFF2-40B4-BE49-F238E27FC236}">
                    <a16:creationId xmlns:a16="http://schemas.microsoft.com/office/drawing/2014/main" id="{667A9397-31DD-4494-9BB4-379836E4A6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8" name="Picture 21">
                <a:extLst>
                  <a:ext uri="{FF2B5EF4-FFF2-40B4-BE49-F238E27FC236}">
                    <a16:creationId xmlns:a16="http://schemas.microsoft.com/office/drawing/2014/main" id="{21E6C02B-1156-491F-907B-29B2A96F7C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9" name="Picture 22">
                <a:extLst>
                  <a:ext uri="{FF2B5EF4-FFF2-40B4-BE49-F238E27FC236}">
                    <a16:creationId xmlns:a16="http://schemas.microsoft.com/office/drawing/2014/main" id="{A555DB67-EA91-4588-A7E3-9631C1A15F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0" name="Picture 23">
                <a:extLst>
                  <a:ext uri="{FF2B5EF4-FFF2-40B4-BE49-F238E27FC236}">
                    <a16:creationId xmlns:a16="http://schemas.microsoft.com/office/drawing/2014/main" id="{0B1A2CDB-B11B-452F-8773-262C83289A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2" name="Group 56">
              <a:extLst>
                <a:ext uri="{FF2B5EF4-FFF2-40B4-BE49-F238E27FC236}">
                  <a16:creationId xmlns:a16="http://schemas.microsoft.com/office/drawing/2014/main" id="{BCD3F23E-6175-4A17-9C93-9C85E4E3E607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521" name="Picture 14">
                <a:extLst>
                  <a:ext uri="{FF2B5EF4-FFF2-40B4-BE49-F238E27FC236}">
                    <a16:creationId xmlns:a16="http://schemas.microsoft.com/office/drawing/2014/main" id="{D94D5064-631B-4505-81C7-E706D861A0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2" name="Picture 15">
                <a:extLst>
                  <a:ext uri="{FF2B5EF4-FFF2-40B4-BE49-F238E27FC236}">
                    <a16:creationId xmlns:a16="http://schemas.microsoft.com/office/drawing/2014/main" id="{1A143D0A-29D3-4977-8671-CE59AB34FB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3" name="Picture 16">
                <a:extLst>
                  <a:ext uri="{FF2B5EF4-FFF2-40B4-BE49-F238E27FC236}">
                    <a16:creationId xmlns:a16="http://schemas.microsoft.com/office/drawing/2014/main" id="{D0052DAB-1DF4-496E-AD4E-C8BB8CD3F2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4" name="Picture 17">
                <a:extLst>
                  <a:ext uri="{FF2B5EF4-FFF2-40B4-BE49-F238E27FC236}">
                    <a16:creationId xmlns:a16="http://schemas.microsoft.com/office/drawing/2014/main" id="{80FC400A-001A-48E3-A933-3FBEFE2EF5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5" name="Picture 18">
                <a:extLst>
                  <a:ext uri="{FF2B5EF4-FFF2-40B4-BE49-F238E27FC236}">
                    <a16:creationId xmlns:a16="http://schemas.microsoft.com/office/drawing/2014/main" id="{4D4B2F10-4096-4E88-8DEC-A9F0507B4E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6" name="Picture 19">
                <a:extLst>
                  <a:ext uri="{FF2B5EF4-FFF2-40B4-BE49-F238E27FC236}">
                    <a16:creationId xmlns:a16="http://schemas.microsoft.com/office/drawing/2014/main" id="{BA7EBD88-3BF9-4387-AC3B-9BE971012D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7" name="Picture 20">
                <a:extLst>
                  <a:ext uri="{FF2B5EF4-FFF2-40B4-BE49-F238E27FC236}">
                    <a16:creationId xmlns:a16="http://schemas.microsoft.com/office/drawing/2014/main" id="{ADA78468-F6E0-4AD2-A6AD-8ACB405219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8" name="Picture 21">
                <a:extLst>
                  <a:ext uri="{FF2B5EF4-FFF2-40B4-BE49-F238E27FC236}">
                    <a16:creationId xmlns:a16="http://schemas.microsoft.com/office/drawing/2014/main" id="{352C30E7-FEF7-4066-85AC-43BAA2F163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9" name="Picture 22">
                <a:extLst>
                  <a:ext uri="{FF2B5EF4-FFF2-40B4-BE49-F238E27FC236}">
                    <a16:creationId xmlns:a16="http://schemas.microsoft.com/office/drawing/2014/main" id="{224D4C27-67AC-4716-8ECD-AD1E318CC2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0" name="Picture 23">
                <a:extLst>
                  <a:ext uri="{FF2B5EF4-FFF2-40B4-BE49-F238E27FC236}">
                    <a16:creationId xmlns:a16="http://schemas.microsoft.com/office/drawing/2014/main" id="{820075EC-629C-424B-ABCA-5F982D9819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3" name="Group 56">
              <a:extLst>
                <a:ext uri="{FF2B5EF4-FFF2-40B4-BE49-F238E27FC236}">
                  <a16:creationId xmlns:a16="http://schemas.microsoft.com/office/drawing/2014/main" id="{8290E549-1CF4-402E-95FE-918A06157AEA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511" name="Picture 14">
                <a:extLst>
                  <a:ext uri="{FF2B5EF4-FFF2-40B4-BE49-F238E27FC236}">
                    <a16:creationId xmlns:a16="http://schemas.microsoft.com/office/drawing/2014/main" id="{3881DD2C-B2A0-4B5D-AEFD-A6B56E60A0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2" name="Picture 15">
                <a:extLst>
                  <a:ext uri="{FF2B5EF4-FFF2-40B4-BE49-F238E27FC236}">
                    <a16:creationId xmlns:a16="http://schemas.microsoft.com/office/drawing/2014/main" id="{6F991345-FD30-410D-8A15-5D87A28F4E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3" name="Picture 16">
                <a:extLst>
                  <a:ext uri="{FF2B5EF4-FFF2-40B4-BE49-F238E27FC236}">
                    <a16:creationId xmlns:a16="http://schemas.microsoft.com/office/drawing/2014/main" id="{6CC7295A-A3AE-49C1-90BE-32BE01D248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4" name="Picture 17">
                <a:extLst>
                  <a:ext uri="{FF2B5EF4-FFF2-40B4-BE49-F238E27FC236}">
                    <a16:creationId xmlns:a16="http://schemas.microsoft.com/office/drawing/2014/main" id="{3FF38A74-1869-4CC1-BEB0-527C540C77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5" name="Picture 18">
                <a:extLst>
                  <a:ext uri="{FF2B5EF4-FFF2-40B4-BE49-F238E27FC236}">
                    <a16:creationId xmlns:a16="http://schemas.microsoft.com/office/drawing/2014/main" id="{ECB9CC14-3DD6-4AFE-9342-9F0DDAFADF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6" name="Picture 19">
                <a:extLst>
                  <a:ext uri="{FF2B5EF4-FFF2-40B4-BE49-F238E27FC236}">
                    <a16:creationId xmlns:a16="http://schemas.microsoft.com/office/drawing/2014/main" id="{FD6A518E-7B8E-4CAF-8EE4-55E8898A75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7" name="Picture 20">
                <a:extLst>
                  <a:ext uri="{FF2B5EF4-FFF2-40B4-BE49-F238E27FC236}">
                    <a16:creationId xmlns:a16="http://schemas.microsoft.com/office/drawing/2014/main" id="{B40DCF51-E50F-4AF9-91A4-D16E1D9177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8" name="Picture 21">
                <a:extLst>
                  <a:ext uri="{FF2B5EF4-FFF2-40B4-BE49-F238E27FC236}">
                    <a16:creationId xmlns:a16="http://schemas.microsoft.com/office/drawing/2014/main" id="{E0C296EC-8D72-4C78-A654-D8AFFCDB80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9" name="Picture 22">
                <a:extLst>
                  <a:ext uri="{FF2B5EF4-FFF2-40B4-BE49-F238E27FC236}">
                    <a16:creationId xmlns:a16="http://schemas.microsoft.com/office/drawing/2014/main" id="{A2846D83-6AD4-466F-89D1-3FBF7304EF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0" name="Picture 23">
                <a:extLst>
                  <a:ext uri="{FF2B5EF4-FFF2-40B4-BE49-F238E27FC236}">
                    <a16:creationId xmlns:a16="http://schemas.microsoft.com/office/drawing/2014/main" id="{9F8BCE92-4B4D-4DA4-AE87-66609BB010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4" name="Group 56">
              <a:extLst>
                <a:ext uri="{FF2B5EF4-FFF2-40B4-BE49-F238E27FC236}">
                  <a16:creationId xmlns:a16="http://schemas.microsoft.com/office/drawing/2014/main" id="{C80F5F21-CA02-435C-9930-7FA7AFC87587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501" name="Picture 14">
                <a:extLst>
                  <a:ext uri="{FF2B5EF4-FFF2-40B4-BE49-F238E27FC236}">
                    <a16:creationId xmlns:a16="http://schemas.microsoft.com/office/drawing/2014/main" id="{B562D2E3-582F-47C5-94F0-0E81B2F9BC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2" name="Picture 15">
                <a:extLst>
                  <a:ext uri="{FF2B5EF4-FFF2-40B4-BE49-F238E27FC236}">
                    <a16:creationId xmlns:a16="http://schemas.microsoft.com/office/drawing/2014/main" id="{F46A5AC2-3327-4FF2-A67A-46DB11A0E0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3" name="Picture 16">
                <a:extLst>
                  <a:ext uri="{FF2B5EF4-FFF2-40B4-BE49-F238E27FC236}">
                    <a16:creationId xmlns:a16="http://schemas.microsoft.com/office/drawing/2014/main" id="{2BF925C6-CE64-49B7-8337-FE25876384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4" name="Picture 17">
                <a:extLst>
                  <a:ext uri="{FF2B5EF4-FFF2-40B4-BE49-F238E27FC236}">
                    <a16:creationId xmlns:a16="http://schemas.microsoft.com/office/drawing/2014/main" id="{98F14DEA-BF16-4C4A-858E-65C780C490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5" name="Picture 18">
                <a:extLst>
                  <a:ext uri="{FF2B5EF4-FFF2-40B4-BE49-F238E27FC236}">
                    <a16:creationId xmlns:a16="http://schemas.microsoft.com/office/drawing/2014/main" id="{8C461E4B-C29D-4551-8684-990FB88D29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6" name="Picture 19">
                <a:extLst>
                  <a:ext uri="{FF2B5EF4-FFF2-40B4-BE49-F238E27FC236}">
                    <a16:creationId xmlns:a16="http://schemas.microsoft.com/office/drawing/2014/main" id="{E9115E2B-C023-4413-8782-79FCFB6BE5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7" name="Picture 20">
                <a:extLst>
                  <a:ext uri="{FF2B5EF4-FFF2-40B4-BE49-F238E27FC236}">
                    <a16:creationId xmlns:a16="http://schemas.microsoft.com/office/drawing/2014/main" id="{CDCE0A50-A62B-463B-9F7E-6A54286A4F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8" name="Picture 21">
                <a:extLst>
                  <a:ext uri="{FF2B5EF4-FFF2-40B4-BE49-F238E27FC236}">
                    <a16:creationId xmlns:a16="http://schemas.microsoft.com/office/drawing/2014/main" id="{64FB03CE-012E-44C1-A71A-8E4D7B6168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9" name="Picture 22">
                <a:extLst>
                  <a:ext uri="{FF2B5EF4-FFF2-40B4-BE49-F238E27FC236}">
                    <a16:creationId xmlns:a16="http://schemas.microsoft.com/office/drawing/2014/main" id="{5D3FA0E7-050C-4A6D-B6E0-83C1E29F83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0" name="Picture 23">
                <a:extLst>
                  <a:ext uri="{FF2B5EF4-FFF2-40B4-BE49-F238E27FC236}">
                    <a16:creationId xmlns:a16="http://schemas.microsoft.com/office/drawing/2014/main" id="{65ECA3C8-2360-4BD5-89FB-D6278EE90E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5" name="Group 56">
              <a:extLst>
                <a:ext uri="{FF2B5EF4-FFF2-40B4-BE49-F238E27FC236}">
                  <a16:creationId xmlns:a16="http://schemas.microsoft.com/office/drawing/2014/main" id="{E61887B0-3037-4487-9701-C5195AAD6426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491" name="Picture 14">
                <a:extLst>
                  <a:ext uri="{FF2B5EF4-FFF2-40B4-BE49-F238E27FC236}">
                    <a16:creationId xmlns:a16="http://schemas.microsoft.com/office/drawing/2014/main" id="{A7B84B1F-C445-46D6-9AFD-A35A1C323E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2" name="Picture 15">
                <a:extLst>
                  <a:ext uri="{FF2B5EF4-FFF2-40B4-BE49-F238E27FC236}">
                    <a16:creationId xmlns:a16="http://schemas.microsoft.com/office/drawing/2014/main" id="{07E99679-EA08-4D91-8B5D-F5452C45F6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3" name="Picture 16">
                <a:extLst>
                  <a:ext uri="{FF2B5EF4-FFF2-40B4-BE49-F238E27FC236}">
                    <a16:creationId xmlns:a16="http://schemas.microsoft.com/office/drawing/2014/main" id="{BCB8E403-C18F-455A-9370-59945F7426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4" name="Picture 17">
                <a:extLst>
                  <a:ext uri="{FF2B5EF4-FFF2-40B4-BE49-F238E27FC236}">
                    <a16:creationId xmlns:a16="http://schemas.microsoft.com/office/drawing/2014/main" id="{107B769A-B055-40D5-90B9-6697FEB7A2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5" name="Picture 18">
                <a:extLst>
                  <a:ext uri="{FF2B5EF4-FFF2-40B4-BE49-F238E27FC236}">
                    <a16:creationId xmlns:a16="http://schemas.microsoft.com/office/drawing/2014/main" id="{4FCE2E91-FF23-4ACC-85B8-8A111ABFBE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6" name="Picture 19">
                <a:extLst>
                  <a:ext uri="{FF2B5EF4-FFF2-40B4-BE49-F238E27FC236}">
                    <a16:creationId xmlns:a16="http://schemas.microsoft.com/office/drawing/2014/main" id="{93976E37-2311-4393-9F3E-3A2525A4EE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7" name="Picture 20">
                <a:extLst>
                  <a:ext uri="{FF2B5EF4-FFF2-40B4-BE49-F238E27FC236}">
                    <a16:creationId xmlns:a16="http://schemas.microsoft.com/office/drawing/2014/main" id="{9834C75D-0BB4-4E25-BEC5-B67EBA0147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8" name="Picture 21">
                <a:extLst>
                  <a:ext uri="{FF2B5EF4-FFF2-40B4-BE49-F238E27FC236}">
                    <a16:creationId xmlns:a16="http://schemas.microsoft.com/office/drawing/2014/main" id="{C039D15A-53C9-48C7-A2F5-6177457C77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9" name="Picture 22">
                <a:extLst>
                  <a:ext uri="{FF2B5EF4-FFF2-40B4-BE49-F238E27FC236}">
                    <a16:creationId xmlns:a16="http://schemas.microsoft.com/office/drawing/2014/main" id="{42E056EB-D145-4BD4-9C1A-70F3F8C18A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0" name="Picture 23">
                <a:extLst>
                  <a:ext uri="{FF2B5EF4-FFF2-40B4-BE49-F238E27FC236}">
                    <a16:creationId xmlns:a16="http://schemas.microsoft.com/office/drawing/2014/main" id="{CB2F1D68-06BE-4C46-B152-493B4DD9EB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6" name="Group 56">
              <a:extLst>
                <a:ext uri="{FF2B5EF4-FFF2-40B4-BE49-F238E27FC236}">
                  <a16:creationId xmlns:a16="http://schemas.microsoft.com/office/drawing/2014/main" id="{712F13AD-707F-4A2C-A7B5-03FD816CD43F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481" name="Picture 14">
                <a:extLst>
                  <a:ext uri="{FF2B5EF4-FFF2-40B4-BE49-F238E27FC236}">
                    <a16:creationId xmlns:a16="http://schemas.microsoft.com/office/drawing/2014/main" id="{A5AED0AA-F947-4A50-AFBA-B4E6CAD1DF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2" name="Picture 15">
                <a:extLst>
                  <a:ext uri="{FF2B5EF4-FFF2-40B4-BE49-F238E27FC236}">
                    <a16:creationId xmlns:a16="http://schemas.microsoft.com/office/drawing/2014/main" id="{B559E638-973A-42EB-97A9-4974F30226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3" name="Picture 16">
                <a:extLst>
                  <a:ext uri="{FF2B5EF4-FFF2-40B4-BE49-F238E27FC236}">
                    <a16:creationId xmlns:a16="http://schemas.microsoft.com/office/drawing/2014/main" id="{C2885B8B-FBEE-4C31-B8C3-E6BB363AA1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4" name="Picture 17">
                <a:extLst>
                  <a:ext uri="{FF2B5EF4-FFF2-40B4-BE49-F238E27FC236}">
                    <a16:creationId xmlns:a16="http://schemas.microsoft.com/office/drawing/2014/main" id="{EC736739-A269-4F54-A610-F8AD61D463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5" name="Picture 18">
                <a:extLst>
                  <a:ext uri="{FF2B5EF4-FFF2-40B4-BE49-F238E27FC236}">
                    <a16:creationId xmlns:a16="http://schemas.microsoft.com/office/drawing/2014/main" id="{C9BCD754-991B-4FAE-893C-B302D80139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6" name="Picture 19">
                <a:extLst>
                  <a:ext uri="{FF2B5EF4-FFF2-40B4-BE49-F238E27FC236}">
                    <a16:creationId xmlns:a16="http://schemas.microsoft.com/office/drawing/2014/main" id="{D713E57E-ADBA-4A85-A215-161C399E05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7" name="Picture 20">
                <a:extLst>
                  <a:ext uri="{FF2B5EF4-FFF2-40B4-BE49-F238E27FC236}">
                    <a16:creationId xmlns:a16="http://schemas.microsoft.com/office/drawing/2014/main" id="{8448585F-C4DE-49A7-9ABF-CE9E49937D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8" name="Picture 21">
                <a:extLst>
                  <a:ext uri="{FF2B5EF4-FFF2-40B4-BE49-F238E27FC236}">
                    <a16:creationId xmlns:a16="http://schemas.microsoft.com/office/drawing/2014/main" id="{CF43EE22-956E-4350-889F-236AF59C17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9" name="Picture 22">
                <a:extLst>
                  <a:ext uri="{FF2B5EF4-FFF2-40B4-BE49-F238E27FC236}">
                    <a16:creationId xmlns:a16="http://schemas.microsoft.com/office/drawing/2014/main" id="{F2AD582D-5B93-439B-97FF-3F90354D3A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0" name="Picture 23">
                <a:extLst>
                  <a:ext uri="{FF2B5EF4-FFF2-40B4-BE49-F238E27FC236}">
                    <a16:creationId xmlns:a16="http://schemas.microsoft.com/office/drawing/2014/main" id="{14305CAE-AA43-403F-A555-D533283B76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7" name="Group 56">
              <a:extLst>
                <a:ext uri="{FF2B5EF4-FFF2-40B4-BE49-F238E27FC236}">
                  <a16:creationId xmlns:a16="http://schemas.microsoft.com/office/drawing/2014/main" id="{54E8C109-2E4C-4C47-86DB-69E2EB29EA49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471" name="Picture 14">
                <a:extLst>
                  <a:ext uri="{FF2B5EF4-FFF2-40B4-BE49-F238E27FC236}">
                    <a16:creationId xmlns:a16="http://schemas.microsoft.com/office/drawing/2014/main" id="{F3F21B52-2078-499A-86DE-5DF29D76FB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2" name="Picture 15">
                <a:extLst>
                  <a:ext uri="{FF2B5EF4-FFF2-40B4-BE49-F238E27FC236}">
                    <a16:creationId xmlns:a16="http://schemas.microsoft.com/office/drawing/2014/main" id="{FB4A1E01-8F9A-40AA-802B-1137F8BE2F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3" name="Picture 16">
                <a:extLst>
                  <a:ext uri="{FF2B5EF4-FFF2-40B4-BE49-F238E27FC236}">
                    <a16:creationId xmlns:a16="http://schemas.microsoft.com/office/drawing/2014/main" id="{55B135F0-0683-4845-83C7-83771FCB8B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4" name="Picture 17">
                <a:extLst>
                  <a:ext uri="{FF2B5EF4-FFF2-40B4-BE49-F238E27FC236}">
                    <a16:creationId xmlns:a16="http://schemas.microsoft.com/office/drawing/2014/main" id="{67DDCC0C-571D-4278-B950-CDE337BC68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5" name="Picture 18">
                <a:extLst>
                  <a:ext uri="{FF2B5EF4-FFF2-40B4-BE49-F238E27FC236}">
                    <a16:creationId xmlns:a16="http://schemas.microsoft.com/office/drawing/2014/main" id="{029A35BC-D878-4038-8E89-9CF91CCB78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6" name="Picture 19">
                <a:extLst>
                  <a:ext uri="{FF2B5EF4-FFF2-40B4-BE49-F238E27FC236}">
                    <a16:creationId xmlns:a16="http://schemas.microsoft.com/office/drawing/2014/main" id="{03A35034-4FA2-488A-B83A-FBF80AA2A6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7" name="Picture 20">
                <a:extLst>
                  <a:ext uri="{FF2B5EF4-FFF2-40B4-BE49-F238E27FC236}">
                    <a16:creationId xmlns:a16="http://schemas.microsoft.com/office/drawing/2014/main" id="{78719A4C-99B7-4B73-9608-2065646D9D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8" name="Picture 21">
                <a:extLst>
                  <a:ext uri="{FF2B5EF4-FFF2-40B4-BE49-F238E27FC236}">
                    <a16:creationId xmlns:a16="http://schemas.microsoft.com/office/drawing/2014/main" id="{480E0D73-74FB-483C-A476-F9EA1E948E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9" name="Picture 22">
                <a:extLst>
                  <a:ext uri="{FF2B5EF4-FFF2-40B4-BE49-F238E27FC236}">
                    <a16:creationId xmlns:a16="http://schemas.microsoft.com/office/drawing/2014/main" id="{B04BF5F9-CE73-46A3-B078-91114D70F2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0" name="Picture 23">
                <a:extLst>
                  <a:ext uri="{FF2B5EF4-FFF2-40B4-BE49-F238E27FC236}">
                    <a16:creationId xmlns:a16="http://schemas.microsoft.com/office/drawing/2014/main" id="{0EDEA83C-415D-4CBA-A17A-1D89D03AEA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8" name="Group 56">
              <a:extLst>
                <a:ext uri="{FF2B5EF4-FFF2-40B4-BE49-F238E27FC236}">
                  <a16:creationId xmlns:a16="http://schemas.microsoft.com/office/drawing/2014/main" id="{3BFA946A-25DA-4399-AE72-34BA1054C891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461" name="Picture 14">
                <a:extLst>
                  <a:ext uri="{FF2B5EF4-FFF2-40B4-BE49-F238E27FC236}">
                    <a16:creationId xmlns:a16="http://schemas.microsoft.com/office/drawing/2014/main" id="{1BCFCEB9-A992-45F5-B3BF-F09DF217C6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2" name="Picture 15">
                <a:extLst>
                  <a:ext uri="{FF2B5EF4-FFF2-40B4-BE49-F238E27FC236}">
                    <a16:creationId xmlns:a16="http://schemas.microsoft.com/office/drawing/2014/main" id="{A7C35006-619D-4422-A55F-908152B673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3" name="Picture 16">
                <a:extLst>
                  <a:ext uri="{FF2B5EF4-FFF2-40B4-BE49-F238E27FC236}">
                    <a16:creationId xmlns:a16="http://schemas.microsoft.com/office/drawing/2014/main" id="{366B80BD-FAA0-4391-B8F1-367E37310F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4" name="Picture 17">
                <a:extLst>
                  <a:ext uri="{FF2B5EF4-FFF2-40B4-BE49-F238E27FC236}">
                    <a16:creationId xmlns:a16="http://schemas.microsoft.com/office/drawing/2014/main" id="{35002FCA-6E0E-4E80-B44E-608557E338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5" name="Picture 18">
                <a:extLst>
                  <a:ext uri="{FF2B5EF4-FFF2-40B4-BE49-F238E27FC236}">
                    <a16:creationId xmlns:a16="http://schemas.microsoft.com/office/drawing/2014/main" id="{3260009B-99D0-42D0-AFDE-6BBC17BD15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6" name="Picture 19">
                <a:extLst>
                  <a:ext uri="{FF2B5EF4-FFF2-40B4-BE49-F238E27FC236}">
                    <a16:creationId xmlns:a16="http://schemas.microsoft.com/office/drawing/2014/main" id="{92875273-EA24-42A1-9D5F-7B7AC2C964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7" name="Picture 20">
                <a:extLst>
                  <a:ext uri="{FF2B5EF4-FFF2-40B4-BE49-F238E27FC236}">
                    <a16:creationId xmlns:a16="http://schemas.microsoft.com/office/drawing/2014/main" id="{66D339C9-B0C0-4835-BAF0-924A690128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8" name="Picture 21">
                <a:extLst>
                  <a:ext uri="{FF2B5EF4-FFF2-40B4-BE49-F238E27FC236}">
                    <a16:creationId xmlns:a16="http://schemas.microsoft.com/office/drawing/2014/main" id="{ADEF873A-864A-4538-84A4-9F15463E68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9" name="Picture 22">
                <a:extLst>
                  <a:ext uri="{FF2B5EF4-FFF2-40B4-BE49-F238E27FC236}">
                    <a16:creationId xmlns:a16="http://schemas.microsoft.com/office/drawing/2014/main" id="{06A50503-ABAE-424B-94C9-5372B97D11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0" name="Picture 23">
                <a:extLst>
                  <a:ext uri="{FF2B5EF4-FFF2-40B4-BE49-F238E27FC236}">
                    <a16:creationId xmlns:a16="http://schemas.microsoft.com/office/drawing/2014/main" id="{63B3AA5E-3C12-44DB-BBBB-C4823246C7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9" name="Group 56">
              <a:extLst>
                <a:ext uri="{FF2B5EF4-FFF2-40B4-BE49-F238E27FC236}">
                  <a16:creationId xmlns:a16="http://schemas.microsoft.com/office/drawing/2014/main" id="{5C71DFF7-CCA1-4AF9-BAF8-704886E82D13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451" name="Picture 14">
                <a:extLst>
                  <a:ext uri="{FF2B5EF4-FFF2-40B4-BE49-F238E27FC236}">
                    <a16:creationId xmlns:a16="http://schemas.microsoft.com/office/drawing/2014/main" id="{B1384784-3438-47BD-89F5-BD8910FE93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2" name="Picture 15">
                <a:extLst>
                  <a:ext uri="{FF2B5EF4-FFF2-40B4-BE49-F238E27FC236}">
                    <a16:creationId xmlns:a16="http://schemas.microsoft.com/office/drawing/2014/main" id="{63844FE2-F903-4F87-AD6A-63C6A86851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3" name="Picture 16">
                <a:extLst>
                  <a:ext uri="{FF2B5EF4-FFF2-40B4-BE49-F238E27FC236}">
                    <a16:creationId xmlns:a16="http://schemas.microsoft.com/office/drawing/2014/main" id="{F2F64FC4-7F90-4E8C-817C-198241323C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4" name="Picture 17">
                <a:extLst>
                  <a:ext uri="{FF2B5EF4-FFF2-40B4-BE49-F238E27FC236}">
                    <a16:creationId xmlns:a16="http://schemas.microsoft.com/office/drawing/2014/main" id="{B9B52E25-6154-4A83-B4F6-D39C181960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5" name="Picture 18">
                <a:extLst>
                  <a:ext uri="{FF2B5EF4-FFF2-40B4-BE49-F238E27FC236}">
                    <a16:creationId xmlns:a16="http://schemas.microsoft.com/office/drawing/2014/main" id="{90DCD83F-80B9-4C6C-A1A3-6E8C3DCDBA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6" name="Picture 19">
                <a:extLst>
                  <a:ext uri="{FF2B5EF4-FFF2-40B4-BE49-F238E27FC236}">
                    <a16:creationId xmlns:a16="http://schemas.microsoft.com/office/drawing/2014/main" id="{2937AC83-C9F0-4766-AA8C-9FB4BE3448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7" name="Picture 20">
                <a:extLst>
                  <a:ext uri="{FF2B5EF4-FFF2-40B4-BE49-F238E27FC236}">
                    <a16:creationId xmlns:a16="http://schemas.microsoft.com/office/drawing/2014/main" id="{A5F46995-C8A3-45F1-95F6-07F1FF4C69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8" name="Picture 21">
                <a:extLst>
                  <a:ext uri="{FF2B5EF4-FFF2-40B4-BE49-F238E27FC236}">
                    <a16:creationId xmlns:a16="http://schemas.microsoft.com/office/drawing/2014/main" id="{AE0560F0-5117-45EA-A085-6CD42A0AD1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9" name="Picture 22">
                <a:extLst>
                  <a:ext uri="{FF2B5EF4-FFF2-40B4-BE49-F238E27FC236}">
                    <a16:creationId xmlns:a16="http://schemas.microsoft.com/office/drawing/2014/main" id="{073867F2-9FD1-4097-8795-F6F1A81175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0" name="Picture 23">
                <a:extLst>
                  <a:ext uri="{FF2B5EF4-FFF2-40B4-BE49-F238E27FC236}">
                    <a16:creationId xmlns:a16="http://schemas.microsoft.com/office/drawing/2014/main" id="{11E7A852-43D9-40AA-B8BA-16F903289A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40" name="Group 56">
              <a:extLst>
                <a:ext uri="{FF2B5EF4-FFF2-40B4-BE49-F238E27FC236}">
                  <a16:creationId xmlns:a16="http://schemas.microsoft.com/office/drawing/2014/main" id="{BF690E50-C91F-4D64-B24C-7347C40CF96D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441" name="Picture 14">
                <a:extLst>
                  <a:ext uri="{FF2B5EF4-FFF2-40B4-BE49-F238E27FC236}">
                    <a16:creationId xmlns:a16="http://schemas.microsoft.com/office/drawing/2014/main" id="{5C8DD601-99BD-4B56-95B1-4F857A187F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2" name="Picture 15">
                <a:extLst>
                  <a:ext uri="{FF2B5EF4-FFF2-40B4-BE49-F238E27FC236}">
                    <a16:creationId xmlns:a16="http://schemas.microsoft.com/office/drawing/2014/main" id="{C84ECE92-3E63-4B76-851D-EF8AA5F225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3" name="Picture 16">
                <a:extLst>
                  <a:ext uri="{FF2B5EF4-FFF2-40B4-BE49-F238E27FC236}">
                    <a16:creationId xmlns:a16="http://schemas.microsoft.com/office/drawing/2014/main" id="{F52968B9-546B-4D4A-86FA-B5EF8957C4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4" name="Picture 17">
                <a:extLst>
                  <a:ext uri="{FF2B5EF4-FFF2-40B4-BE49-F238E27FC236}">
                    <a16:creationId xmlns:a16="http://schemas.microsoft.com/office/drawing/2014/main" id="{B55D3AEC-A1F9-4E0F-A4F0-0BC5A6C743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5" name="Picture 18">
                <a:extLst>
                  <a:ext uri="{FF2B5EF4-FFF2-40B4-BE49-F238E27FC236}">
                    <a16:creationId xmlns:a16="http://schemas.microsoft.com/office/drawing/2014/main" id="{571793FC-44B1-4634-8A24-ACFD5F7535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6" name="Picture 19">
                <a:extLst>
                  <a:ext uri="{FF2B5EF4-FFF2-40B4-BE49-F238E27FC236}">
                    <a16:creationId xmlns:a16="http://schemas.microsoft.com/office/drawing/2014/main" id="{49CEA5E3-0E2C-49B1-BDD6-D6D9482946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7" name="Picture 20">
                <a:extLst>
                  <a:ext uri="{FF2B5EF4-FFF2-40B4-BE49-F238E27FC236}">
                    <a16:creationId xmlns:a16="http://schemas.microsoft.com/office/drawing/2014/main" id="{57D13EB7-EAC6-4026-9269-BFC41E0B2F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8" name="Picture 21">
                <a:extLst>
                  <a:ext uri="{FF2B5EF4-FFF2-40B4-BE49-F238E27FC236}">
                    <a16:creationId xmlns:a16="http://schemas.microsoft.com/office/drawing/2014/main" id="{CC564F33-F61A-4AB6-BD72-1495B716D5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9" name="Picture 22">
                <a:extLst>
                  <a:ext uri="{FF2B5EF4-FFF2-40B4-BE49-F238E27FC236}">
                    <a16:creationId xmlns:a16="http://schemas.microsoft.com/office/drawing/2014/main" id="{EAE64B81-CCB4-49A4-BA31-7DFE933275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0" name="Picture 23">
                <a:extLst>
                  <a:ext uri="{FF2B5EF4-FFF2-40B4-BE49-F238E27FC236}">
                    <a16:creationId xmlns:a16="http://schemas.microsoft.com/office/drawing/2014/main" id="{2DE2008E-54A6-4D98-9BF1-57F83E8DA9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762" name="Group 56">
            <a:extLst>
              <a:ext uri="{FF2B5EF4-FFF2-40B4-BE49-F238E27FC236}">
                <a16:creationId xmlns:a16="http://schemas.microsoft.com/office/drawing/2014/main" id="{3E0C55BD-5209-48A3-9F15-1D4B5E6AE044}"/>
              </a:ext>
            </a:extLst>
          </p:cNvPr>
          <p:cNvGrpSpPr/>
          <p:nvPr/>
        </p:nvGrpSpPr>
        <p:grpSpPr>
          <a:xfrm>
            <a:off x="4163367" y="1511824"/>
            <a:ext cx="1539560" cy="171967"/>
            <a:chOff x="7746380" y="2949426"/>
            <a:chExt cx="2188691" cy="244475"/>
          </a:xfrm>
        </p:grpSpPr>
        <p:pic>
          <p:nvPicPr>
            <p:cNvPr id="763" name="Picture 14">
              <a:extLst>
                <a:ext uri="{FF2B5EF4-FFF2-40B4-BE49-F238E27FC236}">
                  <a16:creationId xmlns:a16="http://schemas.microsoft.com/office/drawing/2014/main" id="{95B9246E-E532-4EB2-982E-AE30FC9CBE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64" name="Picture 15">
              <a:extLst>
                <a:ext uri="{FF2B5EF4-FFF2-40B4-BE49-F238E27FC236}">
                  <a16:creationId xmlns:a16="http://schemas.microsoft.com/office/drawing/2014/main" id="{CFDCB2C3-ABA2-46AC-BA2A-8A9AA5AF42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65" name="Picture 16">
              <a:extLst>
                <a:ext uri="{FF2B5EF4-FFF2-40B4-BE49-F238E27FC236}">
                  <a16:creationId xmlns:a16="http://schemas.microsoft.com/office/drawing/2014/main" id="{01AA608A-3FAB-47DD-BB9D-6B5218990F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66" name="Picture 17">
              <a:extLst>
                <a:ext uri="{FF2B5EF4-FFF2-40B4-BE49-F238E27FC236}">
                  <a16:creationId xmlns:a16="http://schemas.microsoft.com/office/drawing/2014/main" id="{1C02C906-051F-477D-B8B6-B6B0D515DA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67" name="Picture 18">
              <a:extLst>
                <a:ext uri="{FF2B5EF4-FFF2-40B4-BE49-F238E27FC236}">
                  <a16:creationId xmlns:a16="http://schemas.microsoft.com/office/drawing/2014/main" id="{ED7BDBB7-0BF9-4719-8D73-7699E1C5289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68" name="Picture 19">
              <a:extLst>
                <a:ext uri="{FF2B5EF4-FFF2-40B4-BE49-F238E27FC236}">
                  <a16:creationId xmlns:a16="http://schemas.microsoft.com/office/drawing/2014/main" id="{162BB970-8CA0-4FC9-8506-9F57DA43C99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69" name="Picture 20">
              <a:extLst>
                <a:ext uri="{FF2B5EF4-FFF2-40B4-BE49-F238E27FC236}">
                  <a16:creationId xmlns:a16="http://schemas.microsoft.com/office/drawing/2014/main" id="{6CB4DC03-B53A-42BB-8A03-494BD6EFDC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70" name="Picture 21">
              <a:extLst>
                <a:ext uri="{FF2B5EF4-FFF2-40B4-BE49-F238E27FC236}">
                  <a16:creationId xmlns:a16="http://schemas.microsoft.com/office/drawing/2014/main" id="{ECBF3950-2492-47F1-A5F3-2CD39A01E2F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71" name="Picture 22">
              <a:extLst>
                <a:ext uri="{FF2B5EF4-FFF2-40B4-BE49-F238E27FC236}">
                  <a16:creationId xmlns:a16="http://schemas.microsoft.com/office/drawing/2014/main" id="{5311552D-2A9A-4212-AB57-8681E7428F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72" name="Picture 23">
              <a:extLst>
                <a:ext uri="{FF2B5EF4-FFF2-40B4-BE49-F238E27FC236}">
                  <a16:creationId xmlns:a16="http://schemas.microsoft.com/office/drawing/2014/main" id="{3B535EA7-58F0-445B-9D0C-D1E272EB795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73" name="Group 56">
            <a:extLst>
              <a:ext uri="{FF2B5EF4-FFF2-40B4-BE49-F238E27FC236}">
                <a16:creationId xmlns:a16="http://schemas.microsoft.com/office/drawing/2014/main" id="{0E473E4B-BF75-4206-9DEC-D0B2F8972A6F}"/>
              </a:ext>
            </a:extLst>
          </p:cNvPr>
          <p:cNvGrpSpPr/>
          <p:nvPr/>
        </p:nvGrpSpPr>
        <p:grpSpPr>
          <a:xfrm>
            <a:off x="4163367" y="1955382"/>
            <a:ext cx="1539560" cy="171967"/>
            <a:chOff x="7746380" y="2949426"/>
            <a:chExt cx="2188691" cy="244475"/>
          </a:xfrm>
        </p:grpSpPr>
        <p:pic>
          <p:nvPicPr>
            <p:cNvPr id="774" name="Picture 14">
              <a:extLst>
                <a:ext uri="{FF2B5EF4-FFF2-40B4-BE49-F238E27FC236}">
                  <a16:creationId xmlns:a16="http://schemas.microsoft.com/office/drawing/2014/main" id="{33F06635-3003-49C3-AF9D-F907155096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75" name="Picture 15">
              <a:extLst>
                <a:ext uri="{FF2B5EF4-FFF2-40B4-BE49-F238E27FC236}">
                  <a16:creationId xmlns:a16="http://schemas.microsoft.com/office/drawing/2014/main" id="{FEEB4238-D13E-4867-9CF3-3433F75F68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76" name="Picture 16">
              <a:extLst>
                <a:ext uri="{FF2B5EF4-FFF2-40B4-BE49-F238E27FC236}">
                  <a16:creationId xmlns:a16="http://schemas.microsoft.com/office/drawing/2014/main" id="{C23CC592-4D27-4644-A9F5-6FF34AAD9BC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77" name="Picture 17">
              <a:extLst>
                <a:ext uri="{FF2B5EF4-FFF2-40B4-BE49-F238E27FC236}">
                  <a16:creationId xmlns:a16="http://schemas.microsoft.com/office/drawing/2014/main" id="{AD7E9480-1330-4336-913E-D3291F9170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78" name="Picture 18">
              <a:extLst>
                <a:ext uri="{FF2B5EF4-FFF2-40B4-BE49-F238E27FC236}">
                  <a16:creationId xmlns:a16="http://schemas.microsoft.com/office/drawing/2014/main" id="{244875BB-3887-4D4F-B3B0-D716C5B24A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79" name="Picture 19">
              <a:extLst>
                <a:ext uri="{FF2B5EF4-FFF2-40B4-BE49-F238E27FC236}">
                  <a16:creationId xmlns:a16="http://schemas.microsoft.com/office/drawing/2014/main" id="{250C0915-359B-4DD6-A053-1859C7E544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0" name="Picture 20">
              <a:extLst>
                <a:ext uri="{FF2B5EF4-FFF2-40B4-BE49-F238E27FC236}">
                  <a16:creationId xmlns:a16="http://schemas.microsoft.com/office/drawing/2014/main" id="{60E68CC6-C1DC-44A2-B36A-3D66D9CC13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1" name="Picture 21">
              <a:extLst>
                <a:ext uri="{FF2B5EF4-FFF2-40B4-BE49-F238E27FC236}">
                  <a16:creationId xmlns:a16="http://schemas.microsoft.com/office/drawing/2014/main" id="{498E7622-42C4-4957-8D3F-BCAAF420B0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2" name="Picture 22">
              <a:extLst>
                <a:ext uri="{FF2B5EF4-FFF2-40B4-BE49-F238E27FC236}">
                  <a16:creationId xmlns:a16="http://schemas.microsoft.com/office/drawing/2014/main" id="{FD27F192-226B-4D56-BB75-6EAC62E9BF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3" name="Picture 23">
              <a:extLst>
                <a:ext uri="{FF2B5EF4-FFF2-40B4-BE49-F238E27FC236}">
                  <a16:creationId xmlns:a16="http://schemas.microsoft.com/office/drawing/2014/main" id="{D6F4AE0E-40D2-43F0-A196-E47D61761A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84" name="Group 56">
            <a:extLst>
              <a:ext uri="{FF2B5EF4-FFF2-40B4-BE49-F238E27FC236}">
                <a16:creationId xmlns:a16="http://schemas.microsoft.com/office/drawing/2014/main" id="{04A7DDF7-E0A9-4E89-BD07-D059CF642A5D}"/>
              </a:ext>
            </a:extLst>
          </p:cNvPr>
          <p:cNvGrpSpPr/>
          <p:nvPr/>
        </p:nvGrpSpPr>
        <p:grpSpPr>
          <a:xfrm>
            <a:off x="4163367" y="2404624"/>
            <a:ext cx="1539560" cy="171967"/>
            <a:chOff x="7746380" y="2949426"/>
            <a:chExt cx="2188691" cy="244475"/>
          </a:xfrm>
        </p:grpSpPr>
        <p:pic>
          <p:nvPicPr>
            <p:cNvPr id="785" name="Picture 14">
              <a:extLst>
                <a:ext uri="{FF2B5EF4-FFF2-40B4-BE49-F238E27FC236}">
                  <a16:creationId xmlns:a16="http://schemas.microsoft.com/office/drawing/2014/main" id="{00325B29-A1E8-4870-AFB1-6BD0887DC8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6" name="Picture 15">
              <a:extLst>
                <a:ext uri="{FF2B5EF4-FFF2-40B4-BE49-F238E27FC236}">
                  <a16:creationId xmlns:a16="http://schemas.microsoft.com/office/drawing/2014/main" id="{9C7B3B99-B424-46C0-B5D8-733B9A793F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7" name="Picture 16">
              <a:extLst>
                <a:ext uri="{FF2B5EF4-FFF2-40B4-BE49-F238E27FC236}">
                  <a16:creationId xmlns:a16="http://schemas.microsoft.com/office/drawing/2014/main" id="{3ED0575A-38D3-4C33-989D-177B6B3730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8" name="Picture 17">
              <a:extLst>
                <a:ext uri="{FF2B5EF4-FFF2-40B4-BE49-F238E27FC236}">
                  <a16:creationId xmlns:a16="http://schemas.microsoft.com/office/drawing/2014/main" id="{794BE498-A405-4025-8D8C-6EAA193BA56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9" name="Picture 18">
              <a:extLst>
                <a:ext uri="{FF2B5EF4-FFF2-40B4-BE49-F238E27FC236}">
                  <a16:creationId xmlns:a16="http://schemas.microsoft.com/office/drawing/2014/main" id="{95EBC2DD-E709-499F-A9E7-59CF74743D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0" name="Picture 19">
              <a:extLst>
                <a:ext uri="{FF2B5EF4-FFF2-40B4-BE49-F238E27FC236}">
                  <a16:creationId xmlns:a16="http://schemas.microsoft.com/office/drawing/2014/main" id="{E1F52A3A-A552-4584-B500-F74721FF04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1" name="Picture 20">
              <a:extLst>
                <a:ext uri="{FF2B5EF4-FFF2-40B4-BE49-F238E27FC236}">
                  <a16:creationId xmlns:a16="http://schemas.microsoft.com/office/drawing/2014/main" id="{93EA1998-285E-4E1B-8065-1F14F1C2EA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2" name="Picture 21">
              <a:extLst>
                <a:ext uri="{FF2B5EF4-FFF2-40B4-BE49-F238E27FC236}">
                  <a16:creationId xmlns:a16="http://schemas.microsoft.com/office/drawing/2014/main" id="{F018C0DB-4207-4571-BC09-0DA3A3E78A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3" name="Picture 22">
              <a:extLst>
                <a:ext uri="{FF2B5EF4-FFF2-40B4-BE49-F238E27FC236}">
                  <a16:creationId xmlns:a16="http://schemas.microsoft.com/office/drawing/2014/main" id="{CD434CA4-ADA2-4AC5-BA50-3D967FCE08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4" name="Picture 23">
              <a:extLst>
                <a:ext uri="{FF2B5EF4-FFF2-40B4-BE49-F238E27FC236}">
                  <a16:creationId xmlns:a16="http://schemas.microsoft.com/office/drawing/2014/main" id="{BFD76611-1F6F-4FFE-9185-BBDC674C03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95" name="Group 56">
            <a:extLst>
              <a:ext uri="{FF2B5EF4-FFF2-40B4-BE49-F238E27FC236}">
                <a16:creationId xmlns:a16="http://schemas.microsoft.com/office/drawing/2014/main" id="{7310F0D4-E8E3-4F0D-AB55-A415A7786779}"/>
              </a:ext>
            </a:extLst>
          </p:cNvPr>
          <p:cNvGrpSpPr/>
          <p:nvPr/>
        </p:nvGrpSpPr>
        <p:grpSpPr>
          <a:xfrm>
            <a:off x="4160141" y="2860918"/>
            <a:ext cx="1539560" cy="171967"/>
            <a:chOff x="7746380" y="2949426"/>
            <a:chExt cx="2188691" cy="244475"/>
          </a:xfrm>
        </p:grpSpPr>
        <p:pic>
          <p:nvPicPr>
            <p:cNvPr id="796" name="Picture 14">
              <a:extLst>
                <a:ext uri="{FF2B5EF4-FFF2-40B4-BE49-F238E27FC236}">
                  <a16:creationId xmlns:a16="http://schemas.microsoft.com/office/drawing/2014/main" id="{7981845B-F7B9-47F3-92E8-5363ABBCF6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7" name="Picture 15">
              <a:extLst>
                <a:ext uri="{FF2B5EF4-FFF2-40B4-BE49-F238E27FC236}">
                  <a16:creationId xmlns:a16="http://schemas.microsoft.com/office/drawing/2014/main" id="{69C18A5A-50A0-4A7E-BD32-D7461081CCD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8" name="Picture 16">
              <a:extLst>
                <a:ext uri="{FF2B5EF4-FFF2-40B4-BE49-F238E27FC236}">
                  <a16:creationId xmlns:a16="http://schemas.microsoft.com/office/drawing/2014/main" id="{DDC72406-FA48-4AB0-A985-18A2417B8A9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9" name="Picture 17">
              <a:extLst>
                <a:ext uri="{FF2B5EF4-FFF2-40B4-BE49-F238E27FC236}">
                  <a16:creationId xmlns:a16="http://schemas.microsoft.com/office/drawing/2014/main" id="{FE3A92ED-5260-44E9-B5EC-CAA557B42C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00" name="Picture 18">
              <a:extLst>
                <a:ext uri="{FF2B5EF4-FFF2-40B4-BE49-F238E27FC236}">
                  <a16:creationId xmlns:a16="http://schemas.microsoft.com/office/drawing/2014/main" id="{8CF8DA18-52CF-4ACF-8A93-03136FC7E2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01" name="Picture 19">
              <a:extLst>
                <a:ext uri="{FF2B5EF4-FFF2-40B4-BE49-F238E27FC236}">
                  <a16:creationId xmlns:a16="http://schemas.microsoft.com/office/drawing/2014/main" id="{D670CF51-DA88-42B8-AC12-6729BD030B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02" name="Picture 20">
              <a:extLst>
                <a:ext uri="{FF2B5EF4-FFF2-40B4-BE49-F238E27FC236}">
                  <a16:creationId xmlns:a16="http://schemas.microsoft.com/office/drawing/2014/main" id="{91680D47-78E9-40A8-A7EF-22F40F1DB5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03" name="Picture 21">
              <a:extLst>
                <a:ext uri="{FF2B5EF4-FFF2-40B4-BE49-F238E27FC236}">
                  <a16:creationId xmlns:a16="http://schemas.microsoft.com/office/drawing/2014/main" id="{32BA1D04-1299-4DC3-81C1-1CB2A8473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04" name="Picture 22">
              <a:extLst>
                <a:ext uri="{FF2B5EF4-FFF2-40B4-BE49-F238E27FC236}">
                  <a16:creationId xmlns:a16="http://schemas.microsoft.com/office/drawing/2014/main" id="{9994900E-EE28-42E9-BCB7-81A37DEA873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05" name="Picture 23">
              <a:extLst>
                <a:ext uri="{FF2B5EF4-FFF2-40B4-BE49-F238E27FC236}">
                  <a16:creationId xmlns:a16="http://schemas.microsoft.com/office/drawing/2014/main" id="{44637EE1-D131-42F8-ADAF-A8104A45E82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06" name="Group 56">
            <a:extLst>
              <a:ext uri="{FF2B5EF4-FFF2-40B4-BE49-F238E27FC236}">
                <a16:creationId xmlns:a16="http://schemas.microsoft.com/office/drawing/2014/main" id="{911F342C-4986-4189-981B-812D7A88C033}"/>
              </a:ext>
            </a:extLst>
          </p:cNvPr>
          <p:cNvGrpSpPr/>
          <p:nvPr/>
        </p:nvGrpSpPr>
        <p:grpSpPr>
          <a:xfrm>
            <a:off x="4163367" y="3306168"/>
            <a:ext cx="1539560" cy="171967"/>
            <a:chOff x="7746380" y="2949426"/>
            <a:chExt cx="2188691" cy="244475"/>
          </a:xfrm>
        </p:grpSpPr>
        <p:pic>
          <p:nvPicPr>
            <p:cNvPr id="807" name="Picture 14">
              <a:extLst>
                <a:ext uri="{FF2B5EF4-FFF2-40B4-BE49-F238E27FC236}">
                  <a16:creationId xmlns:a16="http://schemas.microsoft.com/office/drawing/2014/main" id="{73456CAB-E376-4F1D-AF88-5818EBC032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08" name="Picture 15">
              <a:extLst>
                <a:ext uri="{FF2B5EF4-FFF2-40B4-BE49-F238E27FC236}">
                  <a16:creationId xmlns:a16="http://schemas.microsoft.com/office/drawing/2014/main" id="{10FFDB4A-B510-4533-9766-E9A72BB1A6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09" name="Picture 16">
              <a:extLst>
                <a:ext uri="{FF2B5EF4-FFF2-40B4-BE49-F238E27FC236}">
                  <a16:creationId xmlns:a16="http://schemas.microsoft.com/office/drawing/2014/main" id="{AEBC89C8-5046-4828-ABDC-3692FF3856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0" name="Picture 17">
              <a:extLst>
                <a:ext uri="{FF2B5EF4-FFF2-40B4-BE49-F238E27FC236}">
                  <a16:creationId xmlns:a16="http://schemas.microsoft.com/office/drawing/2014/main" id="{6EC27D1A-3C24-473E-B3EA-EB130DF1E7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1" name="Picture 18">
              <a:extLst>
                <a:ext uri="{FF2B5EF4-FFF2-40B4-BE49-F238E27FC236}">
                  <a16:creationId xmlns:a16="http://schemas.microsoft.com/office/drawing/2014/main" id="{4C178175-CBF9-4325-8A4B-5939A05747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2" name="Picture 19">
              <a:extLst>
                <a:ext uri="{FF2B5EF4-FFF2-40B4-BE49-F238E27FC236}">
                  <a16:creationId xmlns:a16="http://schemas.microsoft.com/office/drawing/2014/main" id="{E0D4C0F0-1A49-4941-8E07-7B33495726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3" name="Picture 20">
              <a:extLst>
                <a:ext uri="{FF2B5EF4-FFF2-40B4-BE49-F238E27FC236}">
                  <a16:creationId xmlns:a16="http://schemas.microsoft.com/office/drawing/2014/main" id="{2CF8DD2D-30EF-4E9E-A117-9A6D51593C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4" name="Picture 21">
              <a:extLst>
                <a:ext uri="{FF2B5EF4-FFF2-40B4-BE49-F238E27FC236}">
                  <a16:creationId xmlns:a16="http://schemas.microsoft.com/office/drawing/2014/main" id="{8AF254B7-91B5-4A3A-83A2-90BCC2B992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5" name="Picture 22">
              <a:extLst>
                <a:ext uri="{FF2B5EF4-FFF2-40B4-BE49-F238E27FC236}">
                  <a16:creationId xmlns:a16="http://schemas.microsoft.com/office/drawing/2014/main" id="{6D1F90F7-95DB-4891-B54C-9834145AE3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6" name="Picture 23">
              <a:extLst>
                <a:ext uri="{FF2B5EF4-FFF2-40B4-BE49-F238E27FC236}">
                  <a16:creationId xmlns:a16="http://schemas.microsoft.com/office/drawing/2014/main" id="{49535545-27CF-4D8F-ABB8-E93A54E263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17" name="Group 56">
            <a:extLst>
              <a:ext uri="{FF2B5EF4-FFF2-40B4-BE49-F238E27FC236}">
                <a16:creationId xmlns:a16="http://schemas.microsoft.com/office/drawing/2014/main" id="{58E2AB7F-E263-4D8A-9FEC-39580A1FB109}"/>
              </a:ext>
            </a:extLst>
          </p:cNvPr>
          <p:cNvGrpSpPr/>
          <p:nvPr/>
        </p:nvGrpSpPr>
        <p:grpSpPr>
          <a:xfrm>
            <a:off x="4159962" y="3751418"/>
            <a:ext cx="1539560" cy="171967"/>
            <a:chOff x="7746380" y="2949426"/>
            <a:chExt cx="2188691" cy="244475"/>
          </a:xfrm>
        </p:grpSpPr>
        <p:pic>
          <p:nvPicPr>
            <p:cNvPr id="818" name="Picture 14">
              <a:extLst>
                <a:ext uri="{FF2B5EF4-FFF2-40B4-BE49-F238E27FC236}">
                  <a16:creationId xmlns:a16="http://schemas.microsoft.com/office/drawing/2014/main" id="{C499B435-3559-4DEF-8BBC-E38258F84D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9" name="Picture 15">
              <a:extLst>
                <a:ext uri="{FF2B5EF4-FFF2-40B4-BE49-F238E27FC236}">
                  <a16:creationId xmlns:a16="http://schemas.microsoft.com/office/drawing/2014/main" id="{CBFCEBAD-83C5-4293-BC93-E5AD718C13D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20" name="Picture 16">
              <a:extLst>
                <a:ext uri="{FF2B5EF4-FFF2-40B4-BE49-F238E27FC236}">
                  <a16:creationId xmlns:a16="http://schemas.microsoft.com/office/drawing/2014/main" id="{CB852098-317C-4352-B730-B0869CDFF3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21" name="Picture 17">
              <a:extLst>
                <a:ext uri="{FF2B5EF4-FFF2-40B4-BE49-F238E27FC236}">
                  <a16:creationId xmlns:a16="http://schemas.microsoft.com/office/drawing/2014/main" id="{2A72103F-0BBD-4119-A7DA-73DA653DD5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22" name="Picture 18">
              <a:extLst>
                <a:ext uri="{FF2B5EF4-FFF2-40B4-BE49-F238E27FC236}">
                  <a16:creationId xmlns:a16="http://schemas.microsoft.com/office/drawing/2014/main" id="{317A4CDF-5FEE-4A4C-8141-D6EA1FF3D7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23" name="Picture 19">
              <a:extLst>
                <a:ext uri="{FF2B5EF4-FFF2-40B4-BE49-F238E27FC236}">
                  <a16:creationId xmlns:a16="http://schemas.microsoft.com/office/drawing/2014/main" id="{12ADA94E-AD52-482F-B5C7-57619E5FCD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24" name="Picture 20">
              <a:extLst>
                <a:ext uri="{FF2B5EF4-FFF2-40B4-BE49-F238E27FC236}">
                  <a16:creationId xmlns:a16="http://schemas.microsoft.com/office/drawing/2014/main" id="{E639ACB5-D198-454B-A759-D1FC9AD392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25" name="Picture 21">
              <a:extLst>
                <a:ext uri="{FF2B5EF4-FFF2-40B4-BE49-F238E27FC236}">
                  <a16:creationId xmlns:a16="http://schemas.microsoft.com/office/drawing/2014/main" id="{ABFF550C-2D1A-4902-A3F4-38EA02FD9D0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26" name="Picture 22">
              <a:extLst>
                <a:ext uri="{FF2B5EF4-FFF2-40B4-BE49-F238E27FC236}">
                  <a16:creationId xmlns:a16="http://schemas.microsoft.com/office/drawing/2014/main" id="{4E560619-98DB-4D65-8EEF-CEC83286E5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27" name="Picture 23">
              <a:extLst>
                <a:ext uri="{FF2B5EF4-FFF2-40B4-BE49-F238E27FC236}">
                  <a16:creationId xmlns:a16="http://schemas.microsoft.com/office/drawing/2014/main" id="{B95ABDC7-A5C0-4159-B4DB-416004E6A0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28" name="Group 56">
            <a:extLst>
              <a:ext uri="{FF2B5EF4-FFF2-40B4-BE49-F238E27FC236}">
                <a16:creationId xmlns:a16="http://schemas.microsoft.com/office/drawing/2014/main" id="{02D0D5E9-18A9-48F1-BF93-02C1DD61B1E5}"/>
              </a:ext>
            </a:extLst>
          </p:cNvPr>
          <p:cNvGrpSpPr/>
          <p:nvPr/>
        </p:nvGrpSpPr>
        <p:grpSpPr>
          <a:xfrm>
            <a:off x="4163367" y="4196668"/>
            <a:ext cx="1539560" cy="171967"/>
            <a:chOff x="7746380" y="2949426"/>
            <a:chExt cx="2188691" cy="244475"/>
          </a:xfrm>
        </p:grpSpPr>
        <p:pic>
          <p:nvPicPr>
            <p:cNvPr id="829" name="Picture 14">
              <a:extLst>
                <a:ext uri="{FF2B5EF4-FFF2-40B4-BE49-F238E27FC236}">
                  <a16:creationId xmlns:a16="http://schemas.microsoft.com/office/drawing/2014/main" id="{D80DA81C-32F6-44DC-979F-AE6240A428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0" name="Picture 15">
              <a:extLst>
                <a:ext uri="{FF2B5EF4-FFF2-40B4-BE49-F238E27FC236}">
                  <a16:creationId xmlns:a16="http://schemas.microsoft.com/office/drawing/2014/main" id="{9972C9A4-ED0B-47C0-9C9E-84187F426A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1" name="Picture 16">
              <a:extLst>
                <a:ext uri="{FF2B5EF4-FFF2-40B4-BE49-F238E27FC236}">
                  <a16:creationId xmlns:a16="http://schemas.microsoft.com/office/drawing/2014/main" id="{57498908-B9B8-436E-8CF9-01DEEDCC36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2" name="Picture 17">
              <a:extLst>
                <a:ext uri="{FF2B5EF4-FFF2-40B4-BE49-F238E27FC236}">
                  <a16:creationId xmlns:a16="http://schemas.microsoft.com/office/drawing/2014/main" id="{29CC6FF3-38B3-4261-9ACB-2C7B72DFD10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3" name="Picture 18">
              <a:extLst>
                <a:ext uri="{FF2B5EF4-FFF2-40B4-BE49-F238E27FC236}">
                  <a16:creationId xmlns:a16="http://schemas.microsoft.com/office/drawing/2014/main" id="{04412F03-534F-4185-B29B-075D5B7FEA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4" name="Picture 19">
              <a:extLst>
                <a:ext uri="{FF2B5EF4-FFF2-40B4-BE49-F238E27FC236}">
                  <a16:creationId xmlns:a16="http://schemas.microsoft.com/office/drawing/2014/main" id="{0573D656-0BE0-4D4F-A224-C8F0D3669A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5" name="Picture 20">
              <a:extLst>
                <a:ext uri="{FF2B5EF4-FFF2-40B4-BE49-F238E27FC236}">
                  <a16:creationId xmlns:a16="http://schemas.microsoft.com/office/drawing/2014/main" id="{2471586E-D616-448C-A81E-654E485022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6" name="Picture 21">
              <a:extLst>
                <a:ext uri="{FF2B5EF4-FFF2-40B4-BE49-F238E27FC236}">
                  <a16:creationId xmlns:a16="http://schemas.microsoft.com/office/drawing/2014/main" id="{BF5B05CF-ECC6-4511-89C3-5AFCDCF78F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7" name="Picture 22">
              <a:extLst>
                <a:ext uri="{FF2B5EF4-FFF2-40B4-BE49-F238E27FC236}">
                  <a16:creationId xmlns:a16="http://schemas.microsoft.com/office/drawing/2014/main" id="{B9A7BDFA-0967-4BE0-9C45-4C3BEA143A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8" name="Picture 23">
              <a:extLst>
                <a:ext uri="{FF2B5EF4-FFF2-40B4-BE49-F238E27FC236}">
                  <a16:creationId xmlns:a16="http://schemas.microsoft.com/office/drawing/2014/main" id="{24F80D32-4293-403B-B25A-CE0EEA6E12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39" name="Group 56">
            <a:extLst>
              <a:ext uri="{FF2B5EF4-FFF2-40B4-BE49-F238E27FC236}">
                <a16:creationId xmlns:a16="http://schemas.microsoft.com/office/drawing/2014/main" id="{F3FBD640-F93C-4F40-ADBD-0BEE0632DC1D}"/>
              </a:ext>
            </a:extLst>
          </p:cNvPr>
          <p:cNvGrpSpPr/>
          <p:nvPr/>
        </p:nvGrpSpPr>
        <p:grpSpPr>
          <a:xfrm>
            <a:off x="4166484" y="4641918"/>
            <a:ext cx="1539560" cy="171967"/>
            <a:chOff x="7746380" y="2949426"/>
            <a:chExt cx="2188691" cy="244475"/>
          </a:xfrm>
        </p:grpSpPr>
        <p:pic>
          <p:nvPicPr>
            <p:cNvPr id="840" name="Picture 14">
              <a:extLst>
                <a:ext uri="{FF2B5EF4-FFF2-40B4-BE49-F238E27FC236}">
                  <a16:creationId xmlns:a16="http://schemas.microsoft.com/office/drawing/2014/main" id="{901007F4-6B93-4CD9-BD50-B038382D15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1" name="Picture 15">
              <a:extLst>
                <a:ext uri="{FF2B5EF4-FFF2-40B4-BE49-F238E27FC236}">
                  <a16:creationId xmlns:a16="http://schemas.microsoft.com/office/drawing/2014/main" id="{1B5980D8-34A0-48FF-A0F7-4DFBEE4CAA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2" name="Picture 16">
              <a:extLst>
                <a:ext uri="{FF2B5EF4-FFF2-40B4-BE49-F238E27FC236}">
                  <a16:creationId xmlns:a16="http://schemas.microsoft.com/office/drawing/2014/main" id="{BCC02BBD-0269-4098-9CD9-04C537F5630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3" name="Picture 17">
              <a:extLst>
                <a:ext uri="{FF2B5EF4-FFF2-40B4-BE49-F238E27FC236}">
                  <a16:creationId xmlns:a16="http://schemas.microsoft.com/office/drawing/2014/main" id="{A1676350-BF43-4FCF-97DA-1A42839AC1B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4" name="Picture 18">
              <a:extLst>
                <a:ext uri="{FF2B5EF4-FFF2-40B4-BE49-F238E27FC236}">
                  <a16:creationId xmlns:a16="http://schemas.microsoft.com/office/drawing/2014/main" id="{8AEE4E90-61F5-4537-ACED-907218B9B4C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5" name="Picture 19">
              <a:extLst>
                <a:ext uri="{FF2B5EF4-FFF2-40B4-BE49-F238E27FC236}">
                  <a16:creationId xmlns:a16="http://schemas.microsoft.com/office/drawing/2014/main" id="{95017B77-608E-4AE3-B806-473E5359AA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6" name="Picture 20">
              <a:extLst>
                <a:ext uri="{FF2B5EF4-FFF2-40B4-BE49-F238E27FC236}">
                  <a16:creationId xmlns:a16="http://schemas.microsoft.com/office/drawing/2014/main" id="{7FF04702-1EB6-49EC-BC36-C16C4A365C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7" name="Picture 21">
              <a:extLst>
                <a:ext uri="{FF2B5EF4-FFF2-40B4-BE49-F238E27FC236}">
                  <a16:creationId xmlns:a16="http://schemas.microsoft.com/office/drawing/2014/main" id="{A8AC7E1B-8F6D-41F4-91B4-FE484BAC763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8" name="Picture 22">
              <a:extLst>
                <a:ext uri="{FF2B5EF4-FFF2-40B4-BE49-F238E27FC236}">
                  <a16:creationId xmlns:a16="http://schemas.microsoft.com/office/drawing/2014/main" id="{92264D96-E3AD-41BB-8F28-D02308339A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9" name="Picture 23">
              <a:extLst>
                <a:ext uri="{FF2B5EF4-FFF2-40B4-BE49-F238E27FC236}">
                  <a16:creationId xmlns:a16="http://schemas.microsoft.com/office/drawing/2014/main" id="{654DB234-4713-4EE8-8626-E7C658AF0CC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50" name="Group 56">
            <a:extLst>
              <a:ext uri="{FF2B5EF4-FFF2-40B4-BE49-F238E27FC236}">
                <a16:creationId xmlns:a16="http://schemas.microsoft.com/office/drawing/2014/main" id="{F3090410-0D60-401C-9E73-184BD318539F}"/>
              </a:ext>
            </a:extLst>
          </p:cNvPr>
          <p:cNvGrpSpPr/>
          <p:nvPr/>
        </p:nvGrpSpPr>
        <p:grpSpPr>
          <a:xfrm>
            <a:off x="4162096" y="5087168"/>
            <a:ext cx="1539560" cy="171967"/>
            <a:chOff x="7746380" y="2949426"/>
            <a:chExt cx="2188691" cy="244475"/>
          </a:xfrm>
        </p:grpSpPr>
        <p:pic>
          <p:nvPicPr>
            <p:cNvPr id="851" name="Picture 14">
              <a:extLst>
                <a:ext uri="{FF2B5EF4-FFF2-40B4-BE49-F238E27FC236}">
                  <a16:creationId xmlns:a16="http://schemas.microsoft.com/office/drawing/2014/main" id="{869DDD0F-357D-449A-8706-6CFEE377D6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2" name="Picture 15">
              <a:extLst>
                <a:ext uri="{FF2B5EF4-FFF2-40B4-BE49-F238E27FC236}">
                  <a16:creationId xmlns:a16="http://schemas.microsoft.com/office/drawing/2014/main" id="{2CA40AC1-6F09-4BC6-A524-8E0581E16A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3" name="Picture 16">
              <a:extLst>
                <a:ext uri="{FF2B5EF4-FFF2-40B4-BE49-F238E27FC236}">
                  <a16:creationId xmlns:a16="http://schemas.microsoft.com/office/drawing/2014/main" id="{55DA2E09-7149-4C6D-ADCA-13F3B17A96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4" name="Picture 17">
              <a:extLst>
                <a:ext uri="{FF2B5EF4-FFF2-40B4-BE49-F238E27FC236}">
                  <a16:creationId xmlns:a16="http://schemas.microsoft.com/office/drawing/2014/main" id="{2E77F8AA-8FFC-4996-BD96-4E9222102F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5" name="Picture 18">
              <a:extLst>
                <a:ext uri="{FF2B5EF4-FFF2-40B4-BE49-F238E27FC236}">
                  <a16:creationId xmlns:a16="http://schemas.microsoft.com/office/drawing/2014/main" id="{9EC57609-B971-486A-A9E1-53BBED866A7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6" name="Picture 19">
              <a:extLst>
                <a:ext uri="{FF2B5EF4-FFF2-40B4-BE49-F238E27FC236}">
                  <a16:creationId xmlns:a16="http://schemas.microsoft.com/office/drawing/2014/main" id="{55ACFFFA-B594-4A44-B015-085CC2275C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7" name="Picture 20">
              <a:extLst>
                <a:ext uri="{FF2B5EF4-FFF2-40B4-BE49-F238E27FC236}">
                  <a16:creationId xmlns:a16="http://schemas.microsoft.com/office/drawing/2014/main" id="{CF36C622-7821-48C4-86AC-79FA83F2C0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8" name="Picture 21">
              <a:extLst>
                <a:ext uri="{FF2B5EF4-FFF2-40B4-BE49-F238E27FC236}">
                  <a16:creationId xmlns:a16="http://schemas.microsoft.com/office/drawing/2014/main" id="{36DFE30E-8D15-4E4E-9C16-E7E05B3BB7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9" name="Picture 22">
              <a:extLst>
                <a:ext uri="{FF2B5EF4-FFF2-40B4-BE49-F238E27FC236}">
                  <a16:creationId xmlns:a16="http://schemas.microsoft.com/office/drawing/2014/main" id="{0C7F3015-CDD2-41DD-B24D-5D30A137AE8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0" name="Picture 23">
              <a:extLst>
                <a:ext uri="{FF2B5EF4-FFF2-40B4-BE49-F238E27FC236}">
                  <a16:creationId xmlns:a16="http://schemas.microsoft.com/office/drawing/2014/main" id="{C331077A-6E10-4AF6-BD47-F967E90C75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61" name="Group 56">
            <a:extLst>
              <a:ext uri="{FF2B5EF4-FFF2-40B4-BE49-F238E27FC236}">
                <a16:creationId xmlns:a16="http://schemas.microsoft.com/office/drawing/2014/main" id="{8F19E168-E60F-4CB9-8D0F-2FEB30890869}"/>
              </a:ext>
            </a:extLst>
          </p:cNvPr>
          <p:cNvGrpSpPr/>
          <p:nvPr/>
        </p:nvGrpSpPr>
        <p:grpSpPr>
          <a:xfrm>
            <a:off x="4159522" y="5519119"/>
            <a:ext cx="1539560" cy="171967"/>
            <a:chOff x="7746380" y="2949426"/>
            <a:chExt cx="2188691" cy="244475"/>
          </a:xfrm>
        </p:grpSpPr>
        <p:pic>
          <p:nvPicPr>
            <p:cNvPr id="862" name="Picture 14">
              <a:extLst>
                <a:ext uri="{FF2B5EF4-FFF2-40B4-BE49-F238E27FC236}">
                  <a16:creationId xmlns:a16="http://schemas.microsoft.com/office/drawing/2014/main" id="{4498B569-2D55-4A62-B99C-00F55162230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3" name="Picture 15">
              <a:extLst>
                <a:ext uri="{FF2B5EF4-FFF2-40B4-BE49-F238E27FC236}">
                  <a16:creationId xmlns:a16="http://schemas.microsoft.com/office/drawing/2014/main" id="{F90DC6EF-6F5C-4F14-B21C-7FB837C370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4" name="Picture 16">
              <a:extLst>
                <a:ext uri="{FF2B5EF4-FFF2-40B4-BE49-F238E27FC236}">
                  <a16:creationId xmlns:a16="http://schemas.microsoft.com/office/drawing/2014/main" id="{67C47F6E-9EEC-4120-B92C-2EFED178B2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5" name="Picture 17">
              <a:extLst>
                <a:ext uri="{FF2B5EF4-FFF2-40B4-BE49-F238E27FC236}">
                  <a16:creationId xmlns:a16="http://schemas.microsoft.com/office/drawing/2014/main" id="{B68A6D42-4F51-4619-8366-7CCC2E234A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6" name="Picture 18">
              <a:extLst>
                <a:ext uri="{FF2B5EF4-FFF2-40B4-BE49-F238E27FC236}">
                  <a16:creationId xmlns:a16="http://schemas.microsoft.com/office/drawing/2014/main" id="{61546AAF-A7CC-4EF8-9ACF-3E2819F2B40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7" name="Picture 19">
              <a:extLst>
                <a:ext uri="{FF2B5EF4-FFF2-40B4-BE49-F238E27FC236}">
                  <a16:creationId xmlns:a16="http://schemas.microsoft.com/office/drawing/2014/main" id="{32DDDFCA-C6FE-4E24-B88E-E97C0A2E07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8" name="Picture 20">
              <a:extLst>
                <a:ext uri="{FF2B5EF4-FFF2-40B4-BE49-F238E27FC236}">
                  <a16:creationId xmlns:a16="http://schemas.microsoft.com/office/drawing/2014/main" id="{1895A026-549F-41D5-94F1-AB8E208C8D2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9" name="Picture 21">
              <a:extLst>
                <a:ext uri="{FF2B5EF4-FFF2-40B4-BE49-F238E27FC236}">
                  <a16:creationId xmlns:a16="http://schemas.microsoft.com/office/drawing/2014/main" id="{85F10294-6236-4744-A9DB-873B5C810F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0" name="Picture 22">
              <a:extLst>
                <a:ext uri="{FF2B5EF4-FFF2-40B4-BE49-F238E27FC236}">
                  <a16:creationId xmlns:a16="http://schemas.microsoft.com/office/drawing/2014/main" id="{FD69DD4C-0786-4C5F-AF19-CFD66E357D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1" name="Picture 23">
              <a:extLst>
                <a:ext uri="{FF2B5EF4-FFF2-40B4-BE49-F238E27FC236}">
                  <a16:creationId xmlns:a16="http://schemas.microsoft.com/office/drawing/2014/main" id="{293AE63D-ECAC-4B2C-A458-4323D0B94D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72" name="Group 871">
            <a:extLst>
              <a:ext uri="{FF2B5EF4-FFF2-40B4-BE49-F238E27FC236}">
                <a16:creationId xmlns:a16="http://schemas.microsoft.com/office/drawing/2014/main" id="{D18CD3C9-AC48-40B6-B19A-7AB761984891}"/>
              </a:ext>
            </a:extLst>
          </p:cNvPr>
          <p:cNvGrpSpPr/>
          <p:nvPr/>
        </p:nvGrpSpPr>
        <p:grpSpPr>
          <a:xfrm>
            <a:off x="4159522" y="1511824"/>
            <a:ext cx="1539562" cy="1515843"/>
            <a:chOff x="4975891" y="1527626"/>
            <a:chExt cx="1539562" cy="1515843"/>
          </a:xfrm>
        </p:grpSpPr>
        <p:grpSp>
          <p:nvGrpSpPr>
            <p:cNvPr id="873" name="Group 56">
              <a:extLst>
                <a:ext uri="{FF2B5EF4-FFF2-40B4-BE49-F238E27FC236}">
                  <a16:creationId xmlns:a16="http://schemas.microsoft.com/office/drawing/2014/main" id="{AA7925DC-C309-482C-A301-247F2A95966E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973" name="Picture 14">
                <a:extLst>
                  <a:ext uri="{FF2B5EF4-FFF2-40B4-BE49-F238E27FC236}">
                    <a16:creationId xmlns:a16="http://schemas.microsoft.com/office/drawing/2014/main" id="{46D8666F-D35E-455E-8FEC-00AD1620F3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4" name="Picture 15">
                <a:extLst>
                  <a:ext uri="{FF2B5EF4-FFF2-40B4-BE49-F238E27FC236}">
                    <a16:creationId xmlns:a16="http://schemas.microsoft.com/office/drawing/2014/main" id="{1920A91F-29F2-4375-83C9-8824A0FB13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5" name="Picture 16">
                <a:extLst>
                  <a:ext uri="{FF2B5EF4-FFF2-40B4-BE49-F238E27FC236}">
                    <a16:creationId xmlns:a16="http://schemas.microsoft.com/office/drawing/2014/main" id="{69EE68A2-EBF6-4EC5-8025-BC9B76A6C1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6" name="Picture 17">
                <a:extLst>
                  <a:ext uri="{FF2B5EF4-FFF2-40B4-BE49-F238E27FC236}">
                    <a16:creationId xmlns:a16="http://schemas.microsoft.com/office/drawing/2014/main" id="{60EAB43F-DF98-4AF5-A072-4013C9C626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7" name="Picture 18">
                <a:extLst>
                  <a:ext uri="{FF2B5EF4-FFF2-40B4-BE49-F238E27FC236}">
                    <a16:creationId xmlns:a16="http://schemas.microsoft.com/office/drawing/2014/main" id="{B36A1156-2E77-4FA8-9CDD-DBEC442604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8" name="Picture 19">
                <a:extLst>
                  <a:ext uri="{FF2B5EF4-FFF2-40B4-BE49-F238E27FC236}">
                    <a16:creationId xmlns:a16="http://schemas.microsoft.com/office/drawing/2014/main" id="{D8450479-89BA-43DF-B777-081A19B8E3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9" name="Picture 20">
                <a:extLst>
                  <a:ext uri="{FF2B5EF4-FFF2-40B4-BE49-F238E27FC236}">
                    <a16:creationId xmlns:a16="http://schemas.microsoft.com/office/drawing/2014/main" id="{6ECC5C1B-FB1B-485F-8941-61E21B7734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0" name="Picture 21">
                <a:extLst>
                  <a:ext uri="{FF2B5EF4-FFF2-40B4-BE49-F238E27FC236}">
                    <a16:creationId xmlns:a16="http://schemas.microsoft.com/office/drawing/2014/main" id="{61175F9A-B042-411D-85F6-459253CB6E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1" name="Picture 22">
                <a:extLst>
                  <a:ext uri="{FF2B5EF4-FFF2-40B4-BE49-F238E27FC236}">
                    <a16:creationId xmlns:a16="http://schemas.microsoft.com/office/drawing/2014/main" id="{78E51981-7E4D-4B99-BB6A-E3406B8C86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2" name="Picture 23">
                <a:extLst>
                  <a:ext uri="{FF2B5EF4-FFF2-40B4-BE49-F238E27FC236}">
                    <a16:creationId xmlns:a16="http://schemas.microsoft.com/office/drawing/2014/main" id="{572AA23F-3FCD-4E86-984A-0A34A9CDB7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74" name="Group 56">
              <a:extLst>
                <a:ext uri="{FF2B5EF4-FFF2-40B4-BE49-F238E27FC236}">
                  <a16:creationId xmlns:a16="http://schemas.microsoft.com/office/drawing/2014/main" id="{3B570E73-E70C-40BF-A85A-3B0F7ADDBABC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963" name="Picture 14">
                <a:extLst>
                  <a:ext uri="{FF2B5EF4-FFF2-40B4-BE49-F238E27FC236}">
                    <a16:creationId xmlns:a16="http://schemas.microsoft.com/office/drawing/2014/main" id="{055F5403-2F20-4241-886F-8046BFA0F6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4" name="Picture 15">
                <a:extLst>
                  <a:ext uri="{FF2B5EF4-FFF2-40B4-BE49-F238E27FC236}">
                    <a16:creationId xmlns:a16="http://schemas.microsoft.com/office/drawing/2014/main" id="{64D4EEC3-E342-457D-804D-19C5984E02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5" name="Picture 16">
                <a:extLst>
                  <a:ext uri="{FF2B5EF4-FFF2-40B4-BE49-F238E27FC236}">
                    <a16:creationId xmlns:a16="http://schemas.microsoft.com/office/drawing/2014/main" id="{67F88D90-9674-437F-A2DA-1BF9BE76D7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6" name="Picture 17">
                <a:extLst>
                  <a:ext uri="{FF2B5EF4-FFF2-40B4-BE49-F238E27FC236}">
                    <a16:creationId xmlns:a16="http://schemas.microsoft.com/office/drawing/2014/main" id="{ACE3426C-080D-4D10-A602-38B3081DF1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7" name="Picture 18">
                <a:extLst>
                  <a:ext uri="{FF2B5EF4-FFF2-40B4-BE49-F238E27FC236}">
                    <a16:creationId xmlns:a16="http://schemas.microsoft.com/office/drawing/2014/main" id="{2B41DC26-72BE-4C5A-9F80-1B0C3F56EF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8" name="Picture 19">
                <a:extLst>
                  <a:ext uri="{FF2B5EF4-FFF2-40B4-BE49-F238E27FC236}">
                    <a16:creationId xmlns:a16="http://schemas.microsoft.com/office/drawing/2014/main" id="{53D88200-FD39-4191-8DE2-E7A1E836E0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9" name="Picture 20">
                <a:extLst>
                  <a:ext uri="{FF2B5EF4-FFF2-40B4-BE49-F238E27FC236}">
                    <a16:creationId xmlns:a16="http://schemas.microsoft.com/office/drawing/2014/main" id="{4132BD8A-C7E1-485B-824F-EEB22AD35A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0" name="Picture 21">
                <a:extLst>
                  <a:ext uri="{FF2B5EF4-FFF2-40B4-BE49-F238E27FC236}">
                    <a16:creationId xmlns:a16="http://schemas.microsoft.com/office/drawing/2014/main" id="{2839175F-0DD1-4267-A75A-9505089333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1" name="Picture 22">
                <a:extLst>
                  <a:ext uri="{FF2B5EF4-FFF2-40B4-BE49-F238E27FC236}">
                    <a16:creationId xmlns:a16="http://schemas.microsoft.com/office/drawing/2014/main" id="{0081A576-870B-4B66-A867-4CD48C6CF6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2" name="Picture 23">
                <a:extLst>
                  <a:ext uri="{FF2B5EF4-FFF2-40B4-BE49-F238E27FC236}">
                    <a16:creationId xmlns:a16="http://schemas.microsoft.com/office/drawing/2014/main" id="{D6B5EBBA-B5B0-4E92-8BD0-2D25CF828F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75" name="Group 56">
              <a:extLst>
                <a:ext uri="{FF2B5EF4-FFF2-40B4-BE49-F238E27FC236}">
                  <a16:creationId xmlns:a16="http://schemas.microsoft.com/office/drawing/2014/main" id="{DA22F9B5-A16A-400D-AC17-4A7E021B6D2B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953" name="Picture 14">
                <a:extLst>
                  <a:ext uri="{FF2B5EF4-FFF2-40B4-BE49-F238E27FC236}">
                    <a16:creationId xmlns:a16="http://schemas.microsoft.com/office/drawing/2014/main" id="{99FA7FC1-9571-450F-989B-8532B4C653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4" name="Picture 15">
                <a:extLst>
                  <a:ext uri="{FF2B5EF4-FFF2-40B4-BE49-F238E27FC236}">
                    <a16:creationId xmlns:a16="http://schemas.microsoft.com/office/drawing/2014/main" id="{27BE58EF-F4DC-45DD-8D24-39703F5551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5" name="Picture 16">
                <a:extLst>
                  <a:ext uri="{FF2B5EF4-FFF2-40B4-BE49-F238E27FC236}">
                    <a16:creationId xmlns:a16="http://schemas.microsoft.com/office/drawing/2014/main" id="{0FFC5A1B-D2ED-413C-8278-891098F80D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6" name="Picture 17">
                <a:extLst>
                  <a:ext uri="{FF2B5EF4-FFF2-40B4-BE49-F238E27FC236}">
                    <a16:creationId xmlns:a16="http://schemas.microsoft.com/office/drawing/2014/main" id="{438A0EF6-2043-4AEB-80DA-0A19B233C2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7" name="Picture 18">
                <a:extLst>
                  <a:ext uri="{FF2B5EF4-FFF2-40B4-BE49-F238E27FC236}">
                    <a16:creationId xmlns:a16="http://schemas.microsoft.com/office/drawing/2014/main" id="{F8C26AE3-B597-4189-B046-A34725329B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8" name="Picture 19">
                <a:extLst>
                  <a:ext uri="{FF2B5EF4-FFF2-40B4-BE49-F238E27FC236}">
                    <a16:creationId xmlns:a16="http://schemas.microsoft.com/office/drawing/2014/main" id="{FEFE3E65-131C-4FB0-AD79-27A8F2FCBE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9" name="Picture 20">
                <a:extLst>
                  <a:ext uri="{FF2B5EF4-FFF2-40B4-BE49-F238E27FC236}">
                    <a16:creationId xmlns:a16="http://schemas.microsoft.com/office/drawing/2014/main" id="{F2A3A77D-621D-45E6-8A3C-05AB4FE9B2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0" name="Picture 21">
                <a:extLst>
                  <a:ext uri="{FF2B5EF4-FFF2-40B4-BE49-F238E27FC236}">
                    <a16:creationId xmlns:a16="http://schemas.microsoft.com/office/drawing/2014/main" id="{E981E297-D1E3-4BBC-BAF8-0DCE36F8A6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1" name="Picture 22">
                <a:extLst>
                  <a:ext uri="{FF2B5EF4-FFF2-40B4-BE49-F238E27FC236}">
                    <a16:creationId xmlns:a16="http://schemas.microsoft.com/office/drawing/2014/main" id="{7F2AD2A9-84FF-45C5-AEB0-F0ACF20372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2" name="Picture 23">
                <a:extLst>
                  <a:ext uri="{FF2B5EF4-FFF2-40B4-BE49-F238E27FC236}">
                    <a16:creationId xmlns:a16="http://schemas.microsoft.com/office/drawing/2014/main" id="{E7AD230C-4662-4F91-8F89-07FB13D96A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76" name="Group 56">
              <a:extLst>
                <a:ext uri="{FF2B5EF4-FFF2-40B4-BE49-F238E27FC236}">
                  <a16:creationId xmlns:a16="http://schemas.microsoft.com/office/drawing/2014/main" id="{FF2FB9E2-1E5C-46E7-91E1-A4C504932EB2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943" name="Picture 14">
                <a:extLst>
                  <a:ext uri="{FF2B5EF4-FFF2-40B4-BE49-F238E27FC236}">
                    <a16:creationId xmlns:a16="http://schemas.microsoft.com/office/drawing/2014/main" id="{4DD60B45-5888-48EA-910F-7793959E62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4" name="Picture 15">
                <a:extLst>
                  <a:ext uri="{FF2B5EF4-FFF2-40B4-BE49-F238E27FC236}">
                    <a16:creationId xmlns:a16="http://schemas.microsoft.com/office/drawing/2014/main" id="{06936442-E3EE-4E4D-B2D8-22A7AC0237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5" name="Picture 16">
                <a:extLst>
                  <a:ext uri="{FF2B5EF4-FFF2-40B4-BE49-F238E27FC236}">
                    <a16:creationId xmlns:a16="http://schemas.microsoft.com/office/drawing/2014/main" id="{2B88703D-2BC8-4ACD-BEEF-DEAC37E557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6" name="Picture 17">
                <a:extLst>
                  <a:ext uri="{FF2B5EF4-FFF2-40B4-BE49-F238E27FC236}">
                    <a16:creationId xmlns:a16="http://schemas.microsoft.com/office/drawing/2014/main" id="{FC02EBFC-99A6-4BA6-A6DC-B166E7DFE0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7" name="Picture 18">
                <a:extLst>
                  <a:ext uri="{FF2B5EF4-FFF2-40B4-BE49-F238E27FC236}">
                    <a16:creationId xmlns:a16="http://schemas.microsoft.com/office/drawing/2014/main" id="{3E95D177-3E50-4D9F-84B7-24D977D259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8" name="Picture 19">
                <a:extLst>
                  <a:ext uri="{FF2B5EF4-FFF2-40B4-BE49-F238E27FC236}">
                    <a16:creationId xmlns:a16="http://schemas.microsoft.com/office/drawing/2014/main" id="{DC2EF701-AC97-4BE0-9341-87C3813CBF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9" name="Picture 20">
                <a:extLst>
                  <a:ext uri="{FF2B5EF4-FFF2-40B4-BE49-F238E27FC236}">
                    <a16:creationId xmlns:a16="http://schemas.microsoft.com/office/drawing/2014/main" id="{3D71EFBC-629A-40C6-8357-1DDE7DBFE2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0" name="Picture 21">
                <a:extLst>
                  <a:ext uri="{FF2B5EF4-FFF2-40B4-BE49-F238E27FC236}">
                    <a16:creationId xmlns:a16="http://schemas.microsoft.com/office/drawing/2014/main" id="{64E8567B-83B7-4F79-9083-616BF868ED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1" name="Picture 22">
                <a:extLst>
                  <a:ext uri="{FF2B5EF4-FFF2-40B4-BE49-F238E27FC236}">
                    <a16:creationId xmlns:a16="http://schemas.microsoft.com/office/drawing/2014/main" id="{728C1E39-A01E-46CB-9F99-5ECFFBA8A4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2" name="Picture 23">
                <a:extLst>
                  <a:ext uri="{FF2B5EF4-FFF2-40B4-BE49-F238E27FC236}">
                    <a16:creationId xmlns:a16="http://schemas.microsoft.com/office/drawing/2014/main" id="{A367AC4A-C601-458C-8490-B833FBD818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77" name="Group 56">
              <a:extLst>
                <a:ext uri="{FF2B5EF4-FFF2-40B4-BE49-F238E27FC236}">
                  <a16:creationId xmlns:a16="http://schemas.microsoft.com/office/drawing/2014/main" id="{A5CF8FA5-79C7-409A-A3F4-21EA36EE6D09}"/>
                </a:ext>
              </a:extLst>
            </p:cNvPr>
            <p:cNvGrpSpPr/>
            <p:nvPr/>
          </p:nvGrpSpPr>
          <p:grpSpPr>
            <a:xfrm>
              <a:off x="4975892" y="2124922"/>
              <a:ext cx="1539560" cy="171968"/>
              <a:chOff x="7746380" y="2949426"/>
              <a:chExt cx="2188691" cy="244475"/>
            </a:xfrm>
          </p:grpSpPr>
          <p:pic>
            <p:nvPicPr>
              <p:cNvPr id="933" name="Picture 14">
                <a:extLst>
                  <a:ext uri="{FF2B5EF4-FFF2-40B4-BE49-F238E27FC236}">
                    <a16:creationId xmlns:a16="http://schemas.microsoft.com/office/drawing/2014/main" id="{E0051621-0567-46D9-B8AC-3D8DD60754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4" name="Picture 15">
                <a:extLst>
                  <a:ext uri="{FF2B5EF4-FFF2-40B4-BE49-F238E27FC236}">
                    <a16:creationId xmlns:a16="http://schemas.microsoft.com/office/drawing/2014/main" id="{19B8B8D2-FED0-42D5-9DDB-49C7F46D69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5" name="Picture 16">
                <a:extLst>
                  <a:ext uri="{FF2B5EF4-FFF2-40B4-BE49-F238E27FC236}">
                    <a16:creationId xmlns:a16="http://schemas.microsoft.com/office/drawing/2014/main" id="{9754B089-D238-4E5E-AE65-2B2A98E7EB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6" name="Picture 17">
                <a:extLst>
                  <a:ext uri="{FF2B5EF4-FFF2-40B4-BE49-F238E27FC236}">
                    <a16:creationId xmlns:a16="http://schemas.microsoft.com/office/drawing/2014/main" id="{4DE81094-B2FF-4A9C-A250-879D007A03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7" name="Picture 18">
                <a:extLst>
                  <a:ext uri="{FF2B5EF4-FFF2-40B4-BE49-F238E27FC236}">
                    <a16:creationId xmlns:a16="http://schemas.microsoft.com/office/drawing/2014/main" id="{279EA117-E122-469B-9516-CAC4610E3A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8" name="Picture 19">
                <a:extLst>
                  <a:ext uri="{FF2B5EF4-FFF2-40B4-BE49-F238E27FC236}">
                    <a16:creationId xmlns:a16="http://schemas.microsoft.com/office/drawing/2014/main" id="{66997C40-3800-4953-BD49-6CBD6D9742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9" name="Picture 20">
                <a:extLst>
                  <a:ext uri="{FF2B5EF4-FFF2-40B4-BE49-F238E27FC236}">
                    <a16:creationId xmlns:a16="http://schemas.microsoft.com/office/drawing/2014/main" id="{85EC4FC0-61F4-4BE5-8755-CE5B5C3E58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0" name="Picture 21">
                <a:extLst>
                  <a:ext uri="{FF2B5EF4-FFF2-40B4-BE49-F238E27FC236}">
                    <a16:creationId xmlns:a16="http://schemas.microsoft.com/office/drawing/2014/main" id="{BE45B81D-6EE4-4D0B-BCD6-EF98C91E78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1" name="Picture 22">
                <a:extLst>
                  <a:ext uri="{FF2B5EF4-FFF2-40B4-BE49-F238E27FC236}">
                    <a16:creationId xmlns:a16="http://schemas.microsoft.com/office/drawing/2014/main" id="{3D07FBC6-95C4-4957-B548-DB03D38674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2" name="Picture 23">
                <a:extLst>
                  <a:ext uri="{FF2B5EF4-FFF2-40B4-BE49-F238E27FC236}">
                    <a16:creationId xmlns:a16="http://schemas.microsoft.com/office/drawing/2014/main" id="{67C01A53-008B-448A-B062-9C4E989731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78" name="Group 56">
              <a:extLst>
                <a:ext uri="{FF2B5EF4-FFF2-40B4-BE49-F238E27FC236}">
                  <a16:creationId xmlns:a16="http://schemas.microsoft.com/office/drawing/2014/main" id="{1BF1BA61-8395-4C04-A8FF-5F595973AA97}"/>
                </a:ext>
              </a:extLst>
            </p:cNvPr>
            <p:cNvGrpSpPr/>
            <p:nvPr/>
          </p:nvGrpSpPr>
          <p:grpSpPr>
            <a:xfrm>
              <a:off x="4975892" y="2274243"/>
              <a:ext cx="1539560" cy="171968"/>
              <a:chOff x="7746380" y="2949426"/>
              <a:chExt cx="2188691" cy="244475"/>
            </a:xfrm>
          </p:grpSpPr>
          <p:pic>
            <p:nvPicPr>
              <p:cNvPr id="923" name="Picture 14">
                <a:extLst>
                  <a:ext uri="{FF2B5EF4-FFF2-40B4-BE49-F238E27FC236}">
                    <a16:creationId xmlns:a16="http://schemas.microsoft.com/office/drawing/2014/main" id="{94E2DD13-9B85-4D84-87D1-AB55E7B18E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4" name="Picture 15">
                <a:extLst>
                  <a:ext uri="{FF2B5EF4-FFF2-40B4-BE49-F238E27FC236}">
                    <a16:creationId xmlns:a16="http://schemas.microsoft.com/office/drawing/2014/main" id="{E342EF38-8B47-4C4B-8018-219E2EC68B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5" name="Picture 16">
                <a:extLst>
                  <a:ext uri="{FF2B5EF4-FFF2-40B4-BE49-F238E27FC236}">
                    <a16:creationId xmlns:a16="http://schemas.microsoft.com/office/drawing/2014/main" id="{83492E13-785B-4D99-9779-F619E2948C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6" name="Picture 17">
                <a:extLst>
                  <a:ext uri="{FF2B5EF4-FFF2-40B4-BE49-F238E27FC236}">
                    <a16:creationId xmlns:a16="http://schemas.microsoft.com/office/drawing/2014/main" id="{4D04BFAC-D5D0-4AB7-9B9A-EBE9F26586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7" name="Picture 18">
                <a:extLst>
                  <a:ext uri="{FF2B5EF4-FFF2-40B4-BE49-F238E27FC236}">
                    <a16:creationId xmlns:a16="http://schemas.microsoft.com/office/drawing/2014/main" id="{E89E34C3-3AD2-4D31-8432-0E159A8752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8" name="Picture 19">
                <a:extLst>
                  <a:ext uri="{FF2B5EF4-FFF2-40B4-BE49-F238E27FC236}">
                    <a16:creationId xmlns:a16="http://schemas.microsoft.com/office/drawing/2014/main" id="{B1B9256A-D289-4326-915E-24E1052522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9" name="Picture 20">
                <a:extLst>
                  <a:ext uri="{FF2B5EF4-FFF2-40B4-BE49-F238E27FC236}">
                    <a16:creationId xmlns:a16="http://schemas.microsoft.com/office/drawing/2014/main" id="{BC9B2F8E-0D92-4BB1-8F70-3769279839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0" name="Picture 21">
                <a:extLst>
                  <a:ext uri="{FF2B5EF4-FFF2-40B4-BE49-F238E27FC236}">
                    <a16:creationId xmlns:a16="http://schemas.microsoft.com/office/drawing/2014/main" id="{83F1AA25-EF1F-4CAA-883D-B8228FC19B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1" name="Picture 22">
                <a:extLst>
                  <a:ext uri="{FF2B5EF4-FFF2-40B4-BE49-F238E27FC236}">
                    <a16:creationId xmlns:a16="http://schemas.microsoft.com/office/drawing/2014/main" id="{76CCF9FB-9677-4AED-9928-781783F22E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2" name="Picture 23">
                <a:extLst>
                  <a:ext uri="{FF2B5EF4-FFF2-40B4-BE49-F238E27FC236}">
                    <a16:creationId xmlns:a16="http://schemas.microsoft.com/office/drawing/2014/main" id="{28363114-C9E6-4A9F-9FC8-A6E951E13B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79" name="Group 56">
              <a:extLst>
                <a:ext uri="{FF2B5EF4-FFF2-40B4-BE49-F238E27FC236}">
                  <a16:creationId xmlns:a16="http://schemas.microsoft.com/office/drawing/2014/main" id="{4CA459B0-BE8A-45DF-A104-A13FE7030769}"/>
                </a:ext>
              </a:extLst>
            </p:cNvPr>
            <p:cNvGrpSpPr/>
            <p:nvPr/>
          </p:nvGrpSpPr>
          <p:grpSpPr>
            <a:xfrm>
              <a:off x="4975892" y="2423564"/>
              <a:ext cx="1539560" cy="171968"/>
              <a:chOff x="7746380" y="2949426"/>
              <a:chExt cx="2188691" cy="244475"/>
            </a:xfrm>
          </p:grpSpPr>
          <p:pic>
            <p:nvPicPr>
              <p:cNvPr id="913" name="Picture 14">
                <a:extLst>
                  <a:ext uri="{FF2B5EF4-FFF2-40B4-BE49-F238E27FC236}">
                    <a16:creationId xmlns:a16="http://schemas.microsoft.com/office/drawing/2014/main" id="{737C7C86-DAA2-4603-9168-1515D9CD28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4" name="Picture 15">
                <a:extLst>
                  <a:ext uri="{FF2B5EF4-FFF2-40B4-BE49-F238E27FC236}">
                    <a16:creationId xmlns:a16="http://schemas.microsoft.com/office/drawing/2014/main" id="{7276A26C-671D-4DD1-8732-0B16E2C2F2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5" name="Picture 16">
                <a:extLst>
                  <a:ext uri="{FF2B5EF4-FFF2-40B4-BE49-F238E27FC236}">
                    <a16:creationId xmlns:a16="http://schemas.microsoft.com/office/drawing/2014/main" id="{4181CEB1-2B51-4967-9EB2-6FEE9890B8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6" name="Picture 17">
                <a:extLst>
                  <a:ext uri="{FF2B5EF4-FFF2-40B4-BE49-F238E27FC236}">
                    <a16:creationId xmlns:a16="http://schemas.microsoft.com/office/drawing/2014/main" id="{EC97AEC1-AAB2-4D78-A177-CD4289BD76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7" name="Picture 18">
                <a:extLst>
                  <a:ext uri="{FF2B5EF4-FFF2-40B4-BE49-F238E27FC236}">
                    <a16:creationId xmlns:a16="http://schemas.microsoft.com/office/drawing/2014/main" id="{0556A04A-266A-4CEB-84B9-4A7029F332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8" name="Picture 19">
                <a:extLst>
                  <a:ext uri="{FF2B5EF4-FFF2-40B4-BE49-F238E27FC236}">
                    <a16:creationId xmlns:a16="http://schemas.microsoft.com/office/drawing/2014/main" id="{2A39C2E4-5409-4710-A363-29EBF2448A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9" name="Picture 20">
                <a:extLst>
                  <a:ext uri="{FF2B5EF4-FFF2-40B4-BE49-F238E27FC236}">
                    <a16:creationId xmlns:a16="http://schemas.microsoft.com/office/drawing/2014/main" id="{451A5EC3-40D2-4F5A-BA03-C659183701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0" name="Picture 21">
                <a:extLst>
                  <a:ext uri="{FF2B5EF4-FFF2-40B4-BE49-F238E27FC236}">
                    <a16:creationId xmlns:a16="http://schemas.microsoft.com/office/drawing/2014/main" id="{D5E1C5FC-8C14-4FE6-BA78-165C7FB353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1" name="Picture 22">
                <a:extLst>
                  <a:ext uri="{FF2B5EF4-FFF2-40B4-BE49-F238E27FC236}">
                    <a16:creationId xmlns:a16="http://schemas.microsoft.com/office/drawing/2014/main" id="{6695CB0B-D193-4D5E-B81C-2B2D51891A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2" name="Picture 23">
                <a:extLst>
                  <a:ext uri="{FF2B5EF4-FFF2-40B4-BE49-F238E27FC236}">
                    <a16:creationId xmlns:a16="http://schemas.microsoft.com/office/drawing/2014/main" id="{B9493E41-5F25-483D-947C-98F526FADF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0" name="Group 56">
              <a:extLst>
                <a:ext uri="{FF2B5EF4-FFF2-40B4-BE49-F238E27FC236}">
                  <a16:creationId xmlns:a16="http://schemas.microsoft.com/office/drawing/2014/main" id="{52C5453C-DD8C-4938-8DB0-C85ADAA546F0}"/>
                </a:ext>
              </a:extLst>
            </p:cNvPr>
            <p:cNvGrpSpPr/>
            <p:nvPr/>
          </p:nvGrpSpPr>
          <p:grpSpPr>
            <a:xfrm>
              <a:off x="4975892" y="2572885"/>
              <a:ext cx="1539560" cy="171968"/>
              <a:chOff x="7746380" y="2949426"/>
              <a:chExt cx="2188691" cy="244475"/>
            </a:xfrm>
          </p:grpSpPr>
          <p:pic>
            <p:nvPicPr>
              <p:cNvPr id="903" name="Picture 14">
                <a:extLst>
                  <a:ext uri="{FF2B5EF4-FFF2-40B4-BE49-F238E27FC236}">
                    <a16:creationId xmlns:a16="http://schemas.microsoft.com/office/drawing/2014/main" id="{B21383DD-7DE3-4C3F-94D3-74273C3C62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4" name="Picture 15">
                <a:extLst>
                  <a:ext uri="{FF2B5EF4-FFF2-40B4-BE49-F238E27FC236}">
                    <a16:creationId xmlns:a16="http://schemas.microsoft.com/office/drawing/2014/main" id="{EC9BEA99-6607-459B-A063-917B010EB2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5" name="Picture 16">
                <a:extLst>
                  <a:ext uri="{FF2B5EF4-FFF2-40B4-BE49-F238E27FC236}">
                    <a16:creationId xmlns:a16="http://schemas.microsoft.com/office/drawing/2014/main" id="{7F5F9E8C-6F13-41FB-BC87-9CE4F9B302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6" name="Picture 17">
                <a:extLst>
                  <a:ext uri="{FF2B5EF4-FFF2-40B4-BE49-F238E27FC236}">
                    <a16:creationId xmlns:a16="http://schemas.microsoft.com/office/drawing/2014/main" id="{9A5D91B8-DD65-4387-8419-098783FD5E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7" name="Picture 18">
                <a:extLst>
                  <a:ext uri="{FF2B5EF4-FFF2-40B4-BE49-F238E27FC236}">
                    <a16:creationId xmlns:a16="http://schemas.microsoft.com/office/drawing/2014/main" id="{67DBF26E-1B54-4425-BD73-19D238F68D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8" name="Picture 19">
                <a:extLst>
                  <a:ext uri="{FF2B5EF4-FFF2-40B4-BE49-F238E27FC236}">
                    <a16:creationId xmlns:a16="http://schemas.microsoft.com/office/drawing/2014/main" id="{BA300BE3-EEE0-4D60-A598-7C5B0605C9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9" name="Picture 20">
                <a:extLst>
                  <a:ext uri="{FF2B5EF4-FFF2-40B4-BE49-F238E27FC236}">
                    <a16:creationId xmlns:a16="http://schemas.microsoft.com/office/drawing/2014/main" id="{550A81A1-3964-4BA9-9879-105CC26B7E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0" name="Picture 21">
                <a:extLst>
                  <a:ext uri="{FF2B5EF4-FFF2-40B4-BE49-F238E27FC236}">
                    <a16:creationId xmlns:a16="http://schemas.microsoft.com/office/drawing/2014/main" id="{13486C34-3F11-46FF-B3EF-CEB18B83F4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1" name="Picture 22">
                <a:extLst>
                  <a:ext uri="{FF2B5EF4-FFF2-40B4-BE49-F238E27FC236}">
                    <a16:creationId xmlns:a16="http://schemas.microsoft.com/office/drawing/2014/main" id="{6D567922-69E9-43E6-A8FA-2E4F245330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2" name="Picture 23">
                <a:extLst>
                  <a:ext uri="{FF2B5EF4-FFF2-40B4-BE49-F238E27FC236}">
                    <a16:creationId xmlns:a16="http://schemas.microsoft.com/office/drawing/2014/main" id="{2E7FD88C-9A65-47F8-BC0B-9F52968A06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1" name="Group 56">
              <a:extLst>
                <a:ext uri="{FF2B5EF4-FFF2-40B4-BE49-F238E27FC236}">
                  <a16:creationId xmlns:a16="http://schemas.microsoft.com/office/drawing/2014/main" id="{587CF168-3A6A-4E38-B724-563E1398FA68}"/>
                </a:ext>
              </a:extLst>
            </p:cNvPr>
            <p:cNvGrpSpPr/>
            <p:nvPr/>
          </p:nvGrpSpPr>
          <p:grpSpPr>
            <a:xfrm>
              <a:off x="4975892" y="2722206"/>
              <a:ext cx="1539560" cy="171968"/>
              <a:chOff x="7746380" y="2949426"/>
              <a:chExt cx="2188691" cy="244475"/>
            </a:xfrm>
          </p:grpSpPr>
          <p:pic>
            <p:nvPicPr>
              <p:cNvPr id="893" name="Picture 14">
                <a:extLst>
                  <a:ext uri="{FF2B5EF4-FFF2-40B4-BE49-F238E27FC236}">
                    <a16:creationId xmlns:a16="http://schemas.microsoft.com/office/drawing/2014/main" id="{F89B58C2-EA9F-4718-8415-14673305DB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4" name="Picture 15">
                <a:extLst>
                  <a:ext uri="{FF2B5EF4-FFF2-40B4-BE49-F238E27FC236}">
                    <a16:creationId xmlns:a16="http://schemas.microsoft.com/office/drawing/2014/main" id="{F6186BA8-3C0C-4EE5-9B92-9594741659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5" name="Picture 16">
                <a:extLst>
                  <a:ext uri="{FF2B5EF4-FFF2-40B4-BE49-F238E27FC236}">
                    <a16:creationId xmlns:a16="http://schemas.microsoft.com/office/drawing/2014/main" id="{052A1D70-223F-479A-839C-17926AB1BC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6" name="Picture 17">
                <a:extLst>
                  <a:ext uri="{FF2B5EF4-FFF2-40B4-BE49-F238E27FC236}">
                    <a16:creationId xmlns:a16="http://schemas.microsoft.com/office/drawing/2014/main" id="{D652F1B0-9C66-4195-97CB-E28E0DB04E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7" name="Picture 18">
                <a:extLst>
                  <a:ext uri="{FF2B5EF4-FFF2-40B4-BE49-F238E27FC236}">
                    <a16:creationId xmlns:a16="http://schemas.microsoft.com/office/drawing/2014/main" id="{6484BAF2-5818-4959-A79B-5A9E9166EB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8" name="Picture 19">
                <a:extLst>
                  <a:ext uri="{FF2B5EF4-FFF2-40B4-BE49-F238E27FC236}">
                    <a16:creationId xmlns:a16="http://schemas.microsoft.com/office/drawing/2014/main" id="{CA0DD144-BEE9-479F-A17F-A14856CFF2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9" name="Picture 20">
                <a:extLst>
                  <a:ext uri="{FF2B5EF4-FFF2-40B4-BE49-F238E27FC236}">
                    <a16:creationId xmlns:a16="http://schemas.microsoft.com/office/drawing/2014/main" id="{56E4A497-E4CA-48F1-B409-0F946FFB5C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0" name="Picture 21">
                <a:extLst>
                  <a:ext uri="{FF2B5EF4-FFF2-40B4-BE49-F238E27FC236}">
                    <a16:creationId xmlns:a16="http://schemas.microsoft.com/office/drawing/2014/main" id="{E8BDDF27-0FBE-42B5-8C1F-F5F0E6A24D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1" name="Picture 22">
                <a:extLst>
                  <a:ext uri="{FF2B5EF4-FFF2-40B4-BE49-F238E27FC236}">
                    <a16:creationId xmlns:a16="http://schemas.microsoft.com/office/drawing/2014/main" id="{2FAD47D7-12EC-486D-B77D-AC39288F2F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2" name="Picture 23">
                <a:extLst>
                  <a:ext uri="{FF2B5EF4-FFF2-40B4-BE49-F238E27FC236}">
                    <a16:creationId xmlns:a16="http://schemas.microsoft.com/office/drawing/2014/main" id="{190F194D-28D5-4C49-A812-776F10EE5D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2" name="Group 56">
              <a:extLst>
                <a:ext uri="{FF2B5EF4-FFF2-40B4-BE49-F238E27FC236}">
                  <a16:creationId xmlns:a16="http://schemas.microsoft.com/office/drawing/2014/main" id="{0547C03E-1FFB-48EF-934C-E4170EF0D05F}"/>
                </a:ext>
              </a:extLst>
            </p:cNvPr>
            <p:cNvGrpSpPr/>
            <p:nvPr/>
          </p:nvGrpSpPr>
          <p:grpSpPr>
            <a:xfrm>
              <a:off x="4975892" y="2871501"/>
              <a:ext cx="1539561" cy="171968"/>
              <a:chOff x="7746379" y="2949426"/>
              <a:chExt cx="2188692" cy="244478"/>
            </a:xfrm>
          </p:grpSpPr>
          <p:pic>
            <p:nvPicPr>
              <p:cNvPr id="883" name="Picture 14">
                <a:extLst>
                  <a:ext uri="{FF2B5EF4-FFF2-40B4-BE49-F238E27FC236}">
                    <a16:creationId xmlns:a16="http://schemas.microsoft.com/office/drawing/2014/main" id="{6688446A-B3A9-402F-8A5F-E4FA754EBF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79" y="2949429"/>
                <a:ext cx="244476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4" name="Picture 15">
                <a:extLst>
                  <a:ext uri="{FF2B5EF4-FFF2-40B4-BE49-F238E27FC236}">
                    <a16:creationId xmlns:a16="http://schemas.microsoft.com/office/drawing/2014/main" id="{6E63B112-4F86-4BBD-8559-4EE3F8E862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5" name="Picture 16">
                <a:extLst>
                  <a:ext uri="{FF2B5EF4-FFF2-40B4-BE49-F238E27FC236}">
                    <a16:creationId xmlns:a16="http://schemas.microsoft.com/office/drawing/2014/main" id="{9289A6DF-BF71-49F1-9CB0-F8F17DCCBC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6" name="Picture 17">
                <a:extLst>
                  <a:ext uri="{FF2B5EF4-FFF2-40B4-BE49-F238E27FC236}">
                    <a16:creationId xmlns:a16="http://schemas.microsoft.com/office/drawing/2014/main" id="{CF5A1887-2A5E-4F6A-B77C-A9EA765347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7" name="Picture 18">
                <a:extLst>
                  <a:ext uri="{FF2B5EF4-FFF2-40B4-BE49-F238E27FC236}">
                    <a16:creationId xmlns:a16="http://schemas.microsoft.com/office/drawing/2014/main" id="{41C1BDFB-D784-417C-8B13-418A6EDA61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8" name="Picture 19">
                <a:extLst>
                  <a:ext uri="{FF2B5EF4-FFF2-40B4-BE49-F238E27FC236}">
                    <a16:creationId xmlns:a16="http://schemas.microsoft.com/office/drawing/2014/main" id="{B4824147-22A3-4D99-9D36-DAF43C2762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9" name="Picture 20">
                <a:extLst>
                  <a:ext uri="{FF2B5EF4-FFF2-40B4-BE49-F238E27FC236}">
                    <a16:creationId xmlns:a16="http://schemas.microsoft.com/office/drawing/2014/main" id="{29A234C3-CDF7-4C3A-9BBC-91B0B3B448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0" name="Picture 21">
                <a:extLst>
                  <a:ext uri="{FF2B5EF4-FFF2-40B4-BE49-F238E27FC236}">
                    <a16:creationId xmlns:a16="http://schemas.microsoft.com/office/drawing/2014/main" id="{A0D8595D-C132-4B1F-BE19-0FF1E37435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1" name="Picture 22">
                <a:extLst>
                  <a:ext uri="{FF2B5EF4-FFF2-40B4-BE49-F238E27FC236}">
                    <a16:creationId xmlns:a16="http://schemas.microsoft.com/office/drawing/2014/main" id="{1584591E-067E-4970-8DF6-88068A908E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2" name="Picture 23">
                <a:extLst>
                  <a:ext uri="{FF2B5EF4-FFF2-40B4-BE49-F238E27FC236}">
                    <a16:creationId xmlns:a16="http://schemas.microsoft.com/office/drawing/2014/main" id="{8DE2F671-39F7-4D02-B668-6E3620ED1F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983" name="Group 56">
            <a:extLst>
              <a:ext uri="{FF2B5EF4-FFF2-40B4-BE49-F238E27FC236}">
                <a16:creationId xmlns:a16="http://schemas.microsoft.com/office/drawing/2014/main" id="{EDFF0BE0-B2D7-45A0-AA91-2681B9E9BBC1}"/>
              </a:ext>
            </a:extLst>
          </p:cNvPr>
          <p:cNvGrpSpPr/>
          <p:nvPr/>
        </p:nvGrpSpPr>
        <p:grpSpPr>
          <a:xfrm>
            <a:off x="5948492" y="1513408"/>
            <a:ext cx="1539560" cy="171967"/>
            <a:chOff x="7746380" y="2949426"/>
            <a:chExt cx="2188691" cy="244475"/>
          </a:xfrm>
        </p:grpSpPr>
        <p:pic>
          <p:nvPicPr>
            <p:cNvPr id="984" name="Picture 14">
              <a:extLst>
                <a:ext uri="{FF2B5EF4-FFF2-40B4-BE49-F238E27FC236}">
                  <a16:creationId xmlns:a16="http://schemas.microsoft.com/office/drawing/2014/main" id="{37F9F08A-8734-4362-9E49-B9967B47F70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85" name="Picture 15">
              <a:extLst>
                <a:ext uri="{FF2B5EF4-FFF2-40B4-BE49-F238E27FC236}">
                  <a16:creationId xmlns:a16="http://schemas.microsoft.com/office/drawing/2014/main" id="{EED46920-187C-452B-86BF-07FF30459D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86" name="Picture 16">
              <a:extLst>
                <a:ext uri="{FF2B5EF4-FFF2-40B4-BE49-F238E27FC236}">
                  <a16:creationId xmlns:a16="http://schemas.microsoft.com/office/drawing/2014/main" id="{EE1D1008-049E-4022-9C6D-57AAA0C9575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87" name="Picture 17">
              <a:extLst>
                <a:ext uri="{FF2B5EF4-FFF2-40B4-BE49-F238E27FC236}">
                  <a16:creationId xmlns:a16="http://schemas.microsoft.com/office/drawing/2014/main" id="{4C153EDD-DF4D-4092-8A58-A18E1C72E0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88" name="Picture 18">
              <a:extLst>
                <a:ext uri="{FF2B5EF4-FFF2-40B4-BE49-F238E27FC236}">
                  <a16:creationId xmlns:a16="http://schemas.microsoft.com/office/drawing/2014/main" id="{14EDD873-63A5-4BF1-A92B-A6BDB6CB79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89" name="Picture 19">
              <a:extLst>
                <a:ext uri="{FF2B5EF4-FFF2-40B4-BE49-F238E27FC236}">
                  <a16:creationId xmlns:a16="http://schemas.microsoft.com/office/drawing/2014/main" id="{CAFDC5AF-BF75-47C8-93C6-AE0C72381A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0" name="Picture 20">
              <a:extLst>
                <a:ext uri="{FF2B5EF4-FFF2-40B4-BE49-F238E27FC236}">
                  <a16:creationId xmlns:a16="http://schemas.microsoft.com/office/drawing/2014/main" id="{862F2529-9333-4A1D-81B1-372BFF6A41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1" name="Picture 21">
              <a:extLst>
                <a:ext uri="{FF2B5EF4-FFF2-40B4-BE49-F238E27FC236}">
                  <a16:creationId xmlns:a16="http://schemas.microsoft.com/office/drawing/2014/main" id="{AABCEEFA-5746-40B1-9ACE-AD1F45214D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2" name="Picture 22">
              <a:extLst>
                <a:ext uri="{FF2B5EF4-FFF2-40B4-BE49-F238E27FC236}">
                  <a16:creationId xmlns:a16="http://schemas.microsoft.com/office/drawing/2014/main" id="{9C328BE2-D8A0-4A04-B337-26D2F9D9AF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3" name="Picture 23">
              <a:extLst>
                <a:ext uri="{FF2B5EF4-FFF2-40B4-BE49-F238E27FC236}">
                  <a16:creationId xmlns:a16="http://schemas.microsoft.com/office/drawing/2014/main" id="{E7AF38C1-F055-4643-A3F0-3933CD21C7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94" name="Group 56">
            <a:extLst>
              <a:ext uri="{FF2B5EF4-FFF2-40B4-BE49-F238E27FC236}">
                <a16:creationId xmlns:a16="http://schemas.microsoft.com/office/drawing/2014/main" id="{8EEA6AE1-BA9E-4F3A-85EA-B2579527A243}"/>
              </a:ext>
            </a:extLst>
          </p:cNvPr>
          <p:cNvGrpSpPr/>
          <p:nvPr/>
        </p:nvGrpSpPr>
        <p:grpSpPr>
          <a:xfrm>
            <a:off x="5948492" y="1954270"/>
            <a:ext cx="1539560" cy="171967"/>
            <a:chOff x="7746380" y="2949426"/>
            <a:chExt cx="2188691" cy="244475"/>
          </a:xfrm>
        </p:grpSpPr>
        <p:pic>
          <p:nvPicPr>
            <p:cNvPr id="995" name="Picture 14">
              <a:extLst>
                <a:ext uri="{FF2B5EF4-FFF2-40B4-BE49-F238E27FC236}">
                  <a16:creationId xmlns:a16="http://schemas.microsoft.com/office/drawing/2014/main" id="{A7AC250B-F1EF-48C0-B48E-CC22EDC9C20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6" name="Picture 15">
              <a:extLst>
                <a:ext uri="{FF2B5EF4-FFF2-40B4-BE49-F238E27FC236}">
                  <a16:creationId xmlns:a16="http://schemas.microsoft.com/office/drawing/2014/main" id="{9446A820-E333-42BE-9AAA-2B4B291D90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7" name="Picture 16">
              <a:extLst>
                <a:ext uri="{FF2B5EF4-FFF2-40B4-BE49-F238E27FC236}">
                  <a16:creationId xmlns:a16="http://schemas.microsoft.com/office/drawing/2014/main" id="{802806AA-7DA3-4390-B841-189A27C4D7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8" name="Picture 17">
              <a:extLst>
                <a:ext uri="{FF2B5EF4-FFF2-40B4-BE49-F238E27FC236}">
                  <a16:creationId xmlns:a16="http://schemas.microsoft.com/office/drawing/2014/main" id="{FD906AD9-81FF-460B-A710-DA5FFE42C7C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9" name="Picture 18">
              <a:extLst>
                <a:ext uri="{FF2B5EF4-FFF2-40B4-BE49-F238E27FC236}">
                  <a16:creationId xmlns:a16="http://schemas.microsoft.com/office/drawing/2014/main" id="{94B8A8CD-EA7D-4CF4-9859-5EF7C3472A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00" name="Picture 19">
              <a:extLst>
                <a:ext uri="{FF2B5EF4-FFF2-40B4-BE49-F238E27FC236}">
                  <a16:creationId xmlns:a16="http://schemas.microsoft.com/office/drawing/2014/main" id="{5C905329-D40A-46C4-93FB-DBA855313C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01" name="Picture 20">
              <a:extLst>
                <a:ext uri="{FF2B5EF4-FFF2-40B4-BE49-F238E27FC236}">
                  <a16:creationId xmlns:a16="http://schemas.microsoft.com/office/drawing/2014/main" id="{2F9B82C3-1D02-4C5A-BF18-2A448575DE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02" name="Picture 21">
              <a:extLst>
                <a:ext uri="{FF2B5EF4-FFF2-40B4-BE49-F238E27FC236}">
                  <a16:creationId xmlns:a16="http://schemas.microsoft.com/office/drawing/2014/main" id="{5781A029-7BFE-47F1-8F8F-6E819439FE3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03" name="Picture 22">
              <a:extLst>
                <a:ext uri="{FF2B5EF4-FFF2-40B4-BE49-F238E27FC236}">
                  <a16:creationId xmlns:a16="http://schemas.microsoft.com/office/drawing/2014/main" id="{D90586A3-6B15-44AA-A024-5D0BB73A8A7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04" name="Picture 23">
              <a:extLst>
                <a:ext uri="{FF2B5EF4-FFF2-40B4-BE49-F238E27FC236}">
                  <a16:creationId xmlns:a16="http://schemas.microsoft.com/office/drawing/2014/main" id="{D5C2D472-C295-49F0-88C8-DEC3FACE0E0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</p:spTree>
    <p:extLst>
      <p:ext uri="{BB962C8B-B14F-4D97-AF65-F5344CB8AC3E}">
        <p14:creationId xmlns:p14="http://schemas.microsoft.com/office/powerpoint/2010/main" val="9529706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8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8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8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8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-3.33333E-6 L 0.14544 -3.33333E-6 " pathEditMode="relative" rAng="0" ptsTypes="AA">
                                      <p:cBhvr>
                                        <p:cTn id="31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266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9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9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39 4.81481E-6 L 0.00013 -0.04283 " pathEditMode="relative" rAng="0" ptsTypes="AA">
                                      <p:cBhvr>
                                        <p:cTn id="45" dur="2000" fill="hold"/>
                                        <p:tgtEl>
                                          <p:spTgt spid="7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2153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26 -4.44444E-6 L 0.00026 -0.08657 " pathEditMode="relative" rAng="0" ptsTypes="AA">
                                      <p:cBhvr>
                                        <p:cTn id="47" dur="2000" fill="hold"/>
                                        <p:tgtEl>
                                          <p:spTgt spid="7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4329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39 0.00023 L 0.00039 -0.13171 " pathEditMode="relative" rAng="0" ptsTypes="AA">
                                      <p:cBhvr>
                                        <p:cTn id="49" dur="2000" fill="hold"/>
                                        <p:tgtEl>
                                          <p:spTgt spid="7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597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26 4.07407E-6 L 0.00026 -0.17477 " pathEditMode="relative" rAng="0" ptsTypes="AA">
                                      <p:cBhvr>
                                        <p:cTn id="51" dur="2000" fill="hold"/>
                                        <p:tgtEl>
                                          <p:spTgt spid="8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8750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65 -7.40741E-7 L 0.00039 -0.21759 " pathEditMode="relative" rAng="0" ptsTypes="AA">
                                      <p:cBhvr>
                                        <p:cTn id="53" dur="2000" fill="hold"/>
                                        <p:tgtEl>
                                          <p:spTgt spid="8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-10880"/>
                                    </p:animMotion>
                                  </p:childTnLst>
                                </p:cTn>
                              </p:par>
                              <p:par>
                                <p:cTn id="5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52 2.96296E-6 L 0.00026 -0.26135 " pathEditMode="relative" rAng="0" ptsTypes="AA">
                                      <p:cBhvr>
                                        <p:cTn id="55" dur="2000" fill="hold"/>
                                        <p:tgtEl>
                                          <p:spTgt spid="8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-13079"/>
                                    </p:animMotion>
                                  </p:childTnLst>
                                </p:cTn>
                              </p:par>
                              <p:par>
                                <p:cTn id="5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26 -0.00046 L 2.29167E-6 -0.30393 " pathEditMode="relative" rAng="0" ptsTypes="AA">
                                      <p:cBhvr>
                                        <p:cTn id="57" dur="2000" fill="hold"/>
                                        <p:tgtEl>
                                          <p:spTgt spid="8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" y="-15185"/>
                                    </p:animMotion>
                                  </p:childTnLst>
                                </p:cTn>
                              </p:par>
                              <p:par>
                                <p:cTn id="5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104 1.85185E-6 L 0.00052 -0.34699 " pathEditMode="relative" rAng="0" ptsTypes="AA">
                                      <p:cBhvr>
                                        <p:cTn id="59" dur="2000" fill="hold"/>
                                        <p:tgtEl>
                                          <p:spTgt spid="8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-17361"/>
                                    </p:animMotion>
                                  </p:childTnLst>
                                </p:cTn>
                              </p:par>
                              <p:par>
                                <p:cTn id="6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-1.11111E-6 L 0.00065 -0.3875 " pathEditMode="relative" rAng="0" ptsTypes="AA">
                                      <p:cBhvr>
                                        <p:cTn id="61" dur="2000" fill="hold"/>
                                        <p:tgtEl>
                                          <p:spTgt spid="8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1937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2000"/>
                            </p:stCondLst>
                            <p:childTnLst>
                              <p:par>
                                <p:cTn id="63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4" dur="500"/>
                                        <p:tgtEl>
                                          <p:spTgt spid="7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7" dur="500"/>
                                        <p:tgtEl>
                                          <p:spTgt spid="7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0" dur="500"/>
                                        <p:tgtEl>
                                          <p:spTgt spid="7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3" dur="500"/>
                                        <p:tgtEl>
                                          <p:spTgt spid="8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6" dur="500"/>
                                        <p:tgtEl>
                                          <p:spTgt spid="8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9" dur="500"/>
                                        <p:tgtEl>
                                          <p:spTgt spid="8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2" dur="500"/>
                                        <p:tgtEl>
                                          <p:spTgt spid="8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5" dur="500"/>
                                        <p:tgtEl>
                                          <p:spTgt spid="8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8" dur="500"/>
                                        <p:tgtEl>
                                          <p:spTgt spid="8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1" dur="500"/>
                                        <p:tgtEl>
                                          <p:spTgt spid="7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8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46F1AC18-6D07-4BE4-B68C-5AE3F005C3A3}"/>
              </a:ext>
            </a:extLst>
          </p:cNvPr>
          <p:cNvGrpSpPr/>
          <p:nvPr/>
        </p:nvGrpSpPr>
        <p:grpSpPr>
          <a:xfrm>
            <a:off x="255523" y="372323"/>
            <a:ext cx="3468331" cy="817087"/>
            <a:chOff x="255524" y="372323"/>
            <a:chExt cx="2985293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29207F21-0F01-4475-9C58-921593E70AE6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5EFF59D8-4F2F-4091-9610-88C6137179B7}"/>
                </a:ext>
              </a:extLst>
            </p:cNvPr>
            <p:cNvSpPr txBox="1"/>
            <p:nvPr/>
          </p:nvSpPr>
          <p:spPr>
            <a:xfrm>
              <a:off x="308455" y="485388"/>
              <a:ext cx="1919510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365 + 80 = </a:t>
              </a:r>
            </a:p>
          </p:txBody>
        </p:sp>
      </p:grpSp>
      <p:sp>
        <p:nvSpPr>
          <p:cNvPr id="84" name="Rectangle 83">
            <a:extLst>
              <a:ext uri="{FF2B5EF4-FFF2-40B4-BE49-F238E27FC236}">
                <a16:creationId xmlns:a16="http://schemas.microsoft.com/office/drawing/2014/main" id="{06D6642C-DB1B-4610-BEEE-6801E95819F8}"/>
              </a:ext>
            </a:extLst>
          </p:cNvPr>
          <p:cNvSpPr/>
          <p:nvPr/>
        </p:nvSpPr>
        <p:spPr>
          <a:xfrm>
            <a:off x="2484212" y="49822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61D838EE-1A1A-406E-9B32-CC2C89D0AEDE}"/>
              </a:ext>
            </a:extLst>
          </p:cNvPr>
          <p:cNvSpPr txBox="1"/>
          <p:nvPr/>
        </p:nvSpPr>
        <p:spPr>
          <a:xfrm>
            <a:off x="2480469" y="48928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445</a:t>
            </a:r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id="{47C0D8F9-E8A3-4869-9D80-16151B7639EB}"/>
              </a:ext>
            </a:extLst>
          </p:cNvPr>
          <p:cNvSpPr/>
          <p:nvPr/>
        </p:nvSpPr>
        <p:spPr>
          <a:xfrm>
            <a:off x="410800" y="372887"/>
            <a:ext cx="461307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B7F5C455-A2B8-4E24-8981-94FB84C1002D}"/>
              </a:ext>
            </a:extLst>
          </p:cNvPr>
          <p:cNvSpPr/>
          <p:nvPr/>
        </p:nvSpPr>
        <p:spPr>
          <a:xfrm>
            <a:off x="1516307" y="372323"/>
            <a:ext cx="250172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96362F29-067F-4AA2-92E4-24045BA58FC6}"/>
              </a:ext>
            </a:extLst>
          </p:cNvPr>
          <p:cNvSpPr/>
          <p:nvPr/>
        </p:nvSpPr>
        <p:spPr>
          <a:xfrm>
            <a:off x="2554547" y="372571"/>
            <a:ext cx="622174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grpSp>
        <p:nvGrpSpPr>
          <p:cNvPr id="86" name="Group 85">
            <a:extLst>
              <a:ext uri="{FF2B5EF4-FFF2-40B4-BE49-F238E27FC236}">
                <a16:creationId xmlns:a16="http://schemas.microsoft.com/office/drawing/2014/main" id="{FE5C5228-0B96-4605-97DA-419EBFCBBF0C}"/>
              </a:ext>
            </a:extLst>
          </p:cNvPr>
          <p:cNvGrpSpPr/>
          <p:nvPr/>
        </p:nvGrpSpPr>
        <p:grpSpPr>
          <a:xfrm>
            <a:off x="582787" y="1511824"/>
            <a:ext cx="1539560" cy="1515856"/>
            <a:chOff x="4975891" y="1527626"/>
            <a:chExt cx="1539560" cy="1515856"/>
          </a:xfrm>
        </p:grpSpPr>
        <p:grpSp>
          <p:nvGrpSpPr>
            <p:cNvPr id="87" name="Group 56">
              <a:extLst>
                <a:ext uri="{FF2B5EF4-FFF2-40B4-BE49-F238E27FC236}">
                  <a16:creationId xmlns:a16="http://schemas.microsoft.com/office/drawing/2014/main" id="{E498E7B5-1D51-415D-BC7A-AB6B08C29AD8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90" name="Picture 14">
                <a:extLst>
                  <a:ext uri="{FF2B5EF4-FFF2-40B4-BE49-F238E27FC236}">
                    <a16:creationId xmlns:a16="http://schemas.microsoft.com/office/drawing/2014/main" id="{E1175F85-09C1-47A9-9829-9427EB0BF3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" name="Picture 15">
                <a:extLst>
                  <a:ext uri="{FF2B5EF4-FFF2-40B4-BE49-F238E27FC236}">
                    <a16:creationId xmlns:a16="http://schemas.microsoft.com/office/drawing/2014/main" id="{A94C80B1-93A5-4624-A737-BB5EAA5427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" name="Picture 16">
                <a:extLst>
                  <a:ext uri="{FF2B5EF4-FFF2-40B4-BE49-F238E27FC236}">
                    <a16:creationId xmlns:a16="http://schemas.microsoft.com/office/drawing/2014/main" id="{CF97C620-23EE-41E9-BC23-0610B75783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" name="Picture 17">
                <a:extLst>
                  <a:ext uri="{FF2B5EF4-FFF2-40B4-BE49-F238E27FC236}">
                    <a16:creationId xmlns:a16="http://schemas.microsoft.com/office/drawing/2014/main" id="{5BAFF8BC-5FB5-4F1D-968F-DFCFB44A76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" name="Picture 18">
                <a:extLst>
                  <a:ext uri="{FF2B5EF4-FFF2-40B4-BE49-F238E27FC236}">
                    <a16:creationId xmlns:a16="http://schemas.microsoft.com/office/drawing/2014/main" id="{57CCCA61-F246-4B73-A5A6-BB031BCEC7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" name="Picture 19">
                <a:extLst>
                  <a:ext uri="{FF2B5EF4-FFF2-40B4-BE49-F238E27FC236}">
                    <a16:creationId xmlns:a16="http://schemas.microsoft.com/office/drawing/2014/main" id="{63ED2AC5-D609-455F-BF87-0658B376E8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" name="Picture 20">
                <a:extLst>
                  <a:ext uri="{FF2B5EF4-FFF2-40B4-BE49-F238E27FC236}">
                    <a16:creationId xmlns:a16="http://schemas.microsoft.com/office/drawing/2014/main" id="{4AD36929-9F6A-4821-BB25-E87987BA9F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" name="Picture 21">
                <a:extLst>
                  <a:ext uri="{FF2B5EF4-FFF2-40B4-BE49-F238E27FC236}">
                    <a16:creationId xmlns:a16="http://schemas.microsoft.com/office/drawing/2014/main" id="{D78ACF28-AF31-4E9A-A975-E99BFECCB9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8" name="Picture 22">
                <a:extLst>
                  <a:ext uri="{FF2B5EF4-FFF2-40B4-BE49-F238E27FC236}">
                    <a16:creationId xmlns:a16="http://schemas.microsoft.com/office/drawing/2014/main" id="{94E6BAC9-DB93-479E-A897-AAA7255FB4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9" name="Picture 23">
                <a:extLst>
                  <a:ext uri="{FF2B5EF4-FFF2-40B4-BE49-F238E27FC236}">
                    <a16:creationId xmlns:a16="http://schemas.microsoft.com/office/drawing/2014/main" id="{7082704E-BE77-4501-AEA2-257D9A66A4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" name="Group 56">
              <a:extLst>
                <a:ext uri="{FF2B5EF4-FFF2-40B4-BE49-F238E27FC236}">
                  <a16:creationId xmlns:a16="http://schemas.microsoft.com/office/drawing/2014/main" id="{B1A6D8B9-227D-4765-8068-6403671D2E2F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80" name="Picture 14">
                <a:extLst>
                  <a:ext uri="{FF2B5EF4-FFF2-40B4-BE49-F238E27FC236}">
                    <a16:creationId xmlns:a16="http://schemas.microsoft.com/office/drawing/2014/main" id="{B18CEFA6-24F8-4634-BAE6-3F57F3A82F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" name="Picture 15">
                <a:extLst>
                  <a:ext uri="{FF2B5EF4-FFF2-40B4-BE49-F238E27FC236}">
                    <a16:creationId xmlns:a16="http://schemas.microsoft.com/office/drawing/2014/main" id="{82A3B0CC-80F0-46DE-BF52-3F8281636E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" name="Picture 16">
                <a:extLst>
                  <a:ext uri="{FF2B5EF4-FFF2-40B4-BE49-F238E27FC236}">
                    <a16:creationId xmlns:a16="http://schemas.microsoft.com/office/drawing/2014/main" id="{3190A120-F187-4A83-9840-8AC8D32B11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" name="Picture 17">
                <a:extLst>
                  <a:ext uri="{FF2B5EF4-FFF2-40B4-BE49-F238E27FC236}">
                    <a16:creationId xmlns:a16="http://schemas.microsoft.com/office/drawing/2014/main" id="{2A05FAC4-F415-47D1-A0AC-2363425B4E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" name="Picture 18">
                <a:extLst>
                  <a:ext uri="{FF2B5EF4-FFF2-40B4-BE49-F238E27FC236}">
                    <a16:creationId xmlns:a16="http://schemas.microsoft.com/office/drawing/2014/main" id="{577A3806-81A9-4E65-BAC2-CC2DD02CFD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" name="Picture 19">
                <a:extLst>
                  <a:ext uri="{FF2B5EF4-FFF2-40B4-BE49-F238E27FC236}">
                    <a16:creationId xmlns:a16="http://schemas.microsoft.com/office/drawing/2014/main" id="{1DDDB8BB-5A3E-4700-89C3-AB53537FC3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" name="Picture 20">
                <a:extLst>
                  <a:ext uri="{FF2B5EF4-FFF2-40B4-BE49-F238E27FC236}">
                    <a16:creationId xmlns:a16="http://schemas.microsoft.com/office/drawing/2014/main" id="{621C83EE-709F-4617-8726-2BDC8C08F7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" name="Picture 21">
                <a:extLst>
                  <a:ext uri="{FF2B5EF4-FFF2-40B4-BE49-F238E27FC236}">
                    <a16:creationId xmlns:a16="http://schemas.microsoft.com/office/drawing/2014/main" id="{59D3C719-6993-4B27-A5EE-0D5A3E6FE1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" name="Picture 22">
                <a:extLst>
                  <a:ext uri="{FF2B5EF4-FFF2-40B4-BE49-F238E27FC236}">
                    <a16:creationId xmlns:a16="http://schemas.microsoft.com/office/drawing/2014/main" id="{318BAA1C-A303-4A11-9811-72238D030E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9" name="Picture 23">
                <a:extLst>
                  <a:ext uri="{FF2B5EF4-FFF2-40B4-BE49-F238E27FC236}">
                    <a16:creationId xmlns:a16="http://schemas.microsoft.com/office/drawing/2014/main" id="{6AD29124-A46C-4C4B-9947-07A7EFB592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9" name="Group 56">
              <a:extLst>
                <a:ext uri="{FF2B5EF4-FFF2-40B4-BE49-F238E27FC236}">
                  <a16:creationId xmlns:a16="http://schemas.microsoft.com/office/drawing/2014/main" id="{DE7BED5B-340A-45EC-977E-2BE6BEE872A7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70" name="Picture 14">
                <a:extLst>
                  <a:ext uri="{FF2B5EF4-FFF2-40B4-BE49-F238E27FC236}">
                    <a16:creationId xmlns:a16="http://schemas.microsoft.com/office/drawing/2014/main" id="{F3D63297-8541-4276-945D-325E15D096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" name="Picture 15">
                <a:extLst>
                  <a:ext uri="{FF2B5EF4-FFF2-40B4-BE49-F238E27FC236}">
                    <a16:creationId xmlns:a16="http://schemas.microsoft.com/office/drawing/2014/main" id="{E0BC7833-12A0-4108-8303-64F25A94B6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" name="Picture 16">
                <a:extLst>
                  <a:ext uri="{FF2B5EF4-FFF2-40B4-BE49-F238E27FC236}">
                    <a16:creationId xmlns:a16="http://schemas.microsoft.com/office/drawing/2014/main" id="{EA5C10DE-D14F-4AC0-B4DB-DB54D73C02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" name="Picture 17">
                <a:extLst>
                  <a:ext uri="{FF2B5EF4-FFF2-40B4-BE49-F238E27FC236}">
                    <a16:creationId xmlns:a16="http://schemas.microsoft.com/office/drawing/2014/main" id="{1D429396-57AC-46A0-8572-3281404D2A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" name="Picture 18">
                <a:extLst>
                  <a:ext uri="{FF2B5EF4-FFF2-40B4-BE49-F238E27FC236}">
                    <a16:creationId xmlns:a16="http://schemas.microsoft.com/office/drawing/2014/main" id="{629DF9E8-EC7B-4687-859C-31FDCBC890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" name="Picture 19">
                <a:extLst>
                  <a:ext uri="{FF2B5EF4-FFF2-40B4-BE49-F238E27FC236}">
                    <a16:creationId xmlns:a16="http://schemas.microsoft.com/office/drawing/2014/main" id="{00B3B5F0-EE93-4627-81BE-61AE498A34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" name="Picture 20">
                <a:extLst>
                  <a:ext uri="{FF2B5EF4-FFF2-40B4-BE49-F238E27FC236}">
                    <a16:creationId xmlns:a16="http://schemas.microsoft.com/office/drawing/2014/main" id="{B7ABB137-88A6-47B7-8478-9C9C5FDAA1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" name="Picture 21">
                <a:extLst>
                  <a:ext uri="{FF2B5EF4-FFF2-40B4-BE49-F238E27FC236}">
                    <a16:creationId xmlns:a16="http://schemas.microsoft.com/office/drawing/2014/main" id="{21DDF32A-ADCF-497F-AE8E-0E2B2BD01A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8" name="Picture 22">
                <a:extLst>
                  <a:ext uri="{FF2B5EF4-FFF2-40B4-BE49-F238E27FC236}">
                    <a16:creationId xmlns:a16="http://schemas.microsoft.com/office/drawing/2014/main" id="{0DAEE840-D420-4D99-8EC9-AF5CF24430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9" name="Picture 23">
                <a:extLst>
                  <a:ext uri="{FF2B5EF4-FFF2-40B4-BE49-F238E27FC236}">
                    <a16:creationId xmlns:a16="http://schemas.microsoft.com/office/drawing/2014/main" id="{D1545C40-9F58-46AC-B8D1-E21EE3C870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0" name="Group 56">
              <a:extLst>
                <a:ext uri="{FF2B5EF4-FFF2-40B4-BE49-F238E27FC236}">
                  <a16:creationId xmlns:a16="http://schemas.microsoft.com/office/drawing/2014/main" id="{C97EB857-8578-4CFC-8D96-35248434CEB7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60" name="Picture 14">
                <a:extLst>
                  <a:ext uri="{FF2B5EF4-FFF2-40B4-BE49-F238E27FC236}">
                    <a16:creationId xmlns:a16="http://schemas.microsoft.com/office/drawing/2014/main" id="{902E1490-EF65-40EC-A511-E2C40334FB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" name="Picture 15">
                <a:extLst>
                  <a:ext uri="{FF2B5EF4-FFF2-40B4-BE49-F238E27FC236}">
                    <a16:creationId xmlns:a16="http://schemas.microsoft.com/office/drawing/2014/main" id="{EF7E8E7E-FE16-411B-B266-8B8E2CE9C4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" name="Picture 16">
                <a:extLst>
                  <a:ext uri="{FF2B5EF4-FFF2-40B4-BE49-F238E27FC236}">
                    <a16:creationId xmlns:a16="http://schemas.microsoft.com/office/drawing/2014/main" id="{BB7D524F-DEBB-4225-B288-711CDD340A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3" name="Picture 17">
                <a:extLst>
                  <a:ext uri="{FF2B5EF4-FFF2-40B4-BE49-F238E27FC236}">
                    <a16:creationId xmlns:a16="http://schemas.microsoft.com/office/drawing/2014/main" id="{D53E0402-5103-47A2-8C72-38AC340E08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" name="Picture 18">
                <a:extLst>
                  <a:ext uri="{FF2B5EF4-FFF2-40B4-BE49-F238E27FC236}">
                    <a16:creationId xmlns:a16="http://schemas.microsoft.com/office/drawing/2014/main" id="{0A120B09-A432-4474-8EA4-E93144D6C2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" name="Picture 19">
                <a:extLst>
                  <a:ext uri="{FF2B5EF4-FFF2-40B4-BE49-F238E27FC236}">
                    <a16:creationId xmlns:a16="http://schemas.microsoft.com/office/drawing/2014/main" id="{9B7D8FC6-11E8-41EF-AAD9-8254FCC2A0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" name="Picture 20">
                <a:extLst>
                  <a:ext uri="{FF2B5EF4-FFF2-40B4-BE49-F238E27FC236}">
                    <a16:creationId xmlns:a16="http://schemas.microsoft.com/office/drawing/2014/main" id="{7BFAA1C2-082A-495B-B10C-AE6661A561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" name="Picture 21">
                <a:extLst>
                  <a:ext uri="{FF2B5EF4-FFF2-40B4-BE49-F238E27FC236}">
                    <a16:creationId xmlns:a16="http://schemas.microsoft.com/office/drawing/2014/main" id="{B4238B42-A82A-4029-9BF6-89FCF2904E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" name="Picture 22">
                <a:extLst>
                  <a:ext uri="{FF2B5EF4-FFF2-40B4-BE49-F238E27FC236}">
                    <a16:creationId xmlns:a16="http://schemas.microsoft.com/office/drawing/2014/main" id="{928C2198-2307-43D4-B689-D204469016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" name="Picture 23">
                <a:extLst>
                  <a:ext uri="{FF2B5EF4-FFF2-40B4-BE49-F238E27FC236}">
                    <a16:creationId xmlns:a16="http://schemas.microsoft.com/office/drawing/2014/main" id="{7E694ACE-CCBE-4C82-9277-2EAF8E700A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1" name="Group 56">
              <a:extLst>
                <a:ext uri="{FF2B5EF4-FFF2-40B4-BE49-F238E27FC236}">
                  <a16:creationId xmlns:a16="http://schemas.microsoft.com/office/drawing/2014/main" id="{92A10780-375C-4983-8FAC-A547A2750CC4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50" name="Picture 14">
                <a:extLst>
                  <a:ext uri="{FF2B5EF4-FFF2-40B4-BE49-F238E27FC236}">
                    <a16:creationId xmlns:a16="http://schemas.microsoft.com/office/drawing/2014/main" id="{D2EF2724-27AD-4C41-9C87-3D4F5B1106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" name="Picture 15">
                <a:extLst>
                  <a:ext uri="{FF2B5EF4-FFF2-40B4-BE49-F238E27FC236}">
                    <a16:creationId xmlns:a16="http://schemas.microsoft.com/office/drawing/2014/main" id="{DB7D1002-EC96-4A09-9A15-0964D22D98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" name="Picture 16">
                <a:extLst>
                  <a:ext uri="{FF2B5EF4-FFF2-40B4-BE49-F238E27FC236}">
                    <a16:creationId xmlns:a16="http://schemas.microsoft.com/office/drawing/2014/main" id="{FE1CCEF6-BB93-4A73-ACA7-D09981FD1A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" name="Picture 17">
                <a:extLst>
                  <a:ext uri="{FF2B5EF4-FFF2-40B4-BE49-F238E27FC236}">
                    <a16:creationId xmlns:a16="http://schemas.microsoft.com/office/drawing/2014/main" id="{6938F0C9-6D1D-4566-8DE4-CF3F130861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" name="Picture 18">
                <a:extLst>
                  <a:ext uri="{FF2B5EF4-FFF2-40B4-BE49-F238E27FC236}">
                    <a16:creationId xmlns:a16="http://schemas.microsoft.com/office/drawing/2014/main" id="{02B843CE-8F8A-4C3F-8569-30CA53C321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" name="Picture 19">
                <a:extLst>
                  <a:ext uri="{FF2B5EF4-FFF2-40B4-BE49-F238E27FC236}">
                    <a16:creationId xmlns:a16="http://schemas.microsoft.com/office/drawing/2014/main" id="{01C198A8-DD66-4114-A0D7-FCB989CAD5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" name="Picture 20">
                <a:extLst>
                  <a:ext uri="{FF2B5EF4-FFF2-40B4-BE49-F238E27FC236}">
                    <a16:creationId xmlns:a16="http://schemas.microsoft.com/office/drawing/2014/main" id="{D06512AC-CF57-4CC3-9F36-9BAEE0B309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" name="Picture 21">
                <a:extLst>
                  <a:ext uri="{FF2B5EF4-FFF2-40B4-BE49-F238E27FC236}">
                    <a16:creationId xmlns:a16="http://schemas.microsoft.com/office/drawing/2014/main" id="{00A7FAD7-4789-44AA-B431-DF23FA0459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" name="Picture 22">
                <a:extLst>
                  <a:ext uri="{FF2B5EF4-FFF2-40B4-BE49-F238E27FC236}">
                    <a16:creationId xmlns:a16="http://schemas.microsoft.com/office/drawing/2014/main" id="{47430E42-9947-40C5-B302-CED5DA143E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" name="Picture 23">
                <a:extLst>
                  <a:ext uri="{FF2B5EF4-FFF2-40B4-BE49-F238E27FC236}">
                    <a16:creationId xmlns:a16="http://schemas.microsoft.com/office/drawing/2014/main" id="{49AEEBD5-B363-41B6-AA47-F802694136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2" name="Group 56">
              <a:extLst>
                <a:ext uri="{FF2B5EF4-FFF2-40B4-BE49-F238E27FC236}">
                  <a16:creationId xmlns:a16="http://schemas.microsoft.com/office/drawing/2014/main" id="{CE94124D-1ACE-45F5-B1DE-FE1FB0640BF8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40" name="Picture 14">
                <a:extLst>
                  <a:ext uri="{FF2B5EF4-FFF2-40B4-BE49-F238E27FC236}">
                    <a16:creationId xmlns:a16="http://schemas.microsoft.com/office/drawing/2014/main" id="{AFB60BA2-E69D-41E7-B311-A8B7B37E57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" name="Picture 15">
                <a:extLst>
                  <a:ext uri="{FF2B5EF4-FFF2-40B4-BE49-F238E27FC236}">
                    <a16:creationId xmlns:a16="http://schemas.microsoft.com/office/drawing/2014/main" id="{5368C8A7-B291-41E6-A7C4-859F2AF6F8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" name="Picture 16">
                <a:extLst>
                  <a:ext uri="{FF2B5EF4-FFF2-40B4-BE49-F238E27FC236}">
                    <a16:creationId xmlns:a16="http://schemas.microsoft.com/office/drawing/2014/main" id="{87A9DAB7-894E-4DE4-945D-E6EF30B019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" name="Picture 17">
                <a:extLst>
                  <a:ext uri="{FF2B5EF4-FFF2-40B4-BE49-F238E27FC236}">
                    <a16:creationId xmlns:a16="http://schemas.microsoft.com/office/drawing/2014/main" id="{BB736AF7-3325-4F3F-9AC2-E24EAC87C7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" name="Picture 18">
                <a:extLst>
                  <a:ext uri="{FF2B5EF4-FFF2-40B4-BE49-F238E27FC236}">
                    <a16:creationId xmlns:a16="http://schemas.microsoft.com/office/drawing/2014/main" id="{0E2EA0FB-DAE9-4240-9319-1E9E6601CC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" name="Picture 19">
                <a:extLst>
                  <a:ext uri="{FF2B5EF4-FFF2-40B4-BE49-F238E27FC236}">
                    <a16:creationId xmlns:a16="http://schemas.microsoft.com/office/drawing/2014/main" id="{F01CCF5B-A87C-47B5-B52C-FBB93B2630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" name="Picture 20">
                <a:extLst>
                  <a:ext uri="{FF2B5EF4-FFF2-40B4-BE49-F238E27FC236}">
                    <a16:creationId xmlns:a16="http://schemas.microsoft.com/office/drawing/2014/main" id="{38990EE7-B005-42C1-B168-E4C94EF36C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" name="Picture 21">
                <a:extLst>
                  <a:ext uri="{FF2B5EF4-FFF2-40B4-BE49-F238E27FC236}">
                    <a16:creationId xmlns:a16="http://schemas.microsoft.com/office/drawing/2014/main" id="{5677E834-65B6-4BCB-B24A-AD3973B94B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" name="Picture 22">
                <a:extLst>
                  <a:ext uri="{FF2B5EF4-FFF2-40B4-BE49-F238E27FC236}">
                    <a16:creationId xmlns:a16="http://schemas.microsoft.com/office/drawing/2014/main" id="{E7F5BFF0-E070-4793-95E7-4434784E58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" name="Picture 23">
                <a:extLst>
                  <a:ext uri="{FF2B5EF4-FFF2-40B4-BE49-F238E27FC236}">
                    <a16:creationId xmlns:a16="http://schemas.microsoft.com/office/drawing/2014/main" id="{ACB95A1C-202C-4CDE-8BEE-48F5FF26DD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3" name="Group 56">
              <a:extLst>
                <a:ext uri="{FF2B5EF4-FFF2-40B4-BE49-F238E27FC236}">
                  <a16:creationId xmlns:a16="http://schemas.microsoft.com/office/drawing/2014/main" id="{0C78DAD5-192C-480D-A2B9-2B81AB5342DC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30" name="Picture 14">
                <a:extLst>
                  <a:ext uri="{FF2B5EF4-FFF2-40B4-BE49-F238E27FC236}">
                    <a16:creationId xmlns:a16="http://schemas.microsoft.com/office/drawing/2014/main" id="{D6269666-CC04-4937-B698-09B389B470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" name="Picture 15">
                <a:extLst>
                  <a:ext uri="{FF2B5EF4-FFF2-40B4-BE49-F238E27FC236}">
                    <a16:creationId xmlns:a16="http://schemas.microsoft.com/office/drawing/2014/main" id="{35E69BBA-DCAF-49DC-9926-3C8AC34FE1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" name="Picture 16">
                <a:extLst>
                  <a:ext uri="{FF2B5EF4-FFF2-40B4-BE49-F238E27FC236}">
                    <a16:creationId xmlns:a16="http://schemas.microsoft.com/office/drawing/2014/main" id="{14A0FD51-8F24-4A94-846B-F36FF0A8A5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" name="Picture 17">
                <a:extLst>
                  <a:ext uri="{FF2B5EF4-FFF2-40B4-BE49-F238E27FC236}">
                    <a16:creationId xmlns:a16="http://schemas.microsoft.com/office/drawing/2014/main" id="{A530810A-4E4A-4FD4-994B-6B7F2A263E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" name="Picture 18">
                <a:extLst>
                  <a:ext uri="{FF2B5EF4-FFF2-40B4-BE49-F238E27FC236}">
                    <a16:creationId xmlns:a16="http://schemas.microsoft.com/office/drawing/2014/main" id="{2F437ABC-47CB-4B4F-8EA2-6780AD8D1D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" name="Picture 19">
                <a:extLst>
                  <a:ext uri="{FF2B5EF4-FFF2-40B4-BE49-F238E27FC236}">
                    <a16:creationId xmlns:a16="http://schemas.microsoft.com/office/drawing/2014/main" id="{BE1DDB57-3209-41FE-A23D-F3841ABC11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" name="Picture 20">
                <a:extLst>
                  <a:ext uri="{FF2B5EF4-FFF2-40B4-BE49-F238E27FC236}">
                    <a16:creationId xmlns:a16="http://schemas.microsoft.com/office/drawing/2014/main" id="{099A338E-36FD-4253-92F9-6E9E76DB0B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" name="Picture 21">
                <a:extLst>
                  <a:ext uri="{FF2B5EF4-FFF2-40B4-BE49-F238E27FC236}">
                    <a16:creationId xmlns:a16="http://schemas.microsoft.com/office/drawing/2014/main" id="{94984755-E960-4AB5-BAAD-860D738776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" name="Picture 22">
                <a:extLst>
                  <a:ext uri="{FF2B5EF4-FFF2-40B4-BE49-F238E27FC236}">
                    <a16:creationId xmlns:a16="http://schemas.microsoft.com/office/drawing/2014/main" id="{C36915E0-03FF-4A18-805B-AB9606E5C6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" name="Picture 23">
                <a:extLst>
                  <a:ext uri="{FF2B5EF4-FFF2-40B4-BE49-F238E27FC236}">
                    <a16:creationId xmlns:a16="http://schemas.microsoft.com/office/drawing/2014/main" id="{FB1473E4-3171-4C1E-9383-8C20EA1F5C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4" name="Group 56">
              <a:extLst>
                <a:ext uri="{FF2B5EF4-FFF2-40B4-BE49-F238E27FC236}">
                  <a16:creationId xmlns:a16="http://schemas.microsoft.com/office/drawing/2014/main" id="{9048C56E-034F-46F6-B6F0-193970A8BABC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20" name="Picture 14">
                <a:extLst>
                  <a:ext uri="{FF2B5EF4-FFF2-40B4-BE49-F238E27FC236}">
                    <a16:creationId xmlns:a16="http://schemas.microsoft.com/office/drawing/2014/main" id="{E8EA7F34-E19F-4D15-9EE0-69C8C2CB67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" name="Picture 15">
                <a:extLst>
                  <a:ext uri="{FF2B5EF4-FFF2-40B4-BE49-F238E27FC236}">
                    <a16:creationId xmlns:a16="http://schemas.microsoft.com/office/drawing/2014/main" id="{C239E163-BE98-4F5D-A455-51292E417F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" name="Picture 16">
                <a:extLst>
                  <a:ext uri="{FF2B5EF4-FFF2-40B4-BE49-F238E27FC236}">
                    <a16:creationId xmlns:a16="http://schemas.microsoft.com/office/drawing/2014/main" id="{636157C7-E78B-47C6-A7CC-587971630D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" name="Picture 17">
                <a:extLst>
                  <a:ext uri="{FF2B5EF4-FFF2-40B4-BE49-F238E27FC236}">
                    <a16:creationId xmlns:a16="http://schemas.microsoft.com/office/drawing/2014/main" id="{D2678B2A-C522-49F5-BAD6-F047CDEADB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" name="Picture 18">
                <a:extLst>
                  <a:ext uri="{FF2B5EF4-FFF2-40B4-BE49-F238E27FC236}">
                    <a16:creationId xmlns:a16="http://schemas.microsoft.com/office/drawing/2014/main" id="{94CF377A-BF43-4F4A-92FF-36E59A65B6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" name="Picture 19">
                <a:extLst>
                  <a:ext uri="{FF2B5EF4-FFF2-40B4-BE49-F238E27FC236}">
                    <a16:creationId xmlns:a16="http://schemas.microsoft.com/office/drawing/2014/main" id="{175110C1-4759-45AE-B34C-D7F66F2C81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" name="Picture 20">
                <a:extLst>
                  <a:ext uri="{FF2B5EF4-FFF2-40B4-BE49-F238E27FC236}">
                    <a16:creationId xmlns:a16="http://schemas.microsoft.com/office/drawing/2014/main" id="{82450AA3-FB0A-4D82-8470-0973E6A2FD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" name="Picture 21">
                <a:extLst>
                  <a:ext uri="{FF2B5EF4-FFF2-40B4-BE49-F238E27FC236}">
                    <a16:creationId xmlns:a16="http://schemas.microsoft.com/office/drawing/2014/main" id="{4259E243-769E-4327-AAB5-5EE0A2CEE7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" name="Picture 22">
                <a:extLst>
                  <a:ext uri="{FF2B5EF4-FFF2-40B4-BE49-F238E27FC236}">
                    <a16:creationId xmlns:a16="http://schemas.microsoft.com/office/drawing/2014/main" id="{0B67AB78-E29D-4D83-8988-B032B707B9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" name="Picture 23">
                <a:extLst>
                  <a:ext uri="{FF2B5EF4-FFF2-40B4-BE49-F238E27FC236}">
                    <a16:creationId xmlns:a16="http://schemas.microsoft.com/office/drawing/2014/main" id="{9BCA3398-72B2-46A1-88F6-029F62A5E5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5" name="Group 56">
              <a:extLst>
                <a:ext uri="{FF2B5EF4-FFF2-40B4-BE49-F238E27FC236}">
                  <a16:creationId xmlns:a16="http://schemas.microsoft.com/office/drawing/2014/main" id="{0658A220-B328-4A5A-8149-CE5A338AFD70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10" name="Picture 14">
                <a:extLst>
                  <a:ext uri="{FF2B5EF4-FFF2-40B4-BE49-F238E27FC236}">
                    <a16:creationId xmlns:a16="http://schemas.microsoft.com/office/drawing/2014/main" id="{7278EA70-15B0-4D46-8C37-425706B724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" name="Picture 15">
                <a:extLst>
                  <a:ext uri="{FF2B5EF4-FFF2-40B4-BE49-F238E27FC236}">
                    <a16:creationId xmlns:a16="http://schemas.microsoft.com/office/drawing/2014/main" id="{6D7498C3-2561-442C-A231-18EF64C856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" name="Picture 16">
                <a:extLst>
                  <a:ext uri="{FF2B5EF4-FFF2-40B4-BE49-F238E27FC236}">
                    <a16:creationId xmlns:a16="http://schemas.microsoft.com/office/drawing/2014/main" id="{2ECEF3C8-6600-4B28-80D8-82A4321B76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" name="Picture 17">
                <a:extLst>
                  <a:ext uri="{FF2B5EF4-FFF2-40B4-BE49-F238E27FC236}">
                    <a16:creationId xmlns:a16="http://schemas.microsoft.com/office/drawing/2014/main" id="{C654F24B-E779-4DD4-AF5A-E8B94E2F12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" name="Picture 18">
                <a:extLst>
                  <a:ext uri="{FF2B5EF4-FFF2-40B4-BE49-F238E27FC236}">
                    <a16:creationId xmlns:a16="http://schemas.microsoft.com/office/drawing/2014/main" id="{0F405F58-FA7C-4135-9347-A7B74E16F6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" name="Picture 19">
                <a:extLst>
                  <a:ext uri="{FF2B5EF4-FFF2-40B4-BE49-F238E27FC236}">
                    <a16:creationId xmlns:a16="http://schemas.microsoft.com/office/drawing/2014/main" id="{DCFB156E-B00B-458F-A1F5-BFE3A59228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" name="Picture 20">
                <a:extLst>
                  <a:ext uri="{FF2B5EF4-FFF2-40B4-BE49-F238E27FC236}">
                    <a16:creationId xmlns:a16="http://schemas.microsoft.com/office/drawing/2014/main" id="{086321E6-22C2-412B-9DD9-4082A14421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" name="Picture 21">
                <a:extLst>
                  <a:ext uri="{FF2B5EF4-FFF2-40B4-BE49-F238E27FC236}">
                    <a16:creationId xmlns:a16="http://schemas.microsoft.com/office/drawing/2014/main" id="{B63FDB78-FCA7-4D83-B8D7-605D8F2038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" name="Picture 22">
                <a:extLst>
                  <a:ext uri="{FF2B5EF4-FFF2-40B4-BE49-F238E27FC236}">
                    <a16:creationId xmlns:a16="http://schemas.microsoft.com/office/drawing/2014/main" id="{59CF9EEA-C206-4F1C-A7D2-7C7EF48318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" name="Picture 23">
                <a:extLst>
                  <a:ext uri="{FF2B5EF4-FFF2-40B4-BE49-F238E27FC236}">
                    <a16:creationId xmlns:a16="http://schemas.microsoft.com/office/drawing/2014/main" id="{7EB7EB2C-6170-487F-A0D9-122C9FADFF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6" name="Group 56">
              <a:extLst>
                <a:ext uri="{FF2B5EF4-FFF2-40B4-BE49-F238E27FC236}">
                  <a16:creationId xmlns:a16="http://schemas.microsoft.com/office/drawing/2014/main" id="{26173FCA-3B0B-452C-B511-9E5E2AB120B8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97" name="Picture 14">
                <a:extLst>
                  <a:ext uri="{FF2B5EF4-FFF2-40B4-BE49-F238E27FC236}">
                    <a16:creationId xmlns:a16="http://schemas.microsoft.com/office/drawing/2014/main" id="{1AA118A1-696A-42F9-B60D-7A47231D84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" name="Picture 15">
                <a:extLst>
                  <a:ext uri="{FF2B5EF4-FFF2-40B4-BE49-F238E27FC236}">
                    <a16:creationId xmlns:a16="http://schemas.microsoft.com/office/drawing/2014/main" id="{0C6FC0C7-9F8B-4858-85A2-6D14D448AC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" name="Picture 16">
                <a:extLst>
                  <a:ext uri="{FF2B5EF4-FFF2-40B4-BE49-F238E27FC236}">
                    <a16:creationId xmlns:a16="http://schemas.microsoft.com/office/drawing/2014/main" id="{4D6BBE75-FA77-4468-B9F1-9C989C7930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" name="Picture 17">
                <a:extLst>
                  <a:ext uri="{FF2B5EF4-FFF2-40B4-BE49-F238E27FC236}">
                    <a16:creationId xmlns:a16="http://schemas.microsoft.com/office/drawing/2014/main" id="{E47588F4-F72A-4996-B3CD-9461A88C8B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" name="Picture 18">
                <a:extLst>
                  <a:ext uri="{FF2B5EF4-FFF2-40B4-BE49-F238E27FC236}">
                    <a16:creationId xmlns:a16="http://schemas.microsoft.com/office/drawing/2014/main" id="{1F042994-59F1-407B-8111-213A21DF28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" name="Picture 19">
                <a:extLst>
                  <a:ext uri="{FF2B5EF4-FFF2-40B4-BE49-F238E27FC236}">
                    <a16:creationId xmlns:a16="http://schemas.microsoft.com/office/drawing/2014/main" id="{F29CAA3B-D9C5-4F9D-8074-8B41F10D20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" name="Picture 20">
                <a:extLst>
                  <a:ext uri="{FF2B5EF4-FFF2-40B4-BE49-F238E27FC236}">
                    <a16:creationId xmlns:a16="http://schemas.microsoft.com/office/drawing/2014/main" id="{8273864A-CE61-4DC2-A332-DFD09424FF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" name="Picture 21">
                <a:extLst>
                  <a:ext uri="{FF2B5EF4-FFF2-40B4-BE49-F238E27FC236}">
                    <a16:creationId xmlns:a16="http://schemas.microsoft.com/office/drawing/2014/main" id="{018A1AF6-C4B9-4169-8915-4E9B222C13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" name="Picture 22">
                <a:extLst>
                  <a:ext uri="{FF2B5EF4-FFF2-40B4-BE49-F238E27FC236}">
                    <a16:creationId xmlns:a16="http://schemas.microsoft.com/office/drawing/2014/main" id="{76226E30-BBD6-4B6E-B608-022F3B3C37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" name="Picture 23">
                <a:extLst>
                  <a:ext uri="{FF2B5EF4-FFF2-40B4-BE49-F238E27FC236}">
                    <a16:creationId xmlns:a16="http://schemas.microsoft.com/office/drawing/2014/main" id="{231697F6-67F3-41B6-88DC-6D0BE3BD67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200" name="Group 199">
            <a:extLst>
              <a:ext uri="{FF2B5EF4-FFF2-40B4-BE49-F238E27FC236}">
                <a16:creationId xmlns:a16="http://schemas.microsoft.com/office/drawing/2014/main" id="{88CB25DC-BEDC-42FF-ADA7-BFC3EF4BA0B1}"/>
              </a:ext>
            </a:extLst>
          </p:cNvPr>
          <p:cNvGrpSpPr/>
          <p:nvPr/>
        </p:nvGrpSpPr>
        <p:grpSpPr>
          <a:xfrm>
            <a:off x="2376009" y="1511824"/>
            <a:ext cx="1539560" cy="1515856"/>
            <a:chOff x="4975891" y="1527626"/>
            <a:chExt cx="1539560" cy="1515856"/>
          </a:xfrm>
        </p:grpSpPr>
        <p:grpSp>
          <p:nvGrpSpPr>
            <p:cNvPr id="201" name="Group 56">
              <a:extLst>
                <a:ext uri="{FF2B5EF4-FFF2-40B4-BE49-F238E27FC236}">
                  <a16:creationId xmlns:a16="http://schemas.microsoft.com/office/drawing/2014/main" id="{95C1449A-1A60-44D9-B01D-FB0360D6B673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301" name="Picture 14">
                <a:extLst>
                  <a:ext uri="{FF2B5EF4-FFF2-40B4-BE49-F238E27FC236}">
                    <a16:creationId xmlns:a16="http://schemas.microsoft.com/office/drawing/2014/main" id="{F19B4814-CDE8-4E10-8A24-2B664984FD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2" name="Picture 15">
                <a:extLst>
                  <a:ext uri="{FF2B5EF4-FFF2-40B4-BE49-F238E27FC236}">
                    <a16:creationId xmlns:a16="http://schemas.microsoft.com/office/drawing/2014/main" id="{1D0CDF3B-288D-444F-B6C3-616FC30D6A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3" name="Picture 16">
                <a:extLst>
                  <a:ext uri="{FF2B5EF4-FFF2-40B4-BE49-F238E27FC236}">
                    <a16:creationId xmlns:a16="http://schemas.microsoft.com/office/drawing/2014/main" id="{153B6CE3-3DC3-4232-987C-6B88BDA2AF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4" name="Picture 17">
                <a:extLst>
                  <a:ext uri="{FF2B5EF4-FFF2-40B4-BE49-F238E27FC236}">
                    <a16:creationId xmlns:a16="http://schemas.microsoft.com/office/drawing/2014/main" id="{F4912F5B-C4E0-4FCC-B322-3AC0A1142B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5" name="Picture 18">
                <a:extLst>
                  <a:ext uri="{FF2B5EF4-FFF2-40B4-BE49-F238E27FC236}">
                    <a16:creationId xmlns:a16="http://schemas.microsoft.com/office/drawing/2014/main" id="{5A691D4F-07A8-4DA4-AE55-BF20E3CEC5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6" name="Picture 19">
                <a:extLst>
                  <a:ext uri="{FF2B5EF4-FFF2-40B4-BE49-F238E27FC236}">
                    <a16:creationId xmlns:a16="http://schemas.microsoft.com/office/drawing/2014/main" id="{89DF1EB2-6622-4682-9BC6-FEC954CC58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7" name="Picture 20">
                <a:extLst>
                  <a:ext uri="{FF2B5EF4-FFF2-40B4-BE49-F238E27FC236}">
                    <a16:creationId xmlns:a16="http://schemas.microsoft.com/office/drawing/2014/main" id="{F1D202ED-0C0D-4482-9A22-24DF1860D1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8" name="Picture 21">
                <a:extLst>
                  <a:ext uri="{FF2B5EF4-FFF2-40B4-BE49-F238E27FC236}">
                    <a16:creationId xmlns:a16="http://schemas.microsoft.com/office/drawing/2014/main" id="{04F38BD4-3CDA-4818-9512-39FE630925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9" name="Picture 22">
                <a:extLst>
                  <a:ext uri="{FF2B5EF4-FFF2-40B4-BE49-F238E27FC236}">
                    <a16:creationId xmlns:a16="http://schemas.microsoft.com/office/drawing/2014/main" id="{AF3DD9B8-6D4A-45F6-B33B-4CD8C92A84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0" name="Picture 23">
                <a:extLst>
                  <a:ext uri="{FF2B5EF4-FFF2-40B4-BE49-F238E27FC236}">
                    <a16:creationId xmlns:a16="http://schemas.microsoft.com/office/drawing/2014/main" id="{57DB710A-8C90-4E02-8A68-2605041BA7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2" name="Group 56">
              <a:extLst>
                <a:ext uri="{FF2B5EF4-FFF2-40B4-BE49-F238E27FC236}">
                  <a16:creationId xmlns:a16="http://schemas.microsoft.com/office/drawing/2014/main" id="{104FBE4C-7CD7-4CCC-957F-2DAD85CADA84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291" name="Picture 14">
                <a:extLst>
                  <a:ext uri="{FF2B5EF4-FFF2-40B4-BE49-F238E27FC236}">
                    <a16:creationId xmlns:a16="http://schemas.microsoft.com/office/drawing/2014/main" id="{66709CF8-0468-437C-A4B9-8474F0CFA3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2" name="Picture 15">
                <a:extLst>
                  <a:ext uri="{FF2B5EF4-FFF2-40B4-BE49-F238E27FC236}">
                    <a16:creationId xmlns:a16="http://schemas.microsoft.com/office/drawing/2014/main" id="{5BC0A9CA-95F6-458D-A108-BD18542D02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3" name="Picture 16">
                <a:extLst>
                  <a:ext uri="{FF2B5EF4-FFF2-40B4-BE49-F238E27FC236}">
                    <a16:creationId xmlns:a16="http://schemas.microsoft.com/office/drawing/2014/main" id="{3E6CBEEA-55BF-4592-80C9-CDD0D1D8C1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4" name="Picture 17">
                <a:extLst>
                  <a:ext uri="{FF2B5EF4-FFF2-40B4-BE49-F238E27FC236}">
                    <a16:creationId xmlns:a16="http://schemas.microsoft.com/office/drawing/2014/main" id="{3D055E71-8551-48D5-8E2F-E0DBAEDA5D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5" name="Picture 18">
                <a:extLst>
                  <a:ext uri="{FF2B5EF4-FFF2-40B4-BE49-F238E27FC236}">
                    <a16:creationId xmlns:a16="http://schemas.microsoft.com/office/drawing/2014/main" id="{2C478F9E-B4F9-421A-A94C-D86F348FF3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6" name="Picture 19">
                <a:extLst>
                  <a:ext uri="{FF2B5EF4-FFF2-40B4-BE49-F238E27FC236}">
                    <a16:creationId xmlns:a16="http://schemas.microsoft.com/office/drawing/2014/main" id="{4353FBCB-97FF-414C-887C-BA4C2546BC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7" name="Picture 20">
                <a:extLst>
                  <a:ext uri="{FF2B5EF4-FFF2-40B4-BE49-F238E27FC236}">
                    <a16:creationId xmlns:a16="http://schemas.microsoft.com/office/drawing/2014/main" id="{2346FCC8-C6E0-45E1-B76F-5170893572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8" name="Picture 21">
                <a:extLst>
                  <a:ext uri="{FF2B5EF4-FFF2-40B4-BE49-F238E27FC236}">
                    <a16:creationId xmlns:a16="http://schemas.microsoft.com/office/drawing/2014/main" id="{CBE14367-71E5-4B4B-B352-E6DFBDE43E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9" name="Picture 22">
                <a:extLst>
                  <a:ext uri="{FF2B5EF4-FFF2-40B4-BE49-F238E27FC236}">
                    <a16:creationId xmlns:a16="http://schemas.microsoft.com/office/drawing/2014/main" id="{F2AB8EDA-0504-4C0F-B111-FB6A61AD85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0" name="Picture 23">
                <a:extLst>
                  <a:ext uri="{FF2B5EF4-FFF2-40B4-BE49-F238E27FC236}">
                    <a16:creationId xmlns:a16="http://schemas.microsoft.com/office/drawing/2014/main" id="{50034613-AE37-46D5-8D0C-AF4722E4D2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3" name="Group 56">
              <a:extLst>
                <a:ext uri="{FF2B5EF4-FFF2-40B4-BE49-F238E27FC236}">
                  <a16:creationId xmlns:a16="http://schemas.microsoft.com/office/drawing/2014/main" id="{48E5959F-9D64-4AC2-A3D2-AC0BAE906B49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281" name="Picture 14">
                <a:extLst>
                  <a:ext uri="{FF2B5EF4-FFF2-40B4-BE49-F238E27FC236}">
                    <a16:creationId xmlns:a16="http://schemas.microsoft.com/office/drawing/2014/main" id="{B5206F28-EEDF-496D-8E93-B7EB738E85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2" name="Picture 15">
                <a:extLst>
                  <a:ext uri="{FF2B5EF4-FFF2-40B4-BE49-F238E27FC236}">
                    <a16:creationId xmlns:a16="http://schemas.microsoft.com/office/drawing/2014/main" id="{6557CCC4-AAED-4C68-9591-67B98C1F5E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3" name="Picture 16">
                <a:extLst>
                  <a:ext uri="{FF2B5EF4-FFF2-40B4-BE49-F238E27FC236}">
                    <a16:creationId xmlns:a16="http://schemas.microsoft.com/office/drawing/2014/main" id="{E1368ACB-8AC7-4A33-8E27-2AD0BD4C3F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4" name="Picture 17">
                <a:extLst>
                  <a:ext uri="{FF2B5EF4-FFF2-40B4-BE49-F238E27FC236}">
                    <a16:creationId xmlns:a16="http://schemas.microsoft.com/office/drawing/2014/main" id="{CBA0CEC2-276A-4F3E-8FC6-F9F22530D7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5" name="Picture 18">
                <a:extLst>
                  <a:ext uri="{FF2B5EF4-FFF2-40B4-BE49-F238E27FC236}">
                    <a16:creationId xmlns:a16="http://schemas.microsoft.com/office/drawing/2014/main" id="{C35F7AD5-03C3-40AE-8826-97F9B888A8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6" name="Picture 19">
                <a:extLst>
                  <a:ext uri="{FF2B5EF4-FFF2-40B4-BE49-F238E27FC236}">
                    <a16:creationId xmlns:a16="http://schemas.microsoft.com/office/drawing/2014/main" id="{16E8C58A-D972-4E80-8678-2F0D3B0370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7" name="Picture 20">
                <a:extLst>
                  <a:ext uri="{FF2B5EF4-FFF2-40B4-BE49-F238E27FC236}">
                    <a16:creationId xmlns:a16="http://schemas.microsoft.com/office/drawing/2014/main" id="{211534D7-1E4D-444C-919C-A5A8180F14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8" name="Picture 21">
                <a:extLst>
                  <a:ext uri="{FF2B5EF4-FFF2-40B4-BE49-F238E27FC236}">
                    <a16:creationId xmlns:a16="http://schemas.microsoft.com/office/drawing/2014/main" id="{831FF241-DCC6-46C0-B315-60293A4FE6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9" name="Picture 22">
                <a:extLst>
                  <a:ext uri="{FF2B5EF4-FFF2-40B4-BE49-F238E27FC236}">
                    <a16:creationId xmlns:a16="http://schemas.microsoft.com/office/drawing/2014/main" id="{2556664F-8AEF-4C91-AD6D-E01171DC5A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0" name="Picture 23">
                <a:extLst>
                  <a:ext uri="{FF2B5EF4-FFF2-40B4-BE49-F238E27FC236}">
                    <a16:creationId xmlns:a16="http://schemas.microsoft.com/office/drawing/2014/main" id="{7C6D0F03-D077-471B-AD5B-CD91FBDB00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4" name="Group 56">
              <a:extLst>
                <a:ext uri="{FF2B5EF4-FFF2-40B4-BE49-F238E27FC236}">
                  <a16:creationId xmlns:a16="http://schemas.microsoft.com/office/drawing/2014/main" id="{EC178BCA-F0AC-4F9E-A734-D8E6DFBE9881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271" name="Picture 14">
                <a:extLst>
                  <a:ext uri="{FF2B5EF4-FFF2-40B4-BE49-F238E27FC236}">
                    <a16:creationId xmlns:a16="http://schemas.microsoft.com/office/drawing/2014/main" id="{0A09AF45-DA4D-4602-867A-BC3724A734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2" name="Picture 15">
                <a:extLst>
                  <a:ext uri="{FF2B5EF4-FFF2-40B4-BE49-F238E27FC236}">
                    <a16:creationId xmlns:a16="http://schemas.microsoft.com/office/drawing/2014/main" id="{D96A4CC7-7C2F-46D5-B0C8-84AB179CED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3" name="Picture 16">
                <a:extLst>
                  <a:ext uri="{FF2B5EF4-FFF2-40B4-BE49-F238E27FC236}">
                    <a16:creationId xmlns:a16="http://schemas.microsoft.com/office/drawing/2014/main" id="{3303EEB3-7525-43EF-9F73-82644D568B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4" name="Picture 17">
                <a:extLst>
                  <a:ext uri="{FF2B5EF4-FFF2-40B4-BE49-F238E27FC236}">
                    <a16:creationId xmlns:a16="http://schemas.microsoft.com/office/drawing/2014/main" id="{BFF1D464-20BF-4516-82F6-B7E6012242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5" name="Picture 18">
                <a:extLst>
                  <a:ext uri="{FF2B5EF4-FFF2-40B4-BE49-F238E27FC236}">
                    <a16:creationId xmlns:a16="http://schemas.microsoft.com/office/drawing/2014/main" id="{BB311CBC-3ABD-4ECC-A112-99D61A4F1C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6" name="Picture 19">
                <a:extLst>
                  <a:ext uri="{FF2B5EF4-FFF2-40B4-BE49-F238E27FC236}">
                    <a16:creationId xmlns:a16="http://schemas.microsoft.com/office/drawing/2014/main" id="{0B8E871C-E9CE-4962-BA04-7FCF6264FE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7" name="Picture 20">
                <a:extLst>
                  <a:ext uri="{FF2B5EF4-FFF2-40B4-BE49-F238E27FC236}">
                    <a16:creationId xmlns:a16="http://schemas.microsoft.com/office/drawing/2014/main" id="{C17CEF1A-2310-49F0-9252-8CF66DF65C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8" name="Picture 21">
                <a:extLst>
                  <a:ext uri="{FF2B5EF4-FFF2-40B4-BE49-F238E27FC236}">
                    <a16:creationId xmlns:a16="http://schemas.microsoft.com/office/drawing/2014/main" id="{0B76AE0E-34C6-4213-B405-033F541F0E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9" name="Picture 22">
                <a:extLst>
                  <a:ext uri="{FF2B5EF4-FFF2-40B4-BE49-F238E27FC236}">
                    <a16:creationId xmlns:a16="http://schemas.microsoft.com/office/drawing/2014/main" id="{42031806-E8DE-43C8-8A0E-B46A3E892C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0" name="Picture 23">
                <a:extLst>
                  <a:ext uri="{FF2B5EF4-FFF2-40B4-BE49-F238E27FC236}">
                    <a16:creationId xmlns:a16="http://schemas.microsoft.com/office/drawing/2014/main" id="{341F7ABE-F8F0-47B0-84E0-2AF01C8124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5" name="Group 56">
              <a:extLst>
                <a:ext uri="{FF2B5EF4-FFF2-40B4-BE49-F238E27FC236}">
                  <a16:creationId xmlns:a16="http://schemas.microsoft.com/office/drawing/2014/main" id="{8A0D7CC9-9ADB-42E7-A133-123258253B1F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261" name="Picture 14">
                <a:extLst>
                  <a:ext uri="{FF2B5EF4-FFF2-40B4-BE49-F238E27FC236}">
                    <a16:creationId xmlns:a16="http://schemas.microsoft.com/office/drawing/2014/main" id="{C42F65B8-DF85-460C-8E52-469A4E8C55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2" name="Picture 15">
                <a:extLst>
                  <a:ext uri="{FF2B5EF4-FFF2-40B4-BE49-F238E27FC236}">
                    <a16:creationId xmlns:a16="http://schemas.microsoft.com/office/drawing/2014/main" id="{9B005217-F441-4D10-BCE2-0EB1505CE4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3" name="Picture 16">
                <a:extLst>
                  <a:ext uri="{FF2B5EF4-FFF2-40B4-BE49-F238E27FC236}">
                    <a16:creationId xmlns:a16="http://schemas.microsoft.com/office/drawing/2014/main" id="{F929C2A4-6AF7-4EDD-8548-9E2E74FC98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4" name="Picture 17">
                <a:extLst>
                  <a:ext uri="{FF2B5EF4-FFF2-40B4-BE49-F238E27FC236}">
                    <a16:creationId xmlns:a16="http://schemas.microsoft.com/office/drawing/2014/main" id="{69069928-8BA7-4B78-A2B5-E0B7DF5296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5" name="Picture 18">
                <a:extLst>
                  <a:ext uri="{FF2B5EF4-FFF2-40B4-BE49-F238E27FC236}">
                    <a16:creationId xmlns:a16="http://schemas.microsoft.com/office/drawing/2014/main" id="{8F815A4C-4487-4494-8063-BB8F82C708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6" name="Picture 19">
                <a:extLst>
                  <a:ext uri="{FF2B5EF4-FFF2-40B4-BE49-F238E27FC236}">
                    <a16:creationId xmlns:a16="http://schemas.microsoft.com/office/drawing/2014/main" id="{4A32B322-637A-4D91-A0FA-E21CB97A77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7" name="Picture 20">
                <a:extLst>
                  <a:ext uri="{FF2B5EF4-FFF2-40B4-BE49-F238E27FC236}">
                    <a16:creationId xmlns:a16="http://schemas.microsoft.com/office/drawing/2014/main" id="{912BF35A-8EDE-4939-90BB-FDA2BF602B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8" name="Picture 21">
                <a:extLst>
                  <a:ext uri="{FF2B5EF4-FFF2-40B4-BE49-F238E27FC236}">
                    <a16:creationId xmlns:a16="http://schemas.microsoft.com/office/drawing/2014/main" id="{9CD703A4-A204-4074-AF6D-303F938895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9" name="Picture 22">
                <a:extLst>
                  <a:ext uri="{FF2B5EF4-FFF2-40B4-BE49-F238E27FC236}">
                    <a16:creationId xmlns:a16="http://schemas.microsoft.com/office/drawing/2014/main" id="{B908ED33-0F44-4076-9A04-45BD04FCCA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0" name="Picture 23">
                <a:extLst>
                  <a:ext uri="{FF2B5EF4-FFF2-40B4-BE49-F238E27FC236}">
                    <a16:creationId xmlns:a16="http://schemas.microsoft.com/office/drawing/2014/main" id="{8131F71C-2B57-437D-8B41-3825FD115D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6" name="Group 56">
              <a:extLst>
                <a:ext uri="{FF2B5EF4-FFF2-40B4-BE49-F238E27FC236}">
                  <a16:creationId xmlns:a16="http://schemas.microsoft.com/office/drawing/2014/main" id="{613E0F01-EFDF-4B20-9141-828375E0DF73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251" name="Picture 14">
                <a:extLst>
                  <a:ext uri="{FF2B5EF4-FFF2-40B4-BE49-F238E27FC236}">
                    <a16:creationId xmlns:a16="http://schemas.microsoft.com/office/drawing/2014/main" id="{3C0D7657-E759-48F4-9AD6-5BA60669C8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2" name="Picture 15">
                <a:extLst>
                  <a:ext uri="{FF2B5EF4-FFF2-40B4-BE49-F238E27FC236}">
                    <a16:creationId xmlns:a16="http://schemas.microsoft.com/office/drawing/2014/main" id="{838413EA-6CC3-4749-AA42-E09135FDD6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3" name="Picture 16">
                <a:extLst>
                  <a:ext uri="{FF2B5EF4-FFF2-40B4-BE49-F238E27FC236}">
                    <a16:creationId xmlns:a16="http://schemas.microsoft.com/office/drawing/2014/main" id="{0EE8CB08-E45C-46A3-A257-64EC02536B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4" name="Picture 17">
                <a:extLst>
                  <a:ext uri="{FF2B5EF4-FFF2-40B4-BE49-F238E27FC236}">
                    <a16:creationId xmlns:a16="http://schemas.microsoft.com/office/drawing/2014/main" id="{2CF40A7A-F668-4645-95EF-5ED9C7CFE2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5" name="Picture 18">
                <a:extLst>
                  <a:ext uri="{FF2B5EF4-FFF2-40B4-BE49-F238E27FC236}">
                    <a16:creationId xmlns:a16="http://schemas.microsoft.com/office/drawing/2014/main" id="{4EEE8212-953D-42BF-8938-CE21E1BFD3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6" name="Picture 19">
                <a:extLst>
                  <a:ext uri="{FF2B5EF4-FFF2-40B4-BE49-F238E27FC236}">
                    <a16:creationId xmlns:a16="http://schemas.microsoft.com/office/drawing/2014/main" id="{CC166172-D98A-424D-9B32-661E491831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7" name="Picture 20">
                <a:extLst>
                  <a:ext uri="{FF2B5EF4-FFF2-40B4-BE49-F238E27FC236}">
                    <a16:creationId xmlns:a16="http://schemas.microsoft.com/office/drawing/2014/main" id="{55F201D8-123B-4AE7-8BEB-257349DA64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8" name="Picture 21">
                <a:extLst>
                  <a:ext uri="{FF2B5EF4-FFF2-40B4-BE49-F238E27FC236}">
                    <a16:creationId xmlns:a16="http://schemas.microsoft.com/office/drawing/2014/main" id="{61A264FD-2E7A-4ECF-A2CB-882760DB4E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9" name="Picture 22">
                <a:extLst>
                  <a:ext uri="{FF2B5EF4-FFF2-40B4-BE49-F238E27FC236}">
                    <a16:creationId xmlns:a16="http://schemas.microsoft.com/office/drawing/2014/main" id="{BAB512A2-DD20-4656-A6F8-5D30D6560B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0" name="Picture 23">
                <a:extLst>
                  <a:ext uri="{FF2B5EF4-FFF2-40B4-BE49-F238E27FC236}">
                    <a16:creationId xmlns:a16="http://schemas.microsoft.com/office/drawing/2014/main" id="{B6BA0496-94F0-4546-B5CF-416FF5F999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7" name="Group 56">
              <a:extLst>
                <a:ext uri="{FF2B5EF4-FFF2-40B4-BE49-F238E27FC236}">
                  <a16:creationId xmlns:a16="http://schemas.microsoft.com/office/drawing/2014/main" id="{75D7F5B8-08F4-4C6B-863C-927C68D14F06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241" name="Picture 14">
                <a:extLst>
                  <a:ext uri="{FF2B5EF4-FFF2-40B4-BE49-F238E27FC236}">
                    <a16:creationId xmlns:a16="http://schemas.microsoft.com/office/drawing/2014/main" id="{752F1EFD-F35C-4223-990B-7F7D962708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2" name="Picture 15">
                <a:extLst>
                  <a:ext uri="{FF2B5EF4-FFF2-40B4-BE49-F238E27FC236}">
                    <a16:creationId xmlns:a16="http://schemas.microsoft.com/office/drawing/2014/main" id="{0E2ECB41-F760-4BA5-9672-82FF4B52BB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3" name="Picture 16">
                <a:extLst>
                  <a:ext uri="{FF2B5EF4-FFF2-40B4-BE49-F238E27FC236}">
                    <a16:creationId xmlns:a16="http://schemas.microsoft.com/office/drawing/2014/main" id="{150E7D25-F375-4A1B-9E21-4472D15919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4" name="Picture 17">
                <a:extLst>
                  <a:ext uri="{FF2B5EF4-FFF2-40B4-BE49-F238E27FC236}">
                    <a16:creationId xmlns:a16="http://schemas.microsoft.com/office/drawing/2014/main" id="{79EBF7C3-B5B7-405B-A025-49D88A1E6D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5" name="Picture 18">
                <a:extLst>
                  <a:ext uri="{FF2B5EF4-FFF2-40B4-BE49-F238E27FC236}">
                    <a16:creationId xmlns:a16="http://schemas.microsoft.com/office/drawing/2014/main" id="{A10101C8-732C-4706-BD43-94EA6C50D8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6" name="Picture 19">
                <a:extLst>
                  <a:ext uri="{FF2B5EF4-FFF2-40B4-BE49-F238E27FC236}">
                    <a16:creationId xmlns:a16="http://schemas.microsoft.com/office/drawing/2014/main" id="{877CB438-1B15-4035-98AE-A2D0FAD2AA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7" name="Picture 20">
                <a:extLst>
                  <a:ext uri="{FF2B5EF4-FFF2-40B4-BE49-F238E27FC236}">
                    <a16:creationId xmlns:a16="http://schemas.microsoft.com/office/drawing/2014/main" id="{3E2432A9-C901-4467-B33F-602B8AC983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8" name="Picture 21">
                <a:extLst>
                  <a:ext uri="{FF2B5EF4-FFF2-40B4-BE49-F238E27FC236}">
                    <a16:creationId xmlns:a16="http://schemas.microsoft.com/office/drawing/2014/main" id="{E93C8510-5C09-47E3-8001-4F13B16108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9" name="Picture 22">
                <a:extLst>
                  <a:ext uri="{FF2B5EF4-FFF2-40B4-BE49-F238E27FC236}">
                    <a16:creationId xmlns:a16="http://schemas.microsoft.com/office/drawing/2014/main" id="{0F5382A3-74B2-43D6-AC63-FC1F232622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0" name="Picture 23">
                <a:extLst>
                  <a:ext uri="{FF2B5EF4-FFF2-40B4-BE49-F238E27FC236}">
                    <a16:creationId xmlns:a16="http://schemas.microsoft.com/office/drawing/2014/main" id="{1B03B900-7ADB-40AE-B022-B2884D3EA0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8" name="Group 56">
              <a:extLst>
                <a:ext uri="{FF2B5EF4-FFF2-40B4-BE49-F238E27FC236}">
                  <a16:creationId xmlns:a16="http://schemas.microsoft.com/office/drawing/2014/main" id="{66BA9717-A307-4FB1-860C-72890F015704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231" name="Picture 14">
                <a:extLst>
                  <a:ext uri="{FF2B5EF4-FFF2-40B4-BE49-F238E27FC236}">
                    <a16:creationId xmlns:a16="http://schemas.microsoft.com/office/drawing/2014/main" id="{9C5AF711-D1DF-423A-8E48-4C594840DF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2" name="Picture 15">
                <a:extLst>
                  <a:ext uri="{FF2B5EF4-FFF2-40B4-BE49-F238E27FC236}">
                    <a16:creationId xmlns:a16="http://schemas.microsoft.com/office/drawing/2014/main" id="{CF3D8CAC-1570-46C4-9E8F-1519F10626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3" name="Picture 16">
                <a:extLst>
                  <a:ext uri="{FF2B5EF4-FFF2-40B4-BE49-F238E27FC236}">
                    <a16:creationId xmlns:a16="http://schemas.microsoft.com/office/drawing/2014/main" id="{64CCA5BE-B479-43C9-8B52-4EF5BEDFBC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4" name="Picture 17">
                <a:extLst>
                  <a:ext uri="{FF2B5EF4-FFF2-40B4-BE49-F238E27FC236}">
                    <a16:creationId xmlns:a16="http://schemas.microsoft.com/office/drawing/2014/main" id="{2F14FCB1-CE0C-41AD-A7A2-2A929ED99A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5" name="Picture 18">
                <a:extLst>
                  <a:ext uri="{FF2B5EF4-FFF2-40B4-BE49-F238E27FC236}">
                    <a16:creationId xmlns:a16="http://schemas.microsoft.com/office/drawing/2014/main" id="{2EE2A327-ADF3-4E71-B718-B340B74012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6" name="Picture 19">
                <a:extLst>
                  <a:ext uri="{FF2B5EF4-FFF2-40B4-BE49-F238E27FC236}">
                    <a16:creationId xmlns:a16="http://schemas.microsoft.com/office/drawing/2014/main" id="{6A7984EE-BF7F-4D93-971A-40BFFAA8BD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7" name="Picture 20">
                <a:extLst>
                  <a:ext uri="{FF2B5EF4-FFF2-40B4-BE49-F238E27FC236}">
                    <a16:creationId xmlns:a16="http://schemas.microsoft.com/office/drawing/2014/main" id="{9B488BA0-B7C5-4FBB-A25C-1AA9033DD6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8" name="Picture 21">
                <a:extLst>
                  <a:ext uri="{FF2B5EF4-FFF2-40B4-BE49-F238E27FC236}">
                    <a16:creationId xmlns:a16="http://schemas.microsoft.com/office/drawing/2014/main" id="{F967F9F3-E863-4E74-847F-6EC5FBFD6B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9" name="Picture 22">
                <a:extLst>
                  <a:ext uri="{FF2B5EF4-FFF2-40B4-BE49-F238E27FC236}">
                    <a16:creationId xmlns:a16="http://schemas.microsoft.com/office/drawing/2014/main" id="{BAE4F7AA-E85E-4DF7-A3C6-34365FBFEB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0" name="Picture 23">
                <a:extLst>
                  <a:ext uri="{FF2B5EF4-FFF2-40B4-BE49-F238E27FC236}">
                    <a16:creationId xmlns:a16="http://schemas.microsoft.com/office/drawing/2014/main" id="{63AF62F4-B99D-4B50-A9CC-5A2B3AFE06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9" name="Group 56">
              <a:extLst>
                <a:ext uri="{FF2B5EF4-FFF2-40B4-BE49-F238E27FC236}">
                  <a16:creationId xmlns:a16="http://schemas.microsoft.com/office/drawing/2014/main" id="{02E9FA5C-92D3-45C2-9CEA-967F3A8230B1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221" name="Picture 14">
                <a:extLst>
                  <a:ext uri="{FF2B5EF4-FFF2-40B4-BE49-F238E27FC236}">
                    <a16:creationId xmlns:a16="http://schemas.microsoft.com/office/drawing/2014/main" id="{47F9A5E5-2C61-4739-81DE-018AEC03BB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2" name="Picture 15">
                <a:extLst>
                  <a:ext uri="{FF2B5EF4-FFF2-40B4-BE49-F238E27FC236}">
                    <a16:creationId xmlns:a16="http://schemas.microsoft.com/office/drawing/2014/main" id="{3BB39EF5-CC5D-4D0A-B191-5B48AC139D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3" name="Picture 16">
                <a:extLst>
                  <a:ext uri="{FF2B5EF4-FFF2-40B4-BE49-F238E27FC236}">
                    <a16:creationId xmlns:a16="http://schemas.microsoft.com/office/drawing/2014/main" id="{27B39BC5-FE2E-4BAF-94EC-5634C3666E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4" name="Picture 17">
                <a:extLst>
                  <a:ext uri="{FF2B5EF4-FFF2-40B4-BE49-F238E27FC236}">
                    <a16:creationId xmlns:a16="http://schemas.microsoft.com/office/drawing/2014/main" id="{99840057-767B-4AE4-BB7A-6414A25B28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5" name="Picture 18">
                <a:extLst>
                  <a:ext uri="{FF2B5EF4-FFF2-40B4-BE49-F238E27FC236}">
                    <a16:creationId xmlns:a16="http://schemas.microsoft.com/office/drawing/2014/main" id="{56B1B9AB-BB7A-4419-96C5-387FD60BF0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6" name="Picture 19">
                <a:extLst>
                  <a:ext uri="{FF2B5EF4-FFF2-40B4-BE49-F238E27FC236}">
                    <a16:creationId xmlns:a16="http://schemas.microsoft.com/office/drawing/2014/main" id="{BF588A20-6C83-47A1-8BF2-35E6C90931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7" name="Picture 20">
                <a:extLst>
                  <a:ext uri="{FF2B5EF4-FFF2-40B4-BE49-F238E27FC236}">
                    <a16:creationId xmlns:a16="http://schemas.microsoft.com/office/drawing/2014/main" id="{F7A9F5BA-55A8-4C8B-BAE9-3FB09806CF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8" name="Picture 21">
                <a:extLst>
                  <a:ext uri="{FF2B5EF4-FFF2-40B4-BE49-F238E27FC236}">
                    <a16:creationId xmlns:a16="http://schemas.microsoft.com/office/drawing/2014/main" id="{8E0045B6-7F4D-4780-9166-379C28247B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9" name="Picture 22">
                <a:extLst>
                  <a:ext uri="{FF2B5EF4-FFF2-40B4-BE49-F238E27FC236}">
                    <a16:creationId xmlns:a16="http://schemas.microsoft.com/office/drawing/2014/main" id="{69E9664A-5BF5-4763-9B77-3D88ED806E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0" name="Picture 23">
                <a:extLst>
                  <a:ext uri="{FF2B5EF4-FFF2-40B4-BE49-F238E27FC236}">
                    <a16:creationId xmlns:a16="http://schemas.microsoft.com/office/drawing/2014/main" id="{8C44ECAF-0FB8-41D7-A9B6-CFFBE1449E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0" name="Group 56">
              <a:extLst>
                <a:ext uri="{FF2B5EF4-FFF2-40B4-BE49-F238E27FC236}">
                  <a16:creationId xmlns:a16="http://schemas.microsoft.com/office/drawing/2014/main" id="{84924C76-9F02-4412-9E52-D9C02E81BEBD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211" name="Picture 14">
                <a:extLst>
                  <a:ext uri="{FF2B5EF4-FFF2-40B4-BE49-F238E27FC236}">
                    <a16:creationId xmlns:a16="http://schemas.microsoft.com/office/drawing/2014/main" id="{92E05347-9EC2-48A0-BB00-24D1E6E062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2" name="Picture 15">
                <a:extLst>
                  <a:ext uri="{FF2B5EF4-FFF2-40B4-BE49-F238E27FC236}">
                    <a16:creationId xmlns:a16="http://schemas.microsoft.com/office/drawing/2014/main" id="{38BF8A27-DB3C-4B7F-9965-280DB564E6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3" name="Picture 16">
                <a:extLst>
                  <a:ext uri="{FF2B5EF4-FFF2-40B4-BE49-F238E27FC236}">
                    <a16:creationId xmlns:a16="http://schemas.microsoft.com/office/drawing/2014/main" id="{4B5DAABE-C8E4-46CF-AEBD-E2DFA0F39B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4" name="Picture 17">
                <a:extLst>
                  <a:ext uri="{FF2B5EF4-FFF2-40B4-BE49-F238E27FC236}">
                    <a16:creationId xmlns:a16="http://schemas.microsoft.com/office/drawing/2014/main" id="{2CC46579-E4C8-4AC1-AAB2-5E3AE73F52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5" name="Picture 18">
                <a:extLst>
                  <a:ext uri="{FF2B5EF4-FFF2-40B4-BE49-F238E27FC236}">
                    <a16:creationId xmlns:a16="http://schemas.microsoft.com/office/drawing/2014/main" id="{F6C067E0-E3AF-4883-8F73-81C8E0949E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6" name="Picture 19">
                <a:extLst>
                  <a:ext uri="{FF2B5EF4-FFF2-40B4-BE49-F238E27FC236}">
                    <a16:creationId xmlns:a16="http://schemas.microsoft.com/office/drawing/2014/main" id="{D255684D-9B98-4B53-8DB8-CD1ACAE8D6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7" name="Picture 20">
                <a:extLst>
                  <a:ext uri="{FF2B5EF4-FFF2-40B4-BE49-F238E27FC236}">
                    <a16:creationId xmlns:a16="http://schemas.microsoft.com/office/drawing/2014/main" id="{09FBC540-02D5-48DE-80D8-2106A18E21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8" name="Picture 21">
                <a:extLst>
                  <a:ext uri="{FF2B5EF4-FFF2-40B4-BE49-F238E27FC236}">
                    <a16:creationId xmlns:a16="http://schemas.microsoft.com/office/drawing/2014/main" id="{5F1B727B-05B8-4B92-B01D-DF71EE39AB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9" name="Picture 22">
                <a:extLst>
                  <a:ext uri="{FF2B5EF4-FFF2-40B4-BE49-F238E27FC236}">
                    <a16:creationId xmlns:a16="http://schemas.microsoft.com/office/drawing/2014/main" id="{5BD1FD4B-E6EC-486D-B43C-31594D381A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0" name="Picture 23">
                <a:extLst>
                  <a:ext uri="{FF2B5EF4-FFF2-40B4-BE49-F238E27FC236}">
                    <a16:creationId xmlns:a16="http://schemas.microsoft.com/office/drawing/2014/main" id="{E3CCD540-7CBF-41BA-AAA5-660094D27D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311" name="Group 310">
            <a:extLst>
              <a:ext uri="{FF2B5EF4-FFF2-40B4-BE49-F238E27FC236}">
                <a16:creationId xmlns:a16="http://schemas.microsoft.com/office/drawing/2014/main" id="{1E2421B9-0A2E-4636-B6C4-A1F376F8FC7C}"/>
              </a:ext>
            </a:extLst>
          </p:cNvPr>
          <p:cNvGrpSpPr/>
          <p:nvPr/>
        </p:nvGrpSpPr>
        <p:grpSpPr>
          <a:xfrm>
            <a:off x="4162892" y="1515985"/>
            <a:ext cx="1539560" cy="1515856"/>
            <a:chOff x="4975891" y="1527626"/>
            <a:chExt cx="1539560" cy="1515856"/>
          </a:xfrm>
        </p:grpSpPr>
        <p:grpSp>
          <p:nvGrpSpPr>
            <p:cNvPr id="312" name="Group 56">
              <a:extLst>
                <a:ext uri="{FF2B5EF4-FFF2-40B4-BE49-F238E27FC236}">
                  <a16:creationId xmlns:a16="http://schemas.microsoft.com/office/drawing/2014/main" id="{0240451B-2E6B-485C-B08A-6D6E8E29D8F8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412" name="Picture 14">
                <a:extLst>
                  <a:ext uri="{FF2B5EF4-FFF2-40B4-BE49-F238E27FC236}">
                    <a16:creationId xmlns:a16="http://schemas.microsoft.com/office/drawing/2014/main" id="{D29C460C-42FB-4FA2-923F-B3D1A2613E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3" name="Picture 15">
                <a:extLst>
                  <a:ext uri="{FF2B5EF4-FFF2-40B4-BE49-F238E27FC236}">
                    <a16:creationId xmlns:a16="http://schemas.microsoft.com/office/drawing/2014/main" id="{7087AE84-118E-44DA-BD5B-C18773F338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4" name="Picture 16">
                <a:extLst>
                  <a:ext uri="{FF2B5EF4-FFF2-40B4-BE49-F238E27FC236}">
                    <a16:creationId xmlns:a16="http://schemas.microsoft.com/office/drawing/2014/main" id="{118A414C-1F6F-4BF7-9BD9-CB7FC3D95C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5" name="Picture 17">
                <a:extLst>
                  <a:ext uri="{FF2B5EF4-FFF2-40B4-BE49-F238E27FC236}">
                    <a16:creationId xmlns:a16="http://schemas.microsoft.com/office/drawing/2014/main" id="{D88EA649-900A-4034-8794-DEFFB9FEC1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6" name="Picture 18">
                <a:extLst>
                  <a:ext uri="{FF2B5EF4-FFF2-40B4-BE49-F238E27FC236}">
                    <a16:creationId xmlns:a16="http://schemas.microsoft.com/office/drawing/2014/main" id="{BC981115-7480-4D7A-A18A-3ABEF5B3E8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7" name="Picture 19">
                <a:extLst>
                  <a:ext uri="{FF2B5EF4-FFF2-40B4-BE49-F238E27FC236}">
                    <a16:creationId xmlns:a16="http://schemas.microsoft.com/office/drawing/2014/main" id="{3E50C581-8B5F-445F-BE5A-E6DBEF0617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8" name="Picture 20">
                <a:extLst>
                  <a:ext uri="{FF2B5EF4-FFF2-40B4-BE49-F238E27FC236}">
                    <a16:creationId xmlns:a16="http://schemas.microsoft.com/office/drawing/2014/main" id="{CD0C7F26-206B-41C4-8F14-1B87CD0A1C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9" name="Picture 21">
                <a:extLst>
                  <a:ext uri="{FF2B5EF4-FFF2-40B4-BE49-F238E27FC236}">
                    <a16:creationId xmlns:a16="http://schemas.microsoft.com/office/drawing/2014/main" id="{AF66EF28-45B7-470C-9A0F-CAD7B9D64A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0" name="Picture 22">
                <a:extLst>
                  <a:ext uri="{FF2B5EF4-FFF2-40B4-BE49-F238E27FC236}">
                    <a16:creationId xmlns:a16="http://schemas.microsoft.com/office/drawing/2014/main" id="{19901AD5-B183-435F-B29D-7737E10C41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1" name="Picture 23">
                <a:extLst>
                  <a:ext uri="{FF2B5EF4-FFF2-40B4-BE49-F238E27FC236}">
                    <a16:creationId xmlns:a16="http://schemas.microsoft.com/office/drawing/2014/main" id="{CE53B0DB-5BD4-47E4-8754-7E7FFEAF6F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3" name="Group 56">
              <a:extLst>
                <a:ext uri="{FF2B5EF4-FFF2-40B4-BE49-F238E27FC236}">
                  <a16:creationId xmlns:a16="http://schemas.microsoft.com/office/drawing/2014/main" id="{D3DDFC94-AF7C-488F-93CE-B8C1A4C808AF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402" name="Picture 14">
                <a:extLst>
                  <a:ext uri="{FF2B5EF4-FFF2-40B4-BE49-F238E27FC236}">
                    <a16:creationId xmlns:a16="http://schemas.microsoft.com/office/drawing/2014/main" id="{52F0EB17-9525-4275-897E-DE1F03F567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3" name="Picture 15">
                <a:extLst>
                  <a:ext uri="{FF2B5EF4-FFF2-40B4-BE49-F238E27FC236}">
                    <a16:creationId xmlns:a16="http://schemas.microsoft.com/office/drawing/2014/main" id="{FDB88067-FE9A-4EE6-8BDB-76E390AD3D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4" name="Picture 16">
                <a:extLst>
                  <a:ext uri="{FF2B5EF4-FFF2-40B4-BE49-F238E27FC236}">
                    <a16:creationId xmlns:a16="http://schemas.microsoft.com/office/drawing/2014/main" id="{76695B4F-9BDF-43D0-96CF-ABCCD291B2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5" name="Picture 17">
                <a:extLst>
                  <a:ext uri="{FF2B5EF4-FFF2-40B4-BE49-F238E27FC236}">
                    <a16:creationId xmlns:a16="http://schemas.microsoft.com/office/drawing/2014/main" id="{85A27BF4-85A4-485B-AB68-CD0C65A6AC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6" name="Picture 18">
                <a:extLst>
                  <a:ext uri="{FF2B5EF4-FFF2-40B4-BE49-F238E27FC236}">
                    <a16:creationId xmlns:a16="http://schemas.microsoft.com/office/drawing/2014/main" id="{11817A87-83DB-492B-860B-77691E773E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7" name="Picture 19">
                <a:extLst>
                  <a:ext uri="{FF2B5EF4-FFF2-40B4-BE49-F238E27FC236}">
                    <a16:creationId xmlns:a16="http://schemas.microsoft.com/office/drawing/2014/main" id="{F26D90B9-53C9-43F3-86CD-ACB72FB263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8" name="Picture 20">
                <a:extLst>
                  <a:ext uri="{FF2B5EF4-FFF2-40B4-BE49-F238E27FC236}">
                    <a16:creationId xmlns:a16="http://schemas.microsoft.com/office/drawing/2014/main" id="{40D62A07-F3B3-4F8A-AFEE-2800BE477C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9" name="Picture 21">
                <a:extLst>
                  <a:ext uri="{FF2B5EF4-FFF2-40B4-BE49-F238E27FC236}">
                    <a16:creationId xmlns:a16="http://schemas.microsoft.com/office/drawing/2014/main" id="{CE47C833-3371-499C-9922-3DD4E8C16C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0" name="Picture 22">
                <a:extLst>
                  <a:ext uri="{FF2B5EF4-FFF2-40B4-BE49-F238E27FC236}">
                    <a16:creationId xmlns:a16="http://schemas.microsoft.com/office/drawing/2014/main" id="{D5156FF6-BCBA-4A11-90D6-19BBB19AD1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1" name="Picture 23">
                <a:extLst>
                  <a:ext uri="{FF2B5EF4-FFF2-40B4-BE49-F238E27FC236}">
                    <a16:creationId xmlns:a16="http://schemas.microsoft.com/office/drawing/2014/main" id="{464859A1-943E-4038-81C9-53EBE7421B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4" name="Group 56">
              <a:extLst>
                <a:ext uri="{FF2B5EF4-FFF2-40B4-BE49-F238E27FC236}">
                  <a16:creationId xmlns:a16="http://schemas.microsoft.com/office/drawing/2014/main" id="{79D22C41-82FD-4C1A-BF74-AAA4C74D5FD4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392" name="Picture 14">
                <a:extLst>
                  <a:ext uri="{FF2B5EF4-FFF2-40B4-BE49-F238E27FC236}">
                    <a16:creationId xmlns:a16="http://schemas.microsoft.com/office/drawing/2014/main" id="{B9C66FD6-C432-4244-818C-1D03AA6254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3" name="Picture 15">
                <a:extLst>
                  <a:ext uri="{FF2B5EF4-FFF2-40B4-BE49-F238E27FC236}">
                    <a16:creationId xmlns:a16="http://schemas.microsoft.com/office/drawing/2014/main" id="{5968CD9B-BDFC-4083-ABE3-742E0FFB50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4" name="Picture 16">
                <a:extLst>
                  <a:ext uri="{FF2B5EF4-FFF2-40B4-BE49-F238E27FC236}">
                    <a16:creationId xmlns:a16="http://schemas.microsoft.com/office/drawing/2014/main" id="{5C700E6B-B228-4DFF-B272-6E22DC2B98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5" name="Picture 17">
                <a:extLst>
                  <a:ext uri="{FF2B5EF4-FFF2-40B4-BE49-F238E27FC236}">
                    <a16:creationId xmlns:a16="http://schemas.microsoft.com/office/drawing/2014/main" id="{9D6855F3-B0AE-4EEF-ADE6-89FD1DF11E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6" name="Picture 18">
                <a:extLst>
                  <a:ext uri="{FF2B5EF4-FFF2-40B4-BE49-F238E27FC236}">
                    <a16:creationId xmlns:a16="http://schemas.microsoft.com/office/drawing/2014/main" id="{0F2C63B4-BB4C-49D3-9C16-1CB0910F6E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7" name="Picture 19">
                <a:extLst>
                  <a:ext uri="{FF2B5EF4-FFF2-40B4-BE49-F238E27FC236}">
                    <a16:creationId xmlns:a16="http://schemas.microsoft.com/office/drawing/2014/main" id="{37A0CF06-F5D6-4358-9B81-42D74087BB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8" name="Picture 20">
                <a:extLst>
                  <a:ext uri="{FF2B5EF4-FFF2-40B4-BE49-F238E27FC236}">
                    <a16:creationId xmlns:a16="http://schemas.microsoft.com/office/drawing/2014/main" id="{ABBD28C3-75B4-4137-82A9-A2EB1A7D50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9" name="Picture 21">
                <a:extLst>
                  <a:ext uri="{FF2B5EF4-FFF2-40B4-BE49-F238E27FC236}">
                    <a16:creationId xmlns:a16="http://schemas.microsoft.com/office/drawing/2014/main" id="{2CC15A97-97B0-444F-ABFE-FFC83706A5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0" name="Picture 22">
                <a:extLst>
                  <a:ext uri="{FF2B5EF4-FFF2-40B4-BE49-F238E27FC236}">
                    <a16:creationId xmlns:a16="http://schemas.microsoft.com/office/drawing/2014/main" id="{1239A8FE-5B6A-4EE1-997B-05B43667F4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1" name="Picture 23">
                <a:extLst>
                  <a:ext uri="{FF2B5EF4-FFF2-40B4-BE49-F238E27FC236}">
                    <a16:creationId xmlns:a16="http://schemas.microsoft.com/office/drawing/2014/main" id="{2D9CCD11-0C1B-40FB-9F71-0073022594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5" name="Group 56">
              <a:extLst>
                <a:ext uri="{FF2B5EF4-FFF2-40B4-BE49-F238E27FC236}">
                  <a16:creationId xmlns:a16="http://schemas.microsoft.com/office/drawing/2014/main" id="{F1095EC8-1F03-418C-B681-FB0FA1BFBFB3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382" name="Picture 14">
                <a:extLst>
                  <a:ext uri="{FF2B5EF4-FFF2-40B4-BE49-F238E27FC236}">
                    <a16:creationId xmlns:a16="http://schemas.microsoft.com/office/drawing/2014/main" id="{79C10857-B928-4634-872D-388BD45017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3" name="Picture 15">
                <a:extLst>
                  <a:ext uri="{FF2B5EF4-FFF2-40B4-BE49-F238E27FC236}">
                    <a16:creationId xmlns:a16="http://schemas.microsoft.com/office/drawing/2014/main" id="{91E58BEC-D20D-4F28-B58C-855B3B1E22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4" name="Picture 16">
                <a:extLst>
                  <a:ext uri="{FF2B5EF4-FFF2-40B4-BE49-F238E27FC236}">
                    <a16:creationId xmlns:a16="http://schemas.microsoft.com/office/drawing/2014/main" id="{FC46C837-D697-4D84-8DF0-619BF08842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5" name="Picture 17">
                <a:extLst>
                  <a:ext uri="{FF2B5EF4-FFF2-40B4-BE49-F238E27FC236}">
                    <a16:creationId xmlns:a16="http://schemas.microsoft.com/office/drawing/2014/main" id="{CD7FD473-5495-42EB-A5B1-9C0A15F016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6" name="Picture 18">
                <a:extLst>
                  <a:ext uri="{FF2B5EF4-FFF2-40B4-BE49-F238E27FC236}">
                    <a16:creationId xmlns:a16="http://schemas.microsoft.com/office/drawing/2014/main" id="{88C273CF-4F55-4055-8B78-29CECA0D42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7" name="Picture 19">
                <a:extLst>
                  <a:ext uri="{FF2B5EF4-FFF2-40B4-BE49-F238E27FC236}">
                    <a16:creationId xmlns:a16="http://schemas.microsoft.com/office/drawing/2014/main" id="{D7D7EE28-C226-4D11-9579-8E4D499343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8" name="Picture 20">
                <a:extLst>
                  <a:ext uri="{FF2B5EF4-FFF2-40B4-BE49-F238E27FC236}">
                    <a16:creationId xmlns:a16="http://schemas.microsoft.com/office/drawing/2014/main" id="{23A3AF05-6EBF-4AEA-A796-B721C5DB69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9" name="Picture 21">
                <a:extLst>
                  <a:ext uri="{FF2B5EF4-FFF2-40B4-BE49-F238E27FC236}">
                    <a16:creationId xmlns:a16="http://schemas.microsoft.com/office/drawing/2014/main" id="{34289C56-89C0-4B3D-AB92-80EADE93A8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0" name="Picture 22">
                <a:extLst>
                  <a:ext uri="{FF2B5EF4-FFF2-40B4-BE49-F238E27FC236}">
                    <a16:creationId xmlns:a16="http://schemas.microsoft.com/office/drawing/2014/main" id="{D746664F-BCA1-4681-BB17-4E81B9B045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1" name="Picture 23">
                <a:extLst>
                  <a:ext uri="{FF2B5EF4-FFF2-40B4-BE49-F238E27FC236}">
                    <a16:creationId xmlns:a16="http://schemas.microsoft.com/office/drawing/2014/main" id="{FCF9BC0C-0DEC-4D83-8AAE-75100948AF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6" name="Group 56">
              <a:extLst>
                <a:ext uri="{FF2B5EF4-FFF2-40B4-BE49-F238E27FC236}">
                  <a16:creationId xmlns:a16="http://schemas.microsoft.com/office/drawing/2014/main" id="{7201688E-146B-4FC8-8C57-B61FF5210489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372" name="Picture 14">
                <a:extLst>
                  <a:ext uri="{FF2B5EF4-FFF2-40B4-BE49-F238E27FC236}">
                    <a16:creationId xmlns:a16="http://schemas.microsoft.com/office/drawing/2014/main" id="{D1D68361-A7F3-4B89-A427-D3DAD1327C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3" name="Picture 15">
                <a:extLst>
                  <a:ext uri="{FF2B5EF4-FFF2-40B4-BE49-F238E27FC236}">
                    <a16:creationId xmlns:a16="http://schemas.microsoft.com/office/drawing/2014/main" id="{BD1A3CF9-47C6-4E61-A175-7F596F5D81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4" name="Picture 16">
                <a:extLst>
                  <a:ext uri="{FF2B5EF4-FFF2-40B4-BE49-F238E27FC236}">
                    <a16:creationId xmlns:a16="http://schemas.microsoft.com/office/drawing/2014/main" id="{FC45AC58-00B4-4424-8DCE-10EAF020D3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5" name="Picture 17">
                <a:extLst>
                  <a:ext uri="{FF2B5EF4-FFF2-40B4-BE49-F238E27FC236}">
                    <a16:creationId xmlns:a16="http://schemas.microsoft.com/office/drawing/2014/main" id="{F7661809-8418-4FEB-A596-C95D9F3D39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6" name="Picture 18">
                <a:extLst>
                  <a:ext uri="{FF2B5EF4-FFF2-40B4-BE49-F238E27FC236}">
                    <a16:creationId xmlns:a16="http://schemas.microsoft.com/office/drawing/2014/main" id="{EE990E28-6BE5-4B38-9BD7-6DE3407E3A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7" name="Picture 19">
                <a:extLst>
                  <a:ext uri="{FF2B5EF4-FFF2-40B4-BE49-F238E27FC236}">
                    <a16:creationId xmlns:a16="http://schemas.microsoft.com/office/drawing/2014/main" id="{0AFFBCC3-73FC-4FA7-84A0-3B6F37E44B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8" name="Picture 20">
                <a:extLst>
                  <a:ext uri="{FF2B5EF4-FFF2-40B4-BE49-F238E27FC236}">
                    <a16:creationId xmlns:a16="http://schemas.microsoft.com/office/drawing/2014/main" id="{71D5CD45-1461-4A99-A8F2-7DBD9F6CB8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9" name="Picture 21">
                <a:extLst>
                  <a:ext uri="{FF2B5EF4-FFF2-40B4-BE49-F238E27FC236}">
                    <a16:creationId xmlns:a16="http://schemas.microsoft.com/office/drawing/2014/main" id="{784C9D90-153D-40BB-8D0C-7AA838680D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0" name="Picture 22">
                <a:extLst>
                  <a:ext uri="{FF2B5EF4-FFF2-40B4-BE49-F238E27FC236}">
                    <a16:creationId xmlns:a16="http://schemas.microsoft.com/office/drawing/2014/main" id="{D69B80C3-B122-4A01-84F9-BAD9246D30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1" name="Picture 23">
                <a:extLst>
                  <a:ext uri="{FF2B5EF4-FFF2-40B4-BE49-F238E27FC236}">
                    <a16:creationId xmlns:a16="http://schemas.microsoft.com/office/drawing/2014/main" id="{D8C22E19-584E-494B-B587-10A52CAD53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7" name="Group 56">
              <a:extLst>
                <a:ext uri="{FF2B5EF4-FFF2-40B4-BE49-F238E27FC236}">
                  <a16:creationId xmlns:a16="http://schemas.microsoft.com/office/drawing/2014/main" id="{29374234-2CFA-4C67-8DF3-ABE461BEF951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362" name="Picture 14">
                <a:extLst>
                  <a:ext uri="{FF2B5EF4-FFF2-40B4-BE49-F238E27FC236}">
                    <a16:creationId xmlns:a16="http://schemas.microsoft.com/office/drawing/2014/main" id="{2CC1C139-1B64-4BC1-BA8A-E7DE70210A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3" name="Picture 15">
                <a:extLst>
                  <a:ext uri="{FF2B5EF4-FFF2-40B4-BE49-F238E27FC236}">
                    <a16:creationId xmlns:a16="http://schemas.microsoft.com/office/drawing/2014/main" id="{FE072A67-5D94-486F-92CD-65D89C8667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4" name="Picture 16">
                <a:extLst>
                  <a:ext uri="{FF2B5EF4-FFF2-40B4-BE49-F238E27FC236}">
                    <a16:creationId xmlns:a16="http://schemas.microsoft.com/office/drawing/2014/main" id="{F46AAE40-55D9-425E-AE8E-6245035AAC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5" name="Picture 17">
                <a:extLst>
                  <a:ext uri="{FF2B5EF4-FFF2-40B4-BE49-F238E27FC236}">
                    <a16:creationId xmlns:a16="http://schemas.microsoft.com/office/drawing/2014/main" id="{60FC1674-F2E6-41BE-92C0-568D1A62F1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6" name="Picture 18">
                <a:extLst>
                  <a:ext uri="{FF2B5EF4-FFF2-40B4-BE49-F238E27FC236}">
                    <a16:creationId xmlns:a16="http://schemas.microsoft.com/office/drawing/2014/main" id="{A991DCF0-C1CF-4E37-AA4E-3422C72F2C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7" name="Picture 19">
                <a:extLst>
                  <a:ext uri="{FF2B5EF4-FFF2-40B4-BE49-F238E27FC236}">
                    <a16:creationId xmlns:a16="http://schemas.microsoft.com/office/drawing/2014/main" id="{402A440C-317B-4875-B023-7A62DE52F3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8" name="Picture 20">
                <a:extLst>
                  <a:ext uri="{FF2B5EF4-FFF2-40B4-BE49-F238E27FC236}">
                    <a16:creationId xmlns:a16="http://schemas.microsoft.com/office/drawing/2014/main" id="{3B2CD2BE-6D18-4397-99A3-B421117F37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9" name="Picture 21">
                <a:extLst>
                  <a:ext uri="{FF2B5EF4-FFF2-40B4-BE49-F238E27FC236}">
                    <a16:creationId xmlns:a16="http://schemas.microsoft.com/office/drawing/2014/main" id="{B7FED088-6BDE-479C-9755-C1534C888C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0" name="Picture 22">
                <a:extLst>
                  <a:ext uri="{FF2B5EF4-FFF2-40B4-BE49-F238E27FC236}">
                    <a16:creationId xmlns:a16="http://schemas.microsoft.com/office/drawing/2014/main" id="{76FD74D5-F538-4900-B230-83808EEE7E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1" name="Picture 23">
                <a:extLst>
                  <a:ext uri="{FF2B5EF4-FFF2-40B4-BE49-F238E27FC236}">
                    <a16:creationId xmlns:a16="http://schemas.microsoft.com/office/drawing/2014/main" id="{F7CED35B-6916-4925-A800-6CEAA78994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8" name="Group 56">
              <a:extLst>
                <a:ext uri="{FF2B5EF4-FFF2-40B4-BE49-F238E27FC236}">
                  <a16:creationId xmlns:a16="http://schemas.microsoft.com/office/drawing/2014/main" id="{3B5DDC91-1341-4C28-83EC-36F534D13D9F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352" name="Picture 14">
                <a:extLst>
                  <a:ext uri="{FF2B5EF4-FFF2-40B4-BE49-F238E27FC236}">
                    <a16:creationId xmlns:a16="http://schemas.microsoft.com/office/drawing/2014/main" id="{7914A99C-8828-4424-811A-1EC0DAAEB5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3" name="Picture 15">
                <a:extLst>
                  <a:ext uri="{FF2B5EF4-FFF2-40B4-BE49-F238E27FC236}">
                    <a16:creationId xmlns:a16="http://schemas.microsoft.com/office/drawing/2014/main" id="{A0494CB0-241A-4D3F-9DB9-5BD3A0545D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4" name="Picture 16">
                <a:extLst>
                  <a:ext uri="{FF2B5EF4-FFF2-40B4-BE49-F238E27FC236}">
                    <a16:creationId xmlns:a16="http://schemas.microsoft.com/office/drawing/2014/main" id="{0082E664-0647-440B-9B6F-775D6AED7E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5" name="Picture 17">
                <a:extLst>
                  <a:ext uri="{FF2B5EF4-FFF2-40B4-BE49-F238E27FC236}">
                    <a16:creationId xmlns:a16="http://schemas.microsoft.com/office/drawing/2014/main" id="{CC78E019-ED31-4878-BAD5-A17E584502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6" name="Picture 18">
                <a:extLst>
                  <a:ext uri="{FF2B5EF4-FFF2-40B4-BE49-F238E27FC236}">
                    <a16:creationId xmlns:a16="http://schemas.microsoft.com/office/drawing/2014/main" id="{316FAAFC-4671-4540-A3E1-3955AFD116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7" name="Picture 19">
                <a:extLst>
                  <a:ext uri="{FF2B5EF4-FFF2-40B4-BE49-F238E27FC236}">
                    <a16:creationId xmlns:a16="http://schemas.microsoft.com/office/drawing/2014/main" id="{F631AA9C-41AA-469A-B2AB-2A29E16855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8" name="Picture 20">
                <a:extLst>
                  <a:ext uri="{FF2B5EF4-FFF2-40B4-BE49-F238E27FC236}">
                    <a16:creationId xmlns:a16="http://schemas.microsoft.com/office/drawing/2014/main" id="{4F6D2F2B-AD67-4955-A887-837ADA46D3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9" name="Picture 21">
                <a:extLst>
                  <a:ext uri="{FF2B5EF4-FFF2-40B4-BE49-F238E27FC236}">
                    <a16:creationId xmlns:a16="http://schemas.microsoft.com/office/drawing/2014/main" id="{74AB06C6-814A-4B77-A675-90E96AC2A4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0" name="Picture 22">
                <a:extLst>
                  <a:ext uri="{FF2B5EF4-FFF2-40B4-BE49-F238E27FC236}">
                    <a16:creationId xmlns:a16="http://schemas.microsoft.com/office/drawing/2014/main" id="{D63AD2AB-4ACB-45A1-9DFB-971E1111AB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1" name="Picture 23">
                <a:extLst>
                  <a:ext uri="{FF2B5EF4-FFF2-40B4-BE49-F238E27FC236}">
                    <a16:creationId xmlns:a16="http://schemas.microsoft.com/office/drawing/2014/main" id="{9FDF186A-2630-492F-9E8A-BE6366DB3F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9" name="Group 56">
              <a:extLst>
                <a:ext uri="{FF2B5EF4-FFF2-40B4-BE49-F238E27FC236}">
                  <a16:creationId xmlns:a16="http://schemas.microsoft.com/office/drawing/2014/main" id="{9583476D-CC05-4FB4-A415-898BFC80326D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342" name="Picture 14">
                <a:extLst>
                  <a:ext uri="{FF2B5EF4-FFF2-40B4-BE49-F238E27FC236}">
                    <a16:creationId xmlns:a16="http://schemas.microsoft.com/office/drawing/2014/main" id="{7EE573F6-5FAF-4747-AB78-B49492E508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3" name="Picture 15">
                <a:extLst>
                  <a:ext uri="{FF2B5EF4-FFF2-40B4-BE49-F238E27FC236}">
                    <a16:creationId xmlns:a16="http://schemas.microsoft.com/office/drawing/2014/main" id="{1D804CA4-D9F5-43C9-977D-CB449C2732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4" name="Picture 16">
                <a:extLst>
                  <a:ext uri="{FF2B5EF4-FFF2-40B4-BE49-F238E27FC236}">
                    <a16:creationId xmlns:a16="http://schemas.microsoft.com/office/drawing/2014/main" id="{74780CA6-7171-4B6D-BF2C-FD86557F02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5" name="Picture 17">
                <a:extLst>
                  <a:ext uri="{FF2B5EF4-FFF2-40B4-BE49-F238E27FC236}">
                    <a16:creationId xmlns:a16="http://schemas.microsoft.com/office/drawing/2014/main" id="{0F8DC105-E017-4257-A3F9-D41368C44A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6" name="Picture 18">
                <a:extLst>
                  <a:ext uri="{FF2B5EF4-FFF2-40B4-BE49-F238E27FC236}">
                    <a16:creationId xmlns:a16="http://schemas.microsoft.com/office/drawing/2014/main" id="{72B6025E-97C9-4E75-82D0-0965F3F47B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7" name="Picture 19">
                <a:extLst>
                  <a:ext uri="{FF2B5EF4-FFF2-40B4-BE49-F238E27FC236}">
                    <a16:creationId xmlns:a16="http://schemas.microsoft.com/office/drawing/2014/main" id="{06CD82F8-D438-42EF-8687-68F659917A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8" name="Picture 20">
                <a:extLst>
                  <a:ext uri="{FF2B5EF4-FFF2-40B4-BE49-F238E27FC236}">
                    <a16:creationId xmlns:a16="http://schemas.microsoft.com/office/drawing/2014/main" id="{DE45F23D-684A-4210-BCF2-DD0764E6B4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9" name="Picture 21">
                <a:extLst>
                  <a:ext uri="{FF2B5EF4-FFF2-40B4-BE49-F238E27FC236}">
                    <a16:creationId xmlns:a16="http://schemas.microsoft.com/office/drawing/2014/main" id="{6AD5160D-5EBD-4BA8-B421-450C74C71E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0" name="Picture 22">
                <a:extLst>
                  <a:ext uri="{FF2B5EF4-FFF2-40B4-BE49-F238E27FC236}">
                    <a16:creationId xmlns:a16="http://schemas.microsoft.com/office/drawing/2014/main" id="{181D9DC1-0A97-44F1-9229-6C75CF369A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1" name="Picture 23">
                <a:extLst>
                  <a:ext uri="{FF2B5EF4-FFF2-40B4-BE49-F238E27FC236}">
                    <a16:creationId xmlns:a16="http://schemas.microsoft.com/office/drawing/2014/main" id="{8608FDA0-9ADF-4EE1-B52D-E75EDF2B4A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0" name="Group 56">
              <a:extLst>
                <a:ext uri="{FF2B5EF4-FFF2-40B4-BE49-F238E27FC236}">
                  <a16:creationId xmlns:a16="http://schemas.microsoft.com/office/drawing/2014/main" id="{F34FFA6D-2208-437E-9D52-3566834D33D5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332" name="Picture 14">
                <a:extLst>
                  <a:ext uri="{FF2B5EF4-FFF2-40B4-BE49-F238E27FC236}">
                    <a16:creationId xmlns:a16="http://schemas.microsoft.com/office/drawing/2014/main" id="{1247B1C3-4C9E-4585-87BF-E6BCDF9AEB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3" name="Picture 15">
                <a:extLst>
                  <a:ext uri="{FF2B5EF4-FFF2-40B4-BE49-F238E27FC236}">
                    <a16:creationId xmlns:a16="http://schemas.microsoft.com/office/drawing/2014/main" id="{584DA340-72C3-41F7-B309-E3E2D7AE53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4" name="Picture 16">
                <a:extLst>
                  <a:ext uri="{FF2B5EF4-FFF2-40B4-BE49-F238E27FC236}">
                    <a16:creationId xmlns:a16="http://schemas.microsoft.com/office/drawing/2014/main" id="{8E7303A9-33A9-4D36-BB4F-1A44EE71D0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5" name="Picture 17">
                <a:extLst>
                  <a:ext uri="{FF2B5EF4-FFF2-40B4-BE49-F238E27FC236}">
                    <a16:creationId xmlns:a16="http://schemas.microsoft.com/office/drawing/2014/main" id="{3A4AC15C-9381-4698-A3CB-16EF270F61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6" name="Picture 18">
                <a:extLst>
                  <a:ext uri="{FF2B5EF4-FFF2-40B4-BE49-F238E27FC236}">
                    <a16:creationId xmlns:a16="http://schemas.microsoft.com/office/drawing/2014/main" id="{70A4E209-8971-43C6-B226-7682348E02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7" name="Picture 19">
                <a:extLst>
                  <a:ext uri="{FF2B5EF4-FFF2-40B4-BE49-F238E27FC236}">
                    <a16:creationId xmlns:a16="http://schemas.microsoft.com/office/drawing/2014/main" id="{5DDC18EF-E25D-4D26-AE47-9EF2BEBF79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8" name="Picture 20">
                <a:extLst>
                  <a:ext uri="{FF2B5EF4-FFF2-40B4-BE49-F238E27FC236}">
                    <a16:creationId xmlns:a16="http://schemas.microsoft.com/office/drawing/2014/main" id="{313FF565-5BCA-4D15-A6F5-7FE591FB03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9" name="Picture 21">
                <a:extLst>
                  <a:ext uri="{FF2B5EF4-FFF2-40B4-BE49-F238E27FC236}">
                    <a16:creationId xmlns:a16="http://schemas.microsoft.com/office/drawing/2014/main" id="{69831BD9-078F-4DBC-BF0F-1A681F8A80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0" name="Picture 22">
                <a:extLst>
                  <a:ext uri="{FF2B5EF4-FFF2-40B4-BE49-F238E27FC236}">
                    <a16:creationId xmlns:a16="http://schemas.microsoft.com/office/drawing/2014/main" id="{9AD9E48F-E5F0-4A72-BC55-CC51C54A91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1" name="Picture 23">
                <a:extLst>
                  <a:ext uri="{FF2B5EF4-FFF2-40B4-BE49-F238E27FC236}">
                    <a16:creationId xmlns:a16="http://schemas.microsoft.com/office/drawing/2014/main" id="{8EF70B1E-CE87-4604-99A3-4EEF8812C3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1" name="Group 56">
              <a:extLst>
                <a:ext uri="{FF2B5EF4-FFF2-40B4-BE49-F238E27FC236}">
                  <a16:creationId xmlns:a16="http://schemas.microsoft.com/office/drawing/2014/main" id="{E6D2F9C7-FF9E-4EFE-8A5D-11E326388C1D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322" name="Picture 14">
                <a:extLst>
                  <a:ext uri="{FF2B5EF4-FFF2-40B4-BE49-F238E27FC236}">
                    <a16:creationId xmlns:a16="http://schemas.microsoft.com/office/drawing/2014/main" id="{38D0855B-1ABD-4E34-AF86-F84CD9B4B7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3" name="Picture 15">
                <a:extLst>
                  <a:ext uri="{FF2B5EF4-FFF2-40B4-BE49-F238E27FC236}">
                    <a16:creationId xmlns:a16="http://schemas.microsoft.com/office/drawing/2014/main" id="{675FDC72-5963-495F-A111-39A8CC8D9F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4" name="Picture 16">
                <a:extLst>
                  <a:ext uri="{FF2B5EF4-FFF2-40B4-BE49-F238E27FC236}">
                    <a16:creationId xmlns:a16="http://schemas.microsoft.com/office/drawing/2014/main" id="{F52C57FD-FF0F-472C-A2FC-EFC828F4C0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5" name="Picture 17">
                <a:extLst>
                  <a:ext uri="{FF2B5EF4-FFF2-40B4-BE49-F238E27FC236}">
                    <a16:creationId xmlns:a16="http://schemas.microsoft.com/office/drawing/2014/main" id="{E4D5B605-8D31-48F2-85F4-82A0FB14F9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6" name="Picture 18">
                <a:extLst>
                  <a:ext uri="{FF2B5EF4-FFF2-40B4-BE49-F238E27FC236}">
                    <a16:creationId xmlns:a16="http://schemas.microsoft.com/office/drawing/2014/main" id="{7A58D36A-379B-4BA7-AB6B-0B998352B8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7" name="Picture 19">
                <a:extLst>
                  <a:ext uri="{FF2B5EF4-FFF2-40B4-BE49-F238E27FC236}">
                    <a16:creationId xmlns:a16="http://schemas.microsoft.com/office/drawing/2014/main" id="{8BA96F00-AE31-426E-B67A-EA59388C75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8" name="Picture 20">
                <a:extLst>
                  <a:ext uri="{FF2B5EF4-FFF2-40B4-BE49-F238E27FC236}">
                    <a16:creationId xmlns:a16="http://schemas.microsoft.com/office/drawing/2014/main" id="{50FD950E-2F5A-488E-888E-2D0870A370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9" name="Picture 21">
                <a:extLst>
                  <a:ext uri="{FF2B5EF4-FFF2-40B4-BE49-F238E27FC236}">
                    <a16:creationId xmlns:a16="http://schemas.microsoft.com/office/drawing/2014/main" id="{EE7F6606-BCBD-4EE5-8C98-5E84183BEF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0" name="Picture 22">
                <a:extLst>
                  <a:ext uri="{FF2B5EF4-FFF2-40B4-BE49-F238E27FC236}">
                    <a16:creationId xmlns:a16="http://schemas.microsoft.com/office/drawing/2014/main" id="{41A64BCC-B233-4204-B74F-8381E2749B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1" name="Picture 23">
                <a:extLst>
                  <a:ext uri="{FF2B5EF4-FFF2-40B4-BE49-F238E27FC236}">
                    <a16:creationId xmlns:a16="http://schemas.microsoft.com/office/drawing/2014/main" id="{07F71690-0F92-4081-9C0E-B879CC50E5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431" name="Group 56">
            <a:extLst>
              <a:ext uri="{FF2B5EF4-FFF2-40B4-BE49-F238E27FC236}">
                <a16:creationId xmlns:a16="http://schemas.microsoft.com/office/drawing/2014/main" id="{0CFB7771-846A-46D1-A12B-B7628E7C33DD}"/>
              </a:ext>
            </a:extLst>
          </p:cNvPr>
          <p:cNvGrpSpPr/>
          <p:nvPr/>
        </p:nvGrpSpPr>
        <p:grpSpPr>
          <a:xfrm>
            <a:off x="5942522" y="1512126"/>
            <a:ext cx="1539560" cy="171967"/>
            <a:chOff x="7746380" y="2949426"/>
            <a:chExt cx="2188691" cy="244475"/>
          </a:xfrm>
        </p:grpSpPr>
        <p:pic>
          <p:nvPicPr>
            <p:cNvPr id="432" name="Picture 14">
              <a:extLst>
                <a:ext uri="{FF2B5EF4-FFF2-40B4-BE49-F238E27FC236}">
                  <a16:creationId xmlns:a16="http://schemas.microsoft.com/office/drawing/2014/main" id="{75795BAB-1F65-454A-82DC-B24AB35ED3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3" name="Picture 15">
              <a:extLst>
                <a:ext uri="{FF2B5EF4-FFF2-40B4-BE49-F238E27FC236}">
                  <a16:creationId xmlns:a16="http://schemas.microsoft.com/office/drawing/2014/main" id="{2F9AB345-34C7-4573-B331-10DFC7D3BFC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4" name="Picture 16">
              <a:extLst>
                <a:ext uri="{FF2B5EF4-FFF2-40B4-BE49-F238E27FC236}">
                  <a16:creationId xmlns:a16="http://schemas.microsoft.com/office/drawing/2014/main" id="{CF6D8674-0F33-47E4-8B4D-EF5503AD89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5" name="Picture 17">
              <a:extLst>
                <a:ext uri="{FF2B5EF4-FFF2-40B4-BE49-F238E27FC236}">
                  <a16:creationId xmlns:a16="http://schemas.microsoft.com/office/drawing/2014/main" id="{4CD075D3-D306-4BAA-BC71-2BF61D3F27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6" name="Picture 18">
              <a:extLst>
                <a:ext uri="{FF2B5EF4-FFF2-40B4-BE49-F238E27FC236}">
                  <a16:creationId xmlns:a16="http://schemas.microsoft.com/office/drawing/2014/main" id="{46E957FA-4B60-437A-BD41-F4AFBD8567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7" name="Picture 19">
              <a:extLst>
                <a:ext uri="{FF2B5EF4-FFF2-40B4-BE49-F238E27FC236}">
                  <a16:creationId xmlns:a16="http://schemas.microsoft.com/office/drawing/2014/main" id="{80EFEDF2-2558-4B9F-8DC5-C30E870D4F5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8" name="Picture 20">
              <a:extLst>
                <a:ext uri="{FF2B5EF4-FFF2-40B4-BE49-F238E27FC236}">
                  <a16:creationId xmlns:a16="http://schemas.microsoft.com/office/drawing/2014/main" id="{3ED3FBC6-D191-4A6C-BCED-6DE600DA16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9" name="Picture 21">
              <a:extLst>
                <a:ext uri="{FF2B5EF4-FFF2-40B4-BE49-F238E27FC236}">
                  <a16:creationId xmlns:a16="http://schemas.microsoft.com/office/drawing/2014/main" id="{10B26E74-8383-4165-9FEC-03BC65DDE3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0" name="Picture 22">
              <a:extLst>
                <a:ext uri="{FF2B5EF4-FFF2-40B4-BE49-F238E27FC236}">
                  <a16:creationId xmlns:a16="http://schemas.microsoft.com/office/drawing/2014/main" id="{AD5233CB-CE26-441E-8504-9C77240645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1" name="Picture 23">
              <a:extLst>
                <a:ext uri="{FF2B5EF4-FFF2-40B4-BE49-F238E27FC236}">
                  <a16:creationId xmlns:a16="http://schemas.microsoft.com/office/drawing/2014/main" id="{7EABBB67-86A5-4B85-8000-2A3C60095ED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42" name="Group 56">
            <a:extLst>
              <a:ext uri="{FF2B5EF4-FFF2-40B4-BE49-F238E27FC236}">
                <a16:creationId xmlns:a16="http://schemas.microsoft.com/office/drawing/2014/main" id="{564BE240-EC1A-4CAB-8C9D-EA702C871326}"/>
              </a:ext>
            </a:extLst>
          </p:cNvPr>
          <p:cNvGrpSpPr/>
          <p:nvPr/>
        </p:nvGrpSpPr>
        <p:grpSpPr>
          <a:xfrm>
            <a:off x="5942522" y="1955684"/>
            <a:ext cx="1539560" cy="171967"/>
            <a:chOff x="7746380" y="2949426"/>
            <a:chExt cx="2188691" cy="244475"/>
          </a:xfrm>
        </p:grpSpPr>
        <p:pic>
          <p:nvPicPr>
            <p:cNvPr id="443" name="Picture 14">
              <a:extLst>
                <a:ext uri="{FF2B5EF4-FFF2-40B4-BE49-F238E27FC236}">
                  <a16:creationId xmlns:a16="http://schemas.microsoft.com/office/drawing/2014/main" id="{B3842986-7289-4165-8A36-73674335AD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4" name="Picture 15">
              <a:extLst>
                <a:ext uri="{FF2B5EF4-FFF2-40B4-BE49-F238E27FC236}">
                  <a16:creationId xmlns:a16="http://schemas.microsoft.com/office/drawing/2014/main" id="{E96C8D68-B8F9-4A9C-B60A-46016D55DF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5" name="Picture 16">
              <a:extLst>
                <a:ext uri="{FF2B5EF4-FFF2-40B4-BE49-F238E27FC236}">
                  <a16:creationId xmlns:a16="http://schemas.microsoft.com/office/drawing/2014/main" id="{436A7803-8C18-4747-B993-71C971649F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6" name="Picture 17">
              <a:extLst>
                <a:ext uri="{FF2B5EF4-FFF2-40B4-BE49-F238E27FC236}">
                  <a16:creationId xmlns:a16="http://schemas.microsoft.com/office/drawing/2014/main" id="{6A3E3BFD-72E4-45C3-A533-236FCA5489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7" name="Picture 18">
              <a:extLst>
                <a:ext uri="{FF2B5EF4-FFF2-40B4-BE49-F238E27FC236}">
                  <a16:creationId xmlns:a16="http://schemas.microsoft.com/office/drawing/2014/main" id="{FDC73889-5999-4988-86C2-9CA97E0C29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8" name="Picture 19">
              <a:extLst>
                <a:ext uri="{FF2B5EF4-FFF2-40B4-BE49-F238E27FC236}">
                  <a16:creationId xmlns:a16="http://schemas.microsoft.com/office/drawing/2014/main" id="{249D26A8-A116-4B9F-A2D7-670AA4CA6A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9" name="Picture 20">
              <a:extLst>
                <a:ext uri="{FF2B5EF4-FFF2-40B4-BE49-F238E27FC236}">
                  <a16:creationId xmlns:a16="http://schemas.microsoft.com/office/drawing/2014/main" id="{F408C36D-5BDD-4CC9-9083-1E6B487B60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0" name="Picture 21">
              <a:extLst>
                <a:ext uri="{FF2B5EF4-FFF2-40B4-BE49-F238E27FC236}">
                  <a16:creationId xmlns:a16="http://schemas.microsoft.com/office/drawing/2014/main" id="{051FC510-5033-4F0A-800B-48A1DBF9D8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1" name="Picture 22">
              <a:extLst>
                <a:ext uri="{FF2B5EF4-FFF2-40B4-BE49-F238E27FC236}">
                  <a16:creationId xmlns:a16="http://schemas.microsoft.com/office/drawing/2014/main" id="{C7985B7F-74A3-46CD-B2BF-48E1973149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2" name="Picture 23">
              <a:extLst>
                <a:ext uri="{FF2B5EF4-FFF2-40B4-BE49-F238E27FC236}">
                  <a16:creationId xmlns:a16="http://schemas.microsoft.com/office/drawing/2014/main" id="{B0CC23EF-ED16-4062-9047-EE5C6A1579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53" name="Group 56">
            <a:extLst>
              <a:ext uri="{FF2B5EF4-FFF2-40B4-BE49-F238E27FC236}">
                <a16:creationId xmlns:a16="http://schemas.microsoft.com/office/drawing/2014/main" id="{E9593783-AA1C-4F6B-B58B-EFA06F3A3134}"/>
              </a:ext>
            </a:extLst>
          </p:cNvPr>
          <p:cNvGrpSpPr/>
          <p:nvPr/>
        </p:nvGrpSpPr>
        <p:grpSpPr>
          <a:xfrm>
            <a:off x="5942522" y="2404926"/>
            <a:ext cx="1539560" cy="171967"/>
            <a:chOff x="7746380" y="2949426"/>
            <a:chExt cx="2188691" cy="244475"/>
          </a:xfrm>
        </p:grpSpPr>
        <p:pic>
          <p:nvPicPr>
            <p:cNvPr id="454" name="Picture 14">
              <a:extLst>
                <a:ext uri="{FF2B5EF4-FFF2-40B4-BE49-F238E27FC236}">
                  <a16:creationId xmlns:a16="http://schemas.microsoft.com/office/drawing/2014/main" id="{F4E66412-6A31-4C83-8C72-8CBBA48427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5" name="Picture 15">
              <a:extLst>
                <a:ext uri="{FF2B5EF4-FFF2-40B4-BE49-F238E27FC236}">
                  <a16:creationId xmlns:a16="http://schemas.microsoft.com/office/drawing/2014/main" id="{78C96AEE-E309-4BA1-9ACC-87C38FF202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6" name="Picture 16">
              <a:extLst>
                <a:ext uri="{FF2B5EF4-FFF2-40B4-BE49-F238E27FC236}">
                  <a16:creationId xmlns:a16="http://schemas.microsoft.com/office/drawing/2014/main" id="{6D7ED5D3-5AC7-4000-AC8B-B39DC324D6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7" name="Picture 17">
              <a:extLst>
                <a:ext uri="{FF2B5EF4-FFF2-40B4-BE49-F238E27FC236}">
                  <a16:creationId xmlns:a16="http://schemas.microsoft.com/office/drawing/2014/main" id="{A2B7E4A9-3536-4DA8-9158-F4E14504F6D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8" name="Picture 18">
              <a:extLst>
                <a:ext uri="{FF2B5EF4-FFF2-40B4-BE49-F238E27FC236}">
                  <a16:creationId xmlns:a16="http://schemas.microsoft.com/office/drawing/2014/main" id="{1F3AD3EC-3A03-4E94-A7BE-EDFD31E487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9" name="Picture 19">
              <a:extLst>
                <a:ext uri="{FF2B5EF4-FFF2-40B4-BE49-F238E27FC236}">
                  <a16:creationId xmlns:a16="http://schemas.microsoft.com/office/drawing/2014/main" id="{3129D832-CF4E-44FA-AF88-D8E3EFB1DB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0" name="Picture 20">
              <a:extLst>
                <a:ext uri="{FF2B5EF4-FFF2-40B4-BE49-F238E27FC236}">
                  <a16:creationId xmlns:a16="http://schemas.microsoft.com/office/drawing/2014/main" id="{31721B68-ACCC-4BE4-BC6B-F29B21A82D3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1" name="Picture 21">
              <a:extLst>
                <a:ext uri="{FF2B5EF4-FFF2-40B4-BE49-F238E27FC236}">
                  <a16:creationId xmlns:a16="http://schemas.microsoft.com/office/drawing/2014/main" id="{70529729-7280-46E8-8401-A2915AB246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2" name="Picture 22">
              <a:extLst>
                <a:ext uri="{FF2B5EF4-FFF2-40B4-BE49-F238E27FC236}">
                  <a16:creationId xmlns:a16="http://schemas.microsoft.com/office/drawing/2014/main" id="{40AFB522-9720-4CFE-9835-E9CC524468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3" name="Picture 23">
              <a:extLst>
                <a:ext uri="{FF2B5EF4-FFF2-40B4-BE49-F238E27FC236}">
                  <a16:creationId xmlns:a16="http://schemas.microsoft.com/office/drawing/2014/main" id="{847110A0-818C-4E75-A0BC-474C6634CC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64" name="Group 56">
            <a:extLst>
              <a:ext uri="{FF2B5EF4-FFF2-40B4-BE49-F238E27FC236}">
                <a16:creationId xmlns:a16="http://schemas.microsoft.com/office/drawing/2014/main" id="{51BE3543-D79D-4BC5-9D1F-2D60FBF33F4A}"/>
              </a:ext>
            </a:extLst>
          </p:cNvPr>
          <p:cNvGrpSpPr/>
          <p:nvPr/>
        </p:nvGrpSpPr>
        <p:grpSpPr>
          <a:xfrm>
            <a:off x="5939296" y="2861220"/>
            <a:ext cx="1539560" cy="171967"/>
            <a:chOff x="7746380" y="2949426"/>
            <a:chExt cx="2188691" cy="244475"/>
          </a:xfrm>
        </p:grpSpPr>
        <p:pic>
          <p:nvPicPr>
            <p:cNvPr id="465" name="Picture 14">
              <a:extLst>
                <a:ext uri="{FF2B5EF4-FFF2-40B4-BE49-F238E27FC236}">
                  <a16:creationId xmlns:a16="http://schemas.microsoft.com/office/drawing/2014/main" id="{7DC7D5AC-254E-417E-9E8F-C94EDDA0E63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6" name="Picture 15">
              <a:extLst>
                <a:ext uri="{FF2B5EF4-FFF2-40B4-BE49-F238E27FC236}">
                  <a16:creationId xmlns:a16="http://schemas.microsoft.com/office/drawing/2014/main" id="{BE53A0B7-57FB-46C4-83D5-79CBEB6FA2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7" name="Picture 16">
              <a:extLst>
                <a:ext uri="{FF2B5EF4-FFF2-40B4-BE49-F238E27FC236}">
                  <a16:creationId xmlns:a16="http://schemas.microsoft.com/office/drawing/2014/main" id="{6C7EC6DF-E1AF-4AE3-BE29-1A8AE8E1F15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8" name="Picture 17">
              <a:extLst>
                <a:ext uri="{FF2B5EF4-FFF2-40B4-BE49-F238E27FC236}">
                  <a16:creationId xmlns:a16="http://schemas.microsoft.com/office/drawing/2014/main" id="{D971DF3C-3D91-49C4-91D1-BD88BA1A02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9" name="Picture 18">
              <a:extLst>
                <a:ext uri="{FF2B5EF4-FFF2-40B4-BE49-F238E27FC236}">
                  <a16:creationId xmlns:a16="http://schemas.microsoft.com/office/drawing/2014/main" id="{7E6800C6-7A17-4544-A2BC-10D7DCEDCDD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0" name="Picture 19">
              <a:extLst>
                <a:ext uri="{FF2B5EF4-FFF2-40B4-BE49-F238E27FC236}">
                  <a16:creationId xmlns:a16="http://schemas.microsoft.com/office/drawing/2014/main" id="{17BAF15E-1769-4E93-BDC7-66E10F567F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1" name="Picture 20">
              <a:extLst>
                <a:ext uri="{FF2B5EF4-FFF2-40B4-BE49-F238E27FC236}">
                  <a16:creationId xmlns:a16="http://schemas.microsoft.com/office/drawing/2014/main" id="{34C932F7-D3CC-4352-9D5C-69963751C6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2" name="Picture 21">
              <a:extLst>
                <a:ext uri="{FF2B5EF4-FFF2-40B4-BE49-F238E27FC236}">
                  <a16:creationId xmlns:a16="http://schemas.microsoft.com/office/drawing/2014/main" id="{A0FCFE76-E7B1-4428-A606-C94CCD0783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3" name="Picture 22">
              <a:extLst>
                <a:ext uri="{FF2B5EF4-FFF2-40B4-BE49-F238E27FC236}">
                  <a16:creationId xmlns:a16="http://schemas.microsoft.com/office/drawing/2014/main" id="{B52B95C2-457C-475C-9DA6-1AA2314220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4" name="Picture 23">
              <a:extLst>
                <a:ext uri="{FF2B5EF4-FFF2-40B4-BE49-F238E27FC236}">
                  <a16:creationId xmlns:a16="http://schemas.microsoft.com/office/drawing/2014/main" id="{17071CE7-EA1D-4DA1-BB21-A01F4BA640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75" name="Group 56">
            <a:extLst>
              <a:ext uri="{FF2B5EF4-FFF2-40B4-BE49-F238E27FC236}">
                <a16:creationId xmlns:a16="http://schemas.microsoft.com/office/drawing/2014/main" id="{D63A8226-9AAC-4FCC-97CB-F5492225D116}"/>
              </a:ext>
            </a:extLst>
          </p:cNvPr>
          <p:cNvGrpSpPr/>
          <p:nvPr/>
        </p:nvGrpSpPr>
        <p:grpSpPr>
          <a:xfrm>
            <a:off x="5942522" y="3306470"/>
            <a:ext cx="1539560" cy="171967"/>
            <a:chOff x="7746380" y="2949426"/>
            <a:chExt cx="2188691" cy="244475"/>
          </a:xfrm>
        </p:grpSpPr>
        <p:pic>
          <p:nvPicPr>
            <p:cNvPr id="476" name="Picture 14">
              <a:extLst>
                <a:ext uri="{FF2B5EF4-FFF2-40B4-BE49-F238E27FC236}">
                  <a16:creationId xmlns:a16="http://schemas.microsoft.com/office/drawing/2014/main" id="{0E094DCE-A3CE-4A7C-8EC3-7F76C14B6C8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7" name="Picture 15">
              <a:extLst>
                <a:ext uri="{FF2B5EF4-FFF2-40B4-BE49-F238E27FC236}">
                  <a16:creationId xmlns:a16="http://schemas.microsoft.com/office/drawing/2014/main" id="{B80CF126-B189-4629-B133-BC2D39C2EC0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8" name="Picture 16">
              <a:extLst>
                <a:ext uri="{FF2B5EF4-FFF2-40B4-BE49-F238E27FC236}">
                  <a16:creationId xmlns:a16="http://schemas.microsoft.com/office/drawing/2014/main" id="{22A02A18-DAFE-431C-A0F0-3362041628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9" name="Picture 17">
              <a:extLst>
                <a:ext uri="{FF2B5EF4-FFF2-40B4-BE49-F238E27FC236}">
                  <a16:creationId xmlns:a16="http://schemas.microsoft.com/office/drawing/2014/main" id="{101EDE1F-29A3-443E-8BEE-73D366718D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0" name="Picture 18">
              <a:extLst>
                <a:ext uri="{FF2B5EF4-FFF2-40B4-BE49-F238E27FC236}">
                  <a16:creationId xmlns:a16="http://schemas.microsoft.com/office/drawing/2014/main" id="{55670BF6-2255-4757-8298-ED27EC6364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1" name="Picture 19">
              <a:extLst>
                <a:ext uri="{FF2B5EF4-FFF2-40B4-BE49-F238E27FC236}">
                  <a16:creationId xmlns:a16="http://schemas.microsoft.com/office/drawing/2014/main" id="{C4126CFB-58FC-4581-85A7-358662FA34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2" name="Picture 20">
              <a:extLst>
                <a:ext uri="{FF2B5EF4-FFF2-40B4-BE49-F238E27FC236}">
                  <a16:creationId xmlns:a16="http://schemas.microsoft.com/office/drawing/2014/main" id="{F3D9626A-F1C1-4ACB-A8CB-F8D03EF3AE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3" name="Picture 21">
              <a:extLst>
                <a:ext uri="{FF2B5EF4-FFF2-40B4-BE49-F238E27FC236}">
                  <a16:creationId xmlns:a16="http://schemas.microsoft.com/office/drawing/2014/main" id="{5EFE79B3-4D69-445E-81FA-1A29B8B424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4" name="Picture 22">
              <a:extLst>
                <a:ext uri="{FF2B5EF4-FFF2-40B4-BE49-F238E27FC236}">
                  <a16:creationId xmlns:a16="http://schemas.microsoft.com/office/drawing/2014/main" id="{4E9664FC-AA85-4E21-BC1A-77BD88151A4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5" name="Picture 23">
              <a:extLst>
                <a:ext uri="{FF2B5EF4-FFF2-40B4-BE49-F238E27FC236}">
                  <a16:creationId xmlns:a16="http://schemas.microsoft.com/office/drawing/2014/main" id="{40D3E494-8C48-4A62-B84A-6815620002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86" name="Group 56">
            <a:extLst>
              <a:ext uri="{FF2B5EF4-FFF2-40B4-BE49-F238E27FC236}">
                <a16:creationId xmlns:a16="http://schemas.microsoft.com/office/drawing/2014/main" id="{C90CDC70-E4F5-4F0A-A0CE-D61795577B7D}"/>
              </a:ext>
            </a:extLst>
          </p:cNvPr>
          <p:cNvGrpSpPr/>
          <p:nvPr/>
        </p:nvGrpSpPr>
        <p:grpSpPr>
          <a:xfrm>
            <a:off x="5939117" y="3751720"/>
            <a:ext cx="1539560" cy="171967"/>
            <a:chOff x="7746380" y="2949426"/>
            <a:chExt cx="2188691" cy="244475"/>
          </a:xfrm>
        </p:grpSpPr>
        <p:pic>
          <p:nvPicPr>
            <p:cNvPr id="487" name="Picture 14">
              <a:extLst>
                <a:ext uri="{FF2B5EF4-FFF2-40B4-BE49-F238E27FC236}">
                  <a16:creationId xmlns:a16="http://schemas.microsoft.com/office/drawing/2014/main" id="{DC40BAD3-45A8-48F3-9D6A-ECE61B27CB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8" name="Picture 15">
              <a:extLst>
                <a:ext uri="{FF2B5EF4-FFF2-40B4-BE49-F238E27FC236}">
                  <a16:creationId xmlns:a16="http://schemas.microsoft.com/office/drawing/2014/main" id="{2472A847-208B-4909-9A5F-45CEB51BDE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9" name="Picture 16">
              <a:extLst>
                <a:ext uri="{FF2B5EF4-FFF2-40B4-BE49-F238E27FC236}">
                  <a16:creationId xmlns:a16="http://schemas.microsoft.com/office/drawing/2014/main" id="{A2B18635-C26D-421B-9208-0CA584E453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0" name="Picture 17">
              <a:extLst>
                <a:ext uri="{FF2B5EF4-FFF2-40B4-BE49-F238E27FC236}">
                  <a16:creationId xmlns:a16="http://schemas.microsoft.com/office/drawing/2014/main" id="{597154E9-C917-4F39-BDBA-AF47231835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1" name="Picture 18">
              <a:extLst>
                <a:ext uri="{FF2B5EF4-FFF2-40B4-BE49-F238E27FC236}">
                  <a16:creationId xmlns:a16="http://schemas.microsoft.com/office/drawing/2014/main" id="{6008933C-0A02-437F-A935-B719AB0FDE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2" name="Picture 19">
              <a:extLst>
                <a:ext uri="{FF2B5EF4-FFF2-40B4-BE49-F238E27FC236}">
                  <a16:creationId xmlns:a16="http://schemas.microsoft.com/office/drawing/2014/main" id="{498DD142-BBBC-4C5A-A246-87D2CAE193F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3" name="Picture 20">
              <a:extLst>
                <a:ext uri="{FF2B5EF4-FFF2-40B4-BE49-F238E27FC236}">
                  <a16:creationId xmlns:a16="http://schemas.microsoft.com/office/drawing/2014/main" id="{7E65A26D-DFB2-4CD7-B39B-7D867309E1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4" name="Picture 21">
              <a:extLst>
                <a:ext uri="{FF2B5EF4-FFF2-40B4-BE49-F238E27FC236}">
                  <a16:creationId xmlns:a16="http://schemas.microsoft.com/office/drawing/2014/main" id="{3F904C5C-47EF-4E13-ACEB-B2DB1825E2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5" name="Picture 22">
              <a:extLst>
                <a:ext uri="{FF2B5EF4-FFF2-40B4-BE49-F238E27FC236}">
                  <a16:creationId xmlns:a16="http://schemas.microsoft.com/office/drawing/2014/main" id="{62C64F43-F08C-4610-8CCF-1E9F1F5B09A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6" name="Picture 23">
              <a:extLst>
                <a:ext uri="{FF2B5EF4-FFF2-40B4-BE49-F238E27FC236}">
                  <a16:creationId xmlns:a16="http://schemas.microsoft.com/office/drawing/2014/main" id="{7DF04FF6-07F8-446A-8CF1-F98DFBCC56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97" name="Group 56">
            <a:extLst>
              <a:ext uri="{FF2B5EF4-FFF2-40B4-BE49-F238E27FC236}">
                <a16:creationId xmlns:a16="http://schemas.microsoft.com/office/drawing/2014/main" id="{3C6B2C3C-36DA-424D-98CD-9DC4FAF04983}"/>
              </a:ext>
            </a:extLst>
          </p:cNvPr>
          <p:cNvGrpSpPr/>
          <p:nvPr/>
        </p:nvGrpSpPr>
        <p:grpSpPr>
          <a:xfrm>
            <a:off x="5942522" y="4196970"/>
            <a:ext cx="1539560" cy="171967"/>
            <a:chOff x="7746380" y="2949426"/>
            <a:chExt cx="2188691" cy="244475"/>
          </a:xfrm>
        </p:grpSpPr>
        <p:pic>
          <p:nvPicPr>
            <p:cNvPr id="498" name="Picture 14">
              <a:extLst>
                <a:ext uri="{FF2B5EF4-FFF2-40B4-BE49-F238E27FC236}">
                  <a16:creationId xmlns:a16="http://schemas.microsoft.com/office/drawing/2014/main" id="{AD2FE142-BB10-4CE0-93E5-9F5EFD5CCE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9" name="Picture 15">
              <a:extLst>
                <a:ext uri="{FF2B5EF4-FFF2-40B4-BE49-F238E27FC236}">
                  <a16:creationId xmlns:a16="http://schemas.microsoft.com/office/drawing/2014/main" id="{98A40459-0735-4861-8214-50F11169A3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0" name="Picture 16">
              <a:extLst>
                <a:ext uri="{FF2B5EF4-FFF2-40B4-BE49-F238E27FC236}">
                  <a16:creationId xmlns:a16="http://schemas.microsoft.com/office/drawing/2014/main" id="{476143E5-4B08-44CF-97BA-CC8334574F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1" name="Picture 17">
              <a:extLst>
                <a:ext uri="{FF2B5EF4-FFF2-40B4-BE49-F238E27FC236}">
                  <a16:creationId xmlns:a16="http://schemas.microsoft.com/office/drawing/2014/main" id="{388C42B3-CF4B-45B8-BD5E-25B41B96ED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2" name="Picture 18">
              <a:extLst>
                <a:ext uri="{FF2B5EF4-FFF2-40B4-BE49-F238E27FC236}">
                  <a16:creationId xmlns:a16="http://schemas.microsoft.com/office/drawing/2014/main" id="{7B5DE329-2B59-417D-88B2-B212A20FA4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3" name="Picture 19">
              <a:extLst>
                <a:ext uri="{FF2B5EF4-FFF2-40B4-BE49-F238E27FC236}">
                  <a16:creationId xmlns:a16="http://schemas.microsoft.com/office/drawing/2014/main" id="{28588C8C-F411-44F5-B83C-0B9B320B71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4" name="Picture 20">
              <a:extLst>
                <a:ext uri="{FF2B5EF4-FFF2-40B4-BE49-F238E27FC236}">
                  <a16:creationId xmlns:a16="http://schemas.microsoft.com/office/drawing/2014/main" id="{F6E03BAB-A719-4BDE-9EE4-A03CA3EAB8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5" name="Picture 21">
              <a:extLst>
                <a:ext uri="{FF2B5EF4-FFF2-40B4-BE49-F238E27FC236}">
                  <a16:creationId xmlns:a16="http://schemas.microsoft.com/office/drawing/2014/main" id="{5CF5EB98-7EB4-4990-AC0C-DB9E4A6E5A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6" name="Picture 22">
              <a:extLst>
                <a:ext uri="{FF2B5EF4-FFF2-40B4-BE49-F238E27FC236}">
                  <a16:creationId xmlns:a16="http://schemas.microsoft.com/office/drawing/2014/main" id="{E668D2C0-82D9-47AB-867A-DD6BD79254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7" name="Picture 23">
              <a:extLst>
                <a:ext uri="{FF2B5EF4-FFF2-40B4-BE49-F238E27FC236}">
                  <a16:creationId xmlns:a16="http://schemas.microsoft.com/office/drawing/2014/main" id="{9E22F089-DD20-45B5-B028-5C3D8C00FCD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08" name="Group 56">
            <a:extLst>
              <a:ext uri="{FF2B5EF4-FFF2-40B4-BE49-F238E27FC236}">
                <a16:creationId xmlns:a16="http://schemas.microsoft.com/office/drawing/2014/main" id="{5DE8F8C8-4738-4A29-A845-28FB194ACCA1}"/>
              </a:ext>
            </a:extLst>
          </p:cNvPr>
          <p:cNvGrpSpPr/>
          <p:nvPr/>
        </p:nvGrpSpPr>
        <p:grpSpPr>
          <a:xfrm>
            <a:off x="5945639" y="4642220"/>
            <a:ext cx="1539560" cy="171967"/>
            <a:chOff x="7746380" y="2949426"/>
            <a:chExt cx="2188691" cy="244475"/>
          </a:xfrm>
        </p:grpSpPr>
        <p:pic>
          <p:nvPicPr>
            <p:cNvPr id="509" name="Picture 14">
              <a:extLst>
                <a:ext uri="{FF2B5EF4-FFF2-40B4-BE49-F238E27FC236}">
                  <a16:creationId xmlns:a16="http://schemas.microsoft.com/office/drawing/2014/main" id="{DEEB8ECD-1E6F-4E5A-9DD8-3FD32556AA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0" name="Picture 15">
              <a:extLst>
                <a:ext uri="{FF2B5EF4-FFF2-40B4-BE49-F238E27FC236}">
                  <a16:creationId xmlns:a16="http://schemas.microsoft.com/office/drawing/2014/main" id="{1201002B-C476-4F9E-B6A2-13E37808D0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1" name="Picture 16">
              <a:extLst>
                <a:ext uri="{FF2B5EF4-FFF2-40B4-BE49-F238E27FC236}">
                  <a16:creationId xmlns:a16="http://schemas.microsoft.com/office/drawing/2014/main" id="{C6691250-D86B-49E7-90C7-6F812EC636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2" name="Picture 17">
              <a:extLst>
                <a:ext uri="{FF2B5EF4-FFF2-40B4-BE49-F238E27FC236}">
                  <a16:creationId xmlns:a16="http://schemas.microsoft.com/office/drawing/2014/main" id="{85F0F7FA-6FDA-449D-9D94-442412D511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3" name="Picture 18">
              <a:extLst>
                <a:ext uri="{FF2B5EF4-FFF2-40B4-BE49-F238E27FC236}">
                  <a16:creationId xmlns:a16="http://schemas.microsoft.com/office/drawing/2014/main" id="{3EEF8E2B-7724-4A1C-B328-27BBEF300E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4" name="Picture 19">
              <a:extLst>
                <a:ext uri="{FF2B5EF4-FFF2-40B4-BE49-F238E27FC236}">
                  <a16:creationId xmlns:a16="http://schemas.microsoft.com/office/drawing/2014/main" id="{36659A26-B467-44A2-8E8C-1494AE77C0D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5" name="Picture 20">
              <a:extLst>
                <a:ext uri="{FF2B5EF4-FFF2-40B4-BE49-F238E27FC236}">
                  <a16:creationId xmlns:a16="http://schemas.microsoft.com/office/drawing/2014/main" id="{B15BEF2D-800F-47AF-90D0-CB6BD755C4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6" name="Picture 21">
              <a:extLst>
                <a:ext uri="{FF2B5EF4-FFF2-40B4-BE49-F238E27FC236}">
                  <a16:creationId xmlns:a16="http://schemas.microsoft.com/office/drawing/2014/main" id="{38B6EBFD-50D0-463D-A716-F9F8811451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7" name="Picture 22">
              <a:extLst>
                <a:ext uri="{FF2B5EF4-FFF2-40B4-BE49-F238E27FC236}">
                  <a16:creationId xmlns:a16="http://schemas.microsoft.com/office/drawing/2014/main" id="{90AB41AF-BAB0-47F0-BF72-1D88BCC2B2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8" name="Picture 23">
              <a:extLst>
                <a:ext uri="{FF2B5EF4-FFF2-40B4-BE49-F238E27FC236}">
                  <a16:creationId xmlns:a16="http://schemas.microsoft.com/office/drawing/2014/main" id="{38605F81-3009-4864-8AFB-26DCCFB4EA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19" name="Group 56">
            <a:extLst>
              <a:ext uri="{FF2B5EF4-FFF2-40B4-BE49-F238E27FC236}">
                <a16:creationId xmlns:a16="http://schemas.microsoft.com/office/drawing/2014/main" id="{1A8738D8-EF49-44DF-B768-BA5BCFDCB35D}"/>
              </a:ext>
            </a:extLst>
          </p:cNvPr>
          <p:cNvGrpSpPr/>
          <p:nvPr/>
        </p:nvGrpSpPr>
        <p:grpSpPr>
          <a:xfrm>
            <a:off x="5941251" y="5087470"/>
            <a:ext cx="1539560" cy="171967"/>
            <a:chOff x="7746380" y="2949426"/>
            <a:chExt cx="2188691" cy="244475"/>
          </a:xfrm>
        </p:grpSpPr>
        <p:pic>
          <p:nvPicPr>
            <p:cNvPr id="520" name="Picture 14">
              <a:extLst>
                <a:ext uri="{FF2B5EF4-FFF2-40B4-BE49-F238E27FC236}">
                  <a16:creationId xmlns:a16="http://schemas.microsoft.com/office/drawing/2014/main" id="{6CA9648F-49A3-43E7-B2FA-C939EE02F7C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1" name="Picture 15">
              <a:extLst>
                <a:ext uri="{FF2B5EF4-FFF2-40B4-BE49-F238E27FC236}">
                  <a16:creationId xmlns:a16="http://schemas.microsoft.com/office/drawing/2014/main" id="{A75D75E2-519C-48BE-BF83-D19FA676FC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2" name="Picture 16">
              <a:extLst>
                <a:ext uri="{FF2B5EF4-FFF2-40B4-BE49-F238E27FC236}">
                  <a16:creationId xmlns:a16="http://schemas.microsoft.com/office/drawing/2014/main" id="{F1D8B9D8-1320-4093-A36B-52C7DF042D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3" name="Picture 17">
              <a:extLst>
                <a:ext uri="{FF2B5EF4-FFF2-40B4-BE49-F238E27FC236}">
                  <a16:creationId xmlns:a16="http://schemas.microsoft.com/office/drawing/2014/main" id="{BEFD1118-FF09-4AF7-A9CC-3A75F6BDF9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4" name="Picture 18">
              <a:extLst>
                <a:ext uri="{FF2B5EF4-FFF2-40B4-BE49-F238E27FC236}">
                  <a16:creationId xmlns:a16="http://schemas.microsoft.com/office/drawing/2014/main" id="{8C8453D1-2F24-4CCF-9D79-08B6F162A2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5" name="Picture 19">
              <a:extLst>
                <a:ext uri="{FF2B5EF4-FFF2-40B4-BE49-F238E27FC236}">
                  <a16:creationId xmlns:a16="http://schemas.microsoft.com/office/drawing/2014/main" id="{9946EA4B-52D1-4A83-9594-5BEF435A68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6" name="Picture 20">
              <a:extLst>
                <a:ext uri="{FF2B5EF4-FFF2-40B4-BE49-F238E27FC236}">
                  <a16:creationId xmlns:a16="http://schemas.microsoft.com/office/drawing/2014/main" id="{051644B9-1707-4E03-A73E-9F8E62878BD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7" name="Picture 21">
              <a:extLst>
                <a:ext uri="{FF2B5EF4-FFF2-40B4-BE49-F238E27FC236}">
                  <a16:creationId xmlns:a16="http://schemas.microsoft.com/office/drawing/2014/main" id="{2584393C-4CE9-47B7-A18B-53B81D97CC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8" name="Picture 22">
              <a:extLst>
                <a:ext uri="{FF2B5EF4-FFF2-40B4-BE49-F238E27FC236}">
                  <a16:creationId xmlns:a16="http://schemas.microsoft.com/office/drawing/2014/main" id="{52E8ABF2-A4C6-4017-B8DE-D3ACC7C19B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9" name="Picture 23">
              <a:extLst>
                <a:ext uri="{FF2B5EF4-FFF2-40B4-BE49-F238E27FC236}">
                  <a16:creationId xmlns:a16="http://schemas.microsoft.com/office/drawing/2014/main" id="{24391929-B32E-4634-8447-21CC071385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30" name="Group 56">
            <a:extLst>
              <a:ext uri="{FF2B5EF4-FFF2-40B4-BE49-F238E27FC236}">
                <a16:creationId xmlns:a16="http://schemas.microsoft.com/office/drawing/2014/main" id="{307A5D58-957E-4E88-AAF6-918F30DDDCF3}"/>
              </a:ext>
            </a:extLst>
          </p:cNvPr>
          <p:cNvGrpSpPr/>
          <p:nvPr/>
        </p:nvGrpSpPr>
        <p:grpSpPr>
          <a:xfrm>
            <a:off x="5938677" y="5519421"/>
            <a:ext cx="1539560" cy="171967"/>
            <a:chOff x="7746380" y="2949426"/>
            <a:chExt cx="2188691" cy="244475"/>
          </a:xfrm>
        </p:grpSpPr>
        <p:pic>
          <p:nvPicPr>
            <p:cNvPr id="531" name="Picture 14">
              <a:extLst>
                <a:ext uri="{FF2B5EF4-FFF2-40B4-BE49-F238E27FC236}">
                  <a16:creationId xmlns:a16="http://schemas.microsoft.com/office/drawing/2014/main" id="{19038B23-0DE2-4DFA-8EF3-EC00D94058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2" name="Picture 15">
              <a:extLst>
                <a:ext uri="{FF2B5EF4-FFF2-40B4-BE49-F238E27FC236}">
                  <a16:creationId xmlns:a16="http://schemas.microsoft.com/office/drawing/2014/main" id="{CE40715E-3257-4C4B-9136-A6C8C47AE5C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3" name="Picture 16">
              <a:extLst>
                <a:ext uri="{FF2B5EF4-FFF2-40B4-BE49-F238E27FC236}">
                  <a16:creationId xmlns:a16="http://schemas.microsoft.com/office/drawing/2014/main" id="{B3C4F14A-EF24-4063-A8CF-129F45941A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4" name="Picture 17">
              <a:extLst>
                <a:ext uri="{FF2B5EF4-FFF2-40B4-BE49-F238E27FC236}">
                  <a16:creationId xmlns:a16="http://schemas.microsoft.com/office/drawing/2014/main" id="{75DAD632-EBCD-49BB-836E-909A8C6125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5" name="Picture 18">
              <a:extLst>
                <a:ext uri="{FF2B5EF4-FFF2-40B4-BE49-F238E27FC236}">
                  <a16:creationId xmlns:a16="http://schemas.microsoft.com/office/drawing/2014/main" id="{95CADB24-9EAF-449C-A7D0-326B0F2D41B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6" name="Picture 19">
              <a:extLst>
                <a:ext uri="{FF2B5EF4-FFF2-40B4-BE49-F238E27FC236}">
                  <a16:creationId xmlns:a16="http://schemas.microsoft.com/office/drawing/2014/main" id="{0EF7CD36-D19C-41D4-9747-2EE33809B0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7" name="Picture 20">
              <a:extLst>
                <a:ext uri="{FF2B5EF4-FFF2-40B4-BE49-F238E27FC236}">
                  <a16:creationId xmlns:a16="http://schemas.microsoft.com/office/drawing/2014/main" id="{07C7512C-870A-418E-8A26-9A47EF2EDA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8" name="Picture 21">
              <a:extLst>
                <a:ext uri="{FF2B5EF4-FFF2-40B4-BE49-F238E27FC236}">
                  <a16:creationId xmlns:a16="http://schemas.microsoft.com/office/drawing/2014/main" id="{CCA409D4-1F74-4F93-B640-8DDA95E28B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9" name="Picture 22">
              <a:extLst>
                <a:ext uri="{FF2B5EF4-FFF2-40B4-BE49-F238E27FC236}">
                  <a16:creationId xmlns:a16="http://schemas.microsoft.com/office/drawing/2014/main" id="{70F9BDEB-1169-4983-A261-DD87455D38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0" name="Picture 23">
              <a:extLst>
                <a:ext uri="{FF2B5EF4-FFF2-40B4-BE49-F238E27FC236}">
                  <a16:creationId xmlns:a16="http://schemas.microsoft.com/office/drawing/2014/main" id="{65FF277B-EA7E-4489-85A0-9124EF48981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41" name="Group 540">
            <a:extLst>
              <a:ext uri="{FF2B5EF4-FFF2-40B4-BE49-F238E27FC236}">
                <a16:creationId xmlns:a16="http://schemas.microsoft.com/office/drawing/2014/main" id="{2AE71BDB-6197-47AE-A90E-D196B21557DE}"/>
              </a:ext>
            </a:extLst>
          </p:cNvPr>
          <p:cNvGrpSpPr/>
          <p:nvPr/>
        </p:nvGrpSpPr>
        <p:grpSpPr>
          <a:xfrm>
            <a:off x="5938677" y="1512126"/>
            <a:ext cx="1539562" cy="1515843"/>
            <a:chOff x="4975891" y="1527626"/>
            <a:chExt cx="1539562" cy="1515843"/>
          </a:xfrm>
        </p:grpSpPr>
        <p:grpSp>
          <p:nvGrpSpPr>
            <p:cNvPr id="542" name="Group 56">
              <a:extLst>
                <a:ext uri="{FF2B5EF4-FFF2-40B4-BE49-F238E27FC236}">
                  <a16:creationId xmlns:a16="http://schemas.microsoft.com/office/drawing/2014/main" id="{32F64D95-AB6C-4E9F-BC34-29AB5BB7C472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642" name="Picture 14">
                <a:extLst>
                  <a:ext uri="{FF2B5EF4-FFF2-40B4-BE49-F238E27FC236}">
                    <a16:creationId xmlns:a16="http://schemas.microsoft.com/office/drawing/2014/main" id="{DAEDF06D-6E4F-4AA4-9F16-99EF09CCC9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3" name="Picture 15">
                <a:extLst>
                  <a:ext uri="{FF2B5EF4-FFF2-40B4-BE49-F238E27FC236}">
                    <a16:creationId xmlns:a16="http://schemas.microsoft.com/office/drawing/2014/main" id="{E4D049DF-D9AE-4432-AD2F-A691765669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4" name="Picture 16">
                <a:extLst>
                  <a:ext uri="{FF2B5EF4-FFF2-40B4-BE49-F238E27FC236}">
                    <a16:creationId xmlns:a16="http://schemas.microsoft.com/office/drawing/2014/main" id="{E486F661-3CF9-4F56-9343-4830BA4366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5" name="Picture 17">
                <a:extLst>
                  <a:ext uri="{FF2B5EF4-FFF2-40B4-BE49-F238E27FC236}">
                    <a16:creationId xmlns:a16="http://schemas.microsoft.com/office/drawing/2014/main" id="{DF021F5D-D311-4D41-A53F-9544487BA3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6" name="Picture 18">
                <a:extLst>
                  <a:ext uri="{FF2B5EF4-FFF2-40B4-BE49-F238E27FC236}">
                    <a16:creationId xmlns:a16="http://schemas.microsoft.com/office/drawing/2014/main" id="{011C3951-76D8-418F-ACC9-FE54662889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7" name="Picture 19">
                <a:extLst>
                  <a:ext uri="{FF2B5EF4-FFF2-40B4-BE49-F238E27FC236}">
                    <a16:creationId xmlns:a16="http://schemas.microsoft.com/office/drawing/2014/main" id="{553402C4-6C25-4DE5-81E5-86B81D8593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8" name="Picture 20">
                <a:extLst>
                  <a:ext uri="{FF2B5EF4-FFF2-40B4-BE49-F238E27FC236}">
                    <a16:creationId xmlns:a16="http://schemas.microsoft.com/office/drawing/2014/main" id="{1D04B679-80A1-48CE-A4AE-28A257B7AB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9" name="Picture 21">
                <a:extLst>
                  <a:ext uri="{FF2B5EF4-FFF2-40B4-BE49-F238E27FC236}">
                    <a16:creationId xmlns:a16="http://schemas.microsoft.com/office/drawing/2014/main" id="{3D05DCE3-66BB-40AA-BC8B-C4EF70BB9F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0" name="Picture 22">
                <a:extLst>
                  <a:ext uri="{FF2B5EF4-FFF2-40B4-BE49-F238E27FC236}">
                    <a16:creationId xmlns:a16="http://schemas.microsoft.com/office/drawing/2014/main" id="{C735D735-1DF8-4CD8-872F-01F608ECBE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1" name="Picture 23">
                <a:extLst>
                  <a:ext uri="{FF2B5EF4-FFF2-40B4-BE49-F238E27FC236}">
                    <a16:creationId xmlns:a16="http://schemas.microsoft.com/office/drawing/2014/main" id="{2323132F-6C51-4582-9260-A7CD9469B7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3" name="Group 56">
              <a:extLst>
                <a:ext uri="{FF2B5EF4-FFF2-40B4-BE49-F238E27FC236}">
                  <a16:creationId xmlns:a16="http://schemas.microsoft.com/office/drawing/2014/main" id="{0880EFEF-1AD0-476F-8770-46F8BA122FE1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632" name="Picture 14">
                <a:extLst>
                  <a:ext uri="{FF2B5EF4-FFF2-40B4-BE49-F238E27FC236}">
                    <a16:creationId xmlns:a16="http://schemas.microsoft.com/office/drawing/2014/main" id="{52A17B30-93F9-4E4C-832B-66EEE66AC8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3" name="Picture 15">
                <a:extLst>
                  <a:ext uri="{FF2B5EF4-FFF2-40B4-BE49-F238E27FC236}">
                    <a16:creationId xmlns:a16="http://schemas.microsoft.com/office/drawing/2014/main" id="{9CDFE5E5-762F-4B76-9ADD-36E4D730F8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4" name="Picture 16">
                <a:extLst>
                  <a:ext uri="{FF2B5EF4-FFF2-40B4-BE49-F238E27FC236}">
                    <a16:creationId xmlns:a16="http://schemas.microsoft.com/office/drawing/2014/main" id="{8AF23158-EFA3-4D77-B7DA-EF467A86E9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5" name="Picture 17">
                <a:extLst>
                  <a:ext uri="{FF2B5EF4-FFF2-40B4-BE49-F238E27FC236}">
                    <a16:creationId xmlns:a16="http://schemas.microsoft.com/office/drawing/2014/main" id="{230F96B6-EB55-4BE4-9ED8-1CA53833EB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6" name="Picture 18">
                <a:extLst>
                  <a:ext uri="{FF2B5EF4-FFF2-40B4-BE49-F238E27FC236}">
                    <a16:creationId xmlns:a16="http://schemas.microsoft.com/office/drawing/2014/main" id="{5EADA3FE-8BE4-4C9D-AF2F-60CC3668EA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7" name="Picture 19">
                <a:extLst>
                  <a:ext uri="{FF2B5EF4-FFF2-40B4-BE49-F238E27FC236}">
                    <a16:creationId xmlns:a16="http://schemas.microsoft.com/office/drawing/2014/main" id="{EEACFB82-F22A-47E2-A1D5-19A4A668D7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8" name="Picture 20">
                <a:extLst>
                  <a:ext uri="{FF2B5EF4-FFF2-40B4-BE49-F238E27FC236}">
                    <a16:creationId xmlns:a16="http://schemas.microsoft.com/office/drawing/2014/main" id="{3D625693-956D-4EBC-9DDF-833CC43CEE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9" name="Picture 21">
                <a:extLst>
                  <a:ext uri="{FF2B5EF4-FFF2-40B4-BE49-F238E27FC236}">
                    <a16:creationId xmlns:a16="http://schemas.microsoft.com/office/drawing/2014/main" id="{C4E87604-97EA-4713-8F77-3F8CC163E3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0" name="Picture 22">
                <a:extLst>
                  <a:ext uri="{FF2B5EF4-FFF2-40B4-BE49-F238E27FC236}">
                    <a16:creationId xmlns:a16="http://schemas.microsoft.com/office/drawing/2014/main" id="{67BB9320-03CD-486C-B937-2788EA8D6A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1" name="Picture 23">
                <a:extLst>
                  <a:ext uri="{FF2B5EF4-FFF2-40B4-BE49-F238E27FC236}">
                    <a16:creationId xmlns:a16="http://schemas.microsoft.com/office/drawing/2014/main" id="{1FF1A3E5-E3A2-4CBD-BB56-D2FA24B6D0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4" name="Group 56">
              <a:extLst>
                <a:ext uri="{FF2B5EF4-FFF2-40B4-BE49-F238E27FC236}">
                  <a16:creationId xmlns:a16="http://schemas.microsoft.com/office/drawing/2014/main" id="{A46FF4C9-79E0-4817-B9DC-3F17B6FD4D5D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622" name="Picture 14">
                <a:extLst>
                  <a:ext uri="{FF2B5EF4-FFF2-40B4-BE49-F238E27FC236}">
                    <a16:creationId xmlns:a16="http://schemas.microsoft.com/office/drawing/2014/main" id="{306CFFE1-FD53-407E-BA2D-3652CF352D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3" name="Picture 15">
                <a:extLst>
                  <a:ext uri="{FF2B5EF4-FFF2-40B4-BE49-F238E27FC236}">
                    <a16:creationId xmlns:a16="http://schemas.microsoft.com/office/drawing/2014/main" id="{44B67B7F-88AF-44E5-952A-199ED74EE5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4" name="Picture 16">
                <a:extLst>
                  <a:ext uri="{FF2B5EF4-FFF2-40B4-BE49-F238E27FC236}">
                    <a16:creationId xmlns:a16="http://schemas.microsoft.com/office/drawing/2014/main" id="{DC0F15F4-0BC6-4480-BE45-90347465F3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5" name="Picture 17">
                <a:extLst>
                  <a:ext uri="{FF2B5EF4-FFF2-40B4-BE49-F238E27FC236}">
                    <a16:creationId xmlns:a16="http://schemas.microsoft.com/office/drawing/2014/main" id="{6E5F1683-72BE-4CD3-A92F-98EDA8FDAC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6" name="Picture 18">
                <a:extLst>
                  <a:ext uri="{FF2B5EF4-FFF2-40B4-BE49-F238E27FC236}">
                    <a16:creationId xmlns:a16="http://schemas.microsoft.com/office/drawing/2014/main" id="{9E2D8993-1A00-4681-B024-A7AC71CF88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7" name="Picture 19">
                <a:extLst>
                  <a:ext uri="{FF2B5EF4-FFF2-40B4-BE49-F238E27FC236}">
                    <a16:creationId xmlns:a16="http://schemas.microsoft.com/office/drawing/2014/main" id="{9CD17734-2737-4E25-8DC2-C31537B6E5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8" name="Picture 20">
                <a:extLst>
                  <a:ext uri="{FF2B5EF4-FFF2-40B4-BE49-F238E27FC236}">
                    <a16:creationId xmlns:a16="http://schemas.microsoft.com/office/drawing/2014/main" id="{E83382BB-0B70-4FB2-9E1D-830B520A8A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9" name="Picture 21">
                <a:extLst>
                  <a:ext uri="{FF2B5EF4-FFF2-40B4-BE49-F238E27FC236}">
                    <a16:creationId xmlns:a16="http://schemas.microsoft.com/office/drawing/2014/main" id="{6E54F749-890B-4099-AE5C-435BEF907D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0" name="Picture 22">
                <a:extLst>
                  <a:ext uri="{FF2B5EF4-FFF2-40B4-BE49-F238E27FC236}">
                    <a16:creationId xmlns:a16="http://schemas.microsoft.com/office/drawing/2014/main" id="{676D1634-DEA0-469B-BD91-3C3CF5D5C1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1" name="Picture 23">
                <a:extLst>
                  <a:ext uri="{FF2B5EF4-FFF2-40B4-BE49-F238E27FC236}">
                    <a16:creationId xmlns:a16="http://schemas.microsoft.com/office/drawing/2014/main" id="{C56D6AC3-31AD-4D33-914B-44B4663B45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5" name="Group 56">
              <a:extLst>
                <a:ext uri="{FF2B5EF4-FFF2-40B4-BE49-F238E27FC236}">
                  <a16:creationId xmlns:a16="http://schemas.microsoft.com/office/drawing/2014/main" id="{D3B781EA-E583-485F-BC27-A6361B434E42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612" name="Picture 14">
                <a:extLst>
                  <a:ext uri="{FF2B5EF4-FFF2-40B4-BE49-F238E27FC236}">
                    <a16:creationId xmlns:a16="http://schemas.microsoft.com/office/drawing/2014/main" id="{236F6FF5-C4B3-4D64-892C-79A2BE6322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3" name="Picture 15">
                <a:extLst>
                  <a:ext uri="{FF2B5EF4-FFF2-40B4-BE49-F238E27FC236}">
                    <a16:creationId xmlns:a16="http://schemas.microsoft.com/office/drawing/2014/main" id="{06BA109C-8237-4522-8DFA-B2A5C0E239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4" name="Picture 16">
                <a:extLst>
                  <a:ext uri="{FF2B5EF4-FFF2-40B4-BE49-F238E27FC236}">
                    <a16:creationId xmlns:a16="http://schemas.microsoft.com/office/drawing/2014/main" id="{E3ADA177-595E-41F5-92F4-0800E4E6AB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5" name="Picture 17">
                <a:extLst>
                  <a:ext uri="{FF2B5EF4-FFF2-40B4-BE49-F238E27FC236}">
                    <a16:creationId xmlns:a16="http://schemas.microsoft.com/office/drawing/2014/main" id="{FCCF4F8B-FFAB-45D0-AB07-11E3CBD5B6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6" name="Picture 18">
                <a:extLst>
                  <a:ext uri="{FF2B5EF4-FFF2-40B4-BE49-F238E27FC236}">
                    <a16:creationId xmlns:a16="http://schemas.microsoft.com/office/drawing/2014/main" id="{91426C11-FD99-44D4-BBF3-A3B90E72ED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7" name="Picture 19">
                <a:extLst>
                  <a:ext uri="{FF2B5EF4-FFF2-40B4-BE49-F238E27FC236}">
                    <a16:creationId xmlns:a16="http://schemas.microsoft.com/office/drawing/2014/main" id="{D237BF3B-E690-4724-B0FC-4070DB06C0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8" name="Picture 20">
                <a:extLst>
                  <a:ext uri="{FF2B5EF4-FFF2-40B4-BE49-F238E27FC236}">
                    <a16:creationId xmlns:a16="http://schemas.microsoft.com/office/drawing/2014/main" id="{A46552C9-FC2C-4D94-BBFD-C9115821A7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9" name="Picture 21">
                <a:extLst>
                  <a:ext uri="{FF2B5EF4-FFF2-40B4-BE49-F238E27FC236}">
                    <a16:creationId xmlns:a16="http://schemas.microsoft.com/office/drawing/2014/main" id="{ED8FD5E4-44A9-4B5E-9BA4-91D61F1581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0" name="Picture 22">
                <a:extLst>
                  <a:ext uri="{FF2B5EF4-FFF2-40B4-BE49-F238E27FC236}">
                    <a16:creationId xmlns:a16="http://schemas.microsoft.com/office/drawing/2014/main" id="{0C871467-C6E2-4E59-86DD-9C04A12AFE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1" name="Picture 23">
                <a:extLst>
                  <a:ext uri="{FF2B5EF4-FFF2-40B4-BE49-F238E27FC236}">
                    <a16:creationId xmlns:a16="http://schemas.microsoft.com/office/drawing/2014/main" id="{22831803-8086-4859-881A-4BACFBF2AD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6" name="Group 56">
              <a:extLst>
                <a:ext uri="{FF2B5EF4-FFF2-40B4-BE49-F238E27FC236}">
                  <a16:creationId xmlns:a16="http://schemas.microsoft.com/office/drawing/2014/main" id="{9B33A1CC-547F-4263-8F1E-A634E1DC9D8A}"/>
                </a:ext>
              </a:extLst>
            </p:cNvPr>
            <p:cNvGrpSpPr/>
            <p:nvPr/>
          </p:nvGrpSpPr>
          <p:grpSpPr>
            <a:xfrm>
              <a:off x="4975892" y="2124922"/>
              <a:ext cx="1539560" cy="171968"/>
              <a:chOff x="7746380" y="2949426"/>
              <a:chExt cx="2188691" cy="244475"/>
            </a:xfrm>
          </p:grpSpPr>
          <p:pic>
            <p:nvPicPr>
              <p:cNvPr id="602" name="Picture 14">
                <a:extLst>
                  <a:ext uri="{FF2B5EF4-FFF2-40B4-BE49-F238E27FC236}">
                    <a16:creationId xmlns:a16="http://schemas.microsoft.com/office/drawing/2014/main" id="{D170DD5E-20DC-44A2-AF29-34B8B92C7F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3" name="Picture 15">
                <a:extLst>
                  <a:ext uri="{FF2B5EF4-FFF2-40B4-BE49-F238E27FC236}">
                    <a16:creationId xmlns:a16="http://schemas.microsoft.com/office/drawing/2014/main" id="{A4781F50-ACFC-4D13-846E-610F4833B1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4" name="Picture 16">
                <a:extLst>
                  <a:ext uri="{FF2B5EF4-FFF2-40B4-BE49-F238E27FC236}">
                    <a16:creationId xmlns:a16="http://schemas.microsoft.com/office/drawing/2014/main" id="{3743BCD6-D0D3-4188-91F2-8178C6DD74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5" name="Picture 17">
                <a:extLst>
                  <a:ext uri="{FF2B5EF4-FFF2-40B4-BE49-F238E27FC236}">
                    <a16:creationId xmlns:a16="http://schemas.microsoft.com/office/drawing/2014/main" id="{5B30EE05-6067-41DF-94E0-095FBB245D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6" name="Picture 18">
                <a:extLst>
                  <a:ext uri="{FF2B5EF4-FFF2-40B4-BE49-F238E27FC236}">
                    <a16:creationId xmlns:a16="http://schemas.microsoft.com/office/drawing/2014/main" id="{0C0C976C-3DB0-45F1-B9FE-E57E9F0811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7" name="Picture 19">
                <a:extLst>
                  <a:ext uri="{FF2B5EF4-FFF2-40B4-BE49-F238E27FC236}">
                    <a16:creationId xmlns:a16="http://schemas.microsoft.com/office/drawing/2014/main" id="{B2F32127-F7A6-4642-989A-A278E7B160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8" name="Picture 20">
                <a:extLst>
                  <a:ext uri="{FF2B5EF4-FFF2-40B4-BE49-F238E27FC236}">
                    <a16:creationId xmlns:a16="http://schemas.microsoft.com/office/drawing/2014/main" id="{F0E5D78F-2FE1-47CD-8F1B-418A870C8A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9" name="Picture 21">
                <a:extLst>
                  <a:ext uri="{FF2B5EF4-FFF2-40B4-BE49-F238E27FC236}">
                    <a16:creationId xmlns:a16="http://schemas.microsoft.com/office/drawing/2014/main" id="{0FA2020D-697A-469C-BA39-0F637192BC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0" name="Picture 22">
                <a:extLst>
                  <a:ext uri="{FF2B5EF4-FFF2-40B4-BE49-F238E27FC236}">
                    <a16:creationId xmlns:a16="http://schemas.microsoft.com/office/drawing/2014/main" id="{934FCB42-F796-4F15-BE76-B1A836BAA2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1" name="Picture 23">
                <a:extLst>
                  <a:ext uri="{FF2B5EF4-FFF2-40B4-BE49-F238E27FC236}">
                    <a16:creationId xmlns:a16="http://schemas.microsoft.com/office/drawing/2014/main" id="{04F50D2F-0B1E-403D-8956-92FA4F6654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7" name="Group 56">
              <a:extLst>
                <a:ext uri="{FF2B5EF4-FFF2-40B4-BE49-F238E27FC236}">
                  <a16:creationId xmlns:a16="http://schemas.microsoft.com/office/drawing/2014/main" id="{08F91B01-D272-4236-B40A-2FB23D393CAA}"/>
                </a:ext>
              </a:extLst>
            </p:cNvPr>
            <p:cNvGrpSpPr/>
            <p:nvPr/>
          </p:nvGrpSpPr>
          <p:grpSpPr>
            <a:xfrm>
              <a:off x="4975892" y="2274243"/>
              <a:ext cx="1539560" cy="171968"/>
              <a:chOff x="7746380" y="2949426"/>
              <a:chExt cx="2188691" cy="244475"/>
            </a:xfrm>
          </p:grpSpPr>
          <p:pic>
            <p:nvPicPr>
              <p:cNvPr id="592" name="Picture 14">
                <a:extLst>
                  <a:ext uri="{FF2B5EF4-FFF2-40B4-BE49-F238E27FC236}">
                    <a16:creationId xmlns:a16="http://schemas.microsoft.com/office/drawing/2014/main" id="{2D43F4BC-DA1B-4AB4-8B42-F61CC83BE2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3" name="Picture 15">
                <a:extLst>
                  <a:ext uri="{FF2B5EF4-FFF2-40B4-BE49-F238E27FC236}">
                    <a16:creationId xmlns:a16="http://schemas.microsoft.com/office/drawing/2014/main" id="{CBE8E1C8-19C0-46E0-8530-B50ED2E323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4" name="Picture 16">
                <a:extLst>
                  <a:ext uri="{FF2B5EF4-FFF2-40B4-BE49-F238E27FC236}">
                    <a16:creationId xmlns:a16="http://schemas.microsoft.com/office/drawing/2014/main" id="{3A945319-FB19-4535-AA1B-80A5F90A50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5" name="Picture 17">
                <a:extLst>
                  <a:ext uri="{FF2B5EF4-FFF2-40B4-BE49-F238E27FC236}">
                    <a16:creationId xmlns:a16="http://schemas.microsoft.com/office/drawing/2014/main" id="{D3FD1C1C-82AC-4DF7-A439-9CF48BE68C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6" name="Picture 18">
                <a:extLst>
                  <a:ext uri="{FF2B5EF4-FFF2-40B4-BE49-F238E27FC236}">
                    <a16:creationId xmlns:a16="http://schemas.microsoft.com/office/drawing/2014/main" id="{5282BBBA-82D4-44D0-AD27-E34F67164D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7" name="Picture 19">
                <a:extLst>
                  <a:ext uri="{FF2B5EF4-FFF2-40B4-BE49-F238E27FC236}">
                    <a16:creationId xmlns:a16="http://schemas.microsoft.com/office/drawing/2014/main" id="{38CD2C3B-0989-44D7-A3C8-A0C3557C59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8" name="Picture 20">
                <a:extLst>
                  <a:ext uri="{FF2B5EF4-FFF2-40B4-BE49-F238E27FC236}">
                    <a16:creationId xmlns:a16="http://schemas.microsoft.com/office/drawing/2014/main" id="{90AC5972-9A2B-4EA9-87F8-1C64AD0321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9" name="Picture 21">
                <a:extLst>
                  <a:ext uri="{FF2B5EF4-FFF2-40B4-BE49-F238E27FC236}">
                    <a16:creationId xmlns:a16="http://schemas.microsoft.com/office/drawing/2014/main" id="{E935CE51-F4A1-4A2D-B5BF-40A5BFAF4F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0" name="Picture 22">
                <a:extLst>
                  <a:ext uri="{FF2B5EF4-FFF2-40B4-BE49-F238E27FC236}">
                    <a16:creationId xmlns:a16="http://schemas.microsoft.com/office/drawing/2014/main" id="{12F402AC-11B0-4111-AA19-3A5540D4B9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1" name="Picture 23">
                <a:extLst>
                  <a:ext uri="{FF2B5EF4-FFF2-40B4-BE49-F238E27FC236}">
                    <a16:creationId xmlns:a16="http://schemas.microsoft.com/office/drawing/2014/main" id="{96999EDA-8F87-4109-BF75-316EEAC2BD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8" name="Group 56">
              <a:extLst>
                <a:ext uri="{FF2B5EF4-FFF2-40B4-BE49-F238E27FC236}">
                  <a16:creationId xmlns:a16="http://schemas.microsoft.com/office/drawing/2014/main" id="{51CB4100-15DB-40CC-9186-383972205B87}"/>
                </a:ext>
              </a:extLst>
            </p:cNvPr>
            <p:cNvGrpSpPr/>
            <p:nvPr/>
          </p:nvGrpSpPr>
          <p:grpSpPr>
            <a:xfrm>
              <a:off x="4975892" y="2423564"/>
              <a:ext cx="1539560" cy="171968"/>
              <a:chOff x="7746380" y="2949426"/>
              <a:chExt cx="2188691" cy="244475"/>
            </a:xfrm>
          </p:grpSpPr>
          <p:pic>
            <p:nvPicPr>
              <p:cNvPr id="582" name="Picture 14">
                <a:extLst>
                  <a:ext uri="{FF2B5EF4-FFF2-40B4-BE49-F238E27FC236}">
                    <a16:creationId xmlns:a16="http://schemas.microsoft.com/office/drawing/2014/main" id="{8E4B97FD-9D05-497D-81D0-C42744421C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3" name="Picture 15">
                <a:extLst>
                  <a:ext uri="{FF2B5EF4-FFF2-40B4-BE49-F238E27FC236}">
                    <a16:creationId xmlns:a16="http://schemas.microsoft.com/office/drawing/2014/main" id="{7AC18C1F-8BBC-4618-9A8D-641ECD3E57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4" name="Picture 16">
                <a:extLst>
                  <a:ext uri="{FF2B5EF4-FFF2-40B4-BE49-F238E27FC236}">
                    <a16:creationId xmlns:a16="http://schemas.microsoft.com/office/drawing/2014/main" id="{458DFC96-A667-4C04-9741-9888B1AB09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5" name="Picture 17">
                <a:extLst>
                  <a:ext uri="{FF2B5EF4-FFF2-40B4-BE49-F238E27FC236}">
                    <a16:creationId xmlns:a16="http://schemas.microsoft.com/office/drawing/2014/main" id="{5373B0D9-1221-486B-9E26-EB4C90F4C4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6" name="Picture 18">
                <a:extLst>
                  <a:ext uri="{FF2B5EF4-FFF2-40B4-BE49-F238E27FC236}">
                    <a16:creationId xmlns:a16="http://schemas.microsoft.com/office/drawing/2014/main" id="{BCD7A2E6-2074-49D7-8D18-B69FB50478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7" name="Picture 19">
                <a:extLst>
                  <a:ext uri="{FF2B5EF4-FFF2-40B4-BE49-F238E27FC236}">
                    <a16:creationId xmlns:a16="http://schemas.microsoft.com/office/drawing/2014/main" id="{57CFBB98-E0EA-406B-917E-DB340EA241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8" name="Picture 20">
                <a:extLst>
                  <a:ext uri="{FF2B5EF4-FFF2-40B4-BE49-F238E27FC236}">
                    <a16:creationId xmlns:a16="http://schemas.microsoft.com/office/drawing/2014/main" id="{05DD0BB9-8A1A-4EF2-A37A-EA576A673C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9" name="Picture 21">
                <a:extLst>
                  <a:ext uri="{FF2B5EF4-FFF2-40B4-BE49-F238E27FC236}">
                    <a16:creationId xmlns:a16="http://schemas.microsoft.com/office/drawing/2014/main" id="{C755A53C-F1AA-4606-A020-EE130B549A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0" name="Picture 22">
                <a:extLst>
                  <a:ext uri="{FF2B5EF4-FFF2-40B4-BE49-F238E27FC236}">
                    <a16:creationId xmlns:a16="http://schemas.microsoft.com/office/drawing/2014/main" id="{F157FEE0-E6DC-4C6F-8DA3-BBD4D82DD8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1" name="Picture 23">
                <a:extLst>
                  <a:ext uri="{FF2B5EF4-FFF2-40B4-BE49-F238E27FC236}">
                    <a16:creationId xmlns:a16="http://schemas.microsoft.com/office/drawing/2014/main" id="{E4750AF2-FB17-4B3B-980B-AE583D99EA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9" name="Group 56">
              <a:extLst>
                <a:ext uri="{FF2B5EF4-FFF2-40B4-BE49-F238E27FC236}">
                  <a16:creationId xmlns:a16="http://schemas.microsoft.com/office/drawing/2014/main" id="{E0DABD0B-E95F-49E7-AA63-DC0004406380}"/>
                </a:ext>
              </a:extLst>
            </p:cNvPr>
            <p:cNvGrpSpPr/>
            <p:nvPr/>
          </p:nvGrpSpPr>
          <p:grpSpPr>
            <a:xfrm>
              <a:off x="4975892" y="2572885"/>
              <a:ext cx="1539560" cy="171968"/>
              <a:chOff x="7746380" y="2949426"/>
              <a:chExt cx="2188691" cy="244475"/>
            </a:xfrm>
          </p:grpSpPr>
          <p:pic>
            <p:nvPicPr>
              <p:cNvPr id="572" name="Picture 14">
                <a:extLst>
                  <a:ext uri="{FF2B5EF4-FFF2-40B4-BE49-F238E27FC236}">
                    <a16:creationId xmlns:a16="http://schemas.microsoft.com/office/drawing/2014/main" id="{BA9B9789-B54D-4E89-B23C-32D9D02E27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3" name="Picture 15">
                <a:extLst>
                  <a:ext uri="{FF2B5EF4-FFF2-40B4-BE49-F238E27FC236}">
                    <a16:creationId xmlns:a16="http://schemas.microsoft.com/office/drawing/2014/main" id="{73579902-AFA1-4B74-BBB2-F311E199F2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4" name="Picture 16">
                <a:extLst>
                  <a:ext uri="{FF2B5EF4-FFF2-40B4-BE49-F238E27FC236}">
                    <a16:creationId xmlns:a16="http://schemas.microsoft.com/office/drawing/2014/main" id="{C185F413-D2A6-48E4-AEDD-F6FD0C8F10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5" name="Picture 17">
                <a:extLst>
                  <a:ext uri="{FF2B5EF4-FFF2-40B4-BE49-F238E27FC236}">
                    <a16:creationId xmlns:a16="http://schemas.microsoft.com/office/drawing/2014/main" id="{C6AB16F7-86A4-4006-A92F-352EF0BC94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6" name="Picture 18">
                <a:extLst>
                  <a:ext uri="{FF2B5EF4-FFF2-40B4-BE49-F238E27FC236}">
                    <a16:creationId xmlns:a16="http://schemas.microsoft.com/office/drawing/2014/main" id="{0AE69D43-4374-4ED1-909A-E8564C1C2F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7" name="Picture 19">
                <a:extLst>
                  <a:ext uri="{FF2B5EF4-FFF2-40B4-BE49-F238E27FC236}">
                    <a16:creationId xmlns:a16="http://schemas.microsoft.com/office/drawing/2014/main" id="{527DB476-B1B6-4A02-8E21-55A5DE24A7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8" name="Picture 20">
                <a:extLst>
                  <a:ext uri="{FF2B5EF4-FFF2-40B4-BE49-F238E27FC236}">
                    <a16:creationId xmlns:a16="http://schemas.microsoft.com/office/drawing/2014/main" id="{3E7367C5-DBE5-4B2E-835A-E09A33D02A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9" name="Picture 21">
                <a:extLst>
                  <a:ext uri="{FF2B5EF4-FFF2-40B4-BE49-F238E27FC236}">
                    <a16:creationId xmlns:a16="http://schemas.microsoft.com/office/drawing/2014/main" id="{207D161F-BC02-4D00-BEAE-C4A7F0A3B3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0" name="Picture 22">
                <a:extLst>
                  <a:ext uri="{FF2B5EF4-FFF2-40B4-BE49-F238E27FC236}">
                    <a16:creationId xmlns:a16="http://schemas.microsoft.com/office/drawing/2014/main" id="{331DCB52-9CEF-4B0B-B91A-056E058B77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1" name="Picture 23">
                <a:extLst>
                  <a:ext uri="{FF2B5EF4-FFF2-40B4-BE49-F238E27FC236}">
                    <a16:creationId xmlns:a16="http://schemas.microsoft.com/office/drawing/2014/main" id="{5EABA735-2A76-4856-A07F-B06CD9D8D0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50" name="Group 56">
              <a:extLst>
                <a:ext uri="{FF2B5EF4-FFF2-40B4-BE49-F238E27FC236}">
                  <a16:creationId xmlns:a16="http://schemas.microsoft.com/office/drawing/2014/main" id="{9BBF5B3B-CD67-4708-A8BE-52C49F7A8FFA}"/>
                </a:ext>
              </a:extLst>
            </p:cNvPr>
            <p:cNvGrpSpPr/>
            <p:nvPr/>
          </p:nvGrpSpPr>
          <p:grpSpPr>
            <a:xfrm>
              <a:off x="4975892" y="2722206"/>
              <a:ext cx="1539560" cy="171968"/>
              <a:chOff x="7746380" y="2949426"/>
              <a:chExt cx="2188691" cy="244475"/>
            </a:xfrm>
          </p:grpSpPr>
          <p:pic>
            <p:nvPicPr>
              <p:cNvPr id="562" name="Picture 14">
                <a:extLst>
                  <a:ext uri="{FF2B5EF4-FFF2-40B4-BE49-F238E27FC236}">
                    <a16:creationId xmlns:a16="http://schemas.microsoft.com/office/drawing/2014/main" id="{6DF340E7-4468-49AC-B647-1E892D221D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3" name="Picture 15">
                <a:extLst>
                  <a:ext uri="{FF2B5EF4-FFF2-40B4-BE49-F238E27FC236}">
                    <a16:creationId xmlns:a16="http://schemas.microsoft.com/office/drawing/2014/main" id="{FF0AE1BF-6FBE-46E4-AEE3-480EDA411F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4" name="Picture 16">
                <a:extLst>
                  <a:ext uri="{FF2B5EF4-FFF2-40B4-BE49-F238E27FC236}">
                    <a16:creationId xmlns:a16="http://schemas.microsoft.com/office/drawing/2014/main" id="{4ADACB69-8258-4A01-AEC8-0880979EBF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5" name="Picture 17">
                <a:extLst>
                  <a:ext uri="{FF2B5EF4-FFF2-40B4-BE49-F238E27FC236}">
                    <a16:creationId xmlns:a16="http://schemas.microsoft.com/office/drawing/2014/main" id="{63DF8110-286B-4B3C-A528-C95838546C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6" name="Picture 18">
                <a:extLst>
                  <a:ext uri="{FF2B5EF4-FFF2-40B4-BE49-F238E27FC236}">
                    <a16:creationId xmlns:a16="http://schemas.microsoft.com/office/drawing/2014/main" id="{A00EAAF1-E4A3-4FBF-B979-C4AAF32281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7" name="Picture 19">
                <a:extLst>
                  <a:ext uri="{FF2B5EF4-FFF2-40B4-BE49-F238E27FC236}">
                    <a16:creationId xmlns:a16="http://schemas.microsoft.com/office/drawing/2014/main" id="{18E7B73F-009B-49B2-9341-DEDC22CDE7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8" name="Picture 20">
                <a:extLst>
                  <a:ext uri="{FF2B5EF4-FFF2-40B4-BE49-F238E27FC236}">
                    <a16:creationId xmlns:a16="http://schemas.microsoft.com/office/drawing/2014/main" id="{17A14357-EF34-4922-9DC1-8D7B571230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9" name="Picture 21">
                <a:extLst>
                  <a:ext uri="{FF2B5EF4-FFF2-40B4-BE49-F238E27FC236}">
                    <a16:creationId xmlns:a16="http://schemas.microsoft.com/office/drawing/2014/main" id="{1F7B4050-2380-480B-A840-059EA3A08A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0" name="Picture 22">
                <a:extLst>
                  <a:ext uri="{FF2B5EF4-FFF2-40B4-BE49-F238E27FC236}">
                    <a16:creationId xmlns:a16="http://schemas.microsoft.com/office/drawing/2014/main" id="{BCBC5283-DDC6-4F20-950C-CBAF3CD595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1" name="Picture 23">
                <a:extLst>
                  <a:ext uri="{FF2B5EF4-FFF2-40B4-BE49-F238E27FC236}">
                    <a16:creationId xmlns:a16="http://schemas.microsoft.com/office/drawing/2014/main" id="{E7A31673-F0F4-4234-A74D-86874D90F7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51" name="Group 56">
              <a:extLst>
                <a:ext uri="{FF2B5EF4-FFF2-40B4-BE49-F238E27FC236}">
                  <a16:creationId xmlns:a16="http://schemas.microsoft.com/office/drawing/2014/main" id="{47FA838E-EF1E-41D5-B5DB-76BCCB37AA16}"/>
                </a:ext>
              </a:extLst>
            </p:cNvPr>
            <p:cNvGrpSpPr/>
            <p:nvPr/>
          </p:nvGrpSpPr>
          <p:grpSpPr>
            <a:xfrm>
              <a:off x="4975892" y="2871501"/>
              <a:ext cx="1539561" cy="171968"/>
              <a:chOff x="7746379" y="2949426"/>
              <a:chExt cx="2188692" cy="244478"/>
            </a:xfrm>
          </p:grpSpPr>
          <p:pic>
            <p:nvPicPr>
              <p:cNvPr id="552" name="Picture 14">
                <a:extLst>
                  <a:ext uri="{FF2B5EF4-FFF2-40B4-BE49-F238E27FC236}">
                    <a16:creationId xmlns:a16="http://schemas.microsoft.com/office/drawing/2014/main" id="{996BDE84-3BE4-4469-AA2A-17EDB77790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79" y="2949429"/>
                <a:ext cx="244476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3" name="Picture 15">
                <a:extLst>
                  <a:ext uri="{FF2B5EF4-FFF2-40B4-BE49-F238E27FC236}">
                    <a16:creationId xmlns:a16="http://schemas.microsoft.com/office/drawing/2014/main" id="{32F20252-4F6C-4142-BC3B-A6F58DBCA3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4" name="Picture 16">
                <a:extLst>
                  <a:ext uri="{FF2B5EF4-FFF2-40B4-BE49-F238E27FC236}">
                    <a16:creationId xmlns:a16="http://schemas.microsoft.com/office/drawing/2014/main" id="{BBFAE64C-F4DE-4F18-BD0A-691306177C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5" name="Picture 17">
                <a:extLst>
                  <a:ext uri="{FF2B5EF4-FFF2-40B4-BE49-F238E27FC236}">
                    <a16:creationId xmlns:a16="http://schemas.microsoft.com/office/drawing/2014/main" id="{7C774224-008B-441B-8AF1-A61C931DB8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6" name="Picture 18">
                <a:extLst>
                  <a:ext uri="{FF2B5EF4-FFF2-40B4-BE49-F238E27FC236}">
                    <a16:creationId xmlns:a16="http://schemas.microsoft.com/office/drawing/2014/main" id="{20CCACAD-BE4A-4582-BBC7-E49CBE0E45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7" name="Picture 19">
                <a:extLst>
                  <a:ext uri="{FF2B5EF4-FFF2-40B4-BE49-F238E27FC236}">
                    <a16:creationId xmlns:a16="http://schemas.microsoft.com/office/drawing/2014/main" id="{4FFCF9EC-A936-4561-B1F0-299F4A97D6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8" name="Picture 20">
                <a:extLst>
                  <a:ext uri="{FF2B5EF4-FFF2-40B4-BE49-F238E27FC236}">
                    <a16:creationId xmlns:a16="http://schemas.microsoft.com/office/drawing/2014/main" id="{4D41514A-F7CC-4440-B3B1-663589C261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9" name="Picture 21">
                <a:extLst>
                  <a:ext uri="{FF2B5EF4-FFF2-40B4-BE49-F238E27FC236}">
                    <a16:creationId xmlns:a16="http://schemas.microsoft.com/office/drawing/2014/main" id="{432BDC1B-D969-4E8C-8AA6-79E9A93D8E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0" name="Picture 22">
                <a:extLst>
                  <a:ext uri="{FF2B5EF4-FFF2-40B4-BE49-F238E27FC236}">
                    <a16:creationId xmlns:a16="http://schemas.microsoft.com/office/drawing/2014/main" id="{202422F8-8D5B-4B7F-8777-60FD583E6B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1" name="Picture 23">
                <a:extLst>
                  <a:ext uri="{FF2B5EF4-FFF2-40B4-BE49-F238E27FC236}">
                    <a16:creationId xmlns:a16="http://schemas.microsoft.com/office/drawing/2014/main" id="{BBFF5FF8-20AB-4CA9-97CC-90CE684CD0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652" name="Group 56">
            <a:extLst>
              <a:ext uri="{FF2B5EF4-FFF2-40B4-BE49-F238E27FC236}">
                <a16:creationId xmlns:a16="http://schemas.microsoft.com/office/drawing/2014/main" id="{1D35839E-96C1-4C7A-A85F-225EDBC7F0C6}"/>
              </a:ext>
            </a:extLst>
          </p:cNvPr>
          <p:cNvGrpSpPr/>
          <p:nvPr/>
        </p:nvGrpSpPr>
        <p:grpSpPr>
          <a:xfrm>
            <a:off x="7724441" y="1512453"/>
            <a:ext cx="1539560" cy="171967"/>
            <a:chOff x="7746380" y="2949426"/>
            <a:chExt cx="2188691" cy="244475"/>
          </a:xfrm>
        </p:grpSpPr>
        <p:pic>
          <p:nvPicPr>
            <p:cNvPr id="653" name="Picture 14">
              <a:extLst>
                <a:ext uri="{FF2B5EF4-FFF2-40B4-BE49-F238E27FC236}">
                  <a16:creationId xmlns:a16="http://schemas.microsoft.com/office/drawing/2014/main" id="{6871742E-9CC9-42BD-93A1-CB30C7DFA5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54" name="Picture 15">
              <a:extLst>
                <a:ext uri="{FF2B5EF4-FFF2-40B4-BE49-F238E27FC236}">
                  <a16:creationId xmlns:a16="http://schemas.microsoft.com/office/drawing/2014/main" id="{F71D3B23-651E-40B9-A581-52A5FBE0CB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55" name="Picture 16">
              <a:extLst>
                <a:ext uri="{FF2B5EF4-FFF2-40B4-BE49-F238E27FC236}">
                  <a16:creationId xmlns:a16="http://schemas.microsoft.com/office/drawing/2014/main" id="{CFB13307-0B4B-4577-8A47-4ECC1E79F1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56" name="Picture 17">
              <a:extLst>
                <a:ext uri="{FF2B5EF4-FFF2-40B4-BE49-F238E27FC236}">
                  <a16:creationId xmlns:a16="http://schemas.microsoft.com/office/drawing/2014/main" id="{42290AE5-6AE7-4AF5-B5D5-0E9868E84D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57" name="Picture 18">
              <a:extLst>
                <a:ext uri="{FF2B5EF4-FFF2-40B4-BE49-F238E27FC236}">
                  <a16:creationId xmlns:a16="http://schemas.microsoft.com/office/drawing/2014/main" id="{E7E9DA7B-7AE3-46ED-9172-02918C50E6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58" name="Picture 19">
              <a:extLst>
                <a:ext uri="{FF2B5EF4-FFF2-40B4-BE49-F238E27FC236}">
                  <a16:creationId xmlns:a16="http://schemas.microsoft.com/office/drawing/2014/main" id="{2D220633-6F27-473A-BFA5-CC95100993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59" name="Picture 20">
              <a:extLst>
                <a:ext uri="{FF2B5EF4-FFF2-40B4-BE49-F238E27FC236}">
                  <a16:creationId xmlns:a16="http://schemas.microsoft.com/office/drawing/2014/main" id="{CDA2BF95-F67A-46B3-A1F9-64414085A0D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0" name="Picture 21">
              <a:extLst>
                <a:ext uri="{FF2B5EF4-FFF2-40B4-BE49-F238E27FC236}">
                  <a16:creationId xmlns:a16="http://schemas.microsoft.com/office/drawing/2014/main" id="{1BB49EFA-B1BE-482E-99FF-BF28204FE0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1" name="Picture 22">
              <a:extLst>
                <a:ext uri="{FF2B5EF4-FFF2-40B4-BE49-F238E27FC236}">
                  <a16:creationId xmlns:a16="http://schemas.microsoft.com/office/drawing/2014/main" id="{DA09E9D7-58C5-4FB2-82C0-184CD8841A1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2" name="Picture 23">
              <a:extLst>
                <a:ext uri="{FF2B5EF4-FFF2-40B4-BE49-F238E27FC236}">
                  <a16:creationId xmlns:a16="http://schemas.microsoft.com/office/drawing/2014/main" id="{29104DEA-4CB6-482B-B08B-F2EAF7C8B44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663" name="Group 56">
            <a:extLst>
              <a:ext uri="{FF2B5EF4-FFF2-40B4-BE49-F238E27FC236}">
                <a16:creationId xmlns:a16="http://schemas.microsoft.com/office/drawing/2014/main" id="{7874C24F-0549-4D17-9AA3-6FCD43DFF35B}"/>
              </a:ext>
            </a:extLst>
          </p:cNvPr>
          <p:cNvGrpSpPr/>
          <p:nvPr/>
        </p:nvGrpSpPr>
        <p:grpSpPr>
          <a:xfrm>
            <a:off x="7727647" y="1954572"/>
            <a:ext cx="1539560" cy="171967"/>
            <a:chOff x="7746380" y="2949426"/>
            <a:chExt cx="2188691" cy="244475"/>
          </a:xfrm>
        </p:grpSpPr>
        <p:pic>
          <p:nvPicPr>
            <p:cNvPr id="664" name="Picture 14">
              <a:extLst>
                <a:ext uri="{FF2B5EF4-FFF2-40B4-BE49-F238E27FC236}">
                  <a16:creationId xmlns:a16="http://schemas.microsoft.com/office/drawing/2014/main" id="{8FBC4FA2-E1D6-4C7F-8B57-A58D62CA193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5" name="Picture 15">
              <a:extLst>
                <a:ext uri="{FF2B5EF4-FFF2-40B4-BE49-F238E27FC236}">
                  <a16:creationId xmlns:a16="http://schemas.microsoft.com/office/drawing/2014/main" id="{11C72D61-9139-42C3-9A6A-A9FD927A8B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6" name="Picture 16">
              <a:extLst>
                <a:ext uri="{FF2B5EF4-FFF2-40B4-BE49-F238E27FC236}">
                  <a16:creationId xmlns:a16="http://schemas.microsoft.com/office/drawing/2014/main" id="{53271075-437A-4E6A-A5C7-F6FD59F608B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7" name="Picture 17">
              <a:extLst>
                <a:ext uri="{FF2B5EF4-FFF2-40B4-BE49-F238E27FC236}">
                  <a16:creationId xmlns:a16="http://schemas.microsoft.com/office/drawing/2014/main" id="{D7A3D1A2-604E-45C6-9198-7C9C4692C9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8" name="Picture 18">
              <a:extLst>
                <a:ext uri="{FF2B5EF4-FFF2-40B4-BE49-F238E27FC236}">
                  <a16:creationId xmlns:a16="http://schemas.microsoft.com/office/drawing/2014/main" id="{B192A508-F86C-4BD9-BF5D-5515E665B91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9" name="Picture 19">
              <a:extLst>
                <a:ext uri="{FF2B5EF4-FFF2-40B4-BE49-F238E27FC236}">
                  <a16:creationId xmlns:a16="http://schemas.microsoft.com/office/drawing/2014/main" id="{A03F78A5-473B-478A-99D5-B9DBE33975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0" name="Picture 20">
              <a:extLst>
                <a:ext uri="{FF2B5EF4-FFF2-40B4-BE49-F238E27FC236}">
                  <a16:creationId xmlns:a16="http://schemas.microsoft.com/office/drawing/2014/main" id="{8FAA4714-948B-4694-80E0-A08B155A6B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1" name="Picture 21">
              <a:extLst>
                <a:ext uri="{FF2B5EF4-FFF2-40B4-BE49-F238E27FC236}">
                  <a16:creationId xmlns:a16="http://schemas.microsoft.com/office/drawing/2014/main" id="{1626465E-41F7-467F-88C0-12196471B0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2" name="Picture 22">
              <a:extLst>
                <a:ext uri="{FF2B5EF4-FFF2-40B4-BE49-F238E27FC236}">
                  <a16:creationId xmlns:a16="http://schemas.microsoft.com/office/drawing/2014/main" id="{3C0DDEC3-B008-4FDC-B580-94E42D216C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3" name="Picture 23">
              <a:extLst>
                <a:ext uri="{FF2B5EF4-FFF2-40B4-BE49-F238E27FC236}">
                  <a16:creationId xmlns:a16="http://schemas.microsoft.com/office/drawing/2014/main" id="{58399306-732E-4E31-9046-E6E364FFD1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674" name="Group 56">
            <a:extLst>
              <a:ext uri="{FF2B5EF4-FFF2-40B4-BE49-F238E27FC236}">
                <a16:creationId xmlns:a16="http://schemas.microsoft.com/office/drawing/2014/main" id="{E42ACF10-A3A8-41A9-B465-CC2283DDB95B}"/>
              </a:ext>
            </a:extLst>
          </p:cNvPr>
          <p:cNvGrpSpPr/>
          <p:nvPr/>
        </p:nvGrpSpPr>
        <p:grpSpPr>
          <a:xfrm>
            <a:off x="7714031" y="2402890"/>
            <a:ext cx="1539560" cy="171967"/>
            <a:chOff x="7746380" y="2949426"/>
            <a:chExt cx="2188691" cy="244475"/>
          </a:xfrm>
        </p:grpSpPr>
        <p:pic>
          <p:nvPicPr>
            <p:cNvPr id="675" name="Picture 14">
              <a:extLst>
                <a:ext uri="{FF2B5EF4-FFF2-40B4-BE49-F238E27FC236}">
                  <a16:creationId xmlns:a16="http://schemas.microsoft.com/office/drawing/2014/main" id="{5CE0DAF1-25E4-4F0F-8846-3ABD7D7085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6" name="Picture 15">
              <a:extLst>
                <a:ext uri="{FF2B5EF4-FFF2-40B4-BE49-F238E27FC236}">
                  <a16:creationId xmlns:a16="http://schemas.microsoft.com/office/drawing/2014/main" id="{80075D5C-AFA4-4BB6-AF36-5E8B5646D8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7" name="Picture 16">
              <a:extLst>
                <a:ext uri="{FF2B5EF4-FFF2-40B4-BE49-F238E27FC236}">
                  <a16:creationId xmlns:a16="http://schemas.microsoft.com/office/drawing/2014/main" id="{0B1F08CB-D1BF-4B02-905A-14649BE7010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8" name="Picture 17">
              <a:extLst>
                <a:ext uri="{FF2B5EF4-FFF2-40B4-BE49-F238E27FC236}">
                  <a16:creationId xmlns:a16="http://schemas.microsoft.com/office/drawing/2014/main" id="{B2D31DC5-66CA-4EF4-A044-FE6E458FE2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9" name="Picture 18">
              <a:extLst>
                <a:ext uri="{FF2B5EF4-FFF2-40B4-BE49-F238E27FC236}">
                  <a16:creationId xmlns:a16="http://schemas.microsoft.com/office/drawing/2014/main" id="{5842FBCF-F09F-4CA0-9F66-7BB464B8095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0" name="Picture 19">
              <a:extLst>
                <a:ext uri="{FF2B5EF4-FFF2-40B4-BE49-F238E27FC236}">
                  <a16:creationId xmlns:a16="http://schemas.microsoft.com/office/drawing/2014/main" id="{1B72F596-80FD-46A7-9F86-9E9C7A8D14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1" name="Picture 20">
              <a:extLst>
                <a:ext uri="{FF2B5EF4-FFF2-40B4-BE49-F238E27FC236}">
                  <a16:creationId xmlns:a16="http://schemas.microsoft.com/office/drawing/2014/main" id="{5E2B7E00-9AAB-4795-9C9D-7F8A176A9C4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2" name="Picture 21">
              <a:extLst>
                <a:ext uri="{FF2B5EF4-FFF2-40B4-BE49-F238E27FC236}">
                  <a16:creationId xmlns:a16="http://schemas.microsoft.com/office/drawing/2014/main" id="{B07A1BE1-424F-4439-A887-6ADBC0C3EA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3" name="Picture 22">
              <a:extLst>
                <a:ext uri="{FF2B5EF4-FFF2-40B4-BE49-F238E27FC236}">
                  <a16:creationId xmlns:a16="http://schemas.microsoft.com/office/drawing/2014/main" id="{A77876DC-4311-44B3-AFCC-6BB89BAB7E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4" name="Picture 23">
              <a:extLst>
                <a:ext uri="{FF2B5EF4-FFF2-40B4-BE49-F238E27FC236}">
                  <a16:creationId xmlns:a16="http://schemas.microsoft.com/office/drawing/2014/main" id="{12AC3B42-2517-4831-A5D1-DF8168E2F3C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685" name="Group 56">
            <a:extLst>
              <a:ext uri="{FF2B5EF4-FFF2-40B4-BE49-F238E27FC236}">
                <a16:creationId xmlns:a16="http://schemas.microsoft.com/office/drawing/2014/main" id="{9802A0CD-3477-41EA-89FB-FB7B25AF7E20}"/>
              </a:ext>
            </a:extLst>
          </p:cNvPr>
          <p:cNvGrpSpPr/>
          <p:nvPr/>
        </p:nvGrpSpPr>
        <p:grpSpPr>
          <a:xfrm>
            <a:off x="7714031" y="2843752"/>
            <a:ext cx="1539560" cy="171967"/>
            <a:chOff x="7746380" y="2949426"/>
            <a:chExt cx="2188691" cy="244475"/>
          </a:xfrm>
        </p:grpSpPr>
        <p:pic>
          <p:nvPicPr>
            <p:cNvPr id="686" name="Picture 14">
              <a:extLst>
                <a:ext uri="{FF2B5EF4-FFF2-40B4-BE49-F238E27FC236}">
                  <a16:creationId xmlns:a16="http://schemas.microsoft.com/office/drawing/2014/main" id="{F53A3D4E-CDAE-4031-9EAD-F75E645697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7" name="Picture 15">
              <a:extLst>
                <a:ext uri="{FF2B5EF4-FFF2-40B4-BE49-F238E27FC236}">
                  <a16:creationId xmlns:a16="http://schemas.microsoft.com/office/drawing/2014/main" id="{DF72A22F-DAB3-4990-A75A-8983AFCF1A8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8" name="Picture 16">
              <a:extLst>
                <a:ext uri="{FF2B5EF4-FFF2-40B4-BE49-F238E27FC236}">
                  <a16:creationId xmlns:a16="http://schemas.microsoft.com/office/drawing/2014/main" id="{36734072-78FF-445D-B02F-B14F5170AA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9" name="Picture 17">
              <a:extLst>
                <a:ext uri="{FF2B5EF4-FFF2-40B4-BE49-F238E27FC236}">
                  <a16:creationId xmlns:a16="http://schemas.microsoft.com/office/drawing/2014/main" id="{889D37E2-D399-4CCF-8C60-9AF0CF1C4A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0" name="Picture 18">
              <a:extLst>
                <a:ext uri="{FF2B5EF4-FFF2-40B4-BE49-F238E27FC236}">
                  <a16:creationId xmlns:a16="http://schemas.microsoft.com/office/drawing/2014/main" id="{F680DD65-E1B3-4D81-93A9-2A4F00ED193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1" name="Picture 19">
              <a:extLst>
                <a:ext uri="{FF2B5EF4-FFF2-40B4-BE49-F238E27FC236}">
                  <a16:creationId xmlns:a16="http://schemas.microsoft.com/office/drawing/2014/main" id="{322015C6-5311-436A-A4C6-A10C536D3B2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2" name="Picture 20">
              <a:extLst>
                <a:ext uri="{FF2B5EF4-FFF2-40B4-BE49-F238E27FC236}">
                  <a16:creationId xmlns:a16="http://schemas.microsoft.com/office/drawing/2014/main" id="{569B48D3-E229-4267-974F-79FE4C9413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3" name="Picture 21">
              <a:extLst>
                <a:ext uri="{FF2B5EF4-FFF2-40B4-BE49-F238E27FC236}">
                  <a16:creationId xmlns:a16="http://schemas.microsoft.com/office/drawing/2014/main" id="{06221E85-3BB7-40CD-AE30-A9EBF72577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4" name="Picture 22">
              <a:extLst>
                <a:ext uri="{FF2B5EF4-FFF2-40B4-BE49-F238E27FC236}">
                  <a16:creationId xmlns:a16="http://schemas.microsoft.com/office/drawing/2014/main" id="{E7F59C21-A9D2-46DD-B7BA-5E06159E1D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5" name="Picture 23">
              <a:extLst>
                <a:ext uri="{FF2B5EF4-FFF2-40B4-BE49-F238E27FC236}">
                  <a16:creationId xmlns:a16="http://schemas.microsoft.com/office/drawing/2014/main" id="{4FBD92B7-C269-4451-A7F6-231D91401B8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01740DD5-74B5-448D-8E2F-C1A9DE9BEB2B}"/>
              </a:ext>
            </a:extLst>
          </p:cNvPr>
          <p:cNvGrpSpPr/>
          <p:nvPr/>
        </p:nvGrpSpPr>
        <p:grpSpPr>
          <a:xfrm>
            <a:off x="7740031" y="1513805"/>
            <a:ext cx="1965789" cy="174822"/>
            <a:chOff x="7740031" y="1513805"/>
            <a:chExt cx="1965789" cy="174822"/>
          </a:xfrm>
        </p:grpSpPr>
        <p:pic>
          <p:nvPicPr>
            <p:cNvPr id="423" name="Picture 422">
              <a:extLst>
                <a:ext uri="{FF2B5EF4-FFF2-40B4-BE49-F238E27FC236}">
                  <a16:creationId xmlns:a16="http://schemas.microsoft.com/office/drawing/2014/main" id="{2D740DDC-955D-4BFC-881A-31CA2A25D9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0031" y="151380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4" name="Picture 423">
              <a:extLst>
                <a:ext uri="{FF2B5EF4-FFF2-40B4-BE49-F238E27FC236}">
                  <a16:creationId xmlns:a16="http://schemas.microsoft.com/office/drawing/2014/main" id="{02E2EBB5-2224-43A0-B9D4-C27CD97627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86430" y="151380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5" name="Picture 424">
              <a:extLst>
                <a:ext uri="{FF2B5EF4-FFF2-40B4-BE49-F238E27FC236}">
                  <a16:creationId xmlns:a16="http://schemas.microsoft.com/office/drawing/2014/main" id="{6EB617CB-D7FC-4C60-9D19-096A9A1A55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32829" y="151436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6" name="Picture 425">
              <a:extLst>
                <a:ext uri="{FF2B5EF4-FFF2-40B4-BE49-F238E27FC236}">
                  <a16:creationId xmlns:a16="http://schemas.microsoft.com/office/drawing/2014/main" id="{684E470B-D207-482E-943F-29D41BF637A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78003" y="1516847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1" name="Picture 850">
              <a:extLst>
                <a:ext uri="{FF2B5EF4-FFF2-40B4-BE49-F238E27FC236}">
                  <a16:creationId xmlns:a16="http://schemas.microsoft.com/office/drawing/2014/main" id="{CA6BA5EC-C1B6-4506-8ABD-E2CB2B1B94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534040" y="151436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</p:spTree>
    <p:extLst>
      <p:ext uri="{BB962C8B-B14F-4D97-AF65-F5344CB8AC3E}">
        <p14:creationId xmlns:p14="http://schemas.microsoft.com/office/powerpoint/2010/main" val="4550086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5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9167E-6 -4.81481E-6 L 0.14584 -4.81481E-6 " pathEditMode="relative" rAng="0" ptsTypes="AA">
                                      <p:cBhvr>
                                        <p:cTn id="26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292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6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6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6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6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39 4.81481E-6 L 0.00013 -0.04283 " pathEditMode="relative" rAng="0" ptsTypes="AA">
                                      <p:cBhvr>
                                        <p:cTn id="50" dur="2000" fill="hold"/>
                                        <p:tgtEl>
                                          <p:spTgt spid="4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2153"/>
                                    </p:animMotion>
                                  </p:childTnLst>
                                </p:cTn>
                              </p:par>
                              <p:par>
                                <p:cTn id="5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26 -4.44444E-6 L 0.00026 -0.08657 " pathEditMode="relative" rAng="0" ptsTypes="AA">
                                      <p:cBhvr>
                                        <p:cTn id="52" dur="2000" fill="hold"/>
                                        <p:tgtEl>
                                          <p:spTgt spid="4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4329"/>
                                    </p:animMotion>
                                  </p:childTnLst>
                                </p:cTn>
                              </p:par>
                              <p:par>
                                <p:cTn id="5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39 0.00023 L 0.00039 -0.13171 " pathEditMode="relative" rAng="0" ptsTypes="AA">
                                      <p:cBhvr>
                                        <p:cTn id="54" dur="2000" fill="hold"/>
                                        <p:tgtEl>
                                          <p:spTgt spid="4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597"/>
                                    </p:animMotion>
                                  </p:childTnLst>
                                </p:cTn>
                              </p:par>
                              <p:par>
                                <p:cTn id="5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26 4.07407E-6 L 0.00026 -0.17477 " pathEditMode="relative" rAng="0" ptsTypes="AA">
                                      <p:cBhvr>
                                        <p:cTn id="56" dur="2000" fill="hold"/>
                                        <p:tgtEl>
                                          <p:spTgt spid="4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8750"/>
                                    </p:animMotion>
                                  </p:childTnLst>
                                </p:cTn>
                              </p:par>
                              <p:par>
                                <p:cTn id="5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65 -7.40741E-7 L 0.00039 -0.21759 " pathEditMode="relative" rAng="0" ptsTypes="AA">
                                      <p:cBhvr>
                                        <p:cTn id="58" dur="2000" fill="hold"/>
                                        <p:tgtEl>
                                          <p:spTgt spid="4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-10880"/>
                                    </p:animMotion>
                                  </p:childTnLst>
                                </p:cTn>
                              </p:par>
                              <p:par>
                                <p:cTn id="5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52 2.96296E-6 L 0.00026 -0.26135 " pathEditMode="relative" rAng="0" ptsTypes="AA">
                                      <p:cBhvr>
                                        <p:cTn id="60" dur="2000" fill="hold"/>
                                        <p:tgtEl>
                                          <p:spTgt spid="4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-13079"/>
                                    </p:animMotion>
                                  </p:childTnLst>
                                </p:cTn>
                              </p:par>
                              <p:par>
                                <p:cTn id="6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26 -0.00046 L -1.25E-6 -0.30393 " pathEditMode="relative" rAng="0" ptsTypes="AA">
                                      <p:cBhvr>
                                        <p:cTn id="62" dur="2000" fill="hold"/>
                                        <p:tgtEl>
                                          <p:spTgt spid="5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" y="-15185"/>
                                    </p:animMotion>
                                  </p:childTnLst>
                                </p:cTn>
                              </p:par>
                              <p:par>
                                <p:cTn id="6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104 1.85185E-6 L 0.00052 -0.34699 " pathEditMode="relative" rAng="0" ptsTypes="AA">
                                      <p:cBhvr>
                                        <p:cTn id="64" dur="2000" fill="hold"/>
                                        <p:tgtEl>
                                          <p:spTgt spid="5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-17361"/>
                                    </p:animMotion>
                                  </p:childTnLst>
                                </p:cTn>
                              </p:par>
                              <p:par>
                                <p:cTn id="6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-1.11111E-6 L 0.00065 -0.3875 " pathEditMode="relative" rAng="0" ptsTypes="AA">
                                      <p:cBhvr>
                                        <p:cTn id="66" dur="2000" fill="hold"/>
                                        <p:tgtEl>
                                          <p:spTgt spid="5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1937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000"/>
                            </p:stCondLst>
                            <p:childTnLst>
                              <p:par>
                                <p:cTn id="68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9" dur="500"/>
                                        <p:tgtEl>
                                          <p:spTgt spid="4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2" dur="500"/>
                                        <p:tgtEl>
                                          <p:spTgt spid="4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5" dur="500"/>
                                        <p:tgtEl>
                                          <p:spTgt spid="4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8" dur="500"/>
                                        <p:tgtEl>
                                          <p:spTgt spid="4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1" dur="500"/>
                                        <p:tgtEl>
                                          <p:spTgt spid="4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4" dur="500"/>
                                        <p:tgtEl>
                                          <p:spTgt spid="4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7" dur="500"/>
                                        <p:tgtEl>
                                          <p:spTgt spid="5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0" dur="500"/>
                                        <p:tgtEl>
                                          <p:spTgt spid="5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3" dur="500"/>
                                        <p:tgtEl>
                                          <p:spTgt spid="5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6" dur="500"/>
                                        <p:tgtEl>
                                          <p:spTgt spid="4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5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6" name="Group 85">
            <a:extLst>
              <a:ext uri="{FF2B5EF4-FFF2-40B4-BE49-F238E27FC236}">
                <a16:creationId xmlns:a16="http://schemas.microsoft.com/office/drawing/2014/main" id="{916862DE-5B92-44D7-9C9C-2502867BA96A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87" name="Straight Connector 86">
              <a:extLst>
                <a:ext uri="{FF2B5EF4-FFF2-40B4-BE49-F238E27FC236}">
                  <a16:creationId xmlns:a16="http://schemas.microsoft.com/office/drawing/2014/main" id="{61840D13-E0BD-438A-8558-D95E268230E2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Straight Connector 87">
              <a:extLst>
                <a:ext uri="{FF2B5EF4-FFF2-40B4-BE49-F238E27FC236}">
                  <a16:creationId xmlns:a16="http://schemas.microsoft.com/office/drawing/2014/main" id="{68E48704-1C36-45BC-9D1C-5448FC7CA7D3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Straight Connector 88">
              <a:extLst>
                <a:ext uri="{FF2B5EF4-FFF2-40B4-BE49-F238E27FC236}">
                  <a16:creationId xmlns:a16="http://schemas.microsoft.com/office/drawing/2014/main" id="{5092356D-3921-45EE-8603-1AFF5506D162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Straight Connector 89">
              <a:extLst>
                <a:ext uri="{FF2B5EF4-FFF2-40B4-BE49-F238E27FC236}">
                  <a16:creationId xmlns:a16="http://schemas.microsoft.com/office/drawing/2014/main" id="{2172DB03-FF40-4B40-9441-307C69734B5A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B202F820-1F85-4658-8AEA-03F8F3CB501E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Straight Connector 91">
              <a:extLst>
                <a:ext uri="{FF2B5EF4-FFF2-40B4-BE49-F238E27FC236}">
                  <a16:creationId xmlns:a16="http://schemas.microsoft.com/office/drawing/2014/main" id="{CD56FC3C-1BC6-442E-8052-0A86D57F90FB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Straight Connector 92">
              <a:extLst>
                <a:ext uri="{FF2B5EF4-FFF2-40B4-BE49-F238E27FC236}">
                  <a16:creationId xmlns:a16="http://schemas.microsoft.com/office/drawing/2014/main" id="{28DEF100-4D09-49B2-BB83-54340253C5E9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Straight Connector 93">
              <a:extLst>
                <a:ext uri="{FF2B5EF4-FFF2-40B4-BE49-F238E27FC236}">
                  <a16:creationId xmlns:a16="http://schemas.microsoft.com/office/drawing/2014/main" id="{7954345E-F3C1-46FF-BDA1-1854D9D6993C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Straight Connector 94">
              <a:extLst>
                <a:ext uri="{FF2B5EF4-FFF2-40B4-BE49-F238E27FC236}">
                  <a16:creationId xmlns:a16="http://schemas.microsoft.com/office/drawing/2014/main" id="{8FDA113D-0852-4CA1-96A5-709A300236C9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Straight Connector 95">
              <a:extLst>
                <a:ext uri="{FF2B5EF4-FFF2-40B4-BE49-F238E27FC236}">
                  <a16:creationId xmlns:a16="http://schemas.microsoft.com/office/drawing/2014/main" id="{E6F07526-0B1A-4E22-B7AE-F0E0B1D1A67C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Straight Connector 96">
              <a:extLst>
                <a:ext uri="{FF2B5EF4-FFF2-40B4-BE49-F238E27FC236}">
                  <a16:creationId xmlns:a16="http://schemas.microsoft.com/office/drawing/2014/main" id="{F3008EFD-B5F2-4BE7-A8EF-876C677C1A5B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Straight Connector 97">
              <a:extLst>
                <a:ext uri="{FF2B5EF4-FFF2-40B4-BE49-F238E27FC236}">
                  <a16:creationId xmlns:a16="http://schemas.microsoft.com/office/drawing/2014/main" id="{8DB5C5E8-5E99-4654-A557-E0CC9C3F5D1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Straight Connector 98">
              <a:extLst>
                <a:ext uri="{FF2B5EF4-FFF2-40B4-BE49-F238E27FC236}">
                  <a16:creationId xmlns:a16="http://schemas.microsoft.com/office/drawing/2014/main" id="{40CD7F8A-DA69-4F8F-9AD2-F981F271EF1F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Straight Connector 99">
              <a:extLst>
                <a:ext uri="{FF2B5EF4-FFF2-40B4-BE49-F238E27FC236}">
                  <a16:creationId xmlns:a16="http://schemas.microsoft.com/office/drawing/2014/main" id="{18FB3E16-C36C-458C-ADF3-2DC073FC119F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Straight Connector 101">
              <a:extLst>
                <a:ext uri="{FF2B5EF4-FFF2-40B4-BE49-F238E27FC236}">
                  <a16:creationId xmlns:a16="http://schemas.microsoft.com/office/drawing/2014/main" id="{A9CEF9AA-AB4D-44A0-A4C6-0F6A2CDE40BC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Straight Connector 104">
              <a:extLst>
                <a:ext uri="{FF2B5EF4-FFF2-40B4-BE49-F238E27FC236}">
                  <a16:creationId xmlns:a16="http://schemas.microsoft.com/office/drawing/2014/main" id="{ED3F24F9-9B71-467A-A643-ECF5B5BD1DF9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Straight Connector 105">
              <a:extLst>
                <a:ext uri="{FF2B5EF4-FFF2-40B4-BE49-F238E27FC236}">
                  <a16:creationId xmlns:a16="http://schemas.microsoft.com/office/drawing/2014/main" id="{6886D4E9-2E21-4171-90B9-DF917CC8AA1A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Straight Connector 106">
              <a:extLst>
                <a:ext uri="{FF2B5EF4-FFF2-40B4-BE49-F238E27FC236}">
                  <a16:creationId xmlns:a16="http://schemas.microsoft.com/office/drawing/2014/main" id="{1F2CBEBB-9CB1-4573-9C91-03B182CAEE1E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Straight Connector 107">
              <a:extLst>
                <a:ext uri="{FF2B5EF4-FFF2-40B4-BE49-F238E27FC236}">
                  <a16:creationId xmlns:a16="http://schemas.microsoft.com/office/drawing/2014/main" id="{5BDE42FD-EA20-4CF2-8D6A-49B43E39D382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Straight Connector 108">
              <a:extLst>
                <a:ext uri="{FF2B5EF4-FFF2-40B4-BE49-F238E27FC236}">
                  <a16:creationId xmlns:a16="http://schemas.microsoft.com/office/drawing/2014/main" id="{D1524B53-DD62-4390-965A-6B850ED389D9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Straight Connector 109">
              <a:extLst>
                <a:ext uri="{FF2B5EF4-FFF2-40B4-BE49-F238E27FC236}">
                  <a16:creationId xmlns:a16="http://schemas.microsoft.com/office/drawing/2014/main" id="{9C259DD1-E169-4313-87BF-10DF82DDF6CA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Straight Connector 110">
              <a:extLst>
                <a:ext uri="{FF2B5EF4-FFF2-40B4-BE49-F238E27FC236}">
                  <a16:creationId xmlns:a16="http://schemas.microsoft.com/office/drawing/2014/main" id="{ADD38F71-292D-4C8C-8EF9-2A463D6FFEE3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Straight Connector 111">
              <a:extLst>
                <a:ext uri="{FF2B5EF4-FFF2-40B4-BE49-F238E27FC236}">
                  <a16:creationId xmlns:a16="http://schemas.microsoft.com/office/drawing/2014/main" id="{3E97EA7B-32BD-4D4B-BB8A-B284EF652F47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Straight Connector 112">
              <a:extLst>
                <a:ext uri="{FF2B5EF4-FFF2-40B4-BE49-F238E27FC236}">
                  <a16:creationId xmlns:a16="http://schemas.microsoft.com/office/drawing/2014/main" id="{A3C04C38-E907-4363-AC46-37257BBBA748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Straight Connector 113">
              <a:extLst>
                <a:ext uri="{FF2B5EF4-FFF2-40B4-BE49-F238E27FC236}">
                  <a16:creationId xmlns:a16="http://schemas.microsoft.com/office/drawing/2014/main" id="{16C631DA-EF69-4AF1-88F6-8E307CB4A055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Straight Connector 114">
              <a:extLst>
                <a:ext uri="{FF2B5EF4-FFF2-40B4-BE49-F238E27FC236}">
                  <a16:creationId xmlns:a16="http://schemas.microsoft.com/office/drawing/2014/main" id="{D78C6281-2509-4B3B-B7CC-D5CB0F6BB280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A71CC0B5-EEBF-4458-A545-16C77F52638F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6895B2DD-FF0B-414E-BAE3-640F35407BA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Straight Connector 117">
              <a:extLst>
                <a:ext uri="{FF2B5EF4-FFF2-40B4-BE49-F238E27FC236}">
                  <a16:creationId xmlns:a16="http://schemas.microsoft.com/office/drawing/2014/main" id="{E213873E-9A39-40E1-AA34-94E9C54F208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Straight Connector 118">
              <a:extLst>
                <a:ext uri="{FF2B5EF4-FFF2-40B4-BE49-F238E27FC236}">
                  <a16:creationId xmlns:a16="http://schemas.microsoft.com/office/drawing/2014/main" id="{A59B0FD0-ED1E-41B8-87E6-2F64B00691E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Straight Connector 119">
              <a:extLst>
                <a:ext uri="{FF2B5EF4-FFF2-40B4-BE49-F238E27FC236}">
                  <a16:creationId xmlns:a16="http://schemas.microsoft.com/office/drawing/2014/main" id="{54D80FEA-885F-4E64-8194-0629EE0B170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Straight Connector 120">
              <a:extLst>
                <a:ext uri="{FF2B5EF4-FFF2-40B4-BE49-F238E27FC236}">
                  <a16:creationId xmlns:a16="http://schemas.microsoft.com/office/drawing/2014/main" id="{CF3E91DF-BA6C-4077-8D9F-7CA776D655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Straight Connector 121">
              <a:extLst>
                <a:ext uri="{FF2B5EF4-FFF2-40B4-BE49-F238E27FC236}">
                  <a16:creationId xmlns:a16="http://schemas.microsoft.com/office/drawing/2014/main" id="{4DEEC814-ABCD-49FD-88B7-8CFC5BD4AD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Straight Connector 122">
              <a:extLst>
                <a:ext uri="{FF2B5EF4-FFF2-40B4-BE49-F238E27FC236}">
                  <a16:creationId xmlns:a16="http://schemas.microsoft.com/office/drawing/2014/main" id="{7F4EE2BA-96A4-47D1-829D-34F1C8B3FD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Straight Connector 123">
              <a:extLst>
                <a:ext uri="{FF2B5EF4-FFF2-40B4-BE49-F238E27FC236}">
                  <a16:creationId xmlns:a16="http://schemas.microsoft.com/office/drawing/2014/main" id="{B1CC0551-9E4E-4628-BC93-E52E785EF36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Straight Connector 124">
              <a:extLst>
                <a:ext uri="{FF2B5EF4-FFF2-40B4-BE49-F238E27FC236}">
                  <a16:creationId xmlns:a16="http://schemas.microsoft.com/office/drawing/2014/main" id="{FE587EBE-ED1F-4E5D-BD78-94BEDC4A5E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Straight Connector 125">
              <a:extLst>
                <a:ext uri="{FF2B5EF4-FFF2-40B4-BE49-F238E27FC236}">
                  <a16:creationId xmlns:a16="http://schemas.microsoft.com/office/drawing/2014/main" id="{81076A63-C364-4C7B-97C6-133AA9B49D3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Straight Connector 126">
              <a:extLst>
                <a:ext uri="{FF2B5EF4-FFF2-40B4-BE49-F238E27FC236}">
                  <a16:creationId xmlns:a16="http://schemas.microsoft.com/office/drawing/2014/main" id="{918FCF2A-5EF3-44EE-8B5B-86B21FD1C5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Straight Connector 127">
              <a:extLst>
                <a:ext uri="{FF2B5EF4-FFF2-40B4-BE49-F238E27FC236}">
                  <a16:creationId xmlns:a16="http://schemas.microsoft.com/office/drawing/2014/main" id="{C591B1A7-9519-4170-B6EC-B8949184BDB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Straight Connector 128">
              <a:extLst>
                <a:ext uri="{FF2B5EF4-FFF2-40B4-BE49-F238E27FC236}">
                  <a16:creationId xmlns:a16="http://schemas.microsoft.com/office/drawing/2014/main" id="{17006313-77F2-491F-A9D7-AAE2146B6FB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Straight Connector 129">
              <a:extLst>
                <a:ext uri="{FF2B5EF4-FFF2-40B4-BE49-F238E27FC236}">
                  <a16:creationId xmlns:a16="http://schemas.microsoft.com/office/drawing/2014/main" id="{5D69B4B4-2A58-476F-BDE0-40A5679CE84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Straight Connector 130">
              <a:extLst>
                <a:ext uri="{FF2B5EF4-FFF2-40B4-BE49-F238E27FC236}">
                  <a16:creationId xmlns:a16="http://schemas.microsoft.com/office/drawing/2014/main" id="{8A889E66-4CCB-4C0F-A607-365ED5925CA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Straight Connector 131">
              <a:extLst>
                <a:ext uri="{FF2B5EF4-FFF2-40B4-BE49-F238E27FC236}">
                  <a16:creationId xmlns:a16="http://schemas.microsoft.com/office/drawing/2014/main" id="{317B5C28-C7B0-4069-AC93-85C7F445AC0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46F1AC18-6D07-4BE4-B68C-5AE3F005C3A3}"/>
              </a:ext>
            </a:extLst>
          </p:cNvPr>
          <p:cNvGrpSpPr/>
          <p:nvPr/>
        </p:nvGrpSpPr>
        <p:grpSpPr>
          <a:xfrm>
            <a:off x="255523" y="372323"/>
            <a:ext cx="3468331" cy="817087"/>
            <a:chOff x="255524" y="372323"/>
            <a:chExt cx="2985293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29207F21-0F01-4475-9C58-921593E70AE6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5EFF59D8-4F2F-4091-9610-88C6137179B7}"/>
                </a:ext>
              </a:extLst>
            </p:cNvPr>
            <p:cNvSpPr txBox="1"/>
            <p:nvPr/>
          </p:nvSpPr>
          <p:spPr>
            <a:xfrm>
              <a:off x="308455" y="485388"/>
              <a:ext cx="1919510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194 + 90 = </a:t>
              </a:r>
            </a:p>
          </p:txBody>
        </p:sp>
      </p:grpSp>
      <p:sp>
        <p:nvSpPr>
          <p:cNvPr id="84" name="Rectangle 83">
            <a:extLst>
              <a:ext uri="{FF2B5EF4-FFF2-40B4-BE49-F238E27FC236}">
                <a16:creationId xmlns:a16="http://schemas.microsoft.com/office/drawing/2014/main" id="{06D6642C-DB1B-4610-BEEE-6801E95819F8}"/>
              </a:ext>
            </a:extLst>
          </p:cNvPr>
          <p:cNvSpPr/>
          <p:nvPr/>
        </p:nvSpPr>
        <p:spPr>
          <a:xfrm>
            <a:off x="2484212" y="49822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61D838EE-1A1A-406E-9B32-CC2C89D0AEDE}"/>
              </a:ext>
            </a:extLst>
          </p:cNvPr>
          <p:cNvSpPr txBox="1"/>
          <p:nvPr/>
        </p:nvSpPr>
        <p:spPr>
          <a:xfrm>
            <a:off x="2480469" y="48928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284</a:t>
            </a:r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id="{47C0D8F9-E8A3-4869-9D80-16151B7639EB}"/>
              </a:ext>
            </a:extLst>
          </p:cNvPr>
          <p:cNvSpPr/>
          <p:nvPr/>
        </p:nvSpPr>
        <p:spPr>
          <a:xfrm>
            <a:off x="410800" y="372887"/>
            <a:ext cx="461307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B7F5C455-A2B8-4E24-8981-94FB84C1002D}"/>
              </a:ext>
            </a:extLst>
          </p:cNvPr>
          <p:cNvSpPr/>
          <p:nvPr/>
        </p:nvSpPr>
        <p:spPr>
          <a:xfrm>
            <a:off x="1516307" y="372323"/>
            <a:ext cx="250172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96362F29-067F-4AA2-92E4-24045BA58FC6}"/>
              </a:ext>
            </a:extLst>
          </p:cNvPr>
          <p:cNvSpPr/>
          <p:nvPr/>
        </p:nvSpPr>
        <p:spPr>
          <a:xfrm>
            <a:off x="2554547" y="372571"/>
            <a:ext cx="622174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645A196F-1250-4469-9AE7-238CEDF12ECD}"/>
              </a:ext>
            </a:extLst>
          </p:cNvPr>
          <p:cNvGrpSpPr/>
          <p:nvPr/>
        </p:nvGrpSpPr>
        <p:grpSpPr>
          <a:xfrm>
            <a:off x="582787" y="1511824"/>
            <a:ext cx="1539560" cy="1515856"/>
            <a:chOff x="4975891" y="1527626"/>
            <a:chExt cx="1539560" cy="1515856"/>
          </a:xfrm>
        </p:grpSpPr>
        <p:grpSp>
          <p:nvGrpSpPr>
            <p:cNvPr id="134" name="Group 56">
              <a:extLst>
                <a:ext uri="{FF2B5EF4-FFF2-40B4-BE49-F238E27FC236}">
                  <a16:creationId xmlns:a16="http://schemas.microsoft.com/office/drawing/2014/main" id="{C4DEAAB0-A486-427D-9F48-F10FE24C7D97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234" name="Picture 14">
                <a:extLst>
                  <a:ext uri="{FF2B5EF4-FFF2-40B4-BE49-F238E27FC236}">
                    <a16:creationId xmlns:a16="http://schemas.microsoft.com/office/drawing/2014/main" id="{BF868627-6F23-4DCA-81A0-3FF5AC0B70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5" name="Picture 15">
                <a:extLst>
                  <a:ext uri="{FF2B5EF4-FFF2-40B4-BE49-F238E27FC236}">
                    <a16:creationId xmlns:a16="http://schemas.microsoft.com/office/drawing/2014/main" id="{9331235A-9552-4E66-91FC-E3A977CB39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6" name="Picture 16">
                <a:extLst>
                  <a:ext uri="{FF2B5EF4-FFF2-40B4-BE49-F238E27FC236}">
                    <a16:creationId xmlns:a16="http://schemas.microsoft.com/office/drawing/2014/main" id="{E7392587-7647-4745-9E39-A8E159896D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7" name="Picture 17">
                <a:extLst>
                  <a:ext uri="{FF2B5EF4-FFF2-40B4-BE49-F238E27FC236}">
                    <a16:creationId xmlns:a16="http://schemas.microsoft.com/office/drawing/2014/main" id="{2B414AAF-8FE7-47E8-AD7D-BD8EBCDDCA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8" name="Picture 18">
                <a:extLst>
                  <a:ext uri="{FF2B5EF4-FFF2-40B4-BE49-F238E27FC236}">
                    <a16:creationId xmlns:a16="http://schemas.microsoft.com/office/drawing/2014/main" id="{79676D16-5CA1-4775-8798-61F5D4BA13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9" name="Picture 19">
                <a:extLst>
                  <a:ext uri="{FF2B5EF4-FFF2-40B4-BE49-F238E27FC236}">
                    <a16:creationId xmlns:a16="http://schemas.microsoft.com/office/drawing/2014/main" id="{1FD4BBC8-85B5-449A-8E32-F7E1843E42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0" name="Picture 20">
                <a:extLst>
                  <a:ext uri="{FF2B5EF4-FFF2-40B4-BE49-F238E27FC236}">
                    <a16:creationId xmlns:a16="http://schemas.microsoft.com/office/drawing/2014/main" id="{84ADBF7A-1A9C-49DC-AAAE-0278756630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1" name="Picture 21">
                <a:extLst>
                  <a:ext uri="{FF2B5EF4-FFF2-40B4-BE49-F238E27FC236}">
                    <a16:creationId xmlns:a16="http://schemas.microsoft.com/office/drawing/2014/main" id="{F2489265-9418-495F-85AC-BAE3826329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2" name="Picture 22">
                <a:extLst>
                  <a:ext uri="{FF2B5EF4-FFF2-40B4-BE49-F238E27FC236}">
                    <a16:creationId xmlns:a16="http://schemas.microsoft.com/office/drawing/2014/main" id="{0566974B-8654-4CAD-9547-3298E43B35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3" name="Picture 23">
                <a:extLst>
                  <a:ext uri="{FF2B5EF4-FFF2-40B4-BE49-F238E27FC236}">
                    <a16:creationId xmlns:a16="http://schemas.microsoft.com/office/drawing/2014/main" id="{7302C909-D364-4D81-AEF7-7A2803F467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35" name="Group 56">
              <a:extLst>
                <a:ext uri="{FF2B5EF4-FFF2-40B4-BE49-F238E27FC236}">
                  <a16:creationId xmlns:a16="http://schemas.microsoft.com/office/drawing/2014/main" id="{9B657601-69B1-4971-B518-C60C88A42D62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224" name="Picture 14">
                <a:extLst>
                  <a:ext uri="{FF2B5EF4-FFF2-40B4-BE49-F238E27FC236}">
                    <a16:creationId xmlns:a16="http://schemas.microsoft.com/office/drawing/2014/main" id="{21CDFF8E-D353-4CF3-AD73-B2BC2ADE00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5" name="Picture 15">
                <a:extLst>
                  <a:ext uri="{FF2B5EF4-FFF2-40B4-BE49-F238E27FC236}">
                    <a16:creationId xmlns:a16="http://schemas.microsoft.com/office/drawing/2014/main" id="{DF8668A4-8F1E-43BA-8EC3-C42DD39C1B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6" name="Picture 16">
                <a:extLst>
                  <a:ext uri="{FF2B5EF4-FFF2-40B4-BE49-F238E27FC236}">
                    <a16:creationId xmlns:a16="http://schemas.microsoft.com/office/drawing/2014/main" id="{67DF8644-DBAF-4644-8F00-4720B7CA2B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7" name="Picture 17">
                <a:extLst>
                  <a:ext uri="{FF2B5EF4-FFF2-40B4-BE49-F238E27FC236}">
                    <a16:creationId xmlns:a16="http://schemas.microsoft.com/office/drawing/2014/main" id="{5019BF47-BFD1-4E24-AFD4-CB76873E52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8" name="Picture 18">
                <a:extLst>
                  <a:ext uri="{FF2B5EF4-FFF2-40B4-BE49-F238E27FC236}">
                    <a16:creationId xmlns:a16="http://schemas.microsoft.com/office/drawing/2014/main" id="{F687BCA8-BEC8-40BE-8FA7-6AF857B4F8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9" name="Picture 19">
                <a:extLst>
                  <a:ext uri="{FF2B5EF4-FFF2-40B4-BE49-F238E27FC236}">
                    <a16:creationId xmlns:a16="http://schemas.microsoft.com/office/drawing/2014/main" id="{CC180EC1-24E5-4DB9-93E1-5E56C74E0D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0" name="Picture 20">
                <a:extLst>
                  <a:ext uri="{FF2B5EF4-FFF2-40B4-BE49-F238E27FC236}">
                    <a16:creationId xmlns:a16="http://schemas.microsoft.com/office/drawing/2014/main" id="{B5A6E44F-206C-4560-9BF7-597440DE9A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1" name="Picture 21">
                <a:extLst>
                  <a:ext uri="{FF2B5EF4-FFF2-40B4-BE49-F238E27FC236}">
                    <a16:creationId xmlns:a16="http://schemas.microsoft.com/office/drawing/2014/main" id="{FA0571E7-8D4D-4A6F-A034-9C8800363C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2" name="Picture 22">
                <a:extLst>
                  <a:ext uri="{FF2B5EF4-FFF2-40B4-BE49-F238E27FC236}">
                    <a16:creationId xmlns:a16="http://schemas.microsoft.com/office/drawing/2014/main" id="{01BA550E-2587-40CB-A033-3180950D9C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3" name="Picture 23">
                <a:extLst>
                  <a:ext uri="{FF2B5EF4-FFF2-40B4-BE49-F238E27FC236}">
                    <a16:creationId xmlns:a16="http://schemas.microsoft.com/office/drawing/2014/main" id="{350DD3BA-7A0B-4DB7-8E06-30916281F3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36" name="Group 56">
              <a:extLst>
                <a:ext uri="{FF2B5EF4-FFF2-40B4-BE49-F238E27FC236}">
                  <a16:creationId xmlns:a16="http://schemas.microsoft.com/office/drawing/2014/main" id="{83BF459E-F2FC-4111-BAF9-C3A34F92D06D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214" name="Picture 14">
                <a:extLst>
                  <a:ext uri="{FF2B5EF4-FFF2-40B4-BE49-F238E27FC236}">
                    <a16:creationId xmlns:a16="http://schemas.microsoft.com/office/drawing/2014/main" id="{62AAE929-36B4-464E-BD76-F32EE1EBBC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5" name="Picture 15">
                <a:extLst>
                  <a:ext uri="{FF2B5EF4-FFF2-40B4-BE49-F238E27FC236}">
                    <a16:creationId xmlns:a16="http://schemas.microsoft.com/office/drawing/2014/main" id="{E0E23512-B61D-416F-99CE-99AA128808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6" name="Picture 16">
                <a:extLst>
                  <a:ext uri="{FF2B5EF4-FFF2-40B4-BE49-F238E27FC236}">
                    <a16:creationId xmlns:a16="http://schemas.microsoft.com/office/drawing/2014/main" id="{496C752B-9994-4BD8-A268-0001C9C6AC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7" name="Picture 17">
                <a:extLst>
                  <a:ext uri="{FF2B5EF4-FFF2-40B4-BE49-F238E27FC236}">
                    <a16:creationId xmlns:a16="http://schemas.microsoft.com/office/drawing/2014/main" id="{3B50BB0F-AE20-493F-8448-5A13616345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8" name="Picture 18">
                <a:extLst>
                  <a:ext uri="{FF2B5EF4-FFF2-40B4-BE49-F238E27FC236}">
                    <a16:creationId xmlns:a16="http://schemas.microsoft.com/office/drawing/2014/main" id="{5BF0F58D-8966-4FD6-A1E9-5C7FEEB023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9" name="Picture 19">
                <a:extLst>
                  <a:ext uri="{FF2B5EF4-FFF2-40B4-BE49-F238E27FC236}">
                    <a16:creationId xmlns:a16="http://schemas.microsoft.com/office/drawing/2014/main" id="{77F78A2E-6700-46AF-B664-76C595C0E2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0" name="Picture 20">
                <a:extLst>
                  <a:ext uri="{FF2B5EF4-FFF2-40B4-BE49-F238E27FC236}">
                    <a16:creationId xmlns:a16="http://schemas.microsoft.com/office/drawing/2014/main" id="{F5AEC3A0-FAB5-4CED-A85C-E9500CD547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1" name="Picture 21">
                <a:extLst>
                  <a:ext uri="{FF2B5EF4-FFF2-40B4-BE49-F238E27FC236}">
                    <a16:creationId xmlns:a16="http://schemas.microsoft.com/office/drawing/2014/main" id="{B3EE8949-760D-48C2-AAF6-CDAFB81D9F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2" name="Picture 22">
                <a:extLst>
                  <a:ext uri="{FF2B5EF4-FFF2-40B4-BE49-F238E27FC236}">
                    <a16:creationId xmlns:a16="http://schemas.microsoft.com/office/drawing/2014/main" id="{4916F8C6-8F39-4DAB-9BE9-4C267D8DC3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3" name="Picture 23">
                <a:extLst>
                  <a:ext uri="{FF2B5EF4-FFF2-40B4-BE49-F238E27FC236}">
                    <a16:creationId xmlns:a16="http://schemas.microsoft.com/office/drawing/2014/main" id="{4DEBC3C9-F66F-4479-B24C-B0169D5C74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37" name="Group 56">
              <a:extLst>
                <a:ext uri="{FF2B5EF4-FFF2-40B4-BE49-F238E27FC236}">
                  <a16:creationId xmlns:a16="http://schemas.microsoft.com/office/drawing/2014/main" id="{4C12D361-84EE-42DA-9751-A01DE78B3BE6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204" name="Picture 14">
                <a:extLst>
                  <a:ext uri="{FF2B5EF4-FFF2-40B4-BE49-F238E27FC236}">
                    <a16:creationId xmlns:a16="http://schemas.microsoft.com/office/drawing/2014/main" id="{ABC61723-B7C8-4CEC-A8B0-A8F0BE739C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5" name="Picture 15">
                <a:extLst>
                  <a:ext uri="{FF2B5EF4-FFF2-40B4-BE49-F238E27FC236}">
                    <a16:creationId xmlns:a16="http://schemas.microsoft.com/office/drawing/2014/main" id="{B76DCAD8-2191-4FA6-B5CE-797933E261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6" name="Picture 16">
                <a:extLst>
                  <a:ext uri="{FF2B5EF4-FFF2-40B4-BE49-F238E27FC236}">
                    <a16:creationId xmlns:a16="http://schemas.microsoft.com/office/drawing/2014/main" id="{64D20BCB-2EFA-42C6-AAB6-6091F7C297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7" name="Picture 17">
                <a:extLst>
                  <a:ext uri="{FF2B5EF4-FFF2-40B4-BE49-F238E27FC236}">
                    <a16:creationId xmlns:a16="http://schemas.microsoft.com/office/drawing/2014/main" id="{0A7AC76B-7E29-4E42-A497-782D4C2066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8" name="Picture 18">
                <a:extLst>
                  <a:ext uri="{FF2B5EF4-FFF2-40B4-BE49-F238E27FC236}">
                    <a16:creationId xmlns:a16="http://schemas.microsoft.com/office/drawing/2014/main" id="{916EFDD3-FAC7-4087-BBC2-D7E83FC78A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9" name="Picture 19">
                <a:extLst>
                  <a:ext uri="{FF2B5EF4-FFF2-40B4-BE49-F238E27FC236}">
                    <a16:creationId xmlns:a16="http://schemas.microsoft.com/office/drawing/2014/main" id="{07E55E52-18A9-4EFC-91D0-468855C8AB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0" name="Picture 20">
                <a:extLst>
                  <a:ext uri="{FF2B5EF4-FFF2-40B4-BE49-F238E27FC236}">
                    <a16:creationId xmlns:a16="http://schemas.microsoft.com/office/drawing/2014/main" id="{0201417E-09D2-413B-B06A-D953CBBF65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1" name="Picture 21">
                <a:extLst>
                  <a:ext uri="{FF2B5EF4-FFF2-40B4-BE49-F238E27FC236}">
                    <a16:creationId xmlns:a16="http://schemas.microsoft.com/office/drawing/2014/main" id="{3DF7C5E9-C7AA-4D65-A53F-69B0D0CD04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2" name="Picture 22">
                <a:extLst>
                  <a:ext uri="{FF2B5EF4-FFF2-40B4-BE49-F238E27FC236}">
                    <a16:creationId xmlns:a16="http://schemas.microsoft.com/office/drawing/2014/main" id="{09EA2597-5188-4446-8944-8BCB66C71C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3" name="Picture 23">
                <a:extLst>
                  <a:ext uri="{FF2B5EF4-FFF2-40B4-BE49-F238E27FC236}">
                    <a16:creationId xmlns:a16="http://schemas.microsoft.com/office/drawing/2014/main" id="{3E178002-B673-4801-945E-040F04EAD1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38" name="Group 56">
              <a:extLst>
                <a:ext uri="{FF2B5EF4-FFF2-40B4-BE49-F238E27FC236}">
                  <a16:creationId xmlns:a16="http://schemas.microsoft.com/office/drawing/2014/main" id="{508DF5A9-AD3B-44BC-AC14-E49ACCB4BB6D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94" name="Picture 14">
                <a:extLst>
                  <a:ext uri="{FF2B5EF4-FFF2-40B4-BE49-F238E27FC236}">
                    <a16:creationId xmlns:a16="http://schemas.microsoft.com/office/drawing/2014/main" id="{3D85C462-A361-4DB4-8767-A03866A502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" name="Picture 15">
                <a:extLst>
                  <a:ext uri="{FF2B5EF4-FFF2-40B4-BE49-F238E27FC236}">
                    <a16:creationId xmlns:a16="http://schemas.microsoft.com/office/drawing/2014/main" id="{DA77623F-3ADD-4300-8D18-5424CEDD7F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" name="Picture 16">
                <a:extLst>
                  <a:ext uri="{FF2B5EF4-FFF2-40B4-BE49-F238E27FC236}">
                    <a16:creationId xmlns:a16="http://schemas.microsoft.com/office/drawing/2014/main" id="{CCBDB3BB-3AAE-42BD-B1D2-A088E962C4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" name="Picture 17">
                <a:extLst>
                  <a:ext uri="{FF2B5EF4-FFF2-40B4-BE49-F238E27FC236}">
                    <a16:creationId xmlns:a16="http://schemas.microsoft.com/office/drawing/2014/main" id="{31EA87EF-9248-41DE-8A9C-C01D7CA6CA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8" name="Picture 18">
                <a:extLst>
                  <a:ext uri="{FF2B5EF4-FFF2-40B4-BE49-F238E27FC236}">
                    <a16:creationId xmlns:a16="http://schemas.microsoft.com/office/drawing/2014/main" id="{8B9B9DF8-C2F3-489D-A770-70E809E5FA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9" name="Picture 19">
                <a:extLst>
                  <a:ext uri="{FF2B5EF4-FFF2-40B4-BE49-F238E27FC236}">
                    <a16:creationId xmlns:a16="http://schemas.microsoft.com/office/drawing/2014/main" id="{FDDB1023-3C67-4BBE-82CD-3B5CE7A533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0" name="Picture 20">
                <a:extLst>
                  <a:ext uri="{FF2B5EF4-FFF2-40B4-BE49-F238E27FC236}">
                    <a16:creationId xmlns:a16="http://schemas.microsoft.com/office/drawing/2014/main" id="{B83669AF-89E6-4F38-B751-6294581F24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1" name="Picture 21">
                <a:extLst>
                  <a:ext uri="{FF2B5EF4-FFF2-40B4-BE49-F238E27FC236}">
                    <a16:creationId xmlns:a16="http://schemas.microsoft.com/office/drawing/2014/main" id="{D0B44644-731C-4733-ABD6-5A8780A129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2" name="Picture 22">
                <a:extLst>
                  <a:ext uri="{FF2B5EF4-FFF2-40B4-BE49-F238E27FC236}">
                    <a16:creationId xmlns:a16="http://schemas.microsoft.com/office/drawing/2014/main" id="{05314A2F-A314-4E9C-8280-9B4100FF47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3" name="Picture 23">
                <a:extLst>
                  <a:ext uri="{FF2B5EF4-FFF2-40B4-BE49-F238E27FC236}">
                    <a16:creationId xmlns:a16="http://schemas.microsoft.com/office/drawing/2014/main" id="{41EB4D67-42EC-448F-926A-C23A029630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39" name="Group 56">
              <a:extLst>
                <a:ext uri="{FF2B5EF4-FFF2-40B4-BE49-F238E27FC236}">
                  <a16:creationId xmlns:a16="http://schemas.microsoft.com/office/drawing/2014/main" id="{F65D67BC-B607-4345-A153-A0167A104A66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84" name="Picture 14">
                <a:extLst>
                  <a:ext uri="{FF2B5EF4-FFF2-40B4-BE49-F238E27FC236}">
                    <a16:creationId xmlns:a16="http://schemas.microsoft.com/office/drawing/2014/main" id="{F6022322-92F2-41EF-84A4-7100DA9C86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" name="Picture 15">
                <a:extLst>
                  <a:ext uri="{FF2B5EF4-FFF2-40B4-BE49-F238E27FC236}">
                    <a16:creationId xmlns:a16="http://schemas.microsoft.com/office/drawing/2014/main" id="{B1DD5346-6ED6-48F6-AE97-895A80D4E9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" name="Picture 16">
                <a:extLst>
                  <a:ext uri="{FF2B5EF4-FFF2-40B4-BE49-F238E27FC236}">
                    <a16:creationId xmlns:a16="http://schemas.microsoft.com/office/drawing/2014/main" id="{E095FFE3-637A-4EFA-BB28-75D7682132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" name="Picture 17">
                <a:extLst>
                  <a:ext uri="{FF2B5EF4-FFF2-40B4-BE49-F238E27FC236}">
                    <a16:creationId xmlns:a16="http://schemas.microsoft.com/office/drawing/2014/main" id="{70951C43-7BB7-487D-A316-3A4729C9A0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" name="Picture 18">
                <a:extLst>
                  <a:ext uri="{FF2B5EF4-FFF2-40B4-BE49-F238E27FC236}">
                    <a16:creationId xmlns:a16="http://schemas.microsoft.com/office/drawing/2014/main" id="{04A0A0AC-D7C2-4A4D-A1CF-C1577F18D5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9" name="Picture 19">
                <a:extLst>
                  <a:ext uri="{FF2B5EF4-FFF2-40B4-BE49-F238E27FC236}">
                    <a16:creationId xmlns:a16="http://schemas.microsoft.com/office/drawing/2014/main" id="{CA1919C7-E75D-434E-8CC0-B63D4317FF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0" name="Picture 20">
                <a:extLst>
                  <a:ext uri="{FF2B5EF4-FFF2-40B4-BE49-F238E27FC236}">
                    <a16:creationId xmlns:a16="http://schemas.microsoft.com/office/drawing/2014/main" id="{9CBFC536-26FE-4D2E-BBC2-EE6C81CECC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" name="Picture 21">
                <a:extLst>
                  <a:ext uri="{FF2B5EF4-FFF2-40B4-BE49-F238E27FC236}">
                    <a16:creationId xmlns:a16="http://schemas.microsoft.com/office/drawing/2014/main" id="{0A35951D-4636-40A3-9120-B884E473A0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" name="Picture 22">
                <a:extLst>
                  <a:ext uri="{FF2B5EF4-FFF2-40B4-BE49-F238E27FC236}">
                    <a16:creationId xmlns:a16="http://schemas.microsoft.com/office/drawing/2014/main" id="{1DD1392C-2E3B-4D2D-A3B2-5674F41E6E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" name="Picture 23">
                <a:extLst>
                  <a:ext uri="{FF2B5EF4-FFF2-40B4-BE49-F238E27FC236}">
                    <a16:creationId xmlns:a16="http://schemas.microsoft.com/office/drawing/2014/main" id="{AF1FBC17-A9A7-44B0-B916-A338643A0B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0" name="Group 56">
              <a:extLst>
                <a:ext uri="{FF2B5EF4-FFF2-40B4-BE49-F238E27FC236}">
                  <a16:creationId xmlns:a16="http://schemas.microsoft.com/office/drawing/2014/main" id="{95613385-9407-4389-B40F-2F4FD4986AF1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74" name="Picture 14">
                <a:extLst>
                  <a:ext uri="{FF2B5EF4-FFF2-40B4-BE49-F238E27FC236}">
                    <a16:creationId xmlns:a16="http://schemas.microsoft.com/office/drawing/2014/main" id="{373B2F9A-5DD4-4ABD-822E-3466DAFD1E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" name="Picture 15">
                <a:extLst>
                  <a:ext uri="{FF2B5EF4-FFF2-40B4-BE49-F238E27FC236}">
                    <a16:creationId xmlns:a16="http://schemas.microsoft.com/office/drawing/2014/main" id="{FA8C0B48-559D-483A-A259-8838AE72DA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" name="Picture 16">
                <a:extLst>
                  <a:ext uri="{FF2B5EF4-FFF2-40B4-BE49-F238E27FC236}">
                    <a16:creationId xmlns:a16="http://schemas.microsoft.com/office/drawing/2014/main" id="{5DFAD92B-23BB-4DF5-894F-13D5AA191F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" name="Picture 17">
                <a:extLst>
                  <a:ext uri="{FF2B5EF4-FFF2-40B4-BE49-F238E27FC236}">
                    <a16:creationId xmlns:a16="http://schemas.microsoft.com/office/drawing/2014/main" id="{6FFB99D4-CB34-43DC-A3D6-7CBF43EAC8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8" name="Picture 18">
                <a:extLst>
                  <a:ext uri="{FF2B5EF4-FFF2-40B4-BE49-F238E27FC236}">
                    <a16:creationId xmlns:a16="http://schemas.microsoft.com/office/drawing/2014/main" id="{889CD8B1-47B9-4969-8187-BA99CC7CCC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9" name="Picture 19">
                <a:extLst>
                  <a:ext uri="{FF2B5EF4-FFF2-40B4-BE49-F238E27FC236}">
                    <a16:creationId xmlns:a16="http://schemas.microsoft.com/office/drawing/2014/main" id="{513EA3B0-2EC2-47BA-83B3-6FC3BF9FB5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0" name="Picture 20">
                <a:extLst>
                  <a:ext uri="{FF2B5EF4-FFF2-40B4-BE49-F238E27FC236}">
                    <a16:creationId xmlns:a16="http://schemas.microsoft.com/office/drawing/2014/main" id="{79EF4E0E-2DBB-4FB2-B73F-B2EC799F5F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" name="Picture 21">
                <a:extLst>
                  <a:ext uri="{FF2B5EF4-FFF2-40B4-BE49-F238E27FC236}">
                    <a16:creationId xmlns:a16="http://schemas.microsoft.com/office/drawing/2014/main" id="{ECE737A4-22AA-4ECF-AFAB-EE99AD29FE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" name="Picture 22">
                <a:extLst>
                  <a:ext uri="{FF2B5EF4-FFF2-40B4-BE49-F238E27FC236}">
                    <a16:creationId xmlns:a16="http://schemas.microsoft.com/office/drawing/2014/main" id="{115D93B4-2557-4042-90E4-2A3CE2ACB0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" name="Picture 23">
                <a:extLst>
                  <a:ext uri="{FF2B5EF4-FFF2-40B4-BE49-F238E27FC236}">
                    <a16:creationId xmlns:a16="http://schemas.microsoft.com/office/drawing/2014/main" id="{9824964A-1780-4D3C-8E76-7674711AAE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1" name="Group 56">
              <a:extLst>
                <a:ext uri="{FF2B5EF4-FFF2-40B4-BE49-F238E27FC236}">
                  <a16:creationId xmlns:a16="http://schemas.microsoft.com/office/drawing/2014/main" id="{767360C8-3EFA-4A0C-BC9F-6CC15B7C7749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64" name="Picture 14">
                <a:extLst>
                  <a:ext uri="{FF2B5EF4-FFF2-40B4-BE49-F238E27FC236}">
                    <a16:creationId xmlns:a16="http://schemas.microsoft.com/office/drawing/2014/main" id="{C245E853-3694-4A48-8540-8FE520E75A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" name="Picture 15">
                <a:extLst>
                  <a:ext uri="{FF2B5EF4-FFF2-40B4-BE49-F238E27FC236}">
                    <a16:creationId xmlns:a16="http://schemas.microsoft.com/office/drawing/2014/main" id="{4E3B7F9F-14C9-4344-9AD3-E1CF061679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" name="Picture 16">
                <a:extLst>
                  <a:ext uri="{FF2B5EF4-FFF2-40B4-BE49-F238E27FC236}">
                    <a16:creationId xmlns:a16="http://schemas.microsoft.com/office/drawing/2014/main" id="{BAC21ED6-589E-49C7-850A-5D5CC108A7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" name="Picture 17">
                <a:extLst>
                  <a:ext uri="{FF2B5EF4-FFF2-40B4-BE49-F238E27FC236}">
                    <a16:creationId xmlns:a16="http://schemas.microsoft.com/office/drawing/2014/main" id="{EAB2CA2A-512A-43D8-9361-C2006D0794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" name="Picture 18">
                <a:extLst>
                  <a:ext uri="{FF2B5EF4-FFF2-40B4-BE49-F238E27FC236}">
                    <a16:creationId xmlns:a16="http://schemas.microsoft.com/office/drawing/2014/main" id="{8BB1ADC0-E870-446C-BAC0-0E59431F63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" name="Picture 19">
                <a:extLst>
                  <a:ext uri="{FF2B5EF4-FFF2-40B4-BE49-F238E27FC236}">
                    <a16:creationId xmlns:a16="http://schemas.microsoft.com/office/drawing/2014/main" id="{094CD737-7535-4E9F-A3A4-4191FD81B7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0" name="Picture 20">
                <a:extLst>
                  <a:ext uri="{FF2B5EF4-FFF2-40B4-BE49-F238E27FC236}">
                    <a16:creationId xmlns:a16="http://schemas.microsoft.com/office/drawing/2014/main" id="{24F97D9A-0BC9-4881-8AB7-9CE0F69CB8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" name="Picture 21">
                <a:extLst>
                  <a:ext uri="{FF2B5EF4-FFF2-40B4-BE49-F238E27FC236}">
                    <a16:creationId xmlns:a16="http://schemas.microsoft.com/office/drawing/2014/main" id="{952E56DC-B357-4704-BAE8-89AE497570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" name="Picture 22">
                <a:extLst>
                  <a:ext uri="{FF2B5EF4-FFF2-40B4-BE49-F238E27FC236}">
                    <a16:creationId xmlns:a16="http://schemas.microsoft.com/office/drawing/2014/main" id="{D01A17E5-ADD2-494F-8DB0-E45C00CB37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" name="Picture 23">
                <a:extLst>
                  <a:ext uri="{FF2B5EF4-FFF2-40B4-BE49-F238E27FC236}">
                    <a16:creationId xmlns:a16="http://schemas.microsoft.com/office/drawing/2014/main" id="{C6FA41A5-E40D-4253-AA40-CA3B73EE94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2" name="Group 56">
              <a:extLst>
                <a:ext uri="{FF2B5EF4-FFF2-40B4-BE49-F238E27FC236}">
                  <a16:creationId xmlns:a16="http://schemas.microsoft.com/office/drawing/2014/main" id="{60E4CBE7-21A7-4E22-8658-E4B78153E102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54" name="Picture 14">
                <a:extLst>
                  <a:ext uri="{FF2B5EF4-FFF2-40B4-BE49-F238E27FC236}">
                    <a16:creationId xmlns:a16="http://schemas.microsoft.com/office/drawing/2014/main" id="{2488646C-BAD0-4BD8-BDDA-2F72A1F029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" name="Picture 15">
                <a:extLst>
                  <a:ext uri="{FF2B5EF4-FFF2-40B4-BE49-F238E27FC236}">
                    <a16:creationId xmlns:a16="http://schemas.microsoft.com/office/drawing/2014/main" id="{2FF360D6-CBA9-4C83-AF48-B56E6AE110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" name="Picture 16">
                <a:extLst>
                  <a:ext uri="{FF2B5EF4-FFF2-40B4-BE49-F238E27FC236}">
                    <a16:creationId xmlns:a16="http://schemas.microsoft.com/office/drawing/2014/main" id="{4DD0F451-B3FC-4778-BF85-35FBFBFF64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" name="Picture 17">
                <a:extLst>
                  <a:ext uri="{FF2B5EF4-FFF2-40B4-BE49-F238E27FC236}">
                    <a16:creationId xmlns:a16="http://schemas.microsoft.com/office/drawing/2014/main" id="{7EAE2109-C740-4806-BFFA-6C49194319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" name="Picture 18">
                <a:extLst>
                  <a:ext uri="{FF2B5EF4-FFF2-40B4-BE49-F238E27FC236}">
                    <a16:creationId xmlns:a16="http://schemas.microsoft.com/office/drawing/2014/main" id="{FAB1E195-51D1-4ACE-AD00-C2987E15AF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" name="Picture 19">
                <a:extLst>
                  <a:ext uri="{FF2B5EF4-FFF2-40B4-BE49-F238E27FC236}">
                    <a16:creationId xmlns:a16="http://schemas.microsoft.com/office/drawing/2014/main" id="{149BFC2B-E9F2-4F9F-AE4B-6D0F67C5A7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" name="Picture 20">
                <a:extLst>
                  <a:ext uri="{FF2B5EF4-FFF2-40B4-BE49-F238E27FC236}">
                    <a16:creationId xmlns:a16="http://schemas.microsoft.com/office/drawing/2014/main" id="{25E5E84B-99A6-4889-91F5-7ED0C6F18E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" name="Picture 21">
                <a:extLst>
                  <a:ext uri="{FF2B5EF4-FFF2-40B4-BE49-F238E27FC236}">
                    <a16:creationId xmlns:a16="http://schemas.microsoft.com/office/drawing/2014/main" id="{31ABC17E-C3CC-44BE-9653-F2785AA800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" name="Picture 22">
                <a:extLst>
                  <a:ext uri="{FF2B5EF4-FFF2-40B4-BE49-F238E27FC236}">
                    <a16:creationId xmlns:a16="http://schemas.microsoft.com/office/drawing/2014/main" id="{5573B816-7AD0-47E3-B955-53A16B46B4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3" name="Picture 23">
                <a:extLst>
                  <a:ext uri="{FF2B5EF4-FFF2-40B4-BE49-F238E27FC236}">
                    <a16:creationId xmlns:a16="http://schemas.microsoft.com/office/drawing/2014/main" id="{4D3FE9F4-1AE3-474E-8348-16B1599E30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3" name="Group 56">
              <a:extLst>
                <a:ext uri="{FF2B5EF4-FFF2-40B4-BE49-F238E27FC236}">
                  <a16:creationId xmlns:a16="http://schemas.microsoft.com/office/drawing/2014/main" id="{3538B24C-8D52-43C4-BF39-833F5C97E8DC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144" name="Picture 14">
                <a:extLst>
                  <a:ext uri="{FF2B5EF4-FFF2-40B4-BE49-F238E27FC236}">
                    <a16:creationId xmlns:a16="http://schemas.microsoft.com/office/drawing/2014/main" id="{BB8F5F75-7B75-4E08-B969-03A84DF973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" name="Picture 15">
                <a:extLst>
                  <a:ext uri="{FF2B5EF4-FFF2-40B4-BE49-F238E27FC236}">
                    <a16:creationId xmlns:a16="http://schemas.microsoft.com/office/drawing/2014/main" id="{C4413810-01B7-4165-9330-FE300D4C2A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" name="Picture 16">
                <a:extLst>
                  <a:ext uri="{FF2B5EF4-FFF2-40B4-BE49-F238E27FC236}">
                    <a16:creationId xmlns:a16="http://schemas.microsoft.com/office/drawing/2014/main" id="{0BE37273-FA6B-4216-BF06-0DF4DEDA82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" name="Picture 17">
                <a:extLst>
                  <a:ext uri="{FF2B5EF4-FFF2-40B4-BE49-F238E27FC236}">
                    <a16:creationId xmlns:a16="http://schemas.microsoft.com/office/drawing/2014/main" id="{D7BD884F-9B4A-4C99-A211-9750474A6B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" name="Picture 18">
                <a:extLst>
                  <a:ext uri="{FF2B5EF4-FFF2-40B4-BE49-F238E27FC236}">
                    <a16:creationId xmlns:a16="http://schemas.microsoft.com/office/drawing/2014/main" id="{F91C5390-EF46-44E4-90B4-4E830ECE3D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" name="Picture 19">
                <a:extLst>
                  <a:ext uri="{FF2B5EF4-FFF2-40B4-BE49-F238E27FC236}">
                    <a16:creationId xmlns:a16="http://schemas.microsoft.com/office/drawing/2014/main" id="{7F605B19-0D4B-49D1-867D-9DC00FEB39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" name="Picture 20">
                <a:extLst>
                  <a:ext uri="{FF2B5EF4-FFF2-40B4-BE49-F238E27FC236}">
                    <a16:creationId xmlns:a16="http://schemas.microsoft.com/office/drawing/2014/main" id="{24D59EF7-7E52-41E9-8ADF-20D949E169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" name="Picture 21">
                <a:extLst>
                  <a:ext uri="{FF2B5EF4-FFF2-40B4-BE49-F238E27FC236}">
                    <a16:creationId xmlns:a16="http://schemas.microsoft.com/office/drawing/2014/main" id="{9144CA99-8C6C-4AF7-B393-D59E99FC60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" name="Picture 22">
                <a:extLst>
                  <a:ext uri="{FF2B5EF4-FFF2-40B4-BE49-F238E27FC236}">
                    <a16:creationId xmlns:a16="http://schemas.microsoft.com/office/drawing/2014/main" id="{ADD9557A-F043-4100-944B-D597760A75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" name="Picture 23">
                <a:extLst>
                  <a:ext uri="{FF2B5EF4-FFF2-40B4-BE49-F238E27FC236}">
                    <a16:creationId xmlns:a16="http://schemas.microsoft.com/office/drawing/2014/main" id="{2C741D66-25ED-4E5A-A3D1-C6CB51E401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244" name="Group 243">
            <a:extLst>
              <a:ext uri="{FF2B5EF4-FFF2-40B4-BE49-F238E27FC236}">
                <a16:creationId xmlns:a16="http://schemas.microsoft.com/office/drawing/2014/main" id="{2604EDF8-AEF8-4F0D-B88E-EF77FAC28689}"/>
              </a:ext>
            </a:extLst>
          </p:cNvPr>
          <p:cNvGrpSpPr/>
          <p:nvPr/>
        </p:nvGrpSpPr>
        <p:grpSpPr>
          <a:xfrm>
            <a:off x="4199873" y="1515396"/>
            <a:ext cx="1509752" cy="174822"/>
            <a:chOff x="5948968" y="5529580"/>
            <a:chExt cx="1509752" cy="174822"/>
          </a:xfrm>
        </p:grpSpPr>
        <p:pic>
          <p:nvPicPr>
            <p:cNvPr id="245" name="Picture 244">
              <a:extLst>
                <a:ext uri="{FF2B5EF4-FFF2-40B4-BE49-F238E27FC236}">
                  <a16:creationId xmlns:a16="http://schemas.microsoft.com/office/drawing/2014/main" id="{71C885EC-674C-442C-9D23-CBBE3D29560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48968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6" name="Picture 245">
              <a:extLst>
                <a:ext uri="{FF2B5EF4-FFF2-40B4-BE49-F238E27FC236}">
                  <a16:creationId xmlns:a16="http://schemas.microsoft.com/office/drawing/2014/main" id="{3E948D47-DCC2-468F-BC42-34338D1B87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39536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7" name="Picture 246">
              <a:extLst>
                <a:ext uri="{FF2B5EF4-FFF2-40B4-BE49-F238E27FC236}">
                  <a16:creationId xmlns:a16="http://schemas.microsoft.com/office/drawing/2014/main" id="{9D5D14F5-0ABD-47D3-B106-177CFAE1F0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4176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8" name="Picture 247">
              <a:extLst>
                <a:ext uri="{FF2B5EF4-FFF2-40B4-BE49-F238E27FC236}">
                  <a16:creationId xmlns:a16="http://schemas.microsoft.com/office/drawing/2014/main" id="{BA2DD393-9ED4-4A07-9DE6-9DF8A793B4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8694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49" name="Group 56">
            <a:extLst>
              <a:ext uri="{FF2B5EF4-FFF2-40B4-BE49-F238E27FC236}">
                <a16:creationId xmlns:a16="http://schemas.microsoft.com/office/drawing/2014/main" id="{E4C635B5-86D2-443C-AE34-E798ACF0822D}"/>
              </a:ext>
            </a:extLst>
          </p:cNvPr>
          <p:cNvGrpSpPr/>
          <p:nvPr/>
        </p:nvGrpSpPr>
        <p:grpSpPr>
          <a:xfrm>
            <a:off x="2402364" y="1513717"/>
            <a:ext cx="1539560" cy="171967"/>
            <a:chOff x="7746380" y="2949426"/>
            <a:chExt cx="2188691" cy="244475"/>
          </a:xfrm>
        </p:grpSpPr>
        <p:pic>
          <p:nvPicPr>
            <p:cNvPr id="250" name="Picture 14">
              <a:extLst>
                <a:ext uri="{FF2B5EF4-FFF2-40B4-BE49-F238E27FC236}">
                  <a16:creationId xmlns:a16="http://schemas.microsoft.com/office/drawing/2014/main" id="{9724BDB7-97C1-4877-A28A-C2C9135842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1" name="Picture 15">
              <a:extLst>
                <a:ext uri="{FF2B5EF4-FFF2-40B4-BE49-F238E27FC236}">
                  <a16:creationId xmlns:a16="http://schemas.microsoft.com/office/drawing/2014/main" id="{AD9D06B1-FC19-4699-AC46-2772B741CC0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2" name="Picture 16">
              <a:extLst>
                <a:ext uri="{FF2B5EF4-FFF2-40B4-BE49-F238E27FC236}">
                  <a16:creationId xmlns:a16="http://schemas.microsoft.com/office/drawing/2014/main" id="{C254A61D-6148-4BA5-96D7-1BE2C9BB55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3" name="Picture 17">
              <a:extLst>
                <a:ext uri="{FF2B5EF4-FFF2-40B4-BE49-F238E27FC236}">
                  <a16:creationId xmlns:a16="http://schemas.microsoft.com/office/drawing/2014/main" id="{E8D89ADA-8D63-45F8-B24C-DD42F5147F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4" name="Picture 18">
              <a:extLst>
                <a:ext uri="{FF2B5EF4-FFF2-40B4-BE49-F238E27FC236}">
                  <a16:creationId xmlns:a16="http://schemas.microsoft.com/office/drawing/2014/main" id="{F06CB1C1-E4D7-4411-9884-4EAF2B8C17C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5" name="Picture 19">
              <a:extLst>
                <a:ext uri="{FF2B5EF4-FFF2-40B4-BE49-F238E27FC236}">
                  <a16:creationId xmlns:a16="http://schemas.microsoft.com/office/drawing/2014/main" id="{66BF263A-68F8-42E5-96F5-6D4AA6F311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6" name="Picture 20">
              <a:extLst>
                <a:ext uri="{FF2B5EF4-FFF2-40B4-BE49-F238E27FC236}">
                  <a16:creationId xmlns:a16="http://schemas.microsoft.com/office/drawing/2014/main" id="{EEB3A310-38AE-4B6E-9E46-44B9CA3BC2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7" name="Picture 21">
              <a:extLst>
                <a:ext uri="{FF2B5EF4-FFF2-40B4-BE49-F238E27FC236}">
                  <a16:creationId xmlns:a16="http://schemas.microsoft.com/office/drawing/2014/main" id="{797395BA-1C1E-4A95-9127-13C1911EB8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8" name="Picture 22">
              <a:extLst>
                <a:ext uri="{FF2B5EF4-FFF2-40B4-BE49-F238E27FC236}">
                  <a16:creationId xmlns:a16="http://schemas.microsoft.com/office/drawing/2014/main" id="{2317AFA9-C166-48B1-835F-79DFCB3C96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9" name="Picture 23">
              <a:extLst>
                <a:ext uri="{FF2B5EF4-FFF2-40B4-BE49-F238E27FC236}">
                  <a16:creationId xmlns:a16="http://schemas.microsoft.com/office/drawing/2014/main" id="{0CEB0A4D-901C-4406-98A1-0D9FE9CC39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60" name="Group 56">
            <a:extLst>
              <a:ext uri="{FF2B5EF4-FFF2-40B4-BE49-F238E27FC236}">
                <a16:creationId xmlns:a16="http://schemas.microsoft.com/office/drawing/2014/main" id="{ABBEA198-BA2E-4231-813A-66CE4BCC0447}"/>
              </a:ext>
            </a:extLst>
          </p:cNvPr>
          <p:cNvGrpSpPr/>
          <p:nvPr/>
        </p:nvGrpSpPr>
        <p:grpSpPr>
          <a:xfrm>
            <a:off x="2402364" y="1957275"/>
            <a:ext cx="1539560" cy="171967"/>
            <a:chOff x="7746380" y="2949426"/>
            <a:chExt cx="2188691" cy="244475"/>
          </a:xfrm>
        </p:grpSpPr>
        <p:pic>
          <p:nvPicPr>
            <p:cNvPr id="261" name="Picture 14">
              <a:extLst>
                <a:ext uri="{FF2B5EF4-FFF2-40B4-BE49-F238E27FC236}">
                  <a16:creationId xmlns:a16="http://schemas.microsoft.com/office/drawing/2014/main" id="{D8DAA419-29C2-4E93-916D-92CCDB11921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2" name="Picture 15">
              <a:extLst>
                <a:ext uri="{FF2B5EF4-FFF2-40B4-BE49-F238E27FC236}">
                  <a16:creationId xmlns:a16="http://schemas.microsoft.com/office/drawing/2014/main" id="{37E66B89-D8CD-4FEE-B0F1-EE08F78C88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3" name="Picture 16">
              <a:extLst>
                <a:ext uri="{FF2B5EF4-FFF2-40B4-BE49-F238E27FC236}">
                  <a16:creationId xmlns:a16="http://schemas.microsoft.com/office/drawing/2014/main" id="{4856980E-8C51-44B0-8C4C-F9804FF6CD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4" name="Picture 17">
              <a:extLst>
                <a:ext uri="{FF2B5EF4-FFF2-40B4-BE49-F238E27FC236}">
                  <a16:creationId xmlns:a16="http://schemas.microsoft.com/office/drawing/2014/main" id="{DAEE85E7-AB1D-4C13-851C-0D61652F30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5" name="Picture 18">
              <a:extLst>
                <a:ext uri="{FF2B5EF4-FFF2-40B4-BE49-F238E27FC236}">
                  <a16:creationId xmlns:a16="http://schemas.microsoft.com/office/drawing/2014/main" id="{C5CF3D98-F006-432B-AAA2-981E56CE75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6" name="Picture 19">
              <a:extLst>
                <a:ext uri="{FF2B5EF4-FFF2-40B4-BE49-F238E27FC236}">
                  <a16:creationId xmlns:a16="http://schemas.microsoft.com/office/drawing/2014/main" id="{E560AA2B-1C74-4A51-807B-D4DBD4CCF9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7" name="Picture 20">
              <a:extLst>
                <a:ext uri="{FF2B5EF4-FFF2-40B4-BE49-F238E27FC236}">
                  <a16:creationId xmlns:a16="http://schemas.microsoft.com/office/drawing/2014/main" id="{590CA663-4920-4516-BC1C-F315C788F4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8" name="Picture 21">
              <a:extLst>
                <a:ext uri="{FF2B5EF4-FFF2-40B4-BE49-F238E27FC236}">
                  <a16:creationId xmlns:a16="http://schemas.microsoft.com/office/drawing/2014/main" id="{C4599AB8-FB36-4800-9F78-1C85E492211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9" name="Picture 22">
              <a:extLst>
                <a:ext uri="{FF2B5EF4-FFF2-40B4-BE49-F238E27FC236}">
                  <a16:creationId xmlns:a16="http://schemas.microsoft.com/office/drawing/2014/main" id="{5104A901-A422-4B9D-96D9-1E596DBD2C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0" name="Picture 23">
              <a:extLst>
                <a:ext uri="{FF2B5EF4-FFF2-40B4-BE49-F238E27FC236}">
                  <a16:creationId xmlns:a16="http://schemas.microsoft.com/office/drawing/2014/main" id="{DF125FAF-F937-455C-8FEC-0812EA1DD0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71" name="Group 56">
            <a:extLst>
              <a:ext uri="{FF2B5EF4-FFF2-40B4-BE49-F238E27FC236}">
                <a16:creationId xmlns:a16="http://schemas.microsoft.com/office/drawing/2014/main" id="{75B2E44E-E2BF-44D2-8602-3F657E47590A}"/>
              </a:ext>
            </a:extLst>
          </p:cNvPr>
          <p:cNvGrpSpPr/>
          <p:nvPr/>
        </p:nvGrpSpPr>
        <p:grpSpPr>
          <a:xfrm>
            <a:off x="2402364" y="2406517"/>
            <a:ext cx="1539560" cy="171967"/>
            <a:chOff x="7746380" y="2949426"/>
            <a:chExt cx="2188691" cy="244475"/>
          </a:xfrm>
        </p:grpSpPr>
        <p:pic>
          <p:nvPicPr>
            <p:cNvPr id="272" name="Picture 14">
              <a:extLst>
                <a:ext uri="{FF2B5EF4-FFF2-40B4-BE49-F238E27FC236}">
                  <a16:creationId xmlns:a16="http://schemas.microsoft.com/office/drawing/2014/main" id="{FEE8EF90-AEC5-4D8A-BB84-50DDF71E9B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3" name="Picture 15">
              <a:extLst>
                <a:ext uri="{FF2B5EF4-FFF2-40B4-BE49-F238E27FC236}">
                  <a16:creationId xmlns:a16="http://schemas.microsoft.com/office/drawing/2014/main" id="{F9E7E052-A0D8-4178-9FAC-FB347AD2851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4" name="Picture 16">
              <a:extLst>
                <a:ext uri="{FF2B5EF4-FFF2-40B4-BE49-F238E27FC236}">
                  <a16:creationId xmlns:a16="http://schemas.microsoft.com/office/drawing/2014/main" id="{81B20986-E4A1-4E17-A3CC-75D6FD878F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5" name="Picture 17">
              <a:extLst>
                <a:ext uri="{FF2B5EF4-FFF2-40B4-BE49-F238E27FC236}">
                  <a16:creationId xmlns:a16="http://schemas.microsoft.com/office/drawing/2014/main" id="{AADCA447-B366-4656-A3FA-FB846B37F2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6" name="Picture 18">
              <a:extLst>
                <a:ext uri="{FF2B5EF4-FFF2-40B4-BE49-F238E27FC236}">
                  <a16:creationId xmlns:a16="http://schemas.microsoft.com/office/drawing/2014/main" id="{E32260A5-0F2F-473C-BC88-5D7EF9B4A5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7" name="Picture 19">
              <a:extLst>
                <a:ext uri="{FF2B5EF4-FFF2-40B4-BE49-F238E27FC236}">
                  <a16:creationId xmlns:a16="http://schemas.microsoft.com/office/drawing/2014/main" id="{45D61891-21BD-4A41-9F09-89307FD68D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8" name="Picture 20">
              <a:extLst>
                <a:ext uri="{FF2B5EF4-FFF2-40B4-BE49-F238E27FC236}">
                  <a16:creationId xmlns:a16="http://schemas.microsoft.com/office/drawing/2014/main" id="{9F852423-7C63-4480-8B0C-9EFB35A5AA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9" name="Picture 21">
              <a:extLst>
                <a:ext uri="{FF2B5EF4-FFF2-40B4-BE49-F238E27FC236}">
                  <a16:creationId xmlns:a16="http://schemas.microsoft.com/office/drawing/2014/main" id="{C97C7636-0AA2-411E-A733-0DA082C9CB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0" name="Picture 22">
              <a:extLst>
                <a:ext uri="{FF2B5EF4-FFF2-40B4-BE49-F238E27FC236}">
                  <a16:creationId xmlns:a16="http://schemas.microsoft.com/office/drawing/2014/main" id="{E88CF31B-7993-40EC-8D94-8076DE10DC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1" name="Picture 23">
              <a:extLst>
                <a:ext uri="{FF2B5EF4-FFF2-40B4-BE49-F238E27FC236}">
                  <a16:creationId xmlns:a16="http://schemas.microsoft.com/office/drawing/2014/main" id="{29C9048B-52D5-42E0-A671-89DB0EE267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82" name="Group 56">
            <a:extLst>
              <a:ext uri="{FF2B5EF4-FFF2-40B4-BE49-F238E27FC236}">
                <a16:creationId xmlns:a16="http://schemas.microsoft.com/office/drawing/2014/main" id="{018CE04F-4656-4672-8118-B952E936644A}"/>
              </a:ext>
            </a:extLst>
          </p:cNvPr>
          <p:cNvGrpSpPr/>
          <p:nvPr/>
        </p:nvGrpSpPr>
        <p:grpSpPr>
          <a:xfrm>
            <a:off x="2399138" y="2862811"/>
            <a:ext cx="1539560" cy="171967"/>
            <a:chOff x="7746380" y="2949426"/>
            <a:chExt cx="2188691" cy="244475"/>
          </a:xfrm>
        </p:grpSpPr>
        <p:pic>
          <p:nvPicPr>
            <p:cNvPr id="283" name="Picture 14">
              <a:extLst>
                <a:ext uri="{FF2B5EF4-FFF2-40B4-BE49-F238E27FC236}">
                  <a16:creationId xmlns:a16="http://schemas.microsoft.com/office/drawing/2014/main" id="{5D653CBD-95A4-487F-94B0-A5A4B67876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4" name="Picture 15">
              <a:extLst>
                <a:ext uri="{FF2B5EF4-FFF2-40B4-BE49-F238E27FC236}">
                  <a16:creationId xmlns:a16="http://schemas.microsoft.com/office/drawing/2014/main" id="{74107C91-FD78-4127-9126-3AE2CD4C6A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5" name="Picture 16">
              <a:extLst>
                <a:ext uri="{FF2B5EF4-FFF2-40B4-BE49-F238E27FC236}">
                  <a16:creationId xmlns:a16="http://schemas.microsoft.com/office/drawing/2014/main" id="{5A6AD462-8C47-4FE7-8CB8-2FD1B8C8BE6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6" name="Picture 17">
              <a:extLst>
                <a:ext uri="{FF2B5EF4-FFF2-40B4-BE49-F238E27FC236}">
                  <a16:creationId xmlns:a16="http://schemas.microsoft.com/office/drawing/2014/main" id="{F6A79A86-3BCB-406F-9039-02E04EF4179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7" name="Picture 18">
              <a:extLst>
                <a:ext uri="{FF2B5EF4-FFF2-40B4-BE49-F238E27FC236}">
                  <a16:creationId xmlns:a16="http://schemas.microsoft.com/office/drawing/2014/main" id="{C5980689-C8E1-4E05-9BB5-8E62CAC448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8" name="Picture 19">
              <a:extLst>
                <a:ext uri="{FF2B5EF4-FFF2-40B4-BE49-F238E27FC236}">
                  <a16:creationId xmlns:a16="http://schemas.microsoft.com/office/drawing/2014/main" id="{DADE0B9E-9836-4B0F-B264-32336789FC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9" name="Picture 20">
              <a:extLst>
                <a:ext uri="{FF2B5EF4-FFF2-40B4-BE49-F238E27FC236}">
                  <a16:creationId xmlns:a16="http://schemas.microsoft.com/office/drawing/2014/main" id="{5001ADB1-92FD-45A1-B76C-8D23368946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0" name="Picture 21">
              <a:extLst>
                <a:ext uri="{FF2B5EF4-FFF2-40B4-BE49-F238E27FC236}">
                  <a16:creationId xmlns:a16="http://schemas.microsoft.com/office/drawing/2014/main" id="{A554495F-4B15-4492-9E8B-C1FA4BAFFC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1" name="Picture 22">
              <a:extLst>
                <a:ext uri="{FF2B5EF4-FFF2-40B4-BE49-F238E27FC236}">
                  <a16:creationId xmlns:a16="http://schemas.microsoft.com/office/drawing/2014/main" id="{95B1954B-CD74-4D76-9C2D-9C88E11614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2" name="Picture 23">
              <a:extLst>
                <a:ext uri="{FF2B5EF4-FFF2-40B4-BE49-F238E27FC236}">
                  <a16:creationId xmlns:a16="http://schemas.microsoft.com/office/drawing/2014/main" id="{C90F2DDF-360C-48E4-9016-8CC44DE4D6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93" name="Group 56">
            <a:extLst>
              <a:ext uri="{FF2B5EF4-FFF2-40B4-BE49-F238E27FC236}">
                <a16:creationId xmlns:a16="http://schemas.microsoft.com/office/drawing/2014/main" id="{99EB49E9-7768-4F74-8378-8EACFEC44953}"/>
              </a:ext>
            </a:extLst>
          </p:cNvPr>
          <p:cNvGrpSpPr/>
          <p:nvPr/>
        </p:nvGrpSpPr>
        <p:grpSpPr>
          <a:xfrm>
            <a:off x="2402364" y="3308061"/>
            <a:ext cx="1539560" cy="171967"/>
            <a:chOff x="7746380" y="2949426"/>
            <a:chExt cx="2188691" cy="244475"/>
          </a:xfrm>
        </p:grpSpPr>
        <p:pic>
          <p:nvPicPr>
            <p:cNvPr id="294" name="Picture 14">
              <a:extLst>
                <a:ext uri="{FF2B5EF4-FFF2-40B4-BE49-F238E27FC236}">
                  <a16:creationId xmlns:a16="http://schemas.microsoft.com/office/drawing/2014/main" id="{7E90FE5B-581B-4304-878B-74C1F84A44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5" name="Picture 15">
              <a:extLst>
                <a:ext uri="{FF2B5EF4-FFF2-40B4-BE49-F238E27FC236}">
                  <a16:creationId xmlns:a16="http://schemas.microsoft.com/office/drawing/2014/main" id="{4C7EE6E2-C937-4323-A628-8D8E374A35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6" name="Picture 16">
              <a:extLst>
                <a:ext uri="{FF2B5EF4-FFF2-40B4-BE49-F238E27FC236}">
                  <a16:creationId xmlns:a16="http://schemas.microsoft.com/office/drawing/2014/main" id="{5431AF3A-7332-414E-BD15-A32982F2FF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7" name="Picture 17">
              <a:extLst>
                <a:ext uri="{FF2B5EF4-FFF2-40B4-BE49-F238E27FC236}">
                  <a16:creationId xmlns:a16="http://schemas.microsoft.com/office/drawing/2014/main" id="{8887CCD9-1277-44E2-B204-6465D95DC0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8" name="Picture 18">
              <a:extLst>
                <a:ext uri="{FF2B5EF4-FFF2-40B4-BE49-F238E27FC236}">
                  <a16:creationId xmlns:a16="http://schemas.microsoft.com/office/drawing/2014/main" id="{D8733173-D9C3-4C3F-B215-3C774163CD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9" name="Picture 19">
              <a:extLst>
                <a:ext uri="{FF2B5EF4-FFF2-40B4-BE49-F238E27FC236}">
                  <a16:creationId xmlns:a16="http://schemas.microsoft.com/office/drawing/2014/main" id="{967F81B0-B9B0-4CCC-904D-69AA5A9F74C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0" name="Picture 20">
              <a:extLst>
                <a:ext uri="{FF2B5EF4-FFF2-40B4-BE49-F238E27FC236}">
                  <a16:creationId xmlns:a16="http://schemas.microsoft.com/office/drawing/2014/main" id="{99394E67-D35B-4B27-9B03-9E1EAF8A773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1" name="Picture 21">
              <a:extLst>
                <a:ext uri="{FF2B5EF4-FFF2-40B4-BE49-F238E27FC236}">
                  <a16:creationId xmlns:a16="http://schemas.microsoft.com/office/drawing/2014/main" id="{6EC36937-7DC9-46F6-8B80-38AEA3202A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2" name="Picture 22">
              <a:extLst>
                <a:ext uri="{FF2B5EF4-FFF2-40B4-BE49-F238E27FC236}">
                  <a16:creationId xmlns:a16="http://schemas.microsoft.com/office/drawing/2014/main" id="{0EC85289-22CB-4EFD-8F43-289E05366F8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3" name="Picture 23">
              <a:extLst>
                <a:ext uri="{FF2B5EF4-FFF2-40B4-BE49-F238E27FC236}">
                  <a16:creationId xmlns:a16="http://schemas.microsoft.com/office/drawing/2014/main" id="{F8647950-A74E-4981-A3B4-C9D70461D8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04" name="Group 56">
            <a:extLst>
              <a:ext uri="{FF2B5EF4-FFF2-40B4-BE49-F238E27FC236}">
                <a16:creationId xmlns:a16="http://schemas.microsoft.com/office/drawing/2014/main" id="{6E8815A4-EA5C-40E6-AE84-9B970DA8B66F}"/>
              </a:ext>
            </a:extLst>
          </p:cNvPr>
          <p:cNvGrpSpPr/>
          <p:nvPr/>
        </p:nvGrpSpPr>
        <p:grpSpPr>
          <a:xfrm>
            <a:off x="2398959" y="3753311"/>
            <a:ext cx="1539560" cy="171967"/>
            <a:chOff x="7746380" y="2949426"/>
            <a:chExt cx="2188691" cy="244475"/>
          </a:xfrm>
        </p:grpSpPr>
        <p:pic>
          <p:nvPicPr>
            <p:cNvPr id="305" name="Picture 14">
              <a:extLst>
                <a:ext uri="{FF2B5EF4-FFF2-40B4-BE49-F238E27FC236}">
                  <a16:creationId xmlns:a16="http://schemas.microsoft.com/office/drawing/2014/main" id="{8F3B9B6F-610F-402A-904E-5C20CD0E4EC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6" name="Picture 15">
              <a:extLst>
                <a:ext uri="{FF2B5EF4-FFF2-40B4-BE49-F238E27FC236}">
                  <a16:creationId xmlns:a16="http://schemas.microsoft.com/office/drawing/2014/main" id="{0F5D42D8-D751-4474-8CB2-5ABF19FA40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7" name="Picture 16">
              <a:extLst>
                <a:ext uri="{FF2B5EF4-FFF2-40B4-BE49-F238E27FC236}">
                  <a16:creationId xmlns:a16="http://schemas.microsoft.com/office/drawing/2014/main" id="{2991559E-802D-4F81-9A6B-6F726A9F1F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8" name="Picture 17">
              <a:extLst>
                <a:ext uri="{FF2B5EF4-FFF2-40B4-BE49-F238E27FC236}">
                  <a16:creationId xmlns:a16="http://schemas.microsoft.com/office/drawing/2014/main" id="{A9754E28-732C-4B96-A0DA-5AE3E0920B1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9" name="Picture 18">
              <a:extLst>
                <a:ext uri="{FF2B5EF4-FFF2-40B4-BE49-F238E27FC236}">
                  <a16:creationId xmlns:a16="http://schemas.microsoft.com/office/drawing/2014/main" id="{97B8055E-FADE-4B02-8CA7-CB6D5A29D5A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0" name="Picture 19">
              <a:extLst>
                <a:ext uri="{FF2B5EF4-FFF2-40B4-BE49-F238E27FC236}">
                  <a16:creationId xmlns:a16="http://schemas.microsoft.com/office/drawing/2014/main" id="{3327E22B-FE67-4EE0-84E8-F7EAF2EB39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1" name="Picture 20">
              <a:extLst>
                <a:ext uri="{FF2B5EF4-FFF2-40B4-BE49-F238E27FC236}">
                  <a16:creationId xmlns:a16="http://schemas.microsoft.com/office/drawing/2014/main" id="{65F04CF6-EC8E-453D-9B48-01BA3F2325F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2" name="Picture 21">
              <a:extLst>
                <a:ext uri="{FF2B5EF4-FFF2-40B4-BE49-F238E27FC236}">
                  <a16:creationId xmlns:a16="http://schemas.microsoft.com/office/drawing/2014/main" id="{C74A10B5-D7AD-41FE-985C-4B8C018CD4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3" name="Picture 22">
              <a:extLst>
                <a:ext uri="{FF2B5EF4-FFF2-40B4-BE49-F238E27FC236}">
                  <a16:creationId xmlns:a16="http://schemas.microsoft.com/office/drawing/2014/main" id="{8669948C-CC7A-4CF5-9EE1-38D69DB021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4" name="Picture 23">
              <a:extLst>
                <a:ext uri="{FF2B5EF4-FFF2-40B4-BE49-F238E27FC236}">
                  <a16:creationId xmlns:a16="http://schemas.microsoft.com/office/drawing/2014/main" id="{8D1072E2-8D2D-4175-9A25-80491933D45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15" name="Group 56">
            <a:extLst>
              <a:ext uri="{FF2B5EF4-FFF2-40B4-BE49-F238E27FC236}">
                <a16:creationId xmlns:a16="http://schemas.microsoft.com/office/drawing/2014/main" id="{A7483D48-E7C5-4016-8CBA-0B5348CA3DD9}"/>
              </a:ext>
            </a:extLst>
          </p:cNvPr>
          <p:cNvGrpSpPr/>
          <p:nvPr/>
        </p:nvGrpSpPr>
        <p:grpSpPr>
          <a:xfrm>
            <a:off x="2402364" y="4198561"/>
            <a:ext cx="1539560" cy="171967"/>
            <a:chOff x="7746380" y="2949426"/>
            <a:chExt cx="2188691" cy="244475"/>
          </a:xfrm>
        </p:grpSpPr>
        <p:pic>
          <p:nvPicPr>
            <p:cNvPr id="316" name="Picture 14">
              <a:extLst>
                <a:ext uri="{FF2B5EF4-FFF2-40B4-BE49-F238E27FC236}">
                  <a16:creationId xmlns:a16="http://schemas.microsoft.com/office/drawing/2014/main" id="{1AD7284B-C1F0-4C46-A10D-9CE0D3B89F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7" name="Picture 15">
              <a:extLst>
                <a:ext uri="{FF2B5EF4-FFF2-40B4-BE49-F238E27FC236}">
                  <a16:creationId xmlns:a16="http://schemas.microsoft.com/office/drawing/2014/main" id="{1D79B265-9FA4-468C-8FBE-A8EC04BE1F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8" name="Picture 16">
              <a:extLst>
                <a:ext uri="{FF2B5EF4-FFF2-40B4-BE49-F238E27FC236}">
                  <a16:creationId xmlns:a16="http://schemas.microsoft.com/office/drawing/2014/main" id="{6A8719A2-8336-43D2-8C6A-BA41A60F169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9" name="Picture 17">
              <a:extLst>
                <a:ext uri="{FF2B5EF4-FFF2-40B4-BE49-F238E27FC236}">
                  <a16:creationId xmlns:a16="http://schemas.microsoft.com/office/drawing/2014/main" id="{582DA7F5-A97A-48B8-A642-AFB153AAC5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0" name="Picture 18">
              <a:extLst>
                <a:ext uri="{FF2B5EF4-FFF2-40B4-BE49-F238E27FC236}">
                  <a16:creationId xmlns:a16="http://schemas.microsoft.com/office/drawing/2014/main" id="{952BF278-1700-4F8F-8BF4-EBCEC1A0AA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1" name="Picture 19">
              <a:extLst>
                <a:ext uri="{FF2B5EF4-FFF2-40B4-BE49-F238E27FC236}">
                  <a16:creationId xmlns:a16="http://schemas.microsoft.com/office/drawing/2014/main" id="{A0D2D84A-16BE-4416-889B-6A1BA1BE28C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2" name="Picture 20">
              <a:extLst>
                <a:ext uri="{FF2B5EF4-FFF2-40B4-BE49-F238E27FC236}">
                  <a16:creationId xmlns:a16="http://schemas.microsoft.com/office/drawing/2014/main" id="{5F84B71C-6077-4F00-9872-89799506196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3" name="Picture 21">
              <a:extLst>
                <a:ext uri="{FF2B5EF4-FFF2-40B4-BE49-F238E27FC236}">
                  <a16:creationId xmlns:a16="http://schemas.microsoft.com/office/drawing/2014/main" id="{867E4917-F628-46B5-A42C-7F282AD6F3D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4" name="Picture 22">
              <a:extLst>
                <a:ext uri="{FF2B5EF4-FFF2-40B4-BE49-F238E27FC236}">
                  <a16:creationId xmlns:a16="http://schemas.microsoft.com/office/drawing/2014/main" id="{49E996F3-BCBE-4F88-A26D-1E80789BDD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5" name="Picture 23">
              <a:extLst>
                <a:ext uri="{FF2B5EF4-FFF2-40B4-BE49-F238E27FC236}">
                  <a16:creationId xmlns:a16="http://schemas.microsoft.com/office/drawing/2014/main" id="{54C64F92-C806-473F-961F-764C3356E4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26" name="Group 56">
            <a:extLst>
              <a:ext uri="{FF2B5EF4-FFF2-40B4-BE49-F238E27FC236}">
                <a16:creationId xmlns:a16="http://schemas.microsoft.com/office/drawing/2014/main" id="{A2AA8EA5-CC39-431F-9E84-36A3FB7EA3FA}"/>
              </a:ext>
            </a:extLst>
          </p:cNvPr>
          <p:cNvGrpSpPr/>
          <p:nvPr/>
        </p:nvGrpSpPr>
        <p:grpSpPr>
          <a:xfrm>
            <a:off x="2405481" y="4643811"/>
            <a:ext cx="1539560" cy="171967"/>
            <a:chOff x="7746380" y="2949426"/>
            <a:chExt cx="2188691" cy="244475"/>
          </a:xfrm>
        </p:grpSpPr>
        <p:pic>
          <p:nvPicPr>
            <p:cNvPr id="327" name="Picture 14">
              <a:extLst>
                <a:ext uri="{FF2B5EF4-FFF2-40B4-BE49-F238E27FC236}">
                  <a16:creationId xmlns:a16="http://schemas.microsoft.com/office/drawing/2014/main" id="{D154E58D-E65C-443B-8185-70A93F65A2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8" name="Picture 15">
              <a:extLst>
                <a:ext uri="{FF2B5EF4-FFF2-40B4-BE49-F238E27FC236}">
                  <a16:creationId xmlns:a16="http://schemas.microsoft.com/office/drawing/2014/main" id="{CA68CE5B-AFB2-4210-8E46-5D40CD620C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9" name="Picture 16">
              <a:extLst>
                <a:ext uri="{FF2B5EF4-FFF2-40B4-BE49-F238E27FC236}">
                  <a16:creationId xmlns:a16="http://schemas.microsoft.com/office/drawing/2014/main" id="{7605912D-D6FC-4F89-A139-D86B4845E5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0" name="Picture 17">
              <a:extLst>
                <a:ext uri="{FF2B5EF4-FFF2-40B4-BE49-F238E27FC236}">
                  <a16:creationId xmlns:a16="http://schemas.microsoft.com/office/drawing/2014/main" id="{4F2A23E5-6E86-4398-B6EC-4E22D9EFB4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1" name="Picture 18">
              <a:extLst>
                <a:ext uri="{FF2B5EF4-FFF2-40B4-BE49-F238E27FC236}">
                  <a16:creationId xmlns:a16="http://schemas.microsoft.com/office/drawing/2014/main" id="{010DB1E6-57D7-473A-B989-B6CAE0250E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2" name="Picture 19">
              <a:extLst>
                <a:ext uri="{FF2B5EF4-FFF2-40B4-BE49-F238E27FC236}">
                  <a16:creationId xmlns:a16="http://schemas.microsoft.com/office/drawing/2014/main" id="{B63F55A8-C41A-47F6-B972-493ED4B594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3" name="Picture 20">
              <a:extLst>
                <a:ext uri="{FF2B5EF4-FFF2-40B4-BE49-F238E27FC236}">
                  <a16:creationId xmlns:a16="http://schemas.microsoft.com/office/drawing/2014/main" id="{788C12F9-FC24-4E11-B313-865C691F4BB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4" name="Picture 21">
              <a:extLst>
                <a:ext uri="{FF2B5EF4-FFF2-40B4-BE49-F238E27FC236}">
                  <a16:creationId xmlns:a16="http://schemas.microsoft.com/office/drawing/2014/main" id="{74D1A290-2337-4443-9CAE-45398450D6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5" name="Picture 22">
              <a:extLst>
                <a:ext uri="{FF2B5EF4-FFF2-40B4-BE49-F238E27FC236}">
                  <a16:creationId xmlns:a16="http://schemas.microsoft.com/office/drawing/2014/main" id="{84BD018B-9E4A-4A6D-91EF-84828DA61E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6" name="Picture 23">
              <a:extLst>
                <a:ext uri="{FF2B5EF4-FFF2-40B4-BE49-F238E27FC236}">
                  <a16:creationId xmlns:a16="http://schemas.microsoft.com/office/drawing/2014/main" id="{E1761315-F966-45BC-BD45-B5109327A7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37" name="Group 56">
            <a:extLst>
              <a:ext uri="{FF2B5EF4-FFF2-40B4-BE49-F238E27FC236}">
                <a16:creationId xmlns:a16="http://schemas.microsoft.com/office/drawing/2014/main" id="{5D542DEA-604D-4DBF-904D-AE5356D21F25}"/>
              </a:ext>
            </a:extLst>
          </p:cNvPr>
          <p:cNvGrpSpPr/>
          <p:nvPr/>
        </p:nvGrpSpPr>
        <p:grpSpPr>
          <a:xfrm>
            <a:off x="2401093" y="5089061"/>
            <a:ext cx="1539560" cy="171967"/>
            <a:chOff x="7746380" y="2949426"/>
            <a:chExt cx="2188691" cy="244475"/>
          </a:xfrm>
        </p:grpSpPr>
        <p:pic>
          <p:nvPicPr>
            <p:cNvPr id="338" name="Picture 14">
              <a:extLst>
                <a:ext uri="{FF2B5EF4-FFF2-40B4-BE49-F238E27FC236}">
                  <a16:creationId xmlns:a16="http://schemas.microsoft.com/office/drawing/2014/main" id="{50EE7130-E119-448B-AB47-572209A3F6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9" name="Picture 15">
              <a:extLst>
                <a:ext uri="{FF2B5EF4-FFF2-40B4-BE49-F238E27FC236}">
                  <a16:creationId xmlns:a16="http://schemas.microsoft.com/office/drawing/2014/main" id="{7D26878F-CB92-4347-89DE-1AE7A16EB4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0" name="Picture 16">
              <a:extLst>
                <a:ext uri="{FF2B5EF4-FFF2-40B4-BE49-F238E27FC236}">
                  <a16:creationId xmlns:a16="http://schemas.microsoft.com/office/drawing/2014/main" id="{C828F4A2-F73E-4E3C-A530-02BEACB18B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1" name="Picture 17">
              <a:extLst>
                <a:ext uri="{FF2B5EF4-FFF2-40B4-BE49-F238E27FC236}">
                  <a16:creationId xmlns:a16="http://schemas.microsoft.com/office/drawing/2014/main" id="{C6F20E58-0021-47D0-94AB-46570F40A7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2" name="Picture 18">
              <a:extLst>
                <a:ext uri="{FF2B5EF4-FFF2-40B4-BE49-F238E27FC236}">
                  <a16:creationId xmlns:a16="http://schemas.microsoft.com/office/drawing/2014/main" id="{315BB1A9-2E43-45AC-BD73-1DEA8F1153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3" name="Picture 19">
              <a:extLst>
                <a:ext uri="{FF2B5EF4-FFF2-40B4-BE49-F238E27FC236}">
                  <a16:creationId xmlns:a16="http://schemas.microsoft.com/office/drawing/2014/main" id="{A06A73A4-FA2C-470E-99F5-773D0A39D93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4" name="Picture 20">
              <a:extLst>
                <a:ext uri="{FF2B5EF4-FFF2-40B4-BE49-F238E27FC236}">
                  <a16:creationId xmlns:a16="http://schemas.microsoft.com/office/drawing/2014/main" id="{DB7EAF78-076A-44F2-ABDB-80339B27DEF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5" name="Picture 21">
              <a:extLst>
                <a:ext uri="{FF2B5EF4-FFF2-40B4-BE49-F238E27FC236}">
                  <a16:creationId xmlns:a16="http://schemas.microsoft.com/office/drawing/2014/main" id="{552C71EE-A05C-4138-AF84-E33D2345BD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6" name="Picture 22">
              <a:extLst>
                <a:ext uri="{FF2B5EF4-FFF2-40B4-BE49-F238E27FC236}">
                  <a16:creationId xmlns:a16="http://schemas.microsoft.com/office/drawing/2014/main" id="{73F77789-E8FA-4EA7-AAF8-2CD9D99BC2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7" name="Picture 23">
              <a:extLst>
                <a:ext uri="{FF2B5EF4-FFF2-40B4-BE49-F238E27FC236}">
                  <a16:creationId xmlns:a16="http://schemas.microsoft.com/office/drawing/2014/main" id="{AB6FD158-5B8A-42FD-8794-401FC55F02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48" name="Group 56">
            <a:extLst>
              <a:ext uri="{FF2B5EF4-FFF2-40B4-BE49-F238E27FC236}">
                <a16:creationId xmlns:a16="http://schemas.microsoft.com/office/drawing/2014/main" id="{D555D264-25B0-40DB-9871-868B97CA0101}"/>
              </a:ext>
            </a:extLst>
          </p:cNvPr>
          <p:cNvGrpSpPr/>
          <p:nvPr/>
        </p:nvGrpSpPr>
        <p:grpSpPr>
          <a:xfrm>
            <a:off x="2398519" y="5521012"/>
            <a:ext cx="1539560" cy="171967"/>
            <a:chOff x="7746380" y="2949426"/>
            <a:chExt cx="2188691" cy="244475"/>
          </a:xfrm>
        </p:grpSpPr>
        <p:pic>
          <p:nvPicPr>
            <p:cNvPr id="349" name="Picture 14">
              <a:extLst>
                <a:ext uri="{FF2B5EF4-FFF2-40B4-BE49-F238E27FC236}">
                  <a16:creationId xmlns:a16="http://schemas.microsoft.com/office/drawing/2014/main" id="{8B6D37A3-3C90-4080-8B82-AB505801F3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0" name="Picture 15">
              <a:extLst>
                <a:ext uri="{FF2B5EF4-FFF2-40B4-BE49-F238E27FC236}">
                  <a16:creationId xmlns:a16="http://schemas.microsoft.com/office/drawing/2014/main" id="{DA8D7950-C215-4E65-907E-264FF356653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1" name="Picture 16">
              <a:extLst>
                <a:ext uri="{FF2B5EF4-FFF2-40B4-BE49-F238E27FC236}">
                  <a16:creationId xmlns:a16="http://schemas.microsoft.com/office/drawing/2014/main" id="{23686C21-B6DE-401F-BBD5-CE2EEAA2A5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2" name="Picture 17">
              <a:extLst>
                <a:ext uri="{FF2B5EF4-FFF2-40B4-BE49-F238E27FC236}">
                  <a16:creationId xmlns:a16="http://schemas.microsoft.com/office/drawing/2014/main" id="{6148FB92-4145-42E8-A790-CC7DB40462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3" name="Picture 18">
              <a:extLst>
                <a:ext uri="{FF2B5EF4-FFF2-40B4-BE49-F238E27FC236}">
                  <a16:creationId xmlns:a16="http://schemas.microsoft.com/office/drawing/2014/main" id="{A6B67918-777F-4EE7-82CA-C67B93FC34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4" name="Picture 19">
              <a:extLst>
                <a:ext uri="{FF2B5EF4-FFF2-40B4-BE49-F238E27FC236}">
                  <a16:creationId xmlns:a16="http://schemas.microsoft.com/office/drawing/2014/main" id="{EFFD5494-CEDA-4FEE-9DE9-DE8F74188D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5" name="Picture 20">
              <a:extLst>
                <a:ext uri="{FF2B5EF4-FFF2-40B4-BE49-F238E27FC236}">
                  <a16:creationId xmlns:a16="http://schemas.microsoft.com/office/drawing/2014/main" id="{CB470347-E7D9-4B28-9333-CD1781C9BB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6" name="Picture 21">
              <a:extLst>
                <a:ext uri="{FF2B5EF4-FFF2-40B4-BE49-F238E27FC236}">
                  <a16:creationId xmlns:a16="http://schemas.microsoft.com/office/drawing/2014/main" id="{92A107EC-FDE8-4C4C-A0AE-EF5E0E64DF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7" name="Picture 22">
              <a:extLst>
                <a:ext uri="{FF2B5EF4-FFF2-40B4-BE49-F238E27FC236}">
                  <a16:creationId xmlns:a16="http://schemas.microsoft.com/office/drawing/2014/main" id="{615D95C4-86CE-418C-B868-90C5A03EEC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8" name="Picture 23">
              <a:extLst>
                <a:ext uri="{FF2B5EF4-FFF2-40B4-BE49-F238E27FC236}">
                  <a16:creationId xmlns:a16="http://schemas.microsoft.com/office/drawing/2014/main" id="{DC03017E-909F-41FA-AA8D-0FB796BCB5A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59" name="Group 358">
            <a:extLst>
              <a:ext uri="{FF2B5EF4-FFF2-40B4-BE49-F238E27FC236}">
                <a16:creationId xmlns:a16="http://schemas.microsoft.com/office/drawing/2014/main" id="{568631D4-FFE3-4129-84DF-7A85C4310A48}"/>
              </a:ext>
            </a:extLst>
          </p:cNvPr>
          <p:cNvGrpSpPr/>
          <p:nvPr/>
        </p:nvGrpSpPr>
        <p:grpSpPr>
          <a:xfrm>
            <a:off x="2398519" y="1513717"/>
            <a:ext cx="1539562" cy="1515843"/>
            <a:chOff x="4975891" y="1527626"/>
            <a:chExt cx="1539562" cy="1515843"/>
          </a:xfrm>
        </p:grpSpPr>
        <p:grpSp>
          <p:nvGrpSpPr>
            <p:cNvPr id="360" name="Group 56">
              <a:extLst>
                <a:ext uri="{FF2B5EF4-FFF2-40B4-BE49-F238E27FC236}">
                  <a16:creationId xmlns:a16="http://schemas.microsoft.com/office/drawing/2014/main" id="{F4277F48-AC96-44D9-A4EA-8690DA3EEE75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460" name="Picture 14">
                <a:extLst>
                  <a:ext uri="{FF2B5EF4-FFF2-40B4-BE49-F238E27FC236}">
                    <a16:creationId xmlns:a16="http://schemas.microsoft.com/office/drawing/2014/main" id="{544B1B5F-29EC-48DD-BDC1-87FFC567C9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1" name="Picture 15">
                <a:extLst>
                  <a:ext uri="{FF2B5EF4-FFF2-40B4-BE49-F238E27FC236}">
                    <a16:creationId xmlns:a16="http://schemas.microsoft.com/office/drawing/2014/main" id="{8AF715E3-0B97-4D5C-9A5D-CD79341010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2" name="Picture 16">
                <a:extLst>
                  <a:ext uri="{FF2B5EF4-FFF2-40B4-BE49-F238E27FC236}">
                    <a16:creationId xmlns:a16="http://schemas.microsoft.com/office/drawing/2014/main" id="{E8C34128-0633-4560-A226-736A4D5F8E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3" name="Picture 17">
                <a:extLst>
                  <a:ext uri="{FF2B5EF4-FFF2-40B4-BE49-F238E27FC236}">
                    <a16:creationId xmlns:a16="http://schemas.microsoft.com/office/drawing/2014/main" id="{88F7E254-D2EF-4FDE-B935-BFAC671FBA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4" name="Picture 18">
                <a:extLst>
                  <a:ext uri="{FF2B5EF4-FFF2-40B4-BE49-F238E27FC236}">
                    <a16:creationId xmlns:a16="http://schemas.microsoft.com/office/drawing/2014/main" id="{7F01A134-C04A-4B2D-87B8-4CA8606671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5" name="Picture 19">
                <a:extLst>
                  <a:ext uri="{FF2B5EF4-FFF2-40B4-BE49-F238E27FC236}">
                    <a16:creationId xmlns:a16="http://schemas.microsoft.com/office/drawing/2014/main" id="{D2A35B13-CC3C-48C9-A308-1293E7B720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6" name="Picture 20">
                <a:extLst>
                  <a:ext uri="{FF2B5EF4-FFF2-40B4-BE49-F238E27FC236}">
                    <a16:creationId xmlns:a16="http://schemas.microsoft.com/office/drawing/2014/main" id="{8AC88C46-4CAE-4060-8EFA-0696738A4B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7" name="Picture 21">
                <a:extLst>
                  <a:ext uri="{FF2B5EF4-FFF2-40B4-BE49-F238E27FC236}">
                    <a16:creationId xmlns:a16="http://schemas.microsoft.com/office/drawing/2014/main" id="{EBFBA82B-DDEA-4CB8-903F-92D6843D4D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8" name="Picture 22">
                <a:extLst>
                  <a:ext uri="{FF2B5EF4-FFF2-40B4-BE49-F238E27FC236}">
                    <a16:creationId xmlns:a16="http://schemas.microsoft.com/office/drawing/2014/main" id="{1EFDE9E2-ECBD-4C8C-9B6F-70EAB4BE82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9" name="Picture 23">
                <a:extLst>
                  <a:ext uri="{FF2B5EF4-FFF2-40B4-BE49-F238E27FC236}">
                    <a16:creationId xmlns:a16="http://schemas.microsoft.com/office/drawing/2014/main" id="{95F1F9D9-0933-4491-B2E1-88CA505754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61" name="Group 56">
              <a:extLst>
                <a:ext uri="{FF2B5EF4-FFF2-40B4-BE49-F238E27FC236}">
                  <a16:creationId xmlns:a16="http://schemas.microsoft.com/office/drawing/2014/main" id="{DA20852D-44A7-4206-A051-AECA830AAB13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450" name="Picture 14">
                <a:extLst>
                  <a:ext uri="{FF2B5EF4-FFF2-40B4-BE49-F238E27FC236}">
                    <a16:creationId xmlns:a16="http://schemas.microsoft.com/office/drawing/2014/main" id="{3B82771A-0408-4820-AA40-99076E846F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1" name="Picture 15">
                <a:extLst>
                  <a:ext uri="{FF2B5EF4-FFF2-40B4-BE49-F238E27FC236}">
                    <a16:creationId xmlns:a16="http://schemas.microsoft.com/office/drawing/2014/main" id="{42F9A77A-EBD5-400F-808D-93A95018E7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2" name="Picture 16">
                <a:extLst>
                  <a:ext uri="{FF2B5EF4-FFF2-40B4-BE49-F238E27FC236}">
                    <a16:creationId xmlns:a16="http://schemas.microsoft.com/office/drawing/2014/main" id="{3DFC2603-B6F2-4A20-94F9-50D4ACE303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3" name="Picture 17">
                <a:extLst>
                  <a:ext uri="{FF2B5EF4-FFF2-40B4-BE49-F238E27FC236}">
                    <a16:creationId xmlns:a16="http://schemas.microsoft.com/office/drawing/2014/main" id="{BB655842-8F5D-4791-BDBA-1CB3E31233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4" name="Picture 18">
                <a:extLst>
                  <a:ext uri="{FF2B5EF4-FFF2-40B4-BE49-F238E27FC236}">
                    <a16:creationId xmlns:a16="http://schemas.microsoft.com/office/drawing/2014/main" id="{7BDAA02D-92EE-46A2-AD99-1059E75271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5" name="Picture 19">
                <a:extLst>
                  <a:ext uri="{FF2B5EF4-FFF2-40B4-BE49-F238E27FC236}">
                    <a16:creationId xmlns:a16="http://schemas.microsoft.com/office/drawing/2014/main" id="{4CBAD6F7-CBEF-4F75-B348-E3FF649076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6" name="Picture 20">
                <a:extLst>
                  <a:ext uri="{FF2B5EF4-FFF2-40B4-BE49-F238E27FC236}">
                    <a16:creationId xmlns:a16="http://schemas.microsoft.com/office/drawing/2014/main" id="{3C272F37-B3B4-4476-8BC8-33B2B2F53E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7" name="Picture 21">
                <a:extLst>
                  <a:ext uri="{FF2B5EF4-FFF2-40B4-BE49-F238E27FC236}">
                    <a16:creationId xmlns:a16="http://schemas.microsoft.com/office/drawing/2014/main" id="{479ADBE3-CC6F-4C93-A851-74BC7CAC69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8" name="Picture 22">
                <a:extLst>
                  <a:ext uri="{FF2B5EF4-FFF2-40B4-BE49-F238E27FC236}">
                    <a16:creationId xmlns:a16="http://schemas.microsoft.com/office/drawing/2014/main" id="{49F3AE99-9311-4E12-9BAC-BEC3404B90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9" name="Picture 23">
                <a:extLst>
                  <a:ext uri="{FF2B5EF4-FFF2-40B4-BE49-F238E27FC236}">
                    <a16:creationId xmlns:a16="http://schemas.microsoft.com/office/drawing/2014/main" id="{90C5F9AB-3F41-4176-A644-7BF58B4203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62" name="Group 56">
              <a:extLst>
                <a:ext uri="{FF2B5EF4-FFF2-40B4-BE49-F238E27FC236}">
                  <a16:creationId xmlns:a16="http://schemas.microsoft.com/office/drawing/2014/main" id="{39CE6D5D-FB48-436C-ACB9-B3DB7F43F847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440" name="Picture 14">
                <a:extLst>
                  <a:ext uri="{FF2B5EF4-FFF2-40B4-BE49-F238E27FC236}">
                    <a16:creationId xmlns:a16="http://schemas.microsoft.com/office/drawing/2014/main" id="{11223BAE-2DD8-4ED1-99D8-5E7FF78D4F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1" name="Picture 15">
                <a:extLst>
                  <a:ext uri="{FF2B5EF4-FFF2-40B4-BE49-F238E27FC236}">
                    <a16:creationId xmlns:a16="http://schemas.microsoft.com/office/drawing/2014/main" id="{1EE74B2D-8A49-4B33-9754-49B3C1AB09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2" name="Picture 16">
                <a:extLst>
                  <a:ext uri="{FF2B5EF4-FFF2-40B4-BE49-F238E27FC236}">
                    <a16:creationId xmlns:a16="http://schemas.microsoft.com/office/drawing/2014/main" id="{D050DFD1-82D3-4CAC-A229-4473FCE7B4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3" name="Picture 17">
                <a:extLst>
                  <a:ext uri="{FF2B5EF4-FFF2-40B4-BE49-F238E27FC236}">
                    <a16:creationId xmlns:a16="http://schemas.microsoft.com/office/drawing/2014/main" id="{996806C9-D802-48E8-86DE-C07ECC8A98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4" name="Picture 18">
                <a:extLst>
                  <a:ext uri="{FF2B5EF4-FFF2-40B4-BE49-F238E27FC236}">
                    <a16:creationId xmlns:a16="http://schemas.microsoft.com/office/drawing/2014/main" id="{8C4E4A66-408A-4E11-BF6A-C574B3F45B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5" name="Picture 19">
                <a:extLst>
                  <a:ext uri="{FF2B5EF4-FFF2-40B4-BE49-F238E27FC236}">
                    <a16:creationId xmlns:a16="http://schemas.microsoft.com/office/drawing/2014/main" id="{28380C56-E9DE-476C-8AFB-76F38AD870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6" name="Picture 20">
                <a:extLst>
                  <a:ext uri="{FF2B5EF4-FFF2-40B4-BE49-F238E27FC236}">
                    <a16:creationId xmlns:a16="http://schemas.microsoft.com/office/drawing/2014/main" id="{B54434B4-7A0A-4727-8C06-393B14BA61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7" name="Picture 21">
                <a:extLst>
                  <a:ext uri="{FF2B5EF4-FFF2-40B4-BE49-F238E27FC236}">
                    <a16:creationId xmlns:a16="http://schemas.microsoft.com/office/drawing/2014/main" id="{2C750403-9B66-4D0E-9771-3BFEA28FD5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8" name="Picture 22">
                <a:extLst>
                  <a:ext uri="{FF2B5EF4-FFF2-40B4-BE49-F238E27FC236}">
                    <a16:creationId xmlns:a16="http://schemas.microsoft.com/office/drawing/2014/main" id="{B664A547-79A0-4267-B1F4-EA76577337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9" name="Picture 23">
                <a:extLst>
                  <a:ext uri="{FF2B5EF4-FFF2-40B4-BE49-F238E27FC236}">
                    <a16:creationId xmlns:a16="http://schemas.microsoft.com/office/drawing/2014/main" id="{3733C406-7269-4F66-B831-26F00C7546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63" name="Group 56">
              <a:extLst>
                <a:ext uri="{FF2B5EF4-FFF2-40B4-BE49-F238E27FC236}">
                  <a16:creationId xmlns:a16="http://schemas.microsoft.com/office/drawing/2014/main" id="{0A6703FE-6404-43FA-A886-25628D787859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430" name="Picture 14">
                <a:extLst>
                  <a:ext uri="{FF2B5EF4-FFF2-40B4-BE49-F238E27FC236}">
                    <a16:creationId xmlns:a16="http://schemas.microsoft.com/office/drawing/2014/main" id="{7C4536F9-E97D-44A2-BB56-F282D52356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1" name="Picture 15">
                <a:extLst>
                  <a:ext uri="{FF2B5EF4-FFF2-40B4-BE49-F238E27FC236}">
                    <a16:creationId xmlns:a16="http://schemas.microsoft.com/office/drawing/2014/main" id="{736D0AA2-A12E-4966-BF1A-76DEBB1ED5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2" name="Picture 16">
                <a:extLst>
                  <a:ext uri="{FF2B5EF4-FFF2-40B4-BE49-F238E27FC236}">
                    <a16:creationId xmlns:a16="http://schemas.microsoft.com/office/drawing/2014/main" id="{5ACC0384-6E62-48A9-B40C-4F2F4A06FD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3" name="Picture 17">
                <a:extLst>
                  <a:ext uri="{FF2B5EF4-FFF2-40B4-BE49-F238E27FC236}">
                    <a16:creationId xmlns:a16="http://schemas.microsoft.com/office/drawing/2014/main" id="{1DC5FD97-77A9-4E68-A382-4C752AB2FF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4" name="Picture 18">
                <a:extLst>
                  <a:ext uri="{FF2B5EF4-FFF2-40B4-BE49-F238E27FC236}">
                    <a16:creationId xmlns:a16="http://schemas.microsoft.com/office/drawing/2014/main" id="{3D317AF7-4549-40C8-BC3A-1B75C8359F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5" name="Picture 19">
                <a:extLst>
                  <a:ext uri="{FF2B5EF4-FFF2-40B4-BE49-F238E27FC236}">
                    <a16:creationId xmlns:a16="http://schemas.microsoft.com/office/drawing/2014/main" id="{9F567302-0BD5-4E6B-A278-8EE4FFD266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6" name="Picture 20">
                <a:extLst>
                  <a:ext uri="{FF2B5EF4-FFF2-40B4-BE49-F238E27FC236}">
                    <a16:creationId xmlns:a16="http://schemas.microsoft.com/office/drawing/2014/main" id="{DEA3DE76-CBBA-45F7-97FB-B0CE0A49C7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7" name="Picture 21">
                <a:extLst>
                  <a:ext uri="{FF2B5EF4-FFF2-40B4-BE49-F238E27FC236}">
                    <a16:creationId xmlns:a16="http://schemas.microsoft.com/office/drawing/2014/main" id="{D9006E79-C47D-4C65-8CF4-87ADC6186D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8" name="Picture 22">
                <a:extLst>
                  <a:ext uri="{FF2B5EF4-FFF2-40B4-BE49-F238E27FC236}">
                    <a16:creationId xmlns:a16="http://schemas.microsoft.com/office/drawing/2014/main" id="{24A1D07A-56FD-4CC5-8869-160532FD46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9" name="Picture 23">
                <a:extLst>
                  <a:ext uri="{FF2B5EF4-FFF2-40B4-BE49-F238E27FC236}">
                    <a16:creationId xmlns:a16="http://schemas.microsoft.com/office/drawing/2014/main" id="{9DDDFD18-3FBA-4B85-BF21-A5E44109B3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64" name="Group 56">
              <a:extLst>
                <a:ext uri="{FF2B5EF4-FFF2-40B4-BE49-F238E27FC236}">
                  <a16:creationId xmlns:a16="http://schemas.microsoft.com/office/drawing/2014/main" id="{ECB64A02-CF7A-4256-A7F8-555EDC42B42A}"/>
                </a:ext>
              </a:extLst>
            </p:cNvPr>
            <p:cNvGrpSpPr/>
            <p:nvPr/>
          </p:nvGrpSpPr>
          <p:grpSpPr>
            <a:xfrm>
              <a:off x="4975892" y="2124922"/>
              <a:ext cx="1539560" cy="171968"/>
              <a:chOff x="7746380" y="2949426"/>
              <a:chExt cx="2188691" cy="244475"/>
            </a:xfrm>
          </p:grpSpPr>
          <p:pic>
            <p:nvPicPr>
              <p:cNvPr id="420" name="Picture 14">
                <a:extLst>
                  <a:ext uri="{FF2B5EF4-FFF2-40B4-BE49-F238E27FC236}">
                    <a16:creationId xmlns:a16="http://schemas.microsoft.com/office/drawing/2014/main" id="{DC5F3D5F-5107-44D9-9D9E-DEE9929ABB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1" name="Picture 15">
                <a:extLst>
                  <a:ext uri="{FF2B5EF4-FFF2-40B4-BE49-F238E27FC236}">
                    <a16:creationId xmlns:a16="http://schemas.microsoft.com/office/drawing/2014/main" id="{70596F31-0ACA-4579-BA05-6D7B5E11BA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2" name="Picture 16">
                <a:extLst>
                  <a:ext uri="{FF2B5EF4-FFF2-40B4-BE49-F238E27FC236}">
                    <a16:creationId xmlns:a16="http://schemas.microsoft.com/office/drawing/2014/main" id="{C748A49E-4E1C-403A-B6F9-FF2E7A44AA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3" name="Picture 17">
                <a:extLst>
                  <a:ext uri="{FF2B5EF4-FFF2-40B4-BE49-F238E27FC236}">
                    <a16:creationId xmlns:a16="http://schemas.microsoft.com/office/drawing/2014/main" id="{14530178-A6FF-482E-98F6-058CBCFF38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4" name="Picture 18">
                <a:extLst>
                  <a:ext uri="{FF2B5EF4-FFF2-40B4-BE49-F238E27FC236}">
                    <a16:creationId xmlns:a16="http://schemas.microsoft.com/office/drawing/2014/main" id="{D144D203-B28D-4625-929C-20B4D1F4D3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5" name="Picture 19">
                <a:extLst>
                  <a:ext uri="{FF2B5EF4-FFF2-40B4-BE49-F238E27FC236}">
                    <a16:creationId xmlns:a16="http://schemas.microsoft.com/office/drawing/2014/main" id="{B2566C4E-963E-415C-A701-59E82B7A86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6" name="Picture 20">
                <a:extLst>
                  <a:ext uri="{FF2B5EF4-FFF2-40B4-BE49-F238E27FC236}">
                    <a16:creationId xmlns:a16="http://schemas.microsoft.com/office/drawing/2014/main" id="{782A5DA4-AF2C-406E-AF62-FDD08576AD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7" name="Picture 21">
                <a:extLst>
                  <a:ext uri="{FF2B5EF4-FFF2-40B4-BE49-F238E27FC236}">
                    <a16:creationId xmlns:a16="http://schemas.microsoft.com/office/drawing/2014/main" id="{4D780E23-A516-444A-9C02-6D7172086E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8" name="Picture 22">
                <a:extLst>
                  <a:ext uri="{FF2B5EF4-FFF2-40B4-BE49-F238E27FC236}">
                    <a16:creationId xmlns:a16="http://schemas.microsoft.com/office/drawing/2014/main" id="{C4B8B22D-F18B-49A2-A958-A5893EBC5E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9" name="Picture 23">
                <a:extLst>
                  <a:ext uri="{FF2B5EF4-FFF2-40B4-BE49-F238E27FC236}">
                    <a16:creationId xmlns:a16="http://schemas.microsoft.com/office/drawing/2014/main" id="{475B4749-AA51-43B5-9E77-DF0629990D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65" name="Group 56">
              <a:extLst>
                <a:ext uri="{FF2B5EF4-FFF2-40B4-BE49-F238E27FC236}">
                  <a16:creationId xmlns:a16="http://schemas.microsoft.com/office/drawing/2014/main" id="{E42FE45A-F130-4076-9E84-8405854DDC81}"/>
                </a:ext>
              </a:extLst>
            </p:cNvPr>
            <p:cNvGrpSpPr/>
            <p:nvPr/>
          </p:nvGrpSpPr>
          <p:grpSpPr>
            <a:xfrm>
              <a:off x="4975892" y="2274243"/>
              <a:ext cx="1539560" cy="171968"/>
              <a:chOff x="7746380" y="2949426"/>
              <a:chExt cx="2188691" cy="244475"/>
            </a:xfrm>
          </p:grpSpPr>
          <p:pic>
            <p:nvPicPr>
              <p:cNvPr id="410" name="Picture 14">
                <a:extLst>
                  <a:ext uri="{FF2B5EF4-FFF2-40B4-BE49-F238E27FC236}">
                    <a16:creationId xmlns:a16="http://schemas.microsoft.com/office/drawing/2014/main" id="{E6736958-ED28-4B35-B888-4EA5DA3BF9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1" name="Picture 15">
                <a:extLst>
                  <a:ext uri="{FF2B5EF4-FFF2-40B4-BE49-F238E27FC236}">
                    <a16:creationId xmlns:a16="http://schemas.microsoft.com/office/drawing/2014/main" id="{EC4964CA-BA02-4908-8778-BBCCD8FE17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2" name="Picture 16">
                <a:extLst>
                  <a:ext uri="{FF2B5EF4-FFF2-40B4-BE49-F238E27FC236}">
                    <a16:creationId xmlns:a16="http://schemas.microsoft.com/office/drawing/2014/main" id="{31374D57-2D3D-42B9-9189-04372A1FCF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3" name="Picture 17">
                <a:extLst>
                  <a:ext uri="{FF2B5EF4-FFF2-40B4-BE49-F238E27FC236}">
                    <a16:creationId xmlns:a16="http://schemas.microsoft.com/office/drawing/2014/main" id="{04F79947-6FF1-42D9-B6EF-4E32AC268B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4" name="Picture 18">
                <a:extLst>
                  <a:ext uri="{FF2B5EF4-FFF2-40B4-BE49-F238E27FC236}">
                    <a16:creationId xmlns:a16="http://schemas.microsoft.com/office/drawing/2014/main" id="{28C96C97-9F3A-4465-BAE9-275792993A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5" name="Picture 19">
                <a:extLst>
                  <a:ext uri="{FF2B5EF4-FFF2-40B4-BE49-F238E27FC236}">
                    <a16:creationId xmlns:a16="http://schemas.microsoft.com/office/drawing/2014/main" id="{7CB61EF4-0396-4578-B9EB-35096489E4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6" name="Picture 20">
                <a:extLst>
                  <a:ext uri="{FF2B5EF4-FFF2-40B4-BE49-F238E27FC236}">
                    <a16:creationId xmlns:a16="http://schemas.microsoft.com/office/drawing/2014/main" id="{D754E89B-0530-4A66-A94F-8FE2DF0591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7" name="Picture 21">
                <a:extLst>
                  <a:ext uri="{FF2B5EF4-FFF2-40B4-BE49-F238E27FC236}">
                    <a16:creationId xmlns:a16="http://schemas.microsoft.com/office/drawing/2014/main" id="{FD4C96C7-BC2F-455E-981D-472A887792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8" name="Picture 22">
                <a:extLst>
                  <a:ext uri="{FF2B5EF4-FFF2-40B4-BE49-F238E27FC236}">
                    <a16:creationId xmlns:a16="http://schemas.microsoft.com/office/drawing/2014/main" id="{A75AFABE-AF3D-4FBF-B24F-D501168801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9" name="Picture 23">
                <a:extLst>
                  <a:ext uri="{FF2B5EF4-FFF2-40B4-BE49-F238E27FC236}">
                    <a16:creationId xmlns:a16="http://schemas.microsoft.com/office/drawing/2014/main" id="{DC4F1FA9-3D4B-4D5F-95D7-8F0825E35D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66" name="Group 56">
              <a:extLst>
                <a:ext uri="{FF2B5EF4-FFF2-40B4-BE49-F238E27FC236}">
                  <a16:creationId xmlns:a16="http://schemas.microsoft.com/office/drawing/2014/main" id="{5671ED67-95E8-4083-8AC1-937BAE37DE30}"/>
                </a:ext>
              </a:extLst>
            </p:cNvPr>
            <p:cNvGrpSpPr/>
            <p:nvPr/>
          </p:nvGrpSpPr>
          <p:grpSpPr>
            <a:xfrm>
              <a:off x="4975892" y="2423564"/>
              <a:ext cx="1539560" cy="171968"/>
              <a:chOff x="7746380" y="2949426"/>
              <a:chExt cx="2188691" cy="244475"/>
            </a:xfrm>
          </p:grpSpPr>
          <p:pic>
            <p:nvPicPr>
              <p:cNvPr id="400" name="Picture 14">
                <a:extLst>
                  <a:ext uri="{FF2B5EF4-FFF2-40B4-BE49-F238E27FC236}">
                    <a16:creationId xmlns:a16="http://schemas.microsoft.com/office/drawing/2014/main" id="{A452692D-7F97-4297-9B5F-BB7FF15274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1" name="Picture 15">
                <a:extLst>
                  <a:ext uri="{FF2B5EF4-FFF2-40B4-BE49-F238E27FC236}">
                    <a16:creationId xmlns:a16="http://schemas.microsoft.com/office/drawing/2014/main" id="{9F6FEC30-C916-4393-95CE-1421836708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2" name="Picture 16">
                <a:extLst>
                  <a:ext uri="{FF2B5EF4-FFF2-40B4-BE49-F238E27FC236}">
                    <a16:creationId xmlns:a16="http://schemas.microsoft.com/office/drawing/2014/main" id="{5D40C9E4-03D8-4CDC-A212-208009F148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3" name="Picture 17">
                <a:extLst>
                  <a:ext uri="{FF2B5EF4-FFF2-40B4-BE49-F238E27FC236}">
                    <a16:creationId xmlns:a16="http://schemas.microsoft.com/office/drawing/2014/main" id="{6EBAD012-1CC4-498A-8E3F-45B8AB9B0F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4" name="Picture 18">
                <a:extLst>
                  <a:ext uri="{FF2B5EF4-FFF2-40B4-BE49-F238E27FC236}">
                    <a16:creationId xmlns:a16="http://schemas.microsoft.com/office/drawing/2014/main" id="{940D8776-CBB7-469F-9603-7155BCCC75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5" name="Picture 19">
                <a:extLst>
                  <a:ext uri="{FF2B5EF4-FFF2-40B4-BE49-F238E27FC236}">
                    <a16:creationId xmlns:a16="http://schemas.microsoft.com/office/drawing/2014/main" id="{671B03DF-15A0-4308-B10E-8991DE6016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6" name="Picture 20">
                <a:extLst>
                  <a:ext uri="{FF2B5EF4-FFF2-40B4-BE49-F238E27FC236}">
                    <a16:creationId xmlns:a16="http://schemas.microsoft.com/office/drawing/2014/main" id="{DDA500F3-6EC2-4994-B990-7D9C4D87E9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7" name="Picture 21">
                <a:extLst>
                  <a:ext uri="{FF2B5EF4-FFF2-40B4-BE49-F238E27FC236}">
                    <a16:creationId xmlns:a16="http://schemas.microsoft.com/office/drawing/2014/main" id="{79A2F415-162E-455F-8CB4-83A28CF8D3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8" name="Picture 22">
                <a:extLst>
                  <a:ext uri="{FF2B5EF4-FFF2-40B4-BE49-F238E27FC236}">
                    <a16:creationId xmlns:a16="http://schemas.microsoft.com/office/drawing/2014/main" id="{B8B78503-1404-418B-8F44-3C88AE99A1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9" name="Picture 23">
                <a:extLst>
                  <a:ext uri="{FF2B5EF4-FFF2-40B4-BE49-F238E27FC236}">
                    <a16:creationId xmlns:a16="http://schemas.microsoft.com/office/drawing/2014/main" id="{95789323-9251-4EDF-90FA-731E35391F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67" name="Group 56">
              <a:extLst>
                <a:ext uri="{FF2B5EF4-FFF2-40B4-BE49-F238E27FC236}">
                  <a16:creationId xmlns:a16="http://schemas.microsoft.com/office/drawing/2014/main" id="{4F46169F-DF01-45F8-8839-2B734B8D24CF}"/>
                </a:ext>
              </a:extLst>
            </p:cNvPr>
            <p:cNvGrpSpPr/>
            <p:nvPr/>
          </p:nvGrpSpPr>
          <p:grpSpPr>
            <a:xfrm>
              <a:off x="4975892" y="2572885"/>
              <a:ext cx="1539560" cy="171968"/>
              <a:chOff x="7746380" y="2949426"/>
              <a:chExt cx="2188691" cy="244475"/>
            </a:xfrm>
          </p:grpSpPr>
          <p:pic>
            <p:nvPicPr>
              <p:cNvPr id="390" name="Picture 14">
                <a:extLst>
                  <a:ext uri="{FF2B5EF4-FFF2-40B4-BE49-F238E27FC236}">
                    <a16:creationId xmlns:a16="http://schemas.microsoft.com/office/drawing/2014/main" id="{ACE4CADB-C536-4583-8495-D528F24DFC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1" name="Picture 15">
                <a:extLst>
                  <a:ext uri="{FF2B5EF4-FFF2-40B4-BE49-F238E27FC236}">
                    <a16:creationId xmlns:a16="http://schemas.microsoft.com/office/drawing/2014/main" id="{0AAEC567-A2C0-463F-AF3B-59F29719C2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2" name="Picture 16">
                <a:extLst>
                  <a:ext uri="{FF2B5EF4-FFF2-40B4-BE49-F238E27FC236}">
                    <a16:creationId xmlns:a16="http://schemas.microsoft.com/office/drawing/2014/main" id="{A90207CB-0ABB-4525-A3F3-2A8DBC0987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3" name="Picture 17">
                <a:extLst>
                  <a:ext uri="{FF2B5EF4-FFF2-40B4-BE49-F238E27FC236}">
                    <a16:creationId xmlns:a16="http://schemas.microsoft.com/office/drawing/2014/main" id="{D935E9D9-5103-41F2-A44B-C6F8FB2C88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4" name="Picture 18">
                <a:extLst>
                  <a:ext uri="{FF2B5EF4-FFF2-40B4-BE49-F238E27FC236}">
                    <a16:creationId xmlns:a16="http://schemas.microsoft.com/office/drawing/2014/main" id="{A182BC70-14A3-4A99-A586-74560CB2A0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5" name="Picture 19">
                <a:extLst>
                  <a:ext uri="{FF2B5EF4-FFF2-40B4-BE49-F238E27FC236}">
                    <a16:creationId xmlns:a16="http://schemas.microsoft.com/office/drawing/2014/main" id="{06A4C7DF-0029-4D2E-A6D4-28E2F5AD5C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6" name="Picture 20">
                <a:extLst>
                  <a:ext uri="{FF2B5EF4-FFF2-40B4-BE49-F238E27FC236}">
                    <a16:creationId xmlns:a16="http://schemas.microsoft.com/office/drawing/2014/main" id="{F686A529-064F-460D-BBBE-1AF8A0C0A8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7" name="Picture 21">
                <a:extLst>
                  <a:ext uri="{FF2B5EF4-FFF2-40B4-BE49-F238E27FC236}">
                    <a16:creationId xmlns:a16="http://schemas.microsoft.com/office/drawing/2014/main" id="{F5E2E4B6-8BF7-4410-B1A5-0ECBB624E0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8" name="Picture 22">
                <a:extLst>
                  <a:ext uri="{FF2B5EF4-FFF2-40B4-BE49-F238E27FC236}">
                    <a16:creationId xmlns:a16="http://schemas.microsoft.com/office/drawing/2014/main" id="{C516BAFD-76A5-4328-986C-566214A5F2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9" name="Picture 23">
                <a:extLst>
                  <a:ext uri="{FF2B5EF4-FFF2-40B4-BE49-F238E27FC236}">
                    <a16:creationId xmlns:a16="http://schemas.microsoft.com/office/drawing/2014/main" id="{37B7BB23-C204-464A-99FC-552E4C76F4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68" name="Group 56">
              <a:extLst>
                <a:ext uri="{FF2B5EF4-FFF2-40B4-BE49-F238E27FC236}">
                  <a16:creationId xmlns:a16="http://schemas.microsoft.com/office/drawing/2014/main" id="{3A98875F-741D-4FB0-9000-1F95011A1097}"/>
                </a:ext>
              </a:extLst>
            </p:cNvPr>
            <p:cNvGrpSpPr/>
            <p:nvPr/>
          </p:nvGrpSpPr>
          <p:grpSpPr>
            <a:xfrm>
              <a:off x="4975892" y="2722206"/>
              <a:ext cx="1539560" cy="171968"/>
              <a:chOff x="7746380" y="2949426"/>
              <a:chExt cx="2188691" cy="244475"/>
            </a:xfrm>
          </p:grpSpPr>
          <p:pic>
            <p:nvPicPr>
              <p:cNvPr id="380" name="Picture 14">
                <a:extLst>
                  <a:ext uri="{FF2B5EF4-FFF2-40B4-BE49-F238E27FC236}">
                    <a16:creationId xmlns:a16="http://schemas.microsoft.com/office/drawing/2014/main" id="{7EBF7BBD-A237-46BC-B039-23AA6BB03F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1" name="Picture 15">
                <a:extLst>
                  <a:ext uri="{FF2B5EF4-FFF2-40B4-BE49-F238E27FC236}">
                    <a16:creationId xmlns:a16="http://schemas.microsoft.com/office/drawing/2014/main" id="{D56C5CB7-5667-426A-8D9E-B219EC597C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2" name="Picture 16">
                <a:extLst>
                  <a:ext uri="{FF2B5EF4-FFF2-40B4-BE49-F238E27FC236}">
                    <a16:creationId xmlns:a16="http://schemas.microsoft.com/office/drawing/2014/main" id="{F145C415-46AE-4755-860B-DE6E1A63D1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3" name="Picture 17">
                <a:extLst>
                  <a:ext uri="{FF2B5EF4-FFF2-40B4-BE49-F238E27FC236}">
                    <a16:creationId xmlns:a16="http://schemas.microsoft.com/office/drawing/2014/main" id="{6A54D9A5-1D35-466C-8788-7EE4BA0997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4" name="Picture 18">
                <a:extLst>
                  <a:ext uri="{FF2B5EF4-FFF2-40B4-BE49-F238E27FC236}">
                    <a16:creationId xmlns:a16="http://schemas.microsoft.com/office/drawing/2014/main" id="{633E329A-B1B0-49CE-B386-FA408AF5D8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5" name="Picture 19">
                <a:extLst>
                  <a:ext uri="{FF2B5EF4-FFF2-40B4-BE49-F238E27FC236}">
                    <a16:creationId xmlns:a16="http://schemas.microsoft.com/office/drawing/2014/main" id="{FD2E19BD-5559-4F7B-94AD-A1A335DD9F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6" name="Picture 20">
                <a:extLst>
                  <a:ext uri="{FF2B5EF4-FFF2-40B4-BE49-F238E27FC236}">
                    <a16:creationId xmlns:a16="http://schemas.microsoft.com/office/drawing/2014/main" id="{24DFA860-AAD6-4421-AAD8-C8432D021E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7" name="Picture 21">
                <a:extLst>
                  <a:ext uri="{FF2B5EF4-FFF2-40B4-BE49-F238E27FC236}">
                    <a16:creationId xmlns:a16="http://schemas.microsoft.com/office/drawing/2014/main" id="{A72D2BC4-2252-4652-A4C0-FFD01CEDF8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8" name="Picture 22">
                <a:extLst>
                  <a:ext uri="{FF2B5EF4-FFF2-40B4-BE49-F238E27FC236}">
                    <a16:creationId xmlns:a16="http://schemas.microsoft.com/office/drawing/2014/main" id="{2108AFAB-A496-408A-85D6-4C4D395258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9" name="Picture 23">
                <a:extLst>
                  <a:ext uri="{FF2B5EF4-FFF2-40B4-BE49-F238E27FC236}">
                    <a16:creationId xmlns:a16="http://schemas.microsoft.com/office/drawing/2014/main" id="{A999A372-E39F-485A-AE52-B371FA6A85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69" name="Group 56">
              <a:extLst>
                <a:ext uri="{FF2B5EF4-FFF2-40B4-BE49-F238E27FC236}">
                  <a16:creationId xmlns:a16="http://schemas.microsoft.com/office/drawing/2014/main" id="{EE4310C0-DC80-4193-8C8B-B888662C51E5}"/>
                </a:ext>
              </a:extLst>
            </p:cNvPr>
            <p:cNvGrpSpPr/>
            <p:nvPr/>
          </p:nvGrpSpPr>
          <p:grpSpPr>
            <a:xfrm>
              <a:off x="4975892" y="2871501"/>
              <a:ext cx="1539561" cy="171968"/>
              <a:chOff x="7746379" y="2949426"/>
              <a:chExt cx="2188692" cy="244478"/>
            </a:xfrm>
          </p:grpSpPr>
          <p:pic>
            <p:nvPicPr>
              <p:cNvPr id="370" name="Picture 14">
                <a:extLst>
                  <a:ext uri="{FF2B5EF4-FFF2-40B4-BE49-F238E27FC236}">
                    <a16:creationId xmlns:a16="http://schemas.microsoft.com/office/drawing/2014/main" id="{5F524FDF-30B3-4644-B733-A9309E351A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79" y="2949429"/>
                <a:ext cx="244476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1" name="Picture 15">
                <a:extLst>
                  <a:ext uri="{FF2B5EF4-FFF2-40B4-BE49-F238E27FC236}">
                    <a16:creationId xmlns:a16="http://schemas.microsoft.com/office/drawing/2014/main" id="{27ED8D5E-EEBD-42E7-9703-68920DB3EE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2" name="Picture 16">
                <a:extLst>
                  <a:ext uri="{FF2B5EF4-FFF2-40B4-BE49-F238E27FC236}">
                    <a16:creationId xmlns:a16="http://schemas.microsoft.com/office/drawing/2014/main" id="{91707B52-A199-45BC-AE71-3B9D6A488C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3" name="Picture 17">
                <a:extLst>
                  <a:ext uri="{FF2B5EF4-FFF2-40B4-BE49-F238E27FC236}">
                    <a16:creationId xmlns:a16="http://schemas.microsoft.com/office/drawing/2014/main" id="{A3C79510-472E-47BE-9B57-30B231DF84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4" name="Picture 18">
                <a:extLst>
                  <a:ext uri="{FF2B5EF4-FFF2-40B4-BE49-F238E27FC236}">
                    <a16:creationId xmlns:a16="http://schemas.microsoft.com/office/drawing/2014/main" id="{008F3D7B-1A3B-42EC-9786-54AE594A33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5" name="Picture 19">
                <a:extLst>
                  <a:ext uri="{FF2B5EF4-FFF2-40B4-BE49-F238E27FC236}">
                    <a16:creationId xmlns:a16="http://schemas.microsoft.com/office/drawing/2014/main" id="{5F3E1BAB-75C0-41E9-9368-278F2D6545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6" name="Picture 20">
                <a:extLst>
                  <a:ext uri="{FF2B5EF4-FFF2-40B4-BE49-F238E27FC236}">
                    <a16:creationId xmlns:a16="http://schemas.microsoft.com/office/drawing/2014/main" id="{2F2E2856-D0A6-4A04-95DC-24EDDF9DF7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7" name="Picture 21">
                <a:extLst>
                  <a:ext uri="{FF2B5EF4-FFF2-40B4-BE49-F238E27FC236}">
                    <a16:creationId xmlns:a16="http://schemas.microsoft.com/office/drawing/2014/main" id="{5683B3BB-FF4D-48C4-AEE7-68CC1BFE15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8" name="Picture 22">
                <a:extLst>
                  <a:ext uri="{FF2B5EF4-FFF2-40B4-BE49-F238E27FC236}">
                    <a16:creationId xmlns:a16="http://schemas.microsoft.com/office/drawing/2014/main" id="{91D64774-0A51-45D8-8444-D64953DABC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9" name="Picture 23">
                <a:extLst>
                  <a:ext uri="{FF2B5EF4-FFF2-40B4-BE49-F238E27FC236}">
                    <a16:creationId xmlns:a16="http://schemas.microsoft.com/office/drawing/2014/main" id="{A7BAC6D8-EEC3-4DAE-AF84-990DF30E36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470" name="Group 56">
            <a:extLst>
              <a:ext uri="{FF2B5EF4-FFF2-40B4-BE49-F238E27FC236}">
                <a16:creationId xmlns:a16="http://schemas.microsoft.com/office/drawing/2014/main" id="{A9BFDCC9-6FF2-49D6-865E-B6FE2AE16839}"/>
              </a:ext>
            </a:extLst>
          </p:cNvPr>
          <p:cNvGrpSpPr/>
          <p:nvPr/>
        </p:nvGrpSpPr>
        <p:grpSpPr>
          <a:xfrm>
            <a:off x="4187489" y="1515301"/>
            <a:ext cx="1539560" cy="171967"/>
            <a:chOff x="7746380" y="2949426"/>
            <a:chExt cx="2188691" cy="244475"/>
          </a:xfrm>
        </p:grpSpPr>
        <p:pic>
          <p:nvPicPr>
            <p:cNvPr id="471" name="Picture 14">
              <a:extLst>
                <a:ext uri="{FF2B5EF4-FFF2-40B4-BE49-F238E27FC236}">
                  <a16:creationId xmlns:a16="http://schemas.microsoft.com/office/drawing/2014/main" id="{4394F1A9-4FE9-4FA0-BBB5-3AF38FCD53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2" name="Picture 15">
              <a:extLst>
                <a:ext uri="{FF2B5EF4-FFF2-40B4-BE49-F238E27FC236}">
                  <a16:creationId xmlns:a16="http://schemas.microsoft.com/office/drawing/2014/main" id="{AC02192C-5677-4C1A-B1C0-27C4CA3892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3" name="Picture 16">
              <a:extLst>
                <a:ext uri="{FF2B5EF4-FFF2-40B4-BE49-F238E27FC236}">
                  <a16:creationId xmlns:a16="http://schemas.microsoft.com/office/drawing/2014/main" id="{C352FEAC-6532-4AAA-B2A7-D2112D00ED0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4" name="Picture 17">
              <a:extLst>
                <a:ext uri="{FF2B5EF4-FFF2-40B4-BE49-F238E27FC236}">
                  <a16:creationId xmlns:a16="http://schemas.microsoft.com/office/drawing/2014/main" id="{509158E4-E1A5-4A04-BF4E-152751053F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5" name="Picture 18">
              <a:extLst>
                <a:ext uri="{FF2B5EF4-FFF2-40B4-BE49-F238E27FC236}">
                  <a16:creationId xmlns:a16="http://schemas.microsoft.com/office/drawing/2014/main" id="{3E2C2EE4-7B30-4F11-B720-D6D4682E47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6" name="Picture 19">
              <a:extLst>
                <a:ext uri="{FF2B5EF4-FFF2-40B4-BE49-F238E27FC236}">
                  <a16:creationId xmlns:a16="http://schemas.microsoft.com/office/drawing/2014/main" id="{451D3FD7-5E83-4DF4-840E-45D19FE19C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7" name="Picture 20">
              <a:extLst>
                <a:ext uri="{FF2B5EF4-FFF2-40B4-BE49-F238E27FC236}">
                  <a16:creationId xmlns:a16="http://schemas.microsoft.com/office/drawing/2014/main" id="{4A150ACD-AC73-4856-9DFF-C20C374E4A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8" name="Picture 21">
              <a:extLst>
                <a:ext uri="{FF2B5EF4-FFF2-40B4-BE49-F238E27FC236}">
                  <a16:creationId xmlns:a16="http://schemas.microsoft.com/office/drawing/2014/main" id="{27576B60-D7D4-4EB2-8A5A-0CA77A815F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9" name="Picture 22">
              <a:extLst>
                <a:ext uri="{FF2B5EF4-FFF2-40B4-BE49-F238E27FC236}">
                  <a16:creationId xmlns:a16="http://schemas.microsoft.com/office/drawing/2014/main" id="{35091E3F-23F1-4BB1-A7A5-03E92E5E7B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0" name="Picture 23">
              <a:extLst>
                <a:ext uri="{FF2B5EF4-FFF2-40B4-BE49-F238E27FC236}">
                  <a16:creationId xmlns:a16="http://schemas.microsoft.com/office/drawing/2014/main" id="{0FF79143-1FEB-4FBD-B1C1-36A748E733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81" name="Group 56">
            <a:extLst>
              <a:ext uri="{FF2B5EF4-FFF2-40B4-BE49-F238E27FC236}">
                <a16:creationId xmlns:a16="http://schemas.microsoft.com/office/drawing/2014/main" id="{301748DE-1E17-4DA3-BE5D-C999E2429CA1}"/>
              </a:ext>
            </a:extLst>
          </p:cNvPr>
          <p:cNvGrpSpPr/>
          <p:nvPr/>
        </p:nvGrpSpPr>
        <p:grpSpPr>
          <a:xfrm>
            <a:off x="4187489" y="1956163"/>
            <a:ext cx="1539560" cy="171967"/>
            <a:chOff x="7746380" y="2949426"/>
            <a:chExt cx="2188691" cy="244475"/>
          </a:xfrm>
        </p:grpSpPr>
        <p:pic>
          <p:nvPicPr>
            <p:cNvPr id="482" name="Picture 14">
              <a:extLst>
                <a:ext uri="{FF2B5EF4-FFF2-40B4-BE49-F238E27FC236}">
                  <a16:creationId xmlns:a16="http://schemas.microsoft.com/office/drawing/2014/main" id="{CC59D197-8AB8-408E-B1BD-37884F8EDE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3" name="Picture 15">
              <a:extLst>
                <a:ext uri="{FF2B5EF4-FFF2-40B4-BE49-F238E27FC236}">
                  <a16:creationId xmlns:a16="http://schemas.microsoft.com/office/drawing/2014/main" id="{AB50239D-7F22-4192-B703-45876DD9B42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4" name="Picture 16">
              <a:extLst>
                <a:ext uri="{FF2B5EF4-FFF2-40B4-BE49-F238E27FC236}">
                  <a16:creationId xmlns:a16="http://schemas.microsoft.com/office/drawing/2014/main" id="{76037655-501C-4CAF-9525-F66FBB4B3D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5" name="Picture 17">
              <a:extLst>
                <a:ext uri="{FF2B5EF4-FFF2-40B4-BE49-F238E27FC236}">
                  <a16:creationId xmlns:a16="http://schemas.microsoft.com/office/drawing/2014/main" id="{7EFD6B95-094A-41B4-8789-DA8F8679FA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6" name="Picture 18">
              <a:extLst>
                <a:ext uri="{FF2B5EF4-FFF2-40B4-BE49-F238E27FC236}">
                  <a16:creationId xmlns:a16="http://schemas.microsoft.com/office/drawing/2014/main" id="{746F589C-A6A6-4D7C-A3A0-CAD19FDA19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7" name="Picture 19">
              <a:extLst>
                <a:ext uri="{FF2B5EF4-FFF2-40B4-BE49-F238E27FC236}">
                  <a16:creationId xmlns:a16="http://schemas.microsoft.com/office/drawing/2014/main" id="{D329E761-C7EA-44E0-9E03-C4E6DC07D02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8" name="Picture 20">
              <a:extLst>
                <a:ext uri="{FF2B5EF4-FFF2-40B4-BE49-F238E27FC236}">
                  <a16:creationId xmlns:a16="http://schemas.microsoft.com/office/drawing/2014/main" id="{BF7DF9C0-DCE5-431C-9A3B-FDC13713FD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9" name="Picture 21">
              <a:extLst>
                <a:ext uri="{FF2B5EF4-FFF2-40B4-BE49-F238E27FC236}">
                  <a16:creationId xmlns:a16="http://schemas.microsoft.com/office/drawing/2014/main" id="{1707AD8C-1F68-4D31-95F3-37C47A03D4E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0" name="Picture 22">
              <a:extLst>
                <a:ext uri="{FF2B5EF4-FFF2-40B4-BE49-F238E27FC236}">
                  <a16:creationId xmlns:a16="http://schemas.microsoft.com/office/drawing/2014/main" id="{3C33651C-811E-4C9F-8331-08691CD7ABE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1" name="Picture 23">
              <a:extLst>
                <a:ext uri="{FF2B5EF4-FFF2-40B4-BE49-F238E27FC236}">
                  <a16:creationId xmlns:a16="http://schemas.microsoft.com/office/drawing/2014/main" id="{398AB7C1-573E-4A58-BCE2-D6B1DA4396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92" name="Group 56">
            <a:extLst>
              <a:ext uri="{FF2B5EF4-FFF2-40B4-BE49-F238E27FC236}">
                <a16:creationId xmlns:a16="http://schemas.microsoft.com/office/drawing/2014/main" id="{2E87389E-B7A7-4ACE-B2E6-6A1BBB314F53}"/>
              </a:ext>
            </a:extLst>
          </p:cNvPr>
          <p:cNvGrpSpPr/>
          <p:nvPr/>
        </p:nvGrpSpPr>
        <p:grpSpPr>
          <a:xfrm>
            <a:off x="4173873" y="2404481"/>
            <a:ext cx="1539560" cy="171967"/>
            <a:chOff x="7746380" y="2949426"/>
            <a:chExt cx="2188691" cy="244475"/>
          </a:xfrm>
        </p:grpSpPr>
        <p:pic>
          <p:nvPicPr>
            <p:cNvPr id="493" name="Picture 14">
              <a:extLst>
                <a:ext uri="{FF2B5EF4-FFF2-40B4-BE49-F238E27FC236}">
                  <a16:creationId xmlns:a16="http://schemas.microsoft.com/office/drawing/2014/main" id="{4F6BAE07-CD64-4846-8755-BDD02B8475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4" name="Picture 15">
              <a:extLst>
                <a:ext uri="{FF2B5EF4-FFF2-40B4-BE49-F238E27FC236}">
                  <a16:creationId xmlns:a16="http://schemas.microsoft.com/office/drawing/2014/main" id="{295865BD-AC39-4805-9C84-637EB610F8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5" name="Picture 16">
              <a:extLst>
                <a:ext uri="{FF2B5EF4-FFF2-40B4-BE49-F238E27FC236}">
                  <a16:creationId xmlns:a16="http://schemas.microsoft.com/office/drawing/2014/main" id="{D7B87960-51DB-4C74-A414-B0FACE94B59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6" name="Picture 17">
              <a:extLst>
                <a:ext uri="{FF2B5EF4-FFF2-40B4-BE49-F238E27FC236}">
                  <a16:creationId xmlns:a16="http://schemas.microsoft.com/office/drawing/2014/main" id="{B1828BFA-781C-4F53-AD51-5FC7043459C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7" name="Picture 18">
              <a:extLst>
                <a:ext uri="{FF2B5EF4-FFF2-40B4-BE49-F238E27FC236}">
                  <a16:creationId xmlns:a16="http://schemas.microsoft.com/office/drawing/2014/main" id="{FB5BACC8-D476-414D-B957-45D3617AB0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8" name="Picture 19">
              <a:extLst>
                <a:ext uri="{FF2B5EF4-FFF2-40B4-BE49-F238E27FC236}">
                  <a16:creationId xmlns:a16="http://schemas.microsoft.com/office/drawing/2014/main" id="{0A32D1A1-519D-4C50-AADB-3E61FAE0C6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9" name="Picture 20">
              <a:extLst>
                <a:ext uri="{FF2B5EF4-FFF2-40B4-BE49-F238E27FC236}">
                  <a16:creationId xmlns:a16="http://schemas.microsoft.com/office/drawing/2014/main" id="{ED46421F-A4C2-4CF6-A710-0E74B39797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0" name="Picture 21">
              <a:extLst>
                <a:ext uri="{FF2B5EF4-FFF2-40B4-BE49-F238E27FC236}">
                  <a16:creationId xmlns:a16="http://schemas.microsoft.com/office/drawing/2014/main" id="{7B165C0A-9F63-400D-A547-4625B71D8EE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1" name="Picture 22">
              <a:extLst>
                <a:ext uri="{FF2B5EF4-FFF2-40B4-BE49-F238E27FC236}">
                  <a16:creationId xmlns:a16="http://schemas.microsoft.com/office/drawing/2014/main" id="{B2E4492E-8250-4347-99D2-98D569D77E8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2" name="Picture 23">
              <a:extLst>
                <a:ext uri="{FF2B5EF4-FFF2-40B4-BE49-F238E27FC236}">
                  <a16:creationId xmlns:a16="http://schemas.microsoft.com/office/drawing/2014/main" id="{92D7103D-E448-4FF5-8220-15DFE2023F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03" name="Group 56">
            <a:extLst>
              <a:ext uri="{FF2B5EF4-FFF2-40B4-BE49-F238E27FC236}">
                <a16:creationId xmlns:a16="http://schemas.microsoft.com/office/drawing/2014/main" id="{AF2C3C35-9B8A-485C-984B-817BD7EB3521}"/>
              </a:ext>
            </a:extLst>
          </p:cNvPr>
          <p:cNvGrpSpPr/>
          <p:nvPr/>
        </p:nvGrpSpPr>
        <p:grpSpPr>
          <a:xfrm>
            <a:off x="4173873" y="2845343"/>
            <a:ext cx="1539560" cy="171967"/>
            <a:chOff x="7746380" y="2949426"/>
            <a:chExt cx="2188691" cy="244475"/>
          </a:xfrm>
        </p:grpSpPr>
        <p:pic>
          <p:nvPicPr>
            <p:cNvPr id="504" name="Picture 14">
              <a:extLst>
                <a:ext uri="{FF2B5EF4-FFF2-40B4-BE49-F238E27FC236}">
                  <a16:creationId xmlns:a16="http://schemas.microsoft.com/office/drawing/2014/main" id="{A022A398-8B7A-4728-BAFE-51366307D3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5" name="Picture 15">
              <a:extLst>
                <a:ext uri="{FF2B5EF4-FFF2-40B4-BE49-F238E27FC236}">
                  <a16:creationId xmlns:a16="http://schemas.microsoft.com/office/drawing/2014/main" id="{FBC28283-C127-4C4E-B912-1592B5627D9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6" name="Picture 16">
              <a:extLst>
                <a:ext uri="{FF2B5EF4-FFF2-40B4-BE49-F238E27FC236}">
                  <a16:creationId xmlns:a16="http://schemas.microsoft.com/office/drawing/2014/main" id="{72CF7E9E-CADF-431C-8583-045CCB82D0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7" name="Picture 17">
              <a:extLst>
                <a:ext uri="{FF2B5EF4-FFF2-40B4-BE49-F238E27FC236}">
                  <a16:creationId xmlns:a16="http://schemas.microsoft.com/office/drawing/2014/main" id="{66BA2EE3-66E8-4762-BA86-E4A4D82ABE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8" name="Picture 18">
              <a:extLst>
                <a:ext uri="{FF2B5EF4-FFF2-40B4-BE49-F238E27FC236}">
                  <a16:creationId xmlns:a16="http://schemas.microsoft.com/office/drawing/2014/main" id="{EF859647-6167-4F04-A926-5C2CFE5ACD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9" name="Picture 19">
              <a:extLst>
                <a:ext uri="{FF2B5EF4-FFF2-40B4-BE49-F238E27FC236}">
                  <a16:creationId xmlns:a16="http://schemas.microsoft.com/office/drawing/2014/main" id="{424BB9D7-BAC5-4AD6-AEE7-5D310EE1AD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0" name="Picture 20">
              <a:extLst>
                <a:ext uri="{FF2B5EF4-FFF2-40B4-BE49-F238E27FC236}">
                  <a16:creationId xmlns:a16="http://schemas.microsoft.com/office/drawing/2014/main" id="{99FFC6D2-A4EC-4A2F-8E84-0B75C5D5BA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1" name="Picture 21">
              <a:extLst>
                <a:ext uri="{FF2B5EF4-FFF2-40B4-BE49-F238E27FC236}">
                  <a16:creationId xmlns:a16="http://schemas.microsoft.com/office/drawing/2014/main" id="{A8CC6101-3205-438F-A700-C1F2BFA57E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2" name="Picture 22">
              <a:extLst>
                <a:ext uri="{FF2B5EF4-FFF2-40B4-BE49-F238E27FC236}">
                  <a16:creationId xmlns:a16="http://schemas.microsoft.com/office/drawing/2014/main" id="{AF268896-381B-4C7E-B7C8-1371C623EB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3" name="Picture 23">
              <a:extLst>
                <a:ext uri="{FF2B5EF4-FFF2-40B4-BE49-F238E27FC236}">
                  <a16:creationId xmlns:a16="http://schemas.microsoft.com/office/drawing/2014/main" id="{0A835CF2-FA2E-49AB-8AD2-54D81D2B3E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14" name="Group 56">
            <a:extLst>
              <a:ext uri="{FF2B5EF4-FFF2-40B4-BE49-F238E27FC236}">
                <a16:creationId xmlns:a16="http://schemas.microsoft.com/office/drawing/2014/main" id="{7A98DAB6-3CF1-4D3D-BDA4-7482C45AD558}"/>
              </a:ext>
            </a:extLst>
          </p:cNvPr>
          <p:cNvGrpSpPr/>
          <p:nvPr/>
        </p:nvGrpSpPr>
        <p:grpSpPr>
          <a:xfrm>
            <a:off x="4182951" y="3299901"/>
            <a:ext cx="1539560" cy="171967"/>
            <a:chOff x="7746380" y="2949426"/>
            <a:chExt cx="2188691" cy="244475"/>
          </a:xfrm>
        </p:grpSpPr>
        <p:pic>
          <p:nvPicPr>
            <p:cNvPr id="515" name="Picture 14">
              <a:extLst>
                <a:ext uri="{FF2B5EF4-FFF2-40B4-BE49-F238E27FC236}">
                  <a16:creationId xmlns:a16="http://schemas.microsoft.com/office/drawing/2014/main" id="{F185BF4D-A6EC-4427-A6F4-1473EF4091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6" name="Picture 15">
              <a:extLst>
                <a:ext uri="{FF2B5EF4-FFF2-40B4-BE49-F238E27FC236}">
                  <a16:creationId xmlns:a16="http://schemas.microsoft.com/office/drawing/2014/main" id="{0A6B4742-9C51-4E61-8C64-B2B09D524E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7" name="Picture 16">
              <a:extLst>
                <a:ext uri="{FF2B5EF4-FFF2-40B4-BE49-F238E27FC236}">
                  <a16:creationId xmlns:a16="http://schemas.microsoft.com/office/drawing/2014/main" id="{7643E4C8-45B2-4795-8BB0-E3AF827EEC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8" name="Picture 17">
              <a:extLst>
                <a:ext uri="{FF2B5EF4-FFF2-40B4-BE49-F238E27FC236}">
                  <a16:creationId xmlns:a16="http://schemas.microsoft.com/office/drawing/2014/main" id="{7D5DDC3D-8917-40B3-9080-3E38B9AD84D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9" name="Picture 18">
              <a:extLst>
                <a:ext uri="{FF2B5EF4-FFF2-40B4-BE49-F238E27FC236}">
                  <a16:creationId xmlns:a16="http://schemas.microsoft.com/office/drawing/2014/main" id="{8A1C4043-1BDE-429A-B5C6-B37159C5A4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0" name="Picture 19">
              <a:extLst>
                <a:ext uri="{FF2B5EF4-FFF2-40B4-BE49-F238E27FC236}">
                  <a16:creationId xmlns:a16="http://schemas.microsoft.com/office/drawing/2014/main" id="{A809A18E-841C-449F-BB37-45ABE650C7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1" name="Picture 20">
              <a:extLst>
                <a:ext uri="{FF2B5EF4-FFF2-40B4-BE49-F238E27FC236}">
                  <a16:creationId xmlns:a16="http://schemas.microsoft.com/office/drawing/2014/main" id="{404B0E38-DC82-4408-8BE0-54CB494D355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2" name="Picture 21">
              <a:extLst>
                <a:ext uri="{FF2B5EF4-FFF2-40B4-BE49-F238E27FC236}">
                  <a16:creationId xmlns:a16="http://schemas.microsoft.com/office/drawing/2014/main" id="{1E3F7E73-36C9-4631-B1D3-E6A9EEA50B9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3" name="Picture 22">
              <a:extLst>
                <a:ext uri="{FF2B5EF4-FFF2-40B4-BE49-F238E27FC236}">
                  <a16:creationId xmlns:a16="http://schemas.microsoft.com/office/drawing/2014/main" id="{F22C8DE8-0C89-4287-A8E4-BD720E0660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4" name="Picture 23">
              <a:extLst>
                <a:ext uri="{FF2B5EF4-FFF2-40B4-BE49-F238E27FC236}">
                  <a16:creationId xmlns:a16="http://schemas.microsoft.com/office/drawing/2014/main" id="{F5A8B382-B216-4F37-B1F2-1F2A60F5B9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25" name="Group 56">
            <a:extLst>
              <a:ext uri="{FF2B5EF4-FFF2-40B4-BE49-F238E27FC236}">
                <a16:creationId xmlns:a16="http://schemas.microsoft.com/office/drawing/2014/main" id="{1D2764A0-1F73-4871-9E9E-A47A62A32682}"/>
              </a:ext>
            </a:extLst>
          </p:cNvPr>
          <p:cNvGrpSpPr/>
          <p:nvPr/>
        </p:nvGrpSpPr>
        <p:grpSpPr>
          <a:xfrm>
            <a:off x="4182951" y="3740763"/>
            <a:ext cx="1539560" cy="171967"/>
            <a:chOff x="7746380" y="2949426"/>
            <a:chExt cx="2188691" cy="244475"/>
          </a:xfrm>
        </p:grpSpPr>
        <p:pic>
          <p:nvPicPr>
            <p:cNvPr id="526" name="Picture 14">
              <a:extLst>
                <a:ext uri="{FF2B5EF4-FFF2-40B4-BE49-F238E27FC236}">
                  <a16:creationId xmlns:a16="http://schemas.microsoft.com/office/drawing/2014/main" id="{0BAFBFDE-E27E-4993-93F1-CFD9D86F93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7" name="Picture 15">
              <a:extLst>
                <a:ext uri="{FF2B5EF4-FFF2-40B4-BE49-F238E27FC236}">
                  <a16:creationId xmlns:a16="http://schemas.microsoft.com/office/drawing/2014/main" id="{26881AF2-E4ED-4E5E-8345-B190EE5012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8" name="Picture 16">
              <a:extLst>
                <a:ext uri="{FF2B5EF4-FFF2-40B4-BE49-F238E27FC236}">
                  <a16:creationId xmlns:a16="http://schemas.microsoft.com/office/drawing/2014/main" id="{6CE88F3F-78B2-4E5A-BDE4-F03D3BBE0B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9" name="Picture 17">
              <a:extLst>
                <a:ext uri="{FF2B5EF4-FFF2-40B4-BE49-F238E27FC236}">
                  <a16:creationId xmlns:a16="http://schemas.microsoft.com/office/drawing/2014/main" id="{0682C815-5466-4EB7-A659-132AE67C59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0" name="Picture 18">
              <a:extLst>
                <a:ext uri="{FF2B5EF4-FFF2-40B4-BE49-F238E27FC236}">
                  <a16:creationId xmlns:a16="http://schemas.microsoft.com/office/drawing/2014/main" id="{E52EC876-9963-422C-AF5C-E510D5293A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1" name="Picture 19">
              <a:extLst>
                <a:ext uri="{FF2B5EF4-FFF2-40B4-BE49-F238E27FC236}">
                  <a16:creationId xmlns:a16="http://schemas.microsoft.com/office/drawing/2014/main" id="{3BACFB19-3E0D-432D-A6D1-94AD0EA3460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2" name="Picture 20">
              <a:extLst>
                <a:ext uri="{FF2B5EF4-FFF2-40B4-BE49-F238E27FC236}">
                  <a16:creationId xmlns:a16="http://schemas.microsoft.com/office/drawing/2014/main" id="{A4197C5F-840D-46DA-96DA-BA0978B3BB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3" name="Picture 21">
              <a:extLst>
                <a:ext uri="{FF2B5EF4-FFF2-40B4-BE49-F238E27FC236}">
                  <a16:creationId xmlns:a16="http://schemas.microsoft.com/office/drawing/2014/main" id="{7F31E437-22EC-41F1-96E8-52AA753E6C0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4" name="Picture 22">
              <a:extLst>
                <a:ext uri="{FF2B5EF4-FFF2-40B4-BE49-F238E27FC236}">
                  <a16:creationId xmlns:a16="http://schemas.microsoft.com/office/drawing/2014/main" id="{052AF3E6-D261-40E1-B026-3E1EAFEB42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5" name="Picture 23">
              <a:extLst>
                <a:ext uri="{FF2B5EF4-FFF2-40B4-BE49-F238E27FC236}">
                  <a16:creationId xmlns:a16="http://schemas.microsoft.com/office/drawing/2014/main" id="{CA427826-3349-447E-B092-C6BDAA832E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36" name="Group 56">
            <a:extLst>
              <a:ext uri="{FF2B5EF4-FFF2-40B4-BE49-F238E27FC236}">
                <a16:creationId xmlns:a16="http://schemas.microsoft.com/office/drawing/2014/main" id="{B7194881-55E5-4F52-80B2-CA1EC5318DA7}"/>
              </a:ext>
            </a:extLst>
          </p:cNvPr>
          <p:cNvGrpSpPr/>
          <p:nvPr/>
        </p:nvGrpSpPr>
        <p:grpSpPr>
          <a:xfrm>
            <a:off x="4169335" y="4189081"/>
            <a:ext cx="1539560" cy="171967"/>
            <a:chOff x="7746380" y="2949426"/>
            <a:chExt cx="2188691" cy="244475"/>
          </a:xfrm>
        </p:grpSpPr>
        <p:pic>
          <p:nvPicPr>
            <p:cNvPr id="537" name="Picture 14">
              <a:extLst>
                <a:ext uri="{FF2B5EF4-FFF2-40B4-BE49-F238E27FC236}">
                  <a16:creationId xmlns:a16="http://schemas.microsoft.com/office/drawing/2014/main" id="{084DDA76-140F-4342-B4BE-CF64CED95C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8" name="Picture 15">
              <a:extLst>
                <a:ext uri="{FF2B5EF4-FFF2-40B4-BE49-F238E27FC236}">
                  <a16:creationId xmlns:a16="http://schemas.microsoft.com/office/drawing/2014/main" id="{52EABD31-618A-4AB3-9614-6666D47DA9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9" name="Picture 16">
              <a:extLst>
                <a:ext uri="{FF2B5EF4-FFF2-40B4-BE49-F238E27FC236}">
                  <a16:creationId xmlns:a16="http://schemas.microsoft.com/office/drawing/2014/main" id="{2B59ECC1-0D08-4B3B-9E2A-92366671290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0" name="Picture 17">
              <a:extLst>
                <a:ext uri="{FF2B5EF4-FFF2-40B4-BE49-F238E27FC236}">
                  <a16:creationId xmlns:a16="http://schemas.microsoft.com/office/drawing/2014/main" id="{E958533A-0556-4D2F-B497-7E4772DBA6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1" name="Picture 18">
              <a:extLst>
                <a:ext uri="{FF2B5EF4-FFF2-40B4-BE49-F238E27FC236}">
                  <a16:creationId xmlns:a16="http://schemas.microsoft.com/office/drawing/2014/main" id="{8E844E0F-E26F-494E-9031-0E48EF5C77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2" name="Picture 19">
              <a:extLst>
                <a:ext uri="{FF2B5EF4-FFF2-40B4-BE49-F238E27FC236}">
                  <a16:creationId xmlns:a16="http://schemas.microsoft.com/office/drawing/2014/main" id="{753BED57-5E53-41CD-84FD-7E697D1FCE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3" name="Picture 20">
              <a:extLst>
                <a:ext uri="{FF2B5EF4-FFF2-40B4-BE49-F238E27FC236}">
                  <a16:creationId xmlns:a16="http://schemas.microsoft.com/office/drawing/2014/main" id="{9E8FAE2C-438B-4392-8F35-831C74764C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4" name="Picture 21">
              <a:extLst>
                <a:ext uri="{FF2B5EF4-FFF2-40B4-BE49-F238E27FC236}">
                  <a16:creationId xmlns:a16="http://schemas.microsoft.com/office/drawing/2014/main" id="{315DB675-97E9-412C-B8DD-191E39D181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5" name="Picture 22">
              <a:extLst>
                <a:ext uri="{FF2B5EF4-FFF2-40B4-BE49-F238E27FC236}">
                  <a16:creationId xmlns:a16="http://schemas.microsoft.com/office/drawing/2014/main" id="{37B1CA34-5C75-4D6A-A7CC-4CD5494B7F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6" name="Picture 23">
              <a:extLst>
                <a:ext uri="{FF2B5EF4-FFF2-40B4-BE49-F238E27FC236}">
                  <a16:creationId xmlns:a16="http://schemas.microsoft.com/office/drawing/2014/main" id="{80FC089F-9F6D-446D-B107-159D695876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47" name="Group 56">
            <a:extLst>
              <a:ext uri="{FF2B5EF4-FFF2-40B4-BE49-F238E27FC236}">
                <a16:creationId xmlns:a16="http://schemas.microsoft.com/office/drawing/2014/main" id="{527B98AE-BE95-428A-A3D9-726B185CCFAA}"/>
              </a:ext>
            </a:extLst>
          </p:cNvPr>
          <p:cNvGrpSpPr/>
          <p:nvPr/>
        </p:nvGrpSpPr>
        <p:grpSpPr>
          <a:xfrm>
            <a:off x="4169335" y="4629943"/>
            <a:ext cx="1539560" cy="171967"/>
            <a:chOff x="7746380" y="2949426"/>
            <a:chExt cx="2188691" cy="244475"/>
          </a:xfrm>
        </p:grpSpPr>
        <p:pic>
          <p:nvPicPr>
            <p:cNvPr id="548" name="Picture 14">
              <a:extLst>
                <a:ext uri="{FF2B5EF4-FFF2-40B4-BE49-F238E27FC236}">
                  <a16:creationId xmlns:a16="http://schemas.microsoft.com/office/drawing/2014/main" id="{C70CC980-75B6-4986-8072-E16D6FA5E2C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9" name="Picture 15">
              <a:extLst>
                <a:ext uri="{FF2B5EF4-FFF2-40B4-BE49-F238E27FC236}">
                  <a16:creationId xmlns:a16="http://schemas.microsoft.com/office/drawing/2014/main" id="{13BA9142-4162-4ADA-9A9A-030B3498EE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0" name="Picture 16">
              <a:extLst>
                <a:ext uri="{FF2B5EF4-FFF2-40B4-BE49-F238E27FC236}">
                  <a16:creationId xmlns:a16="http://schemas.microsoft.com/office/drawing/2014/main" id="{61BF32C0-1350-4647-B1C5-2D199355C3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1" name="Picture 17">
              <a:extLst>
                <a:ext uri="{FF2B5EF4-FFF2-40B4-BE49-F238E27FC236}">
                  <a16:creationId xmlns:a16="http://schemas.microsoft.com/office/drawing/2014/main" id="{AB81FAC2-C2EA-4C96-9264-41CFAFF918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2" name="Picture 18">
              <a:extLst>
                <a:ext uri="{FF2B5EF4-FFF2-40B4-BE49-F238E27FC236}">
                  <a16:creationId xmlns:a16="http://schemas.microsoft.com/office/drawing/2014/main" id="{31C5EF5A-A53F-4166-9CFB-2823019FE7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3" name="Picture 19">
              <a:extLst>
                <a:ext uri="{FF2B5EF4-FFF2-40B4-BE49-F238E27FC236}">
                  <a16:creationId xmlns:a16="http://schemas.microsoft.com/office/drawing/2014/main" id="{5326E6D3-24B0-4E1B-93D3-C8A2410BDE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4" name="Picture 20">
              <a:extLst>
                <a:ext uri="{FF2B5EF4-FFF2-40B4-BE49-F238E27FC236}">
                  <a16:creationId xmlns:a16="http://schemas.microsoft.com/office/drawing/2014/main" id="{04187F25-3B09-40A3-8F41-3285A65945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5" name="Picture 21">
              <a:extLst>
                <a:ext uri="{FF2B5EF4-FFF2-40B4-BE49-F238E27FC236}">
                  <a16:creationId xmlns:a16="http://schemas.microsoft.com/office/drawing/2014/main" id="{91A425C2-DFED-479E-97FB-453AA66074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6" name="Picture 22">
              <a:extLst>
                <a:ext uri="{FF2B5EF4-FFF2-40B4-BE49-F238E27FC236}">
                  <a16:creationId xmlns:a16="http://schemas.microsoft.com/office/drawing/2014/main" id="{81EA393B-4E27-4A05-BAF8-DDDCD7F349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7" name="Picture 23">
              <a:extLst>
                <a:ext uri="{FF2B5EF4-FFF2-40B4-BE49-F238E27FC236}">
                  <a16:creationId xmlns:a16="http://schemas.microsoft.com/office/drawing/2014/main" id="{A536FBA6-8D73-401D-9470-DA6FE6C226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</p:spTree>
    <p:extLst>
      <p:ext uri="{BB962C8B-B14F-4D97-AF65-F5344CB8AC3E}">
        <p14:creationId xmlns:p14="http://schemas.microsoft.com/office/powerpoint/2010/main" val="21532480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7 3.7037E-6 L 0.14544 3.7037E-6 " pathEditMode="relative" rAng="0" ptsTypes="AA">
                                      <p:cBhvr>
                                        <p:cTn id="11" dur="2000" fill="hold"/>
                                        <p:tgtEl>
                                          <p:spTgt spid="2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266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4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4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5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5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5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5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5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39 3.33333E-6 L 0.00013 -0.04283 " pathEditMode="relative" rAng="0" ptsTypes="AA">
                                      <p:cBhvr>
                                        <p:cTn id="55" dur="2000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2153"/>
                                    </p:animMotion>
                                  </p:childTnLst>
                                </p:cTn>
                              </p:par>
                              <p:par>
                                <p:cTn id="5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26 4.07407E-6 L 0.00026 -0.08658 " pathEditMode="relative" rAng="0" ptsTypes="AA">
                                      <p:cBhvr>
                                        <p:cTn id="57" dur="2000" fill="hold"/>
                                        <p:tgtEl>
                                          <p:spTgt spid="2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4329"/>
                                    </p:animMotion>
                                  </p:childTnLst>
                                </p:cTn>
                              </p:par>
                              <p:par>
                                <p:cTn id="5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39 0.00023 L 0.00039 -0.13171 " pathEditMode="relative" rAng="0" ptsTypes="AA">
                                      <p:cBhvr>
                                        <p:cTn id="59" dur="2000" fill="hold"/>
                                        <p:tgtEl>
                                          <p:spTgt spid="2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597"/>
                                    </p:animMotion>
                                  </p:childTnLst>
                                </p:cTn>
                              </p:par>
                              <p:par>
                                <p:cTn id="6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26 2.59259E-6 L 0.00026 -0.17477 " pathEditMode="relative" rAng="0" ptsTypes="AA">
                                      <p:cBhvr>
                                        <p:cTn id="61" dur="2000" fill="hold"/>
                                        <p:tgtEl>
                                          <p:spTgt spid="2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8750"/>
                                    </p:animMotion>
                                  </p:childTnLst>
                                </p:cTn>
                              </p:par>
                              <p:par>
                                <p:cTn id="6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65 -2.22222E-6 L 0.00039 -0.21759 " pathEditMode="relative" rAng="0" ptsTypes="AA">
                                      <p:cBhvr>
                                        <p:cTn id="63" dur="2000" fill="hold"/>
                                        <p:tgtEl>
                                          <p:spTgt spid="3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-10880"/>
                                    </p:animMotion>
                                  </p:childTnLst>
                                </p:cTn>
                              </p:par>
                              <p:par>
                                <p:cTn id="6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52 1.48148E-6 L 0.00026 -0.26134 " pathEditMode="relative" rAng="0" ptsTypes="AA">
                                      <p:cBhvr>
                                        <p:cTn id="65" dur="2000" fill="hold"/>
                                        <p:tgtEl>
                                          <p:spTgt spid="3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-13079"/>
                                    </p:animMotion>
                                  </p:childTnLst>
                                </p:cTn>
                              </p:par>
                              <p:par>
                                <p:cTn id="6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26 -0.00046 L 3.33333E-6 -0.30393 " pathEditMode="relative" rAng="0" ptsTypes="AA">
                                      <p:cBhvr>
                                        <p:cTn id="67" dur="2000" fill="hold"/>
                                        <p:tgtEl>
                                          <p:spTgt spid="3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" y="-15185"/>
                                    </p:animMotion>
                                  </p:childTnLst>
                                </p:cTn>
                              </p:par>
                              <p:par>
                                <p:cTn id="6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104 3.7037E-7 L 0.00052 -0.34699 " pathEditMode="relative" rAng="0" ptsTypes="AA">
                                      <p:cBhvr>
                                        <p:cTn id="69" dur="2000" fill="hold"/>
                                        <p:tgtEl>
                                          <p:spTgt spid="3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-17361"/>
                                    </p:animMotion>
                                  </p:childTnLst>
                                </p:cTn>
                              </p:par>
                              <p:par>
                                <p:cTn id="7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-2.59259E-6 L 0.00065 -0.3875 " pathEditMode="relative" rAng="0" ptsTypes="AA">
                                      <p:cBhvr>
                                        <p:cTn id="71" dur="2000" fill="hold"/>
                                        <p:tgtEl>
                                          <p:spTgt spid="3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1937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2000"/>
                            </p:stCondLst>
                            <p:childTnLst>
                              <p:par>
                                <p:cTn id="73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4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7" dur="5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0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3" dur="50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6" dur="500"/>
                                        <p:tgtEl>
                                          <p:spTgt spid="3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9" dur="5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2" dur="500"/>
                                        <p:tgtEl>
                                          <p:spTgt spid="3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5" dur="500"/>
                                        <p:tgtEl>
                                          <p:spTgt spid="3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8" dur="5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1" dur="5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3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46F1AC18-6D07-4BE4-B68C-5AE3F005C3A3}"/>
              </a:ext>
            </a:extLst>
          </p:cNvPr>
          <p:cNvGrpSpPr/>
          <p:nvPr/>
        </p:nvGrpSpPr>
        <p:grpSpPr>
          <a:xfrm>
            <a:off x="255523" y="372323"/>
            <a:ext cx="3468331" cy="817087"/>
            <a:chOff x="255524" y="372323"/>
            <a:chExt cx="2985293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29207F21-0F01-4475-9C58-921593E70AE6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5EFF59D8-4F2F-4091-9610-88C6137179B7}"/>
                </a:ext>
              </a:extLst>
            </p:cNvPr>
            <p:cNvSpPr txBox="1"/>
            <p:nvPr/>
          </p:nvSpPr>
          <p:spPr>
            <a:xfrm>
              <a:off x="308455" y="485388"/>
              <a:ext cx="1919510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242 + 60 = </a:t>
              </a:r>
            </a:p>
          </p:txBody>
        </p:sp>
      </p:grpSp>
      <p:sp>
        <p:nvSpPr>
          <p:cNvPr id="84" name="Rectangle 83">
            <a:extLst>
              <a:ext uri="{FF2B5EF4-FFF2-40B4-BE49-F238E27FC236}">
                <a16:creationId xmlns:a16="http://schemas.microsoft.com/office/drawing/2014/main" id="{06D6642C-DB1B-4610-BEEE-6801E95819F8}"/>
              </a:ext>
            </a:extLst>
          </p:cNvPr>
          <p:cNvSpPr/>
          <p:nvPr/>
        </p:nvSpPr>
        <p:spPr>
          <a:xfrm>
            <a:off x="2484212" y="49822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61D838EE-1A1A-406E-9B32-CC2C89D0AEDE}"/>
              </a:ext>
            </a:extLst>
          </p:cNvPr>
          <p:cNvSpPr txBox="1"/>
          <p:nvPr/>
        </p:nvSpPr>
        <p:spPr>
          <a:xfrm>
            <a:off x="2480469" y="48928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302</a:t>
            </a:r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id="{47C0D8F9-E8A3-4869-9D80-16151B7639EB}"/>
              </a:ext>
            </a:extLst>
          </p:cNvPr>
          <p:cNvSpPr/>
          <p:nvPr/>
        </p:nvSpPr>
        <p:spPr>
          <a:xfrm>
            <a:off x="410800" y="372887"/>
            <a:ext cx="461307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B7F5C455-A2B8-4E24-8981-94FB84C1002D}"/>
              </a:ext>
            </a:extLst>
          </p:cNvPr>
          <p:cNvSpPr/>
          <p:nvPr/>
        </p:nvSpPr>
        <p:spPr>
          <a:xfrm>
            <a:off x="1516307" y="372323"/>
            <a:ext cx="250172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96362F29-067F-4AA2-92E4-24045BA58FC6}"/>
              </a:ext>
            </a:extLst>
          </p:cNvPr>
          <p:cNvSpPr/>
          <p:nvPr/>
        </p:nvSpPr>
        <p:spPr>
          <a:xfrm>
            <a:off x="2554547" y="372571"/>
            <a:ext cx="622174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grpSp>
        <p:nvGrpSpPr>
          <p:cNvPr id="562" name="Group 561">
            <a:extLst>
              <a:ext uri="{FF2B5EF4-FFF2-40B4-BE49-F238E27FC236}">
                <a16:creationId xmlns:a16="http://schemas.microsoft.com/office/drawing/2014/main" id="{409A5209-2A6D-4A9A-96EE-2272632A6985}"/>
              </a:ext>
            </a:extLst>
          </p:cNvPr>
          <p:cNvGrpSpPr/>
          <p:nvPr/>
        </p:nvGrpSpPr>
        <p:grpSpPr>
          <a:xfrm>
            <a:off x="837439" y="1831123"/>
            <a:ext cx="593466" cy="428686"/>
            <a:chOff x="2176723" y="934501"/>
            <a:chExt cx="593466" cy="428686"/>
          </a:xfrm>
        </p:grpSpPr>
        <p:sp>
          <p:nvSpPr>
            <p:cNvPr id="563" name="Oval 562">
              <a:extLst>
                <a:ext uri="{FF2B5EF4-FFF2-40B4-BE49-F238E27FC236}">
                  <a16:creationId xmlns:a16="http://schemas.microsoft.com/office/drawing/2014/main" id="{061227C1-0C11-4CDF-A9D3-72BFB372DD3D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64" name="TextBox 563">
              <a:extLst>
                <a:ext uri="{FF2B5EF4-FFF2-40B4-BE49-F238E27FC236}">
                  <a16:creationId xmlns:a16="http://schemas.microsoft.com/office/drawing/2014/main" id="{5F29272E-F73E-4844-8329-4A27B3A84940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565" name="Group 564">
            <a:extLst>
              <a:ext uri="{FF2B5EF4-FFF2-40B4-BE49-F238E27FC236}">
                <a16:creationId xmlns:a16="http://schemas.microsoft.com/office/drawing/2014/main" id="{849CC04A-5298-4D51-8B9C-E6F953960F03}"/>
              </a:ext>
            </a:extLst>
          </p:cNvPr>
          <p:cNvGrpSpPr/>
          <p:nvPr/>
        </p:nvGrpSpPr>
        <p:grpSpPr>
          <a:xfrm>
            <a:off x="836207" y="2280004"/>
            <a:ext cx="593466" cy="428686"/>
            <a:chOff x="2176723" y="934501"/>
            <a:chExt cx="593466" cy="428686"/>
          </a:xfrm>
        </p:grpSpPr>
        <p:sp>
          <p:nvSpPr>
            <p:cNvPr id="566" name="Oval 565">
              <a:extLst>
                <a:ext uri="{FF2B5EF4-FFF2-40B4-BE49-F238E27FC236}">
                  <a16:creationId xmlns:a16="http://schemas.microsoft.com/office/drawing/2014/main" id="{50398489-50F2-4174-9F52-C6E941D4887A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43AB801D-99BE-4F98-B0C7-5ACA6C3EA123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571" name="Group 570">
            <a:extLst>
              <a:ext uri="{FF2B5EF4-FFF2-40B4-BE49-F238E27FC236}">
                <a16:creationId xmlns:a16="http://schemas.microsoft.com/office/drawing/2014/main" id="{C9A1836B-E6FC-40C0-98EB-F24A7AAD131C}"/>
              </a:ext>
            </a:extLst>
          </p:cNvPr>
          <p:cNvGrpSpPr/>
          <p:nvPr/>
        </p:nvGrpSpPr>
        <p:grpSpPr>
          <a:xfrm>
            <a:off x="2692908" y="1838266"/>
            <a:ext cx="446399" cy="428686"/>
            <a:chOff x="463698" y="934501"/>
            <a:chExt cx="446399" cy="428686"/>
          </a:xfrm>
        </p:grpSpPr>
        <p:sp>
          <p:nvSpPr>
            <p:cNvPr id="572" name="Oval 571">
              <a:extLst>
                <a:ext uri="{FF2B5EF4-FFF2-40B4-BE49-F238E27FC236}">
                  <a16:creationId xmlns:a16="http://schemas.microsoft.com/office/drawing/2014/main" id="{8424F821-AC77-40CA-A6C0-001C4B5F0AC9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BFC5EBA5-7118-475A-86D6-A028B7BE0B17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574" name="Group 573">
            <a:extLst>
              <a:ext uri="{FF2B5EF4-FFF2-40B4-BE49-F238E27FC236}">
                <a16:creationId xmlns:a16="http://schemas.microsoft.com/office/drawing/2014/main" id="{46BF80E9-FBE6-442E-A7A6-E7D008A2266F}"/>
              </a:ext>
            </a:extLst>
          </p:cNvPr>
          <p:cNvGrpSpPr/>
          <p:nvPr/>
        </p:nvGrpSpPr>
        <p:grpSpPr>
          <a:xfrm>
            <a:off x="2691342" y="2283457"/>
            <a:ext cx="446399" cy="428686"/>
            <a:chOff x="457051" y="1380030"/>
            <a:chExt cx="446399" cy="428686"/>
          </a:xfrm>
        </p:grpSpPr>
        <p:sp>
          <p:nvSpPr>
            <p:cNvPr id="575" name="Oval 574">
              <a:extLst>
                <a:ext uri="{FF2B5EF4-FFF2-40B4-BE49-F238E27FC236}">
                  <a16:creationId xmlns:a16="http://schemas.microsoft.com/office/drawing/2014/main" id="{06470F38-8262-4442-9A80-DEBB34AFF217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76" name="TextBox 575">
              <a:extLst>
                <a:ext uri="{FF2B5EF4-FFF2-40B4-BE49-F238E27FC236}">
                  <a16:creationId xmlns:a16="http://schemas.microsoft.com/office/drawing/2014/main" id="{ECC4BEC5-1F55-4E19-9061-5D798199D8B1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577" name="Group 576">
            <a:extLst>
              <a:ext uri="{FF2B5EF4-FFF2-40B4-BE49-F238E27FC236}">
                <a16:creationId xmlns:a16="http://schemas.microsoft.com/office/drawing/2014/main" id="{32C32A19-2EFF-4143-9D9F-DF2940AA8EF9}"/>
              </a:ext>
            </a:extLst>
          </p:cNvPr>
          <p:cNvGrpSpPr/>
          <p:nvPr/>
        </p:nvGrpSpPr>
        <p:grpSpPr>
          <a:xfrm>
            <a:off x="1783261" y="1835269"/>
            <a:ext cx="492471" cy="428686"/>
            <a:chOff x="1333467" y="934501"/>
            <a:chExt cx="492471" cy="428686"/>
          </a:xfrm>
        </p:grpSpPr>
        <p:sp>
          <p:nvSpPr>
            <p:cNvPr id="578" name="Oval 577">
              <a:extLst>
                <a:ext uri="{FF2B5EF4-FFF2-40B4-BE49-F238E27FC236}">
                  <a16:creationId xmlns:a16="http://schemas.microsoft.com/office/drawing/2014/main" id="{A9FB5B17-50F8-427C-AE45-51BE75C2BE2F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79" name="TextBox 578">
              <a:extLst>
                <a:ext uri="{FF2B5EF4-FFF2-40B4-BE49-F238E27FC236}">
                  <a16:creationId xmlns:a16="http://schemas.microsoft.com/office/drawing/2014/main" id="{11CCA108-5E5E-4E32-BA37-26B665F78BB0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580" name="Group 579">
            <a:extLst>
              <a:ext uri="{FF2B5EF4-FFF2-40B4-BE49-F238E27FC236}">
                <a16:creationId xmlns:a16="http://schemas.microsoft.com/office/drawing/2014/main" id="{616A8542-4684-4716-B5A8-7217EE6943D7}"/>
              </a:ext>
            </a:extLst>
          </p:cNvPr>
          <p:cNvGrpSpPr/>
          <p:nvPr/>
        </p:nvGrpSpPr>
        <p:grpSpPr>
          <a:xfrm>
            <a:off x="1777449" y="2284708"/>
            <a:ext cx="492471" cy="428686"/>
            <a:chOff x="1333467" y="934501"/>
            <a:chExt cx="492471" cy="428686"/>
          </a:xfrm>
        </p:grpSpPr>
        <p:sp>
          <p:nvSpPr>
            <p:cNvPr id="581" name="Oval 580">
              <a:extLst>
                <a:ext uri="{FF2B5EF4-FFF2-40B4-BE49-F238E27FC236}">
                  <a16:creationId xmlns:a16="http://schemas.microsoft.com/office/drawing/2014/main" id="{6ED313A4-FAA2-49E4-B2A9-CDBA12755ED5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82" name="TextBox 581">
              <a:extLst>
                <a:ext uri="{FF2B5EF4-FFF2-40B4-BE49-F238E27FC236}">
                  <a16:creationId xmlns:a16="http://schemas.microsoft.com/office/drawing/2014/main" id="{DD3BB14B-954E-4BD6-BB1D-0A2368DC5E21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583" name="Group 582">
            <a:extLst>
              <a:ext uri="{FF2B5EF4-FFF2-40B4-BE49-F238E27FC236}">
                <a16:creationId xmlns:a16="http://schemas.microsoft.com/office/drawing/2014/main" id="{6F6FF68A-AF91-4160-98DA-8A27CC764E4F}"/>
              </a:ext>
            </a:extLst>
          </p:cNvPr>
          <p:cNvGrpSpPr/>
          <p:nvPr/>
        </p:nvGrpSpPr>
        <p:grpSpPr>
          <a:xfrm>
            <a:off x="1784785" y="2729945"/>
            <a:ext cx="492471" cy="428686"/>
            <a:chOff x="1333467" y="934501"/>
            <a:chExt cx="492471" cy="428686"/>
          </a:xfrm>
        </p:grpSpPr>
        <p:sp>
          <p:nvSpPr>
            <p:cNvPr id="584" name="Oval 583">
              <a:extLst>
                <a:ext uri="{FF2B5EF4-FFF2-40B4-BE49-F238E27FC236}">
                  <a16:creationId xmlns:a16="http://schemas.microsoft.com/office/drawing/2014/main" id="{13F888AF-D5A2-436F-AC19-FF555016D050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85" name="TextBox 584">
              <a:extLst>
                <a:ext uri="{FF2B5EF4-FFF2-40B4-BE49-F238E27FC236}">
                  <a16:creationId xmlns:a16="http://schemas.microsoft.com/office/drawing/2014/main" id="{FB4C82C0-852C-4B13-AB25-AA1B78688424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586" name="Group 585">
            <a:extLst>
              <a:ext uri="{FF2B5EF4-FFF2-40B4-BE49-F238E27FC236}">
                <a16:creationId xmlns:a16="http://schemas.microsoft.com/office/drawing/2014/main" id="{C29EAFCC-F1B5-4AA2-ABE9-55E5985757D2}"/>
              </a:ext>
            </a:extLst>
          </p:cNvPr>
          <p:cNvGrpSpPr/>
          <p:nvPr/>
        </p:nvGrpSpPr>
        <p:grpSpPr>
          <a:xfrm>
            <a:off x="1778973" y="3179384"/>
            <a:ext cx="492471" cy="428686"/>
            <a:chOff x="1333467" y="934501"/>
            <a:chExt cx="492471" cy="428686"/>
          </a:xfrm>
        </p:grpSpPr>
        <p:sp>
          <p:nvSpPr>
            <p:cNvPr id="587" name="Oval 586">
              <a:extLst>
                <a:ext uri="{FF2B5EF4-FFF2-40B4-BE49-F238E27FC236}">
                  <a16:creationId xmlns:a16="http://schemas.microsoft.com/office/drawing/2014/main" id="{9FC646A8-9C17-4290-804E-98094BFF98F8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88" name="TextBox 587">
              <a:extLst>
                <a:ext uri="{FF2B5EF4-FFF2-40B4-BE49-F238E27FC236}">
                  <a16:creationId xmlns:a16="http://schemas.microsoft.com/office/drawing/2014/main" id="{6A2A31FE-645C-4EE9-AA74-9251E7BE0849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589" name="Group 588">
            <a:extLst>
              <a:ext uri="{FF2B5EF4-FFF2-40B4-BE49-F238E27FC236}">
                <a16:creationId xmlns:a16="http://schemas.microsoft.com/office/drawing/2014/main" id="{89D2ED2F-95B7-4F1A-99DC-A0DEE980822D}"/>
              </a:ext>
            </a:extLst>
          </p:cNvPr>
          <p:cNvGrpSpPr/>
          <p:nvPr/>
        </p:nvGrpSpPr>
        <p:grpSpPr>
          <a:xfrm>
            <a:off x="1781873" y="3625644"/>
            <a:ext cx="492471" cy="428686"/>
            <a:chOff x="1333467" y="934501"/>
            <a:chExt cx="492471" cy="428686"/>
          </a:xfrm>
        </p:grpSpPr>
        <p:sp>
          <p:nvSpPr>
            <p:cNvPr id="590" name="Oval 589">
              <a:extLst>
                <a:ext uri="{FF2B5EF4-FFF2-40B4-BE49-F238E27FC236}">
                  <a16:creationId xmlns:a16="http://schemas.microsoft.com/office/drawing/2014/main" id="{CE9C5014-2761-478E-82FF-0282F5C6B4E9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91" name="TextBox 590">
              <a:extLst>
                <a:ext uri="{FF2B5EF4-FFF2-40B4-BE49-F238E27FC236}">
                  <a16:creationId xmlns:a16="http://schemas.microsoft.com/office/drawing/2014/main" id="{2CD2BD5E-43FC-4249-A6A9-80F48553BA3D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592" name="Group 591">
            <a:extLst>
              <a:ext uri="{FF2B5EF4-FFF2-40B4-BE49-F238E27FC236}">
                <a16:creationId xmlns:a16="http://schemas.microsoft.com/office/drawing/2014/main" id="{93E64E37-1AAC-4FC0-8A0F-E8074AC6B8CD}"/>
              </a:ext>
            </a:extLst>
          </p:cNvPr>
          <p:cNvGrpSpPr/>
          <p:nvPr/>
        </p:nvGrpSpPr>
        <p:grpSpPr>
          <a:xfrm>
            <a:off x="1776061" y="4075083"/>
            <a:ext cx="492471" cy="428686"/>
            <a:chOff x="1333467" y="934501"/>
            <a:chExt cx="492471" cy="428686"/>
          </a:xfrm>
        </p:grpSpPr>
        <p:sp>
          <p:nvSpPr>
            <p:cNvPr id="593" name="Oval 592">
              <a:extLst>
                <a:ext uri="{FF2B5EF4-FFF2-40B4-BE49-F238E27FC236}">
                  <a16:creationId xmlns:a16="http://schemas.microsoft.com/office/drawing/2014/main" id="{FFA36C1B-E199-4C4D-8F59-3E5CCEC12292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94" name="TextBox 593">
              <a:extLst>
                <a:ext uri="{FF2B5EF4-FFF2-40B4-BE49-F238E27FC236}">
                  <a16:creationId xmlns:a16="http://schemas.microsoft.com/office/drawing/2014/main" id="{D220FC9C-311D-4F3B-8081-7482E3D4825B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595" name="Group 594">
            <a:extLst>
              <a:ext uri="{FF2B5EF4-FFF2-40B4-BE49-F238E27FC236}">
                <a16:creationId xmlns:a16="http://schemas.microsoft.com/office/drawing/2014/main" id="{001895A2-0699-4E30-BD37-0DE780DB6E1E}"/>
              </a:ext>
            </a:extLst>
          </p:cNvPr>
          <p:cNvGrpSpPr/>
          <p:nvPr/>
        </p:nvGrpSpPr>
        <p:grpSpPr>
          <a:xfrm>
            <a:off x="1782073" y="4517967"/>
            <a:ext cx="492471" cy="428686"/>
            <a:chOff x="1333467" y="934501"/>
            <a:chExt cx="492471" cy="428686"/>
          </a:xfrm>
        </p:grpSpPr>
        <p:sp>
          <p:nvSpPr>
            <p:cNvPr id="596" name="Oval 595">
              <a:extLst>
                <a:ext uri="{FF2B5EF4-FFF2-40B4-BE49-F238E27FC236}">
                  <a16:creationId xmlns:a16="http://schemas.microsoft.com/office/drawing/2014/main" id="{F7D4105D-1303-4FBB-8A88-619DD04347D5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97" name="TextBox 596">
              <a:extLst>
                <a:ext uri="{FF2B5EF4-FFF2-40B4-BE49-F238E27FC236}">
                  <a16:creationId xmlns:a16="http://schemas.microsoft.com/office/drawing/2014/main" id="{3E69297E-CDC2-4147-A279-C9A762E1573A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598" name="Group 597">
            <a:extLst>
              <a:ext uri="{FF2B5EF4-FFF2-40B4-BE49-F238E27FC236}">
                <a16:creationId xmlns:a16="http://schemas.microsoft.com/office/drawing/2014/main" id="{7FF7FC88-4963-4AA7-AF35-401BEB2F4853}"/>
              </a:ext>
            </a:extLst>
          </p:cNvPr>
          <p:cNvGrpSpPr/>
          <p:nvPr/>
        </p:nvGrpSpPr>
        <p:grpSpPr>
          <a:xfrm>
            <a:off x="1733438" y="1834012"/>
            <a:ext cx="593466" cy="428686"/>
            <a:chOff x="2176723" y="934501"/>
            <a:chExt cx="593466" cy="428686"/>
          </a:xfrm>
        </p:grpSpPr>
        <p:sp>
          <p:nvSpPr>
            <p:cNvPr id="599" name="Oval 598">
              <a:extLst>
                <a:ext uri="{FF2B5EF4-FFF2-40B4-BE49-F238E27FC236}">
                  <a16:creationId xmlns:a16="http://schemas.microsoft.com/office/drawing/2014/main" id="{8D63D7EB-3182-4A15-96A2-4DA693B57489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00" name="TextBox 599">
              <a:extLst>
                <a:ext uri="{FF2B5EF4-FFF2-40B4-BE49-F238E27FC236}">
                  <a16:creationId xmlns:a16="http://schemas.microsoft.com/office/drawing/2014/main" id="{665C5842-FB0E-4ACC-BCDC-6EFF5130A93A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601" name="Group 600">
            <a:extLst>
              <a:ext uri="{FF2B5EF4-FFF2-40B4-BE49-F238E27FC236}">
                <a16:creationId xmlns:a16="http://schemas.microsoft.com/office/drawing/2014/main" id="{472A0696-D790-4870-87FC-FA29476C1BFD}"/>
              </a:ext>
            </a:extLst>
          </p:cNvPr>
          <p:cNvGrpSpPr/>
          <p:nvPr/>
        </p:nvGrpSpPr>
        <p:grpSpPr>
          <a:xfrm>
            <a:off x="1780166" y="4967201"/>
            <a:ext cx="492471" cy="428686"/>
            <a:chOff x="1333467" y="934501"/>
            <a:chExt cx="492471" cy="428686"/>
          </a:xfrm>
        </p:grpSpPr>
        <p:sp>
          <p:nvSpPr>
            <p:cNvPr id="602" name="Oval 601">
              <a:extLst>
                <a:ext uri="{FF2B5EF4-FFF2-40B4-BE49-F238E27FC236}">
                  <a16:creationId xmlns:a16="http://schemas.microsoft.com/office/drawing/2014/main" id="{7739EB78-227E-4151-85E9-CB5D850722B0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03" name="TextBox 602">
              <a:extLst>
                <a:ext uri="{FF2B5EF4-FFF2-40B4-BE49-F238E27FC236}">
                  <a16:creationId xmlns:a16="http://schemas.microsoft.com/office/drawing/2014/main" id="{51210670-6516-4CEF-9FA5-B38985ADAF39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04" name="Group 603">
            <a:extLst>
              <a:ext uri="{FF2B5EF4-FFF2-40B4-BE49-F238E27FC236}">
                <a16:creationId xmlns:a16="http://schemas.microsoft.com/office/drawing/2014/main" id="{B985EBD6-C7F7-4EB6-80EA-9C42441E3F6C}"/>
              </a:ext>
            </a:extLst>
          </p:cNvPr>
          <p:cNvGrpSpPr/>
          <p:nvPr/>
        </p:nvGrpSpPr>
        <p:grpSpPr>
          <a:xfrm>
            <a:off x="1783597" y="5412643"/>
            <a:ext cx="492471" cy="428686"/>
            <a:chOff x="1333467" y="934501"/>
            <a:chExt cx="492471" cy="428686"/>
          </a:xfrm>
        </p:grpSpPr>
        <p:sp>
          <p:nvSpPr>
            <p:cNvPr id="605" name="Oval 604">
              <a:extLst>
                <a:ext uri="{FF2B5EF4-FFF2-40B4-BE49-F238E27FC236}">
                  <a16:creationId xmlns:a16="http://schemas.microsoft.com/office/drawing/2014/main" id="{698FB4FE-304B-4094-A12A-B94EB61D340D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06" name="TextBox 605">
              <a:extLst>
                <a:ext uri="{FF2B5EF4-FFF2-40B4-BE49-F238E27FC236}">
                  <a16:creationId xmlns:a16="http://schemas.microsoft.com/office/drawing/2014/main" id="{81B4711E-CBC1-4C4A-B2D8-F6E45FC8F291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07" name="Group 606">
            <a:extLst>
              <a:ext uri="{FF2B5EF4-FFF2-40B4-BE49-F238E27FC236}">
                <a16:creationId xmlns:a16="http://schemas.microsoft.com/office/drawing/2014/main" id="{EFAC4736-240F-4C4C-943D-278B134E3EE6}"/>
              </a:ext>
            </a:extLst>
          </p:cNvPr>
          <p:cNvGrpSpPr/>
          <p:nvPr/>
        </p:nvGrpSpPr>
        <p:grpSpPr>
          <a:xfrm>
            <a:off x="1777785" y="5862082"/>
            <a:ext cx="492471" cy="428686"/>
            <a:chOff x="1333467" y="934501"/>
            <a:chExt cx="492471" cy="428686"/>
          </a:xfrm>
        </p:grpSpPr>
        <p:sp>
          <p:nvSpPr>
            <p:cNvPr id="608" name="Oval 607">
              <a:extLst>
                <a:ext uri="{FF2B5EF4-FFF2-40B4-BE49-F238E27FC236}">
                  <a16:creationId xmlns:a16="http://schemas.microsoft.com/office/drawing/2014/main" id="{B2584739-923B-4EF3-BAFC-75CFA5969071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09" name="TextBox 608">
              <a:extLst>
                <a:ext uri="{FF2B5EF4-FFF2-40B4-BE49-F238E27FC236}">
                  <a16:creationId xmlns:a16="http://schemas.microsoft.com/office/drawing/2014/main" id="{BF0618B8-C001-454C-8EDC-35B014FBBC68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0277173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5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6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6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6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1.85185E-6 L 4.375E-6 -0.06782 " pathEditMode="relative" rAng="0" ptsTypes="AA">
                                      <p:cBhvr>
                                        <p:cTn id="36" dur="2000" fill="hold"/>
                                        <p:tgtEl>
                                          <p:spTgt spid="5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403"/>
                                    </p:animMotion>
                                  </p:childTnLst>
                                </p:cTn>
                              </p:par>
                              <p:par>
                                <p:cTn id="3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1.85185E-6 L 3.54167E-6 -0.13264 " pathEditMode="relative" rAng="0" ptsTypes="AA">
                                      <p:cBhvr>
                                        <p:cTn id="38" dur="2000" fill="hold"/>
                                        <p:tgtEl>
                                          <p:spTgt spid="5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644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2.59259E-6 L 4.16667E-6 -0.19815 " pathEditMode="relative" rAng="0" ptsTypes="AA">
                                      <p:cBhvr>
                                        <p:cTn id="40" dur="2000" fill="hold"/>
                                        <p:tgtEl>
                                          <p:spTgt spid="5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9907"/>
                                    </p:animMotion>
                                  </p:childTnLst>
                                </p:cTn>
                              </p:par>
                              <p:par>
                                <p:cTn id="4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-3.7037E-6 L 3.95833E-6 -0.26319 " pathEditMode="relative" rAng="0" ptsTypes="AA">
                                      <p:cBhvr>
                                        <p:cTn id="42" dur="2000" fill="hold"/>
                                        <p:tgtEl>
                                          <p:spTgt spid="5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3171"/>
                                    </p:animMotion>
                                  </p:childTnLst>
                                </p:cTn>
                              </p:par>
                              <p:par>
                                <p:cTn id="4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-2.96296E-6 L 4.58333E-6 -0.32893 " pathEditMode="relative" rAng="0" ptsTypes="AA">
                                      <p:cBhvr>
                                        <p:cTn id="44" dur="2000" fill="hold"/>
                                        <p:tgtEl>
                                          <p:spTgt spid="5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6458"/>
                                    </p:animMotion>
                                  </p:childTnLst>
                                </p:cTn>
                              </p:par>
                              <p:par>
                                <p:cTn id="4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3.7037E-6 L 3.75E-6 -0.39329 " pathEditMode="relative" rAng="0" ptsTypes="AA">
                                      <p:cBhvr>
                                        <p:cTn id="46" dur="2000" fill="hold"/>
                                        <p:tgtEl>
                                          <p:spTgt spid="5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676"/>
                                    </p:animMotion>
                                  </p:childTnLst>
                                </p:cTn>
                              </p:par>
                              <p:par>
                                <p:cTn id="4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4.44444E-6 L 4.16667E-6 -0.4588 " pathEditMode="relative" rAng="0" ptsTypes="AA">
                                      <p:cBhvr>
                                        <p:cTn id="48" dur="2000" fill="hold"/>
                                        <p:tgtEl>
                                          <p:spTgt spid="6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2940"/>
                                    </p:animMotion>
                                  </p:childTnLst>
                                </p:cTn>
                              </p:par>
                              <p:par>
                                <p:cTn id="4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-1.85185E-6 L 3.54167E-6 -0.52361 " pathEditMode="relative" rAng="0" ptsTypes="AA">
                                      <p:cBhvr>
                                        <p:cTn id="50" dur="2000" fill="hold"/>
                                        <p:tgtEl>
                                          <p:spTgt spid="6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6181"/>
                                    </p:animMotion>
                                  </p:childTnLst>
                                </p:cTn>
                              </p:par>
                              <p:par>
                                <p:cTn id="5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1.11111E-6 L 4.375E-6 -0.58912 " pathEditMode="relative" rAng="0" ptsTypes="AA">
                                      <p:cBhvr>
                                        <p:cTn id="52" dur="2000" fill="hold"/>
                                        <p:tgtEl>
                                          <p:spTgt spid="6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946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2000"/>
                            </p:stCondLst>
                            <p:childTnLst>
                              <p:par>
                                <p:cTn id="5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5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8" dur="500"/>
                                        <p:tgtEl>
                                          <p:spTgt spid="5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1" dur="500"/>
                                        <p:tgtEl>
                                          <p:spTgt spid="5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4" dur="500"/>
                                        <p:tgtEl>
                                          <p:spTgt spid="5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7" dur="500"/>
                                        <p:tgtEl>
                                          <p:spTgt spid="5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0" dur="500"/>
                                        <p:tgtEl>
                                          <p:spTgt spid="5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3" dur="500"/>
                                        <p:tgtEl>
                                          <p:spTgt spid="5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6" dur="500"/>
                                        <p:tgtEl>
                                          <p:spTgt spid="5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9" dur="500"/>
                                        <p:tgtEl>
                                          <p:spTgt spid="6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2" dur="500"/>
                                        <p:tgtEl>
                                          <p:spTgt spid="6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5" dur="500"/>
                                        <p:tgtEl>
                                          <p:spTgt spid="6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-1.11111E-6 L -0.07344 0.13009 " pathEditMode="relative" rAng="0" ptsTypes="AA">
                                      <p:cBhvr>
                                        <p:cTn id="90" dur="2000" fill="hold"/>
                                        <p:tgtEl>
                                          <p:spTgt spid="5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72" y="650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46F1AC18-6D07-4BE4-B68C-5AE3F005C3A3}"/>
              </a:ext>
            </a:extLst>
          </p:cNvPr>
          <p:cNvGrpSpPr/>
          <p:nvPr/>
        </p:nvGrpSpPr>
        <p:grpSpPr>
          <a:xfrm>
            <a:off x="255523" y="372323"/>
            <a:ext cx="3468331" cy="817087"/>
            <a:chOff x="255524" y="372323"/>
            <a:chExt cx="2985293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29207F21-0F01-4475-9C58-921593E70AE6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5EFF59D8-4F2F-4091-9610-88C6137179B7}"/>
                </a:ext>
              </a:extLst>
            </p:cNvPr>
            <p:cNvSpPr txBox="1"/>
            <p:nvPr/>
          </p:nvSpPr>
          <p:spPr>
            <a:xfrm>
              <a:off x="308455" y="485388"/>
              <a:ext cx="1919510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458 + 70 = </a:t>
              </a:r>
            </a:p>
          </p:txBody>
        </p:sp>
      </p:grpSp>
      <p:sp>
        <p:nvSpPr>
          <p:cNvPr id="84" name="Rectangle 83">
            <a:extLst>
              <a:ext uri="{FF2B5EF4-FFF2-40B4-BE49-F238E27FC236}">
                <a16:creationId xmlns:a16="http://schemas.microsoft.com/office/drawing/2014/main" id="{06D6642C-DB1B-4610-BEEE-6801E95819F8}"/>
              </a:ext>
            </a:extLst>
          </p:cNvPr>
          <p:cNvSpPr/>
          <p:nvPr/>
        </p:nvSpPr>
        <p:spPr>
          <a:xfrm>
            <a:off x="2484212" y="49822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61D838EE-1A1A-406E-9B32-CC2C89D0AEDE}"/>
              </a:ext>
            </a:extLst>
          </p:cNvPr>
          <p:cNvSpPr txBox="1"/>
          <p:nvPr/>
        </p:nvSpPr>
        <p:spPr>
          <a:xfrm>
            <a:off x="2480469" y="48928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528</a:t>
            </a:r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id="{47C0D8F9-E8A3-4869-9D80-16151B7639EB}"/>
              </a:ext>
            </a:extLst>
          </p:cNvPr>
          <p:cNvSpPr/>
          <p:nvPr/>
        </p:nvSpPr>
        <p:spPr>
          <a:xfrm>
            <a:off x="410800" y="372887"/>
            <a:ext cx="461307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B7F5C455-A2B8-4E24-8981-94FB84C1002D}"/>
              </a:ext>
            </a:extLst>
          </p:cNvPr>
          <p:cNvSpPr/>
          <p:nvPr/>
        </p:nvSpPr>
        <p:spPr>
          <a:xfrm>
            <a:off x="1516307" y="372323"/>
            <a:ext cx="250172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96362F29-067F-4AA2-92E4-24045BA58FC6}"/>
              </a:ext>
            </a:extLst>
          </p:cNvPr>
          <p:cNvSpPr/>
          <p:nvPr/>
        </p:nvSpPr>
        <p:spPr>
          <a:xfrm>
            <a:off x="2554547" y="372571"/>
            <a:ext cx="622174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grpSp>
        <p:nvGrpSpPr>
          <p:cNvPr id="751" name="Group 750">
            <a:extLst>
              <a:ext uri="{FF2B5EF4-FFF2-40B4-BE49-F238E27FC236}">
                <a16:creationId xmlns:a16="http://schemas.microsoft.com/office/drawing/2014/main" id="{7AE73867-E545-4CD7-9E66-28DB9C110C8E}"/>
              </a:ext>
            </a:extLst>
          </p:cNvPr>
          <p:cNvGrpSpPr/>
          <p:nvPr/>
        </p:nvGrpSpPr>
        <p:grpSpPr>
          <a:xfrm>
            <a:off x="837439" y="1831123"/>
            <a:ext cx="593466" cy="428686"/>
            <a:chOff x="2176723" y="934501"/>
            <a:chExt cx="593466" cy="428686"/>
          </a:xfrm>
        </p:grpSpPr>
        <p:sp>
          <p:nvSpPr>
            <p:cNvPr id="752" name="Oval 751">
              <a:extLst>
                <a:ext uri="{FF2B5EF4-FFF2-40B4-BE49-F238E27FC236}">
                  <a16:creationId xmlns:a16="http://schemas.microsoft.com/office/drawing/2014/main" id="{D28D67C6-7AAF-4019-854C-BFB09E345CBA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53" name="TextBox 752">
              <a:extLst>
                <a:ext uri="{FF2B5EF4-FFF2-40B4-BE49-F238E27FC236}">
                  <a16:creationId xmlns:a16="http://schemas.microsoft.com/office/drawing/2014/main" id="{ED1AE29E-9A9A-4B5D-9EA5-80982C1C7161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754" name="Group 753">
            <a:extLst>
              <a:ext uri="{FF2B5EF4-FFF2-40B4-BE49-F238E27FC236}">
                <a16:creationId xmlns:a16="http://schemas.microsoft.com/office/drawing/2014/main" id="{4871F208-1E55-4EBF-B4F5-C81EAA257F26}"/>
              </a:ext>
            </a:extLst>
          </p:cNvPr>
          <p:cNvGrpSpPr/>
          <p:nvPr/>
        </p:nvGrpSpPr>
        <p:grpSpPr>
          <a:xfrm>
            <a:off x="836207" y="2280004"/>
            <a:ext cx="593466" cy="428686"/>
            <a:chOff x="2176723" y="934501"/>
            <a:chExt cx="593466" cy="428686"/>
          </a:xfrm>
        </p:grpSpPr>
        <p:sp>
          <p:nvSpPr>
            <p:cNvPr id="755" name="Oval 754">
              <a:extLst>
                <a:ext uri="{FF2B5EF4-FFF2-40B4-BE49-F238E27FC236}">
                  <a16:creationId xmlns:a16="http://schemas.microsoft.com/office/drawing/2014/main" id="{606BD3D4-E4C1-4BD1-8C06-4C63E9E23A97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56" name="TextBox 755">
              <a:extLst>
                <a:ext uri="{FF2B5EF4-FFF2-40B4-BE49-F238E27FC236}">
                  <a16:creationId xmlns:a16="http://schemas.microsoft.com/office/drawing/2014/main" id="{8EAFA8D4-318D-4B84-8243-39C9CA3591B9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757" name="Group 756">
            <a:extLst>
              <a:ext uri="{FF2B5EF4-FFF2-40B4-BE49-F238E27FC236}">
                <a16:creationId xmlns:a16="http://schemas.microsoft.com/office/drawing/2014/main" id="{420307C3-F0C2-401D-935C-826222CD9D21}"/>
              </a:ext>
            </a:extLst>
          </p:cNvPr>
          <p:cNvGrpSpPr/>
          <p:nvPr/>
        </p:nvGrpSpPr>
        <p:grpSpPr>
          <a:xfrm>
            <a:off x="833258" y="2724716"/>
            <a:ext cx="593466" cy="428686"/>
            <a:chOff x="2176723" y="934501"/>
            <a:chExt cx="593466" cy="428686"/>
          </a:xfrm>
        </p:grpSpPr>
        <p:sp>
          <p:nvSpPr>
            <p:cNvPr id="758" name="Oval 757">
              <a:extLst>
                <a:ext uri="{FF2B5EF4-FFF2-40B4-BE49-F238E27FC236}">
                  <a16:creationId xmlns:a16="http://schemas.microsoft.com/office/drawing/2014/main" id="{3706BCF7-8F5A-4925-88B9-3CD3EF78669D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59" name="TextBox 758">
              <a:extLst>
                <a:ext uri="{FF2B5EF4-FFF2-40B4-BE49-F238E27FC236}">
                  <a16:creationId xmlns:a16="http://schemas.microsoft.com/office/drawing/2014/main" id="{84371853-296D-4B03-A2D3-931BAB9F29A7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760" name="Group 759">
            <a:extLst>
              <a:ext uri="{FF2B5EF4-FFF2-40B4-BE49-F238E27FC236}">
                <a16:creationId xmlns:a16="http://schemas.microsoft.com/office/drawing/2014/main" id="{843AF3AE-9A62-4260-9C33-2B878648C589}"/>
              </a:ext>
            </a:extLst>
          </p:cNvPr>
          <p:cNvGrpSpPr/>
          <p:nvPr/>
        </p:nvGrpSpPr>
        <p:grpSpPr>
          <a:xfrm>
            <a:off x="832026" y="3173597"/>
            <a:ext cx="593466" cy="428686"/>
            <a:chOff x="2176723" y="934501"/>
            <a:chExt cx="593466" cy="428686"/>
          </a:xfrm>
        </p:grpSpPr>
        <p:sp>
          <p:nvSpPr>
            <p:cNvPr id="761" name="Oval 760">
              <a:extLst>
                <a:ext uri="{FF2B5EF4-FFF2-40B4-BE49-F238E27FC236}">
                  <a16:creationId xmlns:a16="http://schemas.microsoft.com/office/drawing/2014/main" id="{234CE88E-1A36-4CC0-B9AB-AF6E710F86B8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05" name="TextBox 1004">
              <a:extLst>
                <a:ext uri="{FF2B5EF4-FFF2-40B4-BE49-F238E27FC236}">
                  <a16:creationId xmlns:a16="http://schemas.microsoft.com/office/drawing/2014/main" id="{43C26A46-6B8C-4B45-A08D-734225566E1B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009" name="Group 1008">
            <a:extLst>
              <a:ext uri="{FF2B5EF4-FFF2-40B4-BE49-F238E27FC236}">
                <a16:creationId xmlns:a16="http://schemas.microsoft.com/office/drawing/2014/main" id="{1DB1095C-1BC3-44CF-9170-3DD1B4F8E453}"/>
              </a:ext>
            </a:extLst>
          </p:cNvPr>
          <p:cNvGrpSpPr/>
          <p:nvPr/>
        </p:nvGrpSpPr>
        <p:grpSpPr>
          <a:xfrm>
            <a:off x="2692908" y="1838266"/>
            <a:ext cx="446399" cy="428686"/>
            <a:chOff x="463698" y="934501"/>
            <a:chExt cx="446399" cy="428686"/>
          </a:xfrm>
        </p:grpSpPr>
        <p:sp>
          <p:nvSpPr>
            <p:cNvPr id="1010" name="Oval 1009">
              <a:extLst>
                <a:ext uri="{FF2B5EF4-FFF2-40B4-BE49-F238E27FC236}">
                  <a16:creationId xmlns:a16="http://schemas.microsoft.com/office/drawing/2014/main" id="{841D4DD4-4F0C-45EF-B8B2-A79358FE3C2B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11" name="TextBox 1010">
              <a:extLst>
                <a:ext uri="{FF2B5EF4-FFF2-40B4-BE49-F238E27FC236}">
                  <a16:creationId xmlns:a16="http://schemas.microsoft.com/office/drawing/2014/main" id="{AC50C293-BCA7-499A-860B-BAD0525E27AD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12" name="Group 1011">
            <a:extLst>
              <a:ext uri="{FF2B5EF4-FFF2-40B4-BE49-F238E27FC236}">
                <a16:creationId xmlns:a16="http://schemas.microsoft.com/office/drawing/2014/main" id="{46270D74-96DA-412E-8499-4AB68C47AD01}"/>
              </a:ext>
            </a:extLst>
          </p:cNvPr>
          <p:cNvGrpSpPr/>
          <p:nvPr/>
        </p:nvGrpSpPr>
        <p:grpSpPr>
          <a:xfrm>
            <a:off x="2691342" y="2283457"/>
            <a:ext cx="446399" cy="428686"/>
            <a:chOff x="457051" y="1380030"/>
            <a:chExt cx="446399" cy="428686"/>
          </a:xfrm>
        </p:grpSpPr>
        <p:sp>
          <p:nvSpPr>
            <p:cNvPr id="1013" name="Oval 1012">
              <a:extLst>
                <a:ext uri="{FF2B5EF4-FFF2-40B4-BE49-F238E27FC236}">
                  <a16:creationId xmlns:a16="http://schemas.microsoft.com/office/drawing/2014/main" id="{AABACC39-CBAA-425D-A25A-7135403709A7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14" name="TextBox 1013">
              <a:extLst>
                <a:ext uri="{FF2B5EF4-FFF2-40B4-BE49-F238E27FC236}">
                  <a16:creationId xmlns:a16="http://schemas.microsoft.com/office/drawing/2014/main" id="{583A36C5-A618-4417-8D49-57671E7E9187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15" name="Group 1014">
            <a:extLst>
              <a:ext uri="{FF2B5EF4-FFF2-40B4-BE49-F238E27FC236}">
                <a16:creationId xmlns:a16="http://schemas.microsoft.com/office/drawing/2014/main" id="{B3C9F47E-38ED-4AE3-9FE5-A7D69A11D442}"/>
              </a:ext>
            </a:extLst>
          </p:cNvPr>
          <p:cNvGrpSpPr/>
          <p:nvPr/>
        </p:nvGrpSpPr>
        <p:grpSpPr>
          <a:xfrm>
            <a:off x="2694426" y="2734742"/>
            <a:ext cx="446399" cy="428686"/>
            <a:chOff x="460084" y="1832999"/>
            <a:chExt cx="446399" cy="428686"/>
          </a:xfrm>
        </p:grpSpPr>
        <p:sp>
          <p:nvSpPr>
            <p:cNvPr id="1016" name="Oval 1015">
              <a:extLst>
                <a:ext uri="{FF2B5EF4-FFF2-40B4-BE49-F238E27FC236}">
                  <a16:creationId xmlns:a16="http://schemas.microsoft.com/office/drawing/2014/main" id="{9F94E50C-C190-41F3-A185-A742DCAC57D0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17" name="TextBox 1016">
              <a:extLst>
                <a:ext uri="{FF2B5EF4-FFF2-40B4-BE49-F238E27FC236}">
                  <a16:creationId xmlns:a16="http://schemas.microsoft.com/office/drawing/2014/main" id="{3D3E868A-00B7-44BD-AEF0-5B5724EBA984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18" name="Group 1017">
            <a:extLst>
              <a:ext uri="{FF2B5EF4-FFF2-40B4-BE49-F238E27FC236}">
                <a16:creationId xmlns:a16="http://schemas.microsoft.com/office/drawing/2014/main" id="{837010DF-DAF0-432B-A0DD-C8250248A8A5}"/>
              </a:ext>
            </a:extLst>
          </p:cNvPr>
          <p:cNvGrpSpPr/>
          <p:nvPr/>
        </p:nvGrpSpPr>
        <p:grpSpPr>
          <a:xfrm>
            <a:off x="2692171" y="3177531"/>
            <a:ext cx="446399" cy="428686"/>
            <a:chOff x="453437" y="2278528"/>
            <a:chExt cx="446399" cy="428686"/>
          </a:xfrm>
        </p:grpSpPr>
        <p:sp>
          <p:nvSpPr>
            <p:cNvPr id="1019" name="Oval 1018">
              <a:extLst>
                <a:ext uri="{FF2B5EF4-FFF2-40B4-BE49-F238E27FC236}">
                  <a16:creationId xmlns:a16="http://schemas.microsoft.com/office/drawing/2014/main" id="{66AC84C5-53B8-473C-ADFF-3C43AAC943BC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7A2DBDF5-4A81-4A46-8916-22A46A6FC860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21" name="Group 1020">
            <a:extLst>
              <a:ext uri="{FF2B5EF4-FFF2-40B4-BE49-F238E27FC236}">
                <a16:creationId xmlns:a16="http://schemas.microsoft.com/office/drawing/2014/main" id="{770D97D6-8D5C-4208-B7CF-A879A7467730}"/>
              </a:ext>
            </a:extLst>
          </p:cNvPr>
          <p:cNvGrpSpPr/>
          <p:nvPr/>
        </p:nvGrpSpPr>
        <p:grpSpPr>
          <a:xfrm>
            <a:off x="2692135" y="3621783"/>
            <a:ext cx="446399" cy="428686"/>
            <a:chOff x="448639" y="2727542"/>
            <a:chExt cx="446399" cy="428686"/>
          </a:xfrm>
        </p:grpSpPr>
        <p:sp>
          <p:nvSpPr>
            <p:cNvPr id="1022" name="Oval 1021">
              <a:extLst>
                <a:ext uri="{FF2B5EF4-FFF2-40B4-BE49-F238E27FC236}">
                  <a16:creationId xmlns:a16="http://schemas.microsoft.com/office/drawing/2014/main" id="{87BF1259-F942-4F79-8E5F-FBABDFA80EE6}"/>
                </a:ext>
              </a:extLst>
            </p:cNvPr>
            <p:cNvSpPr/>
            <p:nvPr/>
          </p:nvSpPr>
          <p:spPr>
            <a:xfrm>
              <a:off x="448639" y="2727542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BC5A5389-603F-4A30-92AC-319279692F7B}"/>
                </a:ext>
              </a:extLst>
            </p:cNvPr>
            <p:cNvSpPr txBox="1"/>
            <p:nvPr/>
          </p:nvSpPr>
          <p:spPr>
            <a:xfrm>
              <a:off x="500875" y="2756661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24" name="Group 1023">
            <a:extLst>
              <a:ext uri="{FF2B5EF4-FFF2-40B4-BE49-F238E27FC236}">
                <a16:creationId xmlns:a16="http://schemas.microsoft.com/office/drawing/2014/main" id="{3B086438-57AE-4B68-9A11-26CC3481D0F6}"/>
              </a:ext>
            </a:extLst>
          </p:cNvPr>
          <p:cNvGrpSpPr/>
          <p:nvPr/>
        </p:nvGrpSpPr>
        <p:grpSpPr>
          <a:xfrm>
            <a:off x="2695465" y="4065496"/>
            <a:ext cx="446399" cy="428686"/>
            <a:chOff x="463698" y="934501"/>
            <a:chExt cx="446399" cy="428686"/>
          </a:xfrm>
        </p:grpSpPr>
        <p:sp>
          <p:nvSpPr>
            <p:cNvPr id="1025" name="Oval 1024">
              <a:extLst>
                <a:ext uri="{FF2B5EF4-FFF2-40B4-BE49-F238E27FC236}">
                  <a16:creationId xmlns:a16="http://schemas.microsoft.com/office/drawing/2014/main" id="{EFC6CBCD-1D88-4825-94D2-5AA7CEAAEB91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26" name="TextBox 1025">
              <a:extLst>
                <a:ext uri="{FF2B5EF4-FFF2-40B4-BE49-F238E27FC236}">
                  <a16:creationId xmlns:a16="http://schemas.microsoft.com/office/drawing/2014/main" id="{08ED365F-021F-48FB-8F9A-62A624A0F469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27" name="Group 1026">
            <a:extLst>
              <a:ext uri="{FF2B5EF4-FFF2-40B4-BE49-F238E27FC236}">
                <a16:creationId xmlns:a16="http://schemas.microsoft.com/office/drawing/2014/main" id="{6651648E-8F26-406B-B78A-3C91ADC8C4D1}"/>
              </a:ext>
            </a:extLst>
          </p:cNvPr>
          <p:cNvGrpSpPr/>
          <p:nvPr/>
        </p:nvGrpSpPr>
        <p:grpSpPr>
          <a:xfrm>
            <a:off x="2693899" y="4518547"/>
            <a:ext cx="446399" cy="428686"/>
            <a:chOff x="457051" y="1380030"/>
            <a:chExt cx="446399" cy="428686"/>
          </a:xfrm>
        </p:grpSpPr>
        <p:sp>
          <p:nvSpPr>
            <p:cNvPr id="1028" name="Oval 1027">
              <a:extLst>
                <a:ext uri="{FF2B5EF4-FFF2-40B4-BE49-F238E27FC236}">
                  <a16:creationId xmlns:a16="http://schemas.microsoft.com/office/drawing/2014/main" id="{7B0CF623-E50F-4CDE-BDF6-E2B4E2F46A5D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29" name="TextBox 1028">
              <a:extLst>
                <a:ext uri="{FF2B5EF4-FFF2-40B4-BE49-F238E27FC236}">
                  <a16:creationId xmlns:a16="http://schemas.microsoft.com/office/drawing/2014/main" id="{D293D5D7-C4AC-4D70-8250-B73FD0C5AF52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30" name="Group 1029">
            <a:extLst>
              <a:ext uri="{FF2B5EF4-FFF2-40B4-BE49-F238E27FC236}">
                <a16:creationId xmlns:a16="http://schemas.microsoft.com/office/drawing/2014/main" id="{83753479-487D-493C-B171-AD713A084C6C}"/>
              </a:ext>
            </a:extLst>
          </p:cNvPr>
          <p:cNvGrpSpPr/>
          <p:nvPr/>
        </p:nvGrpSpPr>
        <p:grpSpPr>
          <a:xfrm>
            <a:off x="2696983" y="4961972"/>
            <a:ext cx="446399" cy="428686"/>
            <a:chOff x="460084" y="1832999"/>
            <a:chExt cx="446399" cy="428686"/>
          </a:xfrm>
        </p:grpSpPr>
        <p:sp>
          <p:nvSpPr>
            <p:cNvPr id="1031" name="Oval 1030">
              <a:extLst>
                <a:ext uri="{FF2B5EF4-FFF2-40B4-BE49-F238E27FC236}">
                  <a16:creationId xmlns:a16="http://schemas.microsoft.com/office/drawing/2014/main" id="{5B6B888B-8352-4D06-9D11-637FA21D940C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32" name="TextBox 1031">
              <a:extLst>
                <a:ext uri="{FF2B5EF4-FFF2-40B4-BE49-F238E27FC236}">
                  <a16:creationId xmlns:a16="http://schemas.microsoft.com/office/drawing/2014/main" id="{A4FA3DA1-D935-4BD3-B405-DD7379A54E6C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33" name="Group 1032">
            <a:extLst>
              <a:ext uri="{FF2B5EF4-FFF2-40B4-BE49-F238E27FC236}">
                <a16:creationId xmlns:a16="http://schemas.microsoft.com/office/drawing/2014/main" id="{BB8B052A-D9A6-46C2-B791-6C516DC0FB79}"/>
              </a:ext>
            </a:extLst>
          </p:cNvPr>
          <p:cNvGrpSpPr/>
          <p:nvPr/>
        </p:nvGrpSpPr>
        <p:grpSpPr>
          <a:xfrm>
            <a:off x="1783261" y="1835269"/>
            <a:ext cx="492471" cy="428686"/>
            <a:chOff x="1333467" y="934501"/>
            <a:chExt cx="492471" cy="428686"/>
          </a:xfrm>
        </p:grpSpPr>
        <p:sp>
          <p:nvSpPr>
            <p:cNvPr id="1034" name="Oval 1033">
              <a:extLst>
                <a:ext uri="{FF2B5EF4-FFF2-40B4-BE49-F238E27FC236}">
                  <a16:creationId xmlns:a16="http://schemas.microsoft.com/office/drawing/2014/main" id="{91BCABD3-3175-423B-B088-E9832D0D383E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35" name="TextBox 1034">
              <a:extLst>
                <a:ext uri="{FF2B5EF4-FFF2-40B4-BE49-F238E27FC236}">
                  <a16:creationId xmlns:a16="http://schemas.microsoft.com/office/drawing/2014/main" id="{F94359BB-3A2F-48A1-AE45-5AE7C2CB5934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036" name="Group 1035">
            <a:extLst>
              <a:ext uri="{FF2B5EF4-FFF2-40B4-BE49-F238E27FC236}">
                <a16:creationId xmlns:a16="http://schemas.microsoft.com/office/drawing/2014/main" id="{1EF197F8-7CBE-4119-B1D7-E76C31C37EF1}"/>
              </a:ext>
            </a:extLst>
          </p:cNvPr>
          <p:cNvGrpSpPr/>
          <p:nvPr/>
        </p:nvGrpSpPr>
        <p:grpSpPr>
          <a:xfrm>
            <a:off x="1777449" y="2284708"/>
            <a:ext cx="492471" cy="428686"/>
            <a:chOff x="1333467" y="934501"/>
            <a:chExt cx="492471" cy="428686"/>
          </a:xfrm>
        </p:grpSpPr>
        <p:sp>
          <p:nvSpPr>
            <p:cNvPr id="1037" name="Oval 1036">
              <a:extLst>
                <a:ext uri="{FF2B5EF4-FFF2-40B4-BE49-F238E27FC236}">
                  <a16:creationId xmlns:a16="http://schemas.microsoft.com/office/drawing/2014/main" id="{7C5B9110-542A-49BE-8949-F22B5FAFF901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38" name="TextBox 1037">
              <a:extLst>
                <a:ext uri="{FF2B5EF4-FFF2-40B4-BE49-F238E27FC236}">
                  <a16:creationId xmlns:a16="http://schemas.microsoft.com/office/drawing/2014/main" id="{264BE58D-9182-4C0B-A7F1-5495CC761062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039" name="Group 1038">
            <a:extLst>
              <a:ext uri="{FF2B5EF4-FFF2-40B4-BE49-F238E27FC236}">
                <a16:creationId xmlns:a16="http://schemas.microsoft.com/office/drawing/2014/main" id="{9B0F1841-9B93-4BB1-B002-DE80E94492FB}"/>
              </a:ext>
            </a:extLst>
          </p:cNvPr>
          <p:cNvGrpSpPr/>
          <p:nvPr/>
        </p:nvGrpSpPr>
        <p:grpSpPr>
          <a:xfrm>
            <a:off x="1784785" y="2729945"/>
            <a:ext cx="492471" cy="428686"/>
            <a:chOff x="1333467" y="934501"/>
            <a:chExt cx="492471" cy="428686"/>
          </a:xfrm>
        </p:grpSpPr>
        <p:sp>
          <p:nvSpPr>
            <p:cNvPr id="1040" name="Oval 1039">
              <a:extLst>
                <a:ext uri="{FF2B5EF4-FFF2-40B4-BE49-F238E27FC236}">
                  <a16:creationId xmlns:a16="http://schemas.microsoft.com/office/drawing/2014/main" id="{F3473523-8D20-425A-BA7F-8941E90CB29E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41" name="TextBox 1040">
              <a:extLst>
                <a:ext uri="{FF2B5EF4-FFF2-40B4-BE49-F238E27FC236}">
                  <a16:creationId xmlns:a16="http://schemas.microsoft.com/office/drawing/2014/main" id="{D891259E-7CE5-4F22-9DC5-305B6A7669B3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042" name="Group 1041">
            <a:extLst>
              <a:ext uri="{FF2B5EF4-FFF2-40B4-BE49-F238E27FC236}">
                <a16:creationId xmlns:a16="http://schemas.microsoft.com/office/drawing/2014/main" id="{FC8B7EFE-C327-4B04-9A26-B812B0BAE444}"/>
              </a:ext>
            </a:extLst>
          </p:cNvPr>
          <p:cNvGrpSpPr/>
          <p:nvPr/>
        </p:nvGrpSpPr>
        <p:grpSpPr>
          <a:xfrm>
            <a:off x="1778973" y="3179384"/>
            <a:ext cx="492471" cy="428686"/>
            <a:chOff x="1333467" y="934501"/>
            <a:chExt cx="492471" cy="428686"/>
          </a:xfrm>
        </p:grpSpPr>
        <p:sp>
          <p:nvSpPr>
            <p:cNvPr id="1043" name="Oval 1042">
              <a:extLst>
                <a:ext uri="{FF2B5EF4-FFF2-40B4-BE49-F238E27FC236}">
                  <a16:creationId xmlns:a16="http://schemas.microsoft.com/office/drawing/2014/main" id="{049CD0B0-B462-4F14-A7CA-E56581BDB2D3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44" name="TextBox 1043">
              <a:extLst>
                <a:ext uri="{FF2B5EF4-FFF2-40B4-BE49-F238E27FC236}">
                  <a16:creationId xmlns:a16="http://schemas.microsoft.com/office/drawing/2014/main" id="{85DBDCFE-392B-4592-BC6F-4AD4E2E0536C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DC6F7CBA-0AAF-4ED4-A9E3-1037316CCFFB}"/>
              </a:ext>
            </a:extLst>
          </p:cNvPr>
          <p:cNvGrpSpPr/>
          <p:nvPr/>
        </p:nvGrpSpPr>
        <p:grpSpPr>
          <a:xfrm>
            <a:off x="1781873" y="3625644"/>
            <a:ext cx="492471" cy="428686"/>
            <a:chOff x="1333467" y="934501"/>
            <a:chExt cx="492471" cy="428686"/>
          </a:xfrm>
        </p:grpSpPr>
        <p:sp>
          <p:nvSpPr>
            <p:cNvPr id="1046" name="Oval 1045">
              <a:extLst>
                <a:ext uri="{FF2B5EF4-FFF2-40B4-BE49-F238E27FC236}">
                  <a16:creationId xmlns:a16="http://schemas.microsoft.com/office/drawing/2014/main" id="{73C2FBCE-F6EC-48AA-9B00-2B33A87EF7C0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47" name="TextBox 1046">
              <a:extLst>
                <a:ext uri="{FF2B5EF4-FFF2-40B4-BE49-F238E27FC236}">
                  <a16:creationId xmlns:a16="http://schemas.microsoft.com/office/drawing/2014/main" id="{9E94B095-A1DE-4BE8-96A5-1CE5D2E776FF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048" name="Group 1047">
            <a:extLst>
              <a:ext uri="{FF2B5EF4-FFF2-40B4-BE49-F238E27FC236}">
                <a16:creationId xmlns:a16="http://schemas.microsoft.com/office/drawing/2014/main" id="{1FFE53B7-779B-4B02-A5EC-6BE7A1C34A22}"/>
              </a:ext>
            </a:extLst>
          </p:cNvPr>
          <p:cNvGrpSpPr/>
          <p:nvPr/>
        </p:nvGrpSpPr>
        <p:grpSpPr>
          <a:xfrm>
            <a:off x="1776061" y="4075083"/>
            <a:ext cx="492471" cy="428686"/>
            <a:chOff x="1333467" y="934501"/>
            <a:chExt cx="492471" cy="428686"/>
          </a:xfrm>
        </p:grpSpPr>
        <p:sp>
          <p:nvSpPr>
            <p:cNvPr id="1049" name="Oval 1048">
              <a:extLst>
                <a:ext uri="{FF2B5EF4-FFF2-40B4-BE49-F238E27FC236}">
                  <a16:creationId xmlns:a16="http://schemas.microsoft.com/office/drawing/2014/main" id="{873A2467-D15E-45C8-B7B7-DCE5B8F67DA0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50" name="TextBox 1049">
              <a:extLst>
                <a:ext uri="{FF2B5EF4-FFF2-40B4-BE49-F238E27FC236}">
                  <a16:creationId xmlns:a16="http://schemas.microsoft.com/office/drawing/2014/main" id="{3B36DD61-628F-4335-94F0-44ED81779994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051" name="Group 1050">
            <a:extLst>
              <a:ext uri="{FF2B5EF4-FFF2-40B4-BE49-F238E27FC236}">
                <a16:creationId xmlns:a16="http://schemas.microsoft.com/office/drawing/2014/main" id="{92011661-6818-4024-89A2-6AA66FFEE85B}"/>
              </a:ext>
            </a:extLst>
          </p:cNvPr>
          <p:cNvGrpSpPr/>
          <p:nvPr/>
        </p:nvGrpSpPr>
        <p:grpSpPr>
          <a:xfrm>
            <a:off x="1782073" y="4517967"/>
            <a:ext cx="492471" cy="428686"/>
            <a:chOff x="1333467" y="934501"/>
            <a:chExt cx="492471" cy="428686"/>
          </a:xfrm>
        </p:grpSpPr>
        <p:sp>
          <p:nvSpPr>
            <p:cNvPr id="1052" name="Oval 1051">
              <a:extLst>
                <a:ext uri="{FF2B5EF4-FFF2-40B4-BE49-F238E27FC236}">
                  <a16:creationId xmlns:a16="http://schemas.microsoft.com/office/drawing/2014/main" id="{845F9458-870B-454A-BD8D-A744456BDE7A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53" name="TextBox 1052">
              <a:extLst>
                <a:ext uri="{FF2B5EF4-FFF2-40B4-BE49-F238E27FC236}">
                  <a16:creationId xmlns:a16="http://schemas.microsoft.com/office/drawing/2014/main" id="{5B661ABC-0517-4731-AC6A-86A2436731FD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054" name="Group 1053">
            <a:extLst>
              <a:ext uri="{FF2B5EF4-FFF2-40B4-BE49-F238E27FC236}">
                <a16:creationId xmlns:a16="http://schemas.microsoft.com/office/drawing/2014/main" id="{3E3813B0-0BD8-4B04-B0A0-5E0F2135C6D6}"/>
              </a:ext>
            </a:extLst>
          </p:cNvPr>
          <p:cNvGrpSpPr/>
          <p:nvPr/>
        </p:nvGrpSpPr>
        <p:grpSpPr>
          <a:xfrm>
            <a:off x="1733438" y="1834012"/>
            <a:ext cx="593466" cy="428686"/>
            <a:chOff x="2176723" y="934501"/>
            <a:chExt cx="593466" cy="428686"/>
          </a:xfrm>
        </p:grpSpPr>
        <p:sp>
          <p:nvSpPr>
            <p:cNvPr id="1055" name="Oval 1054">
              <a:extLst>
                <a:ext uri="{FF2B5EF4-FFF2-40B4-BE49-F238E27FC236}">
                  <a16:creationId xmlns:a16="http://schemas.microsoft.com/office/drawing/2014/main" id="{EFCA9D52-A9F8-4C2F-83FA-5FEB0FDF4E9C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56" name="TextBox 1055">
              <a:extLst>
                <a:ext uri="{FF2B5EF4-FFF2-40B4-BE49-F238E27FC236}">
                  <a16:creationId xmlns:a16="http://schemas.microsoft.com/office/drawing/2014/main" id="{5091B6AD-39C1-4A5A-8948-54E9EE7B426B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057" name="Group 1056">
            <a:extLst>
              <a:ext uri="{FF2B5EF4-FFF2-40B4-BE49-F238E27FC236}">
                <a16:creationId xmlns:a16="http://schemas.microsoft.com/office/drawing/2014/main" id="{2662A8EA-4BEF-4463-91A6-0409C5D6F936}"/>
              </a:ext>
            </a:extLst>
          </p:cNvPr>
          <p:cNvGrpSpPr/>
          <p:nvPr/>
        </p:nvGrpSpPr>
        <p:grpSpPr>
          <a:xfrm>
            <a:off x="1780166" y="4967201"/>
            <a:ext cx="492471" cy="428686"/>
            <a:chOff x="1333467" y="934501"/>
            <a:chExt cx="492471" cy="428686"/>
          </a:xfrm>
        </p:grpSpPr>
        <p:sp>
          <p:nvSpPr>
            <p:cNvPr id="1058" name="Oval 1057">
              <a:extLst>
                <a:ext uri="{FF2B5EF4-FFF2-40B4-BE49-F238E27FC236}">
                  <a16:creationId xmlns:a16="http://schemas.microsoft.com/office/drawing/2014/main" id="{CAFFAE94-07E7-4F9C-BC71-BD5A265883E5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59" name="TextBox 1058">
              <a:extLst>
                <a:ext uri="{FF2B5EF4-FFF2-40B4-BE49-F238E27FC236}">
                  <a16:creationId xmlns:a16="http://schemas.microsoft.com/office/drawing/2014/main" id="{B84A6378-F3B6-4504-88CB-E427DCE0CFA8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060" name="Group 1059">
            <a:extLst>
              <a:ext uri="{FF2B5EF4-FFF2-40B4-BE49-F238E27FC236}">
                <a16:creationId xmlns:a16="http://schemas.microsoft.com/office/drawing/2014/main" id="{CB481CB9-5D92-4BC4-906A-2DC4F0E2C790}"/>
              </a:ext>
            </a:extLst>
          </p:cNvPr>
          <p:cNvGrpSpPr/>
          <p:nvPr/>
        </p:nvGrpSpPr>
        <p:grpSpPr>
          <a:xfrm>
            <a:off x="1783597" y="5412643"/>
            <a:ext cx="492471" cy="428686"/>
            <a:chOff x="1333467" y="934501"/>
            <a:chExt cx="492471" cy="428686"/>
          </a:xfrm>
        </p:grpSpPr>
        <p:sp>
          <p:nvSpPr>
            <p:cNvPr id="1061" name="Oval 1060">
              <a:extLst>
                <a:ext uri="{FF2B5EF4-FFF2-40B4-BE49-F238E27FC236}">
                  <a16:creationId xmlns:a16="http://schemas.microsoft.com/office/drawing/2014/main" id="{C9CBFE4A-BDC6-410A-80B4-C7E82BFFC74F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62" name="TextBox 1061">
              <a:extLst>
                <a:ext uri="{FF2B5EF4-FFF2-40B4-BE49-F238E27FC236}">
                  <a16:creationId xmlns:a16="http://schemas.microsoft.com/office/drawing/2014/main" id="{E5A012F5-EC16-48BA-9946-FA23C04A4FE4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063" name="Group 1062">
            <a:extLst>
              <a:ext uri="{FF2B5EF4-FFF2-40B4-BE49-F238E27FC236}">
                <a16:creationId xmlns:a16="http://schemas.microsoft.com/office/drawing/2014/main" id="{AFD72D4A-0487-4131-ABC5-81740FD1086D}"/>
              </a:ext>
            </a:extLst>
          </p:cNvPr>
          <p:cNvGrpSpPr/>
          <p:nvPr/>
        </p:nvGrpSpPr>
        <p:grpSpPr>
          <a:xfrm>
            <a:off x="1777785" y="5862082"/>
            <a:ext cx="492471" cy="428686"/>
            <a:chOff x="1333467" y="934501"/>
            <a:chExt cx="492471" cy="428686"/>
          </a:xfrm>
        </p:grpSpPr>
        <p:sp>
          <p:nvSpPr>
            <p:cNvPr id="1064" name="Oval 1063">
              <a:extLst>
                <a:ext uri="{FF2B5EF4-FFF2-40B4-BE49-F238E27FC236}">
                  <a16:creationId xmlns:a16="http://schemas.microsoft.com/office/drawing/2014/main" id="{D923F994-D17F-42C1-9479-E89BDDBB2E59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65" name="TextBox 1064">
              <a:extLst>
                <a:ext uri="{FF2B5EF4-FFF2-40B4-BE49-F238E27FC236}">
                  <a16:creationId xmlns:a16="http://schemas.microsoft.com/office/drawing/2014/main" id="{5463E743-B523-4EA1-B7C4-2F040063C956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066" name="Group 1065">
            <a:extLst>
              <a:ext uri="{FF2B5EF4-FFF2-40B4-BE49-F238E27FC236}">
                <a16:creationId xmlns:a16="http://schemas.microsoft.com/office/drawing/2014/main" id="{D705B7C7-0484-441A-BBEE-F27CBB21E77C}"/>
              </a:ext>
            </a:extLst>
          </p:cNvPr>
          <p:cNvGrpSpPr/>
          <p:nvPr/>
        </p:nvGrpSpPr>
        <p:grpSpPr>
          <a:xfrm>
            <a:off x="1774855" y="1831123"/>
            <a:ext cx="492471" cy="428686"/>
            <a:chOff x="1333467" y="934501"/>
            <a:chExt cx="492471" cy="428686"/>
          </a:xfrm>
        </p:grpSpPr>
        <p:sp>
          <p:nvSpPr>
            <p:cNvPr id="1067" name="Oval 1066">
              <a:extLst>
                <a:ext uri="{FF2B5EF4-FFF2-40B4-BE49-F238E27FC236}">
                  <a16:creationId xmlns:a16="http://schemas.microsoft.com/office/drawing/2014/main" id="{B2CA1E91-7F34-40B7-AB8E-1167BE0A5E4A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68" name="TextBox 1067">
              <a:extLst>
                <a:ext uri="{FF2B5EF4-FFF2-40B4-BE49-F238E27FC236}">
                  <a16:creationId xmlns:a16="http://schemas.microsoft.com/office/drawing/2014/main" id="{C6B6F6F7-91E2-4AD8-BAAD-98D7FAB09F99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069" name="Group 1068">
            <a:extLst>
              <a:ext uri="{FF2B5EF4-FFF2-40B4-BE49-F238E27FC236}">
                <a16:creationId xmlns:a16="http://schemas.microsoft.com/office/drawing/2014/main" id="{0D13CD68-6B2B-4E23-9380-3F45677BB9A1}"/>
              </a:ext>
            </a:extLst>
          </p:cNvPr>
          <p:cNvGrpSpPr/>
          <p:nvPr/>
        </p:nvGrpSpPr>
        <p:grpSpPr>
          <a:xfrm>
            <a:off x="1769043" y="2280562"/>
            <a:ext cx="492471" cy="428686"/>
            <a:chOff x="1333467" y="934501"/>
            <a:chExt cx="492471" cy="428686"/>
          </a:xfrm>
        </p:grpSpPr>
        <p:sp>
          <p:nvSpPr>
            <p:cNvPr id="1070" name="Oval 1069">
              <a:extLst>
                <a:ext uri="{FF2B5EF4-FFF2-40B4-BE49-F238E27FC236}">
                  <a16:creationId xmlns:a16="http://schemas.microsoft.com/office/drawing/2014/main" id="{E0DFEC72-413B-427C-8CFE-39F13D45FCC0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71" name="TextBox 1070">
              <a:extLst>
                <a:ext uri="{FF2B5EF4-FFF2-40B4-BE49-F238E27FC236}">
                  <a16:creationId xmlns:a16="http://schemas.microsoft.com/office/drawing/2014/main" id="{DBCBDA73-03D5-442E-A153-BE22C29BE82B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6301098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0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0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0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0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1.85185E-6 L 4.375E-6 -0.06782 " pathEditMode="relative" rAng="0" ptsTypes="AA">
                                      <p:cBhvr>
                                        <p:cTn id="31" dur="2000" fill="hold"/>
                                        <p:tgtEl>
                                          <p:spTgt spid="10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403"/>
                                    </p:animMotion>
                                  </p:childTnLst>
                                </p:cTn>
                              </p:par>
                              <p:par>
                                <p:cTn id="3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1.85185E-6 L 3.54167E-6 -0.13264 " pathEditMode="relative" rAng="0" ptsTypes="AA">
                                      <p:cBhvr>
                                        <p:cTn id="33" dur="2000" fill="hold"/>
                                        <p:tgtEl>
                                          <p:spTgt spid="10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644"/>
                                    </p:animMotion>
                                  </p:childTnLst>
                                </p:cTn>
                              </p:par>
                              <p:par>
                                <p:cTn id="3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2.59259E-6 L 4.16667E-6 -0.19815 " pathEditMode="relative" rAng="0" ptsTypes="AA">
                                      <p:cBhvr>
                                        <p:cTn id="35" dur="2000" fill="hold"/>
                                        <p:tgtEl>
                                          <p:spTgt spid="10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9907"/>
                                    </p:animMotion>
                                  </p:childTnLst>
                                </p:cTn>
                              </p:par>
                              <p:par>
                                <p:cTn id="3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-3.7037E-6 L 3.95833E-6 -0.26319 " pathEditMode="relative" rAng="0" ptsTypes="AA">
                                      <p:cBhvr>
                                        <p:cTn id="37" dur="2000" fill="hold"/>
                                        <p:tgtEl>
                                          <p:spTgt spid="10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3171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-2.96296E-6 L 4.58333E-6 -0.32893 " pathEditMode="relative" rAng="0" ptsTypes="AA">
                                      <p:cBhvr>
                                        <p:cTn id="39" dur="2000" fill="hold"/>
                                        <p:tgtEl>
                                          <p:spTgt spid="10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6458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3.7037E-6 L 3.75E-6 -0.39329 " pathEditMode="relative" rAng="0" ptsTypes="AA">
                                      <p:cBhvr>
                                        <p:cTn id="41" dur="2000" fill="hold"/>
                                        <p:tgtEl>
                                          <p:spTgt spid="10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676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4.44444E-6 L 4.16667E-6 -0.4588 " pathEditMode="relative" rAng="0" ptsTypes="AA">
                                      <p:cBhvr>
                                        <p:cTn id="43" dur="2000" fill="hold"/>
                                        <p:tgtEl>
                                          <p:spTgt spid="10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2940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-1.85185E-6 L 3.54167E-6 -0.52361 " pathEditMode="relative" rAng="0" ptsTypes="AA">
                                      <p:cBhvr>
                                        <p:cTn id="45" dur="2000" fill="hold"/>
                                        <p:tgtEl>
                                          <p:spTgt spid="10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6181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1.11111E-6 L 4.375E-6 -0.58912 " pathEditMode="relative" rAng="0" ptsTypes="AA">
                                      <p:cBhvr>
                                        <p:cTn id="47" dur="2000" fill="hold"/>
                                        <p:tgtEl>
                                          <p:spTgt spid="10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946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200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0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3" dur="500"/>
                                        <p:tgtEl>
                                          <p:spTgt spid="10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6" dur="500"/>
                                        <p:tgtEl>
                                          <p:spTgt spid="10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9" dur="500"/>
                                        <p:tgtEl>
                                          <p:spTgt spid="10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2" dur="500"/>
                                        <p:tgtEl>
                                          <p:spTgt spid="10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5" dur="500"/>
                                        <p:tgtEl>
                                          <p:spTgt spid="10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8" dur="500"/>
                                        <p:tgtEl>
                                          <p:spTgt spid="10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1" dur="500"/>
                                        <p:tgtEl>
                                          <p:spTgt spid="10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4" dur="500"/>
                                        <p:tgtEl>
                                          <p:spTgt spid="10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7" dur="500"/>
                                        <p:tgtEl>
                                          <p:spTgt spid="10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0" dur="500"/>
                                        <p:tgtEl>
                                          <p:spTgt spid="10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0.0007 L -0.07474 0.25995 " pathEditMode="relative" rAng="0" ptsTypes="AA">
                                      <p:cBhvr>
                                        <p:cTn id="85" dur="2000" fill="hold"/>
                                        <p:tgtEl>
                                          <p:spTgt spid="10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737" y="1296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10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10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46F1AC18-6D07-4BE4-B68C-5AE3F005C3A3}"/>
              </a:ext>
            </a:extLst>
          </p:cNvPr>
          <p:cNvGrpSpPr/>
          <p:nvPr/>
        </p:nvGrpSpPr>
        <p:grpSpPr>
          <a:xfrm>
            <a:off x="255523" y="372323"/>
            <a:ext cx="3468331" cy="817087"/>
            <a:chOff x="255524" y="372323"/>
            <a:chExt cx="2985293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29207F21-0F01-4475-9C58-921593E70AE6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5EFF59D8-4F2F-4091-9610-88C6137179B7}"/>
                </a:ext>
              </a:extLst>
            </p:cNvPr>
            <p:cNvSpPr txBox="1"/>
            <p:nvPr/>
          </p:nvSpPr>
          <p:spPr>
            <a:xfrm>
              <a:off x="308455" y="485388"/>
              <a:ext cx="1919510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365 + 80 = </a:t>
              </a:r>
            </a:p>
          </p:txBody>
        </p:sp>
      </p:grpSp>
      <p:sp>
        <p:nvSpPr>
          <p:cNvPr id="84" name="Rectangle 83">
            <a:extLst>
              <a:ext uri="{FF2B5EF4-FFF2-40B4-BE49-F238E27FC236}">
                <a16:creationId xmlns:a16="http://schemas.microsoft.com/office/drawing/2014/main" id="{06D6642C-DB1B-4610-BEEE-6801E95819F8}"/>
              </a:ext>
            </a:extLst>
          </p:cNvPr>
          <p:cNvSpPr/>
          <p:nvPr/>
        </p:nvSpPr>
        <p:spPr>
          <a:xfrm>
            <a:off x="2484212" y="49822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61D838EE-1A1A-406E-9B32-CC2C89D0AEDE}"/>
              </a:ext>
            </a:extLst>
          </p:cNvPr>
          <p:cNvSpPr txBox="1"/>
          <p:nvPr/>
        </p:nvSpPr>
        <p:spPr>
          <a:xfrm>
            <a:off x="2480469" y="48928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445</a:t>
            </a:r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id="{47C0D8F9-E8A3-4869-9D80-16151B7639EB}"/>
              </a:ext>
            </a:extLst>
          </p:cNvPr>
          <p:cNvSpPr/>
          <p:nvPr/>
        </p:nvSpPr>
        <p:spPr>
          <a:xfrm>
            <a:off x="410800" y="372887"/>
            <a:ext cx="461307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B7F5C455-A2B8-4E24-8981-94FB84C1002D}"/>
              </a:ext>
            </a:extLst>
          </p:cNvPr>
          <p:cNvSpPr/>
          <p:nvPr/>
        </p:nvSpPr>
        <p:spPr>
          <a:xfrm>
            <a:off x="1516307" y="372323"/>
            <a:ext cx="250172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96362F29-067F-4AA2-92E4-24045BA58FC6}"/>
              </a:ext>
            </a:extLst>
          </p:cNvPr>
          <p:cNvSpPr/>
          <p:nvPr/>
        </p:nvSpPr>
        <p:spPr>
          <a:xfrm>
            <a:off x="2554547" y="372571"/>
            <a:ext cx="622174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grpSp>
        <p:nvGrpSpPr>
          <p:cNvPr id="696" name="Group 695">
            <a:extLst>
              <a:ext uri="{FF2B5EF4-FFF2-40B4-BE49-F238E27FC236}">
                <a16:creationId xmlns:a16="http://schemas.microsoft.com/office/drawing/2014/main" id="{4AE8757C-A36A-4A6F-8BD8-ACFFC8260F21}"/>
              </a:ext>
            </a:extLst>
          </p:cNvPr>
          <p:cNvGrpSpPr/>
          <p:nvPr/>
        </p:nvGrpSpPr>
        <p:grpSpPr>
          <a:xfrm>
            <a:off x="837439" y="1831123"/>
            <a:ext cx="593466" cy="428686"/>
            <a:chOff x="2176723" y="934501"/>
            <a:chExt cx="593466" cy="428686"/>
          </a:xfrm>
        </p:grpSpPr>
        <p:sp>
          <p:nvSpPr>
            <p:cNvPr id="697" name="Oval 696">
              <a:extLst>
                <a:ext uri="{FF2B5EF4-FFF2-40B4-BE49-F238E27FC236}">
                  <a16:creationId xmlns:a16="http://schemas.microsoft.com/office/drawing/2014/main" id="{BD9C91EA-1DBF-493C-A784-78551C5278CC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98" name="TextBox 697">
              <a:extLst>
                <a:ext uri="{FF2B5EF4-FFF2-40B4-BE49-F238E27FC236}">
                  <a16:creationId xmlns:a16="http://schemas.microsoft.com/office/drawing/2014/main" id="{DD76EC02-6AFE-4691-AA0B-D07B9CD19FF7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2508472A-8FF3-4F9F-ABA8-8F53C9ABCF73}"/>
              </a:ext>
            </a:extLst>
          </p:cNvPr>
          <p:cNvGrpSpPr/>
          <p:nvPr/>
        </p:nvGrpSpPr>
        <p:grpSpPr>
          <a:xfrm>
            <a:off x="836207" y="2280004"/>
            <a:ext cx="593466" cy="428686"/>
            <a:chOff x="2176723" y="934501"/>
            <a:chExt cx="593466" cy="428686"/>
          </a:xfrm>
        </p:grpSpPr>
        <p:sp>
          <p:nvSpPr>
            <p:cNvPr id="700" name="Oval 699">
              <a:extLst>
                <a:ext uri="{FF2B5EF4-FFF2-40B4-BE49-F238E27FC236}">
                  <a16:creationId xmlns:a16="http://schemas.microsoft.com/office/drawing/2014/main" id="{AE3FA871-81D9-4ABE-81D5-3746908F749B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01" name="TextBox 700">
              <a:extLst>
                <a:ext uri="{FF2B5EF4-FFF2-40B4-BE49-F238E27FC236}">
                  <a16:creationId xmlns:a16="http://schemas.microsoft.com/office/drawing/2014/main" id="{5B85D98F-CC53-4E97-AF5E-35BEF2672F72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702" name="Group 701">
            <a:extLst>
              <a:ext uri="{FF2B5EF4-FFF2-40B4-BE49-F238E27FC236}">
                <a16:creationId xmlns:a16="http://schemas.microsoft.com/office/drawing/2014/main" id="{17209345-3856-4982-8BF0-F078FC88A92E}"/>
              </a:ext>
            </a:extLst>
          </p:cNvPr>
          <p:cNvGrpSpPr/>
          <p:nvPr/>
        </p:nvGrpSpPr>
        <p:grpSpPr>
          <a:xfrm>
            <a:off x="833258" y="2724716"/>
            <a:ext cx="593466" cy="428686"/>
            <a:chOff x="2176723" y="934501"/>
            <a:chExt cx="593466" cy="428686"/>
          </a:xfrm>
        </p:grpSpPr>
        <p:sp>
          <p:nvSpPr>
            <p:cNvPr id="703" name="Oval 702">
              <a:extLst>
                <a:ext uri="{FF2B5EF4-FFF2-40B4-BE49-F238E27FC236}">
                  <a16:creationId xmlns:a16="http://schemas.microsoft.com/office/drawing/2014/main" id="{96A8CE73-A99C-4873-8725-ECCA6956C003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04" name="TextBox 703">
              <a:extLst>
                <a:ext uri="{FF2B5EF4-FFF2-40B4-BE49-F238E27FC236}">
                  <a16:creationId xmlns:a16="http://schemas.microsoft.com/office/drawing/2014/main" id="{5ECEAAE5-A2D1-4CD6-85DA-5077C49E0D34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708" name="Group 707">
            <a:extLst>
              <a:ext uri="{FF2B5EF4-FFF2-40B4-BE49-F238E27FC236}">
                <a16:creationId xmlns:a16="http://schemas.microsoft.com/office/drawing/2014/main" id="{4144BD96-D05D-4480-8CC3-32FCEF11C83E}"/>
              </a:ext>
            </a:extLst>
          </p:cNvPr>
          <p:cNvGrpSpPr/>
          <p:nvPr/>
        </p:nvGrpSpPr>
        <p:grpSpPr>
          <a:xfrm>
            <a:off x="2692908" y="1838266"/>
            <a:ext cx="446399" cy="428686"/>
            <a:chOff x="463698" y="934501"/>
            <a:chExt cx="446399" cy="428686"/>
          </a:xfrm>
        </p:grpSpPr>
        <p:sp>
          <p:nvSpPr>
            <p:cNvPr id="709" name="Oval 708">
              <a:extLst>
                <a:ext uri="{FF2B5EF4-FFF2-40B4-BE49-F238E27FC236}">
                  <a16:creationId xmlns:a16="http://schemas.microsoft.com/office/drawing/2014/main" id="{0AEE2E08-108D-4EF5-AA12-B9D4876418D1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10" name="TextBox 709">
              <a:extLst>
                <a:ext uri="{FF2B5EF4-FFF2-40B4-BE49-F238E27FC236}">
                  <a16:creationId xmlns:a16="http://schemas.microsoft.com/office/drawing/2014/main" id="{B2AAB0AF-1086-4D8E-9AF4-EC168678A325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711" name="Group 710">
            <a:extLst>
              <a:ext uri="{FF2B5EF4-FFF2-40B4-BE49-F238E27FC236}">
                <a16:creationId xmlns:a16="http://schemas.microsoft.com/office/drawing/2014/main" id="{801549DD-978F-4581-9642-F1B91F098562}"/>
              </a:ext>
            </a:extLst>
          </p:cNvPr>
          <p:cNvGrpSpPr/>
          <p:nvPr/>
        </p:nvGrpSpPr>
        <p:grpSpPr>
          <a:xfrm>
            <a:off x="2691342" y="2283457"/>
            <a:ext cx="446399" cy="428686"/>
            <a:chOff x="457051" y="1380030"/>
            <a:chExt cx="446399" cy="428686"/>
          </a:xfrm>
        </p:grpSpPr>
        <p:sp>
          <p:nvSpPr>
            <p:cNvPr id="712" name="Oval 711">
              <a:extLst>
                <a:ext uri="{FF2B5EF4-FFF2-40B4-BE49-F238E27FC236}">
                  <a16:creationId xmlns:a16="http://schemas.microsoft.com/office/drawing/2014/main" id="{5EB6CDBB-7A52-41C9-84CC-808AA7C5C891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13" name="TextBox 712">
              <a:extLst>
                <a:ext uri="{FF2B5EF4-FFF2-40B4-BE49-F238E27FC236}">
                  <a16:creationId xmlns:a16="http://schemas.microsoft.com/office/drawing/2014/main" id="{598EC7D7-3B78-4424-9D5B-05B3E0B1F6F2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714" name="Group 713">
            <a:extLst>
              <a:ext uri="{FF2B5EF4-FFF2-40B4-BE49-F238E27FC236}">
                <a16:creationId xmlns:a16="http://schemas.microsoft.com/office/drawing/2014/main" id="{30A23A05-24F4-4ED0-AF2F-0C9539A5E56D}"/>
              </a:ext>
            </a:extLst>
          </p:cNvPr>
          <p:cNvGrpSpPr/>
          <p:nvPr/>
        </p:nvGrpSpPr>
        <p:grpSpPr>
          <a:xfrm>
            <a:off x="2694426" y="2734742"/>
            <a:ext cx="446399" cy="428686"/>
            <a:chOff x="460084" y="1832999"/>
            <a:chExt cx="446399" cy="428686"/>
          </a:xfrm>
        </p:grpSpPr>
        <p:sp>
          <p:nvSpPr>
            <p:cNvPr id="715" name="Oval 714">
              <a:extLst>
                <a:ext uri="{FF2B5EF4-FFF2-40B4-BE49-F238E27FC236}">
                  <a16:creationId xmlns:a16="http://schemas.microsoft.com/office/drawing/2014/main" id="{5F27FC06-761B-4695-A7E3-1FC96C00A386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16" name="TextBox 715">
              <a:extLst>
                <a:ext uri="{FF2B5EF4-FFF2-40B4-BE49-F238E27FC236}">
                  <a16:creationId xmlns:a16="http://schemas.microsoft.com/office/drawing/2014/main" id="{93CD50F3-F8FB-427E-8606-1A6FE3CADBB0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717" name="Group 716">
            <a:extLst>
              <a:ext uri="{FF2B5EF4-FFF2-40B4-BE49-F238E27FC236}">
                <a16:creationId xmlns:a16="http://schemas.microsoft.com/office/drawing/2014/main" id="{09493102-67CA-4868-B734-DA6DD3B88A8D}"/>
              </a:ext>
            </a:extLst>
          </p:cNvPr>
          <p:cNvGrpSpPr/>
          <p:nvPr/>
        </p:nvGrpSpPr>
        <p:grpSpPr>
          <a:xfrm>
            <a:off x="2692171" y="3177531"/>
            <a:ext cx="446399" cy="428686"/>
            <a:chOff x="453437" y="2278528"/>
            <a:chExt cx="446399" cy="428686"/>
          </a:xfrm>
        </p:grpSpPr>
        <p:sp>
          <p:nvSpPr>
            <p:cNvPr id="718" name="Oval 717">
              <a:extLst>
                <a:ext uri="{FF2B5EF4-FFF2-40B4-BE49-F238E27FC236}">
                  <a16:creationId xmlns:a16="http://schemas.microsoft.com/office/drawing/2014/main" id="{88E0325E-C46A-4566-B112-4D45025FC2BE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19" name="TextBox 718">
              <a:extLst>
                <a:ext uri="{FF2B5EF4-FFF2-40B4-BE49-F238E27FC236}">
                  <a16:creationId xmlns:a16="http://schemas.microsoft.com/office/drawing/2014/main" id="{28B9722E-9AD7-432E-8354-25904F3B9513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720" name="Group 719">
            <a:extLst>
              <a:ext uri="{FF2B5EF4-FFF2-40B4-BE49-F238E27FC236}">
                <a16:creationId xmlns:a16="http://schemas.microsoft.com/office/drawing/2014/main" id="{749B0063-6310-4D9F-8470-B960BAFC7016}"/>
              </a:ext>
            </a:extLst>
          </p:cNvPr>
          <p:cNvGrpSpPr/>
          <p:nvPr/>
        </p:nvGrpSpPr>
        <p:grpSpPr>
          <a:xfrm>
            <a:off x="2692135" y="3621783"/>
            <a:ext cx="446399" cy="428686"/>
            <a:chOff x="448639" y="2727542"/>
            <a:chExt cx="446399" cy="428686"/>
          </a:xfrm>
        </p:grpSpPr>
        <p:sp>
          <p:nvSpPr>
            <p:cNvPr id="721" name="Oval 720">
              <a:extLst>
                <a:ext uri="{FF2B5EF4-FFF2-40B4-BE49-F238E27FC236}">
                  <a16:creationId xmlns:a16="http://schemas.microsoft.com/office/drawing/2014/main" id="{56D8B845-55A0-4595-8D66-58DC0BED4729}"/>
                </a:ext>
              </a:extLst>
            </p:cNvPr>
            <p:cNvSpPr/>
            <p:nvPr/>
          </p:nvSpPr>
          <p:spPr>
            <a:xfrm>
              <a:off x="448639" y="2727542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22" name="TextBox 721">
              <a:extLst>
                <a:ext uri="{FF2B5EF4-FFF2-40B4-BE49-F238E27FC236}">
                  <a16:creationId xmlns:a16="http://schemas.microsoft.com/office/drawing/2014/main" id="{9C2F2C2A-CC97-4CD5-B2FF-4717EAFC2AAF}"/>
                </a:ext>
              </a:extLst>
            </p:cNvPr>
            <p:cNvSpPr txBox="1"/>
            <p:nvPr/>
          </p:nvSpPr>
          <p:spPr>
            <a:xfrm>
              <a:off x="500875" y="2756661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723" name="Group 722">
            <a:extLst>
              <a:ext uri="{FF2B5EF4-FFF2-40B4-BE49-F238E27FC236}">
                <a16:creationId xmlns:a16="http://schemas.microsoft.com/office/drawing/2014/main" id="{8BBF1C2E-6FEB-4F21-B8A6-AD0C62AB0144}"/>
              </a:ext>
            </a:extLst>
          </p:cNvPr>
          <p:cNvGrpSpPr/>
          <p:nvPr/>
        </p:nvGrpSpPr>
        <p:grpSpPr>
          <a:xfrm>
            <a:off x="1783261" y="1835269"/>
            <a:ext cx="492471" cy="428686"/>
            <a:chOff x="1333467" y="934501"/>
            <a:chExt cx="492471" cy="428686"/>
          </a:xfrm>
        </p:grpSpPr>
        <p:sp>
          <p:nvSpPr>
            <p:cNvPr id="724" name="Oval 723">
              <a:extLst>
                <a:ext uri="{FF2B5EF4-FFF2-40B4-BE49-F238E27FC236}">
                  <a16:creationId xmlns:a16="http://schemas.microsoft.com/office/drawing/2014/main" id="{69941981-C45A-4D42-AC96-51D822713907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25" name="TextBox 724">
              <a:extLst>
                <a:ext uri="{FF2B5EF4-FFF2-40B4-BE49-F238E27FC236}">
                  <a16:creationId xmlns:a16="http://schemas.microsoft.com/office/drawing/2014/main" id="{4493031D-CB24-4DBE-BA2B-6FB573B64EB6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726" name="Group 725">
            <a:extLst>
              <a:ext uri="{FF2B5EF4-FFF2-40B4-BE49-F238E27FC236}">
                <a16:creationId xmlns:a16="http://schemas.microsoft.com/office/drawing/2014/main" id="{0E51A7AC-88A1-45AB-8C2F-9666DEC8248B}"/>
              </a:ext>
            </a:extLst>
          </p:cNvPr>
          <p:cNvGrpSpPr/>
          <p:nvPr/>
        </p:nvGrpSpPr>
        <p:grpSpPr>
          <a:xfrm>
            <a:off x="1777449" y="2284708"/>
            <a:ext cx="492471" cy="428686"/>
            <a:chOff x="1333467" y="934501"/>
            <a:chExt cx="492471" cy="428686"/>
          </a:xfrm>
        </p:grpSpPr>
        <p:sp>
          <p:nvSpPr>
            <p:cNvPr id="727" name="Oval 726">
              <a:extLst>
                <a:ext uri="{FF2B5EF4-FFF2-40B4-BE49-F238E27FC236}">
                  <a16:creationId xmlns:a16="http://schemas.microsoft.com/office/drawing/2014/main" id="{8301A6D2-443B-48D7-A1AA-5876909C83E3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28" name="TextBox 727">
              <a:extLst>
                <a:ext uri="{FF2B5EF4-FFF2-40B4-BE49-F238E27FC236}">
                  <a16:creationId xmlns:a16="http://schemas.microsoft.com/office/drawing/2014/main" id="{C67396ED-9B7F-47EF-9697-71E279B07770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729" name="Group 728">
            <a:extLst>
              <a:ext uri="{FF2B5EF4-FFF2-40B4-BE49-F238E27FC236}">
                <a16:creationId xmlns:a16="http://schemas.microsoft.com/office/drawing/2014/main" id="{03781309-0B42-45EB-A044-5E1C1FB3918E}"/>
              </a:ext>
            </a:extLst>
          </p:cNvPr>
          <p:cNvGrpSpPr/>
          <p:nvPr/>
        </p:nvGrpSpPr>
        <p:grpSpPr>
          <a:xfrm>
            <a:off x="1784785" y="2729945"/>
            <a:ext cx="492471" cy="428686"/>
            <a:chOff x="1333467" y="934501"/>
            <a:chExt cx="492471" cy="428686"/>
          </a:xfrm>
        </p:grpSpPr>
        <p:sp>
          <p:nvSpPr>
            <p:cNvPr id="730" name="Oval 729">
              <a:extLst>
                <a:ext uri="{FF2B5EF4-FFF2-40B4-BE49-F238E27FC236}">
                  <a16:creationId xmlns:a16="http://schemas.microsoft.com/office/drawing/2014/main" id="{A58D4CC7-2F04-4608-8681-8948F2FE39D1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31" name="TextBox 730">
              <a:extLst>
                <a:ext uri="{FF2B5EF4-FFF2-40B4-BE49-F238E27FC236}">
                  <a16:creationId xmlns:a16="http://schemas.microsoft.com/office/drawing/2014/main" id="{534B3C38-8C51-4310-A4FE-0DC85B05C41A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732" name="Group 731">
            <a:extLst>
              <a:ext uri="{FF2B5EF4-FFF2-40B4-BE49-F238E27FC236}">
                <a16:creationId xmlns:a16="http://schemas.microsoft.com/office/drawing/2014/main" id="{D57A4D54-D7C3-40CA-A15E-67F026001907}"/>
              </a:ext>
            </a:extLst>
          </p:cNvPr>
          <p:cNvGrpSpPr/>
          <p:nvPr/>
        </p:nvGrpSpPr>
        <p:grpSpPr>
          <a:xfrm>
            <a:off x="1778973" y="3179384"/>
            <a:ext cx="492471" cy="428686"/>
            <a:chOff x="1333467" y="934501"/>
            <a:chExt cx="492471" cy="428686"/>
          </a:xfrm>
        </p:grpSpPr>
        <p:sp>
          <p:nvSpPr>
            <p:cNvPr id="733" name="Oval 732">
              <a:extLst>
                <a:ext uri="{FF2B5EF4-FFF2-40B4-BE49-F238E27FC236}">
                  <a16:creationId xmlns:a16="http://schemas.microsoft.com/office/drawing/2014/main" id="{803FFC28-E5A2-4015-8360-3FC1716BE099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34" name="TextBox 733">
              <a:extLst>
                <a:ext uri="{FF2B5EF4-FFF2-40B4-BE49-F238E27FC236}">
                  <a16:creationId xmlns:a16="http://schemas.microsoft.com/office/drawing/2014/main" id="{2C176745-B130-42D5-9CE4-2F49D34173D1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735" name="Group 734">
            <a:extLst>
              <a:ext uri="{FF2B5EF4-FFF2-40B4-BE49-F238E27FC236}">
                <a16:creationId xmlns:a16="http://schemas.microsoft.com/office/drawing/2014/main" id="{3C52A89F-7171-49F4-A5AC-7090E2B2B46D}"/>
              </a:ext>
            </a:extLst>
          </p:cNvPr>
          <p:cNvGrpSpPr/>
          <p:nvPr/>
        </p:nvGrpSpPr>
        <p:grpSpPr>
          <a:xfrm>
            <a:off x="1781873" y="3625644"/>
            <a:ext cx="492471" cy="428686"/>
            <a:chOff x="1333467" y="934501"/>
            <a:chExt cx="492471" cy="428686"/>
          </a:xfrm>
        </p:grpSpPr>
        <p:sp>
          <p:nvSpPr>
            <p:cNvPr id="736" name="Oval 735">
              <a:extLst>
                <a:ext uri="{FF2B5EF4-FFF2-40B4-BE49-F238E27FC236}">
                  <a16:creationId xmlns:a16="http://schemas.microsoft.com/office/drawing/2014/main" id="{46C4C200-FB77-4AE9-9EC9-75CDD7A742DB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37" name="TextBox 736">
              <a:extLst>
                <a:ext uri="{FF2B5EF4-FFF2-40B4-BE49-F238E27FC236}">
                  <a16:creationId xmlns:a16="http://schemas.microsoft.com/office/drawing/2014/main" id="{75F629A4-F051-4A01-8818-E07B0D0B9FBE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738" name="Group 737">
            <a:extLst>
              <a:ext uri="{FF2B5EF4-FFF2-40B4-BE49-F238E27FC236}">
                <a16:creationId xmlns:a16="http://schemas.microsoft.com/office/drawing/2014/main" id="{3C2CB464-89C7-4549-8B9C-164AC1642DB9}"/>
              </a:ext>
            </a:extLst>
          </p:cNvPr>
          <p:cNvGrpSpPr/>
          <p:nvPr/>
        </p:nvGrpSpPr>
        <p:grpSpPr>
          <a:xfrm>
            <a:off x="1776061" y="4075083"/>
            <a:ext cx="492471" cy="428686"/>
            <a:chOff x="1333467" y="934501"/>
            <a:chExt cx="492471" cy="428686"/>
          </a:xfrm>
        </p:grpSpPr>
        <p:sp>
          <p:nvSpPr>
            <p:cNvPr id="739" name="Oval 738">
              <a:extLst>
                <a:ext uri="{FF2B5EF4-FFF2-40B4-BE49-F238E27FC236}">
                  <a16:creationId xmlns:a16="http://schemas.microsoft.com/office/drawing/2014/main" id="{0B372570-F5BB-418C-868D-C882F04477AA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40" name="TextBox 739">
              <a:extLst>
                <a:ext uri="{FF2B5EF4-FFF2-40B4-BE49-F238E27FC236}">
                  <a16:creationId xmlns:a16="http://schemas.microsoft.com/office/drawing/2014/main" id="{74045DE6-A2C2-48FD-B26E-6397668F8425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741" name="Group 740">
            <a:extLst>
              <a:ext uri="{FF2B5EF4-FFF2-40B4-BE49-F238E27FC236}">
                <a16:creationId xmlns:a16="http://schemas.microsoft.com/office/drawing/2014/main" id="{B0644436-F114-427B-90DE-3A334C32A543}"/>
              </a:ext>
            </a:extLst>
          </p:cNvPr>
          <p:cNvGrpSpPr/>
          <p:nvPr/>
        </p:nvGrpSpPr>
        <p:grpSpPr>
          <a:xfrm>
            <a:off x="1782073" y="4517967"/>
            <a:ext cx="492471" cy="428686"/>
            <a:chOff x="1333467" y="934501"/>
            <a:chExt cx="492471" cy="428686"/>
          </a:xfrm>
        </p:grpSpPr>
        <p:sp>
          <p:nvSpPr>
            <p:cNvPr id="742" name="Oval 741">
              <a:extLst>
                <a:ext uri="{FF2B5EF4-FFF2-40B4-BE49-F238E27FC236}">
                  <a16:creationId xmlns:a16="http://schemas.microsoft.com/office/drawing/2014/main" id="{B31E4652-FA4D-4AD9-987F-57725F068345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43" name="TextBox 742">
              <a:extLst>
                <a:ext uri="{FF2B5EF4-FFF2-40B4-BE49-F238E27FC236}">
                  <a16:creationId xmlns:a16="http://schemas.microsoft.com/office/drawing/2014/main" id="{5C2E8B82-1008-40F1-BAAD-0060F5123A66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744" name="Group 743">
            <a:extLst>
              <a:ext uri="{FF2B5EF4-FFF2-40B4-BE49-F238E27FC236}">
                <a16:creationId xmlns:a16="http://schemas.microsoft.com/office/drawing/2014/main" id="{A81E2495-5312-4291-9044-BB23C813DD86}"/>
              </a:ext>
            </a:extLst>
          </p:cNvPr>
          <p:cNvGrpSpPr/>
          <p:nvPr/>
        </p:nvGrpSpPr>
        <p:grpSpPr>
          <a:xfrm>
            <a:off x="1733438" y="1834012"/>
            <a:ext cx="593466" cy="428686"/>
            <a:chOff x="2176723" y="934501"/>
            <a:chExt cx="593466" cy="428686"/>
          </a:xfrm>
        </p:grpSpPr>
        <p:sp>
          <p:nvSpPr>
            <p:cNvPr id="745" name="Oval 744">
              <a:extLst>
                <a:ext uri="{FF2B5EF4-FFF2-40B4-BE49-F238E27FC236}">
                  <a16:creationId xmlns:a16="http://schemas.microsoft.com/office/drawing/2014/main" id="{7AB45781-F1F3-4DA0-B1B5-58728DD17021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46" name="TextBox 745">
              <a:extLst>
                <a:ext uri="{FF2B5EF4-FFF2-40B4-BE49-F238E27FC236}">
                  <a16:creationId xmlns:a16="http://schemas.microsoft.com/office/drawing/2014/main" id="{B0863A1F-9475-4DBF-9E72-C86A656B71D1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747" name="Group 746">
            <a:extLst>
              <a:ext uri="{FF2B5EF4-FFF2-40B4-BE49-F238E27FC236}">
                <a16:creationId xmlns:a16="http://schemas.microsoft.com/office/drawing/2014/main" id="{8EACB329-C6E0-4AEE-AC41-9DAAF6784381}"/>
              </a:ext>
            </a:extLst>
          </p:cNvPr>
          <p:cNvGrpSpPr/>
          <p:nvPr/>
        </p:nvGrpSpPr>
        <p:grpSpPr>
          <a:xfrm>
            <a:off x="1780166" y="4967201"/>
            <a:ext cx="492471" cy="428686"/>
            <a:chOff x="1333467" y="934501"/>
            <a:chExt cx="492471" cy="428686"/>
          </a:xfrm>
        </p:grpSpPr>
        <p:sp>
          <p:nvSpPr>
            <p:cNvPr id="748" name="Oval 747">
              <a:extLst>
                <a:ext uri="{FF2B5EF4-FFF2-40B4-BE49-F238E27FC236}">
                  <a16:creationId xmlns:a16="http://schemas.microsoft.com/office/drawing/2014/main" id="{69DB62D3-3476-4340-88ED-EA3741E4B95F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49" name="TextBox 748">
              <a:extLst>
                <a:ext uri="{FF2B5EF4-FFF2-40B4-BE49-F238E27FC236}">
                  <a16:creationId xmlns:a16="http://schemas.microsoft.com/office/drawing/2014/main" id="{473CE59F-1E85-45E7-99CB-8D153CCEE420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750" name="Group 749">
            <a:extLst>
              <a:ext uri="{FF2B5EF4-FFF2-40B4-BE49-F238E27FC236}">
                <a16:creationId xmlns:a16="http://schemas.microsoft.com/office/drawing/2014/main" id="{65833770-EE3F-473B-87BE-47CC74FBC325}"/>
              </a:ext>
            </a:extLst>
          </p:cNvPr>
          <p:cNvGrpSpPr/>
          <p:nvPr/>
        </p:nvGrpSpPr>
        <p:grpSpPr>
          <a:xfrm>
            <a:off x="1783597" y="5412643"/>
            <a:ext cx="492471" cy="428686"/>
            <a:chOff x="1333467" y="934501"/>
            <a:chExt cx="492471" cy="428686"/>
          </a:xfrm>
        </p:grpSpPr>
        <p:sp>
          <p:nvSpPr>
            <p:cNvPr id="751" name="Oval 750">
              <a:extLst>
                <a:ext uri="{FF2B5EF4-FFF2-40B4-BE49-F238E27FC236}">
                  <a16:creationId xmlns:a16="http://schemas.microsoft.com/office/drawing/2014/main" id="{7A517743-CEEA-4807-9ECA-642B1AB50B8B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52" name="TextBox 751">
              <a:extLst>
                <a:ext uri="{FF2B5EF4-FFF2-40B4-BE49-F238E27FC236}">
                  <a16:creationId xmlns:a16="http://schemas.microsoft.com/office/drawing/2014/main" id="{09E78C3E-5500-4281-8572-7A5131017DB5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753" name="Group 752">
            <a:extLst>
              <a:ext uri="{FF2B5EF4-FFF2-40B4-BE49-F238E27FC236}">
                <a16:creationId xmlns:a16="http://schemas.microsoft.com/office/drawing/2014/main" id="{401E18D7-27EF-4A39-B8E0-E2298EFC6FAF}"/>
              </a:ext>
            </a:extLst>
          </p:cNvPr>
          <p:cNvGrpSpPr/>
          <p:nvPr/>
        </p:nvGrpSpPr>
        <p:grpSpPr>
          <a:xfrm>
            <a:off x="1777785" y="5862082"/>
            <a:ext cx="492471" cy="428686"/>
            <a:chOff x="1333467" y="934501"/>
            <a:chExt cx="492471" cy="428686"/>
          </a:xfrm>
        </p:grpSpPr>
        <p:sp>
          <p:nvSpPr>
            <p:cNvPr id="754" name="Oval 753">
              <a:extLst>
                <a:ext uri="{FF2B5EF4-FFF2-40B4-BE49-F238E27FC236}">
                  <a16:creationId xmlns:a16="http://schemas.microsoft.com/office/drawing/2014/main" id="{605A209C-8E56-423A-8AF8-D044098790A2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55" name="TextBox 754">
              <a:extLst>
                <a:ext uri="{FF2B5EF4-FFF2-40B4-BE49-F238E27FC236}">
                  <a16:creationId xmlns:a16="http://schemas.microsoft.com/office/drawing/2014/main" id="{7F3ED0D7-DB4E-48A9-9280-3D0B48F2BEE9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756" name="Group 755">
            <a:extLst>
              <a:ext uri="{FF2B5EF4-FFF2-40B4-BE49-F238E27FC236}">
                <a16:creationId xmlns:a16="http://schemas.microsoft.com/office/drawing/2014/main" id="{C10193D6-B4DD-4213-A02C-E72DF9DBFEA0}"/>
              </a:ext>
            </a:extLst>
          </p:cNvPr>
          <p:cNvGrpSpPr/>
          <p:nvPr/>
        </p:nvGrpSpPr>
        <p:grpSpPr>
          <a:xfrm>
            <a:off x="1774855" y="1831123"/>
            <a:ext cx="492471" cy="428686"/>
            <a:chOff x="1333467" y="934501"/>
            <a:chExt cx="492471" cy="428686"/>
          </a:xfrm>
        </p:grpSpPr>
        <p:sp>
          <p:nvSpPr>
            <p:cNvPr id="757" name="Oval 756">
              <a:extLst>
                <a:ext uri="{FF2B5EF4-FFF2-40B4-BE49-F238E27FC236}">
                  <a16:creationId xmlns:a16="http://schemas.microsoft.com/office/drawing/2014/main" id="{47A6579E-405C-495F-8BF0-E05C3A48469A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58" name="TextBox 757">
              <a:extLst>
                <a:ext uri="{FF2B5EF4-FFF2-40B4-BE49-F238E27FC236}">
                  <a16:creationId xmlns:a16="http://schemas.microsoft.com/office/drawing/2014/main" id="{6EF88286-2584-4143-BCD6-A4E5892824E3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759" name="Group 758">
            <a:extLst>
              <a:ext uri="{FF2B5EF4-FFF2-40B4-BE49-F238E27FC236}">
                <a16:creationId xmlns:a16="http://schemas.microsoft.com/office/drawing/2014/main" id="{EB77437E-5BDB-4531-B829-7AECBF7FC7BB}"/>
              </a:ext>
            </a:extLst>
          </p:cNvPr>
          <p:cNvGrpSpPr/>
          <p:nvPr/>
        </p:nvGrpSpPr>
        <p:grpSpPr>
          <a:xfrm>
            <a:off x="1769043" y="2280562"/>
            <a:ext cx="492471" cy="428686"/>
            <a:chOff x="1333467" y="934501"/>
            <a:chExt cx="492471" cy="428686"/>
          </a:xfrm>
        </p:grpSpPr>
        <p:sp>
          <p:nvSpPr>
            <p:cNvPr id="760" name="Oval 759">
              <a:extLst>
                <a:ext uri="{FF2B5EF4-FFF2-40B4-BE49-F238E27FC236}">
                  <a16:creationId xmlns:a16="http://schemas.microsoft.com/office/drawing/2014/main" id="{205240E2-73F3-4285-BDB0-AE0C8B274E0A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61" name="TextBox 760">
              <a:extLst>
                <a:ext uri="{FF2B5EF4-FFF2-40B4-BE49-F238E27FC236}">
                  <a16:creationId xmlns:a16="http://schemas.microsoft.com/office/drawing/2014/main" id="{B93BF91B-F03D-4B66-A616-0C497B3E5595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762" name="Group 761">
            <a:extLst>
              <a:ext uri="{FF2B5EF4-FFF2-40B4-BE49-F238E27FC236}">
                <a16:creationId xmlns:a16="http://schemas.microsoft.com/office/drawing/2014/main" id="{F67465A3-2BBC-43CF-A367-29BAB7BF4EEB}"/>
              </a:ext>
            </a:extLst>
          </p:cNvPr>
          <p:cNvGrpSpPr/>
          <p:nvPr/>
        </p:nvGrpSpPr>
        <p:grpSpPr>
          <a:xfrm>
            <a:off x="1776379" y="2725799"/>
            <a:ext cx="492471" cy="428686"/>
            <a:chOff x="1333467" y="934501"/>
            <a:chExt cx="492471" cy="428686"/>
          </a:xfrm>
        </p:grpSpPr>
        <p:sp>
          <p:nvSpPr>
            <p:cNvPr id="763" name="Oval 762">
              <a:extLst>
                <a:ext uri="{FF2B5EF4-FFF2-40B4-BE49-F238E27FC236}">
                  <a16:creationId xmlns:a16="http://schemas.microsoft.com/office/drawing/2014/main" id="{EC8EDF76-499D-43E7-9C17-1192F1D5FCCF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64" name="TextBox 763">
              <a:extLst>
                <a:ext uri="{FF2B5EF4-FFF2-40B4-BE49-F238E27FC236}">
                  <a16:creationId xmlns:a16="http://schemas.microsoft.com/office/drawing/2014/main" id="{0B5F4301-27A9-4BDF-96AB-89E5832E6EC2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765" name="Group 764">
            <a:extLst>
              <a:ext uri="{FF2B5EF4-FFF2-40B4-BE49-F238E27FC236}">
                <a16:creationId xmlns:a16="http://schemas.microsoft.com/office/drawing/2014/main" id="{AD4BC340-62FC-4851-B1A1-14C63BE5D3D3}"/>
              </a:ext>
            </a:extLst>
          </p:cNvPr>
          <p:cNvGrpSpPr/>
          <p:nvPr/>
        </p:nvGrpSpPr>
        <p:grpSpPr>
          <a:xfrm>
            <a:off x="1770567" y="3175238"/>
            <a:ext cx="492471" cy="428686"/>
            <a:chOff x="1333467" y="934501"/>
            <a:chExt cx="492471" cy="428686"/>
          </a:xfrm>
        </p:grpSpPr>
        <p:sp>
          <p:nvSpPr>
            <p:cNvPr id="766" name="Oval 765">
              <a:extLst>
                <a:ext uri="{FF2B5EF4-FFF2-40B4-BE49-F238E27FC236}">
                  <a16:creationId xmlns:a16="http://schemas.microsoft.com/office/drawing/2014/main" id="{BA42A0BD-A79E-4185-97C1-24B05FEB4941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67" name="TextBox 766">
              <a:extLst>
                <a:ext uri="{FF2B5EF4-FFF2-40B4-BE49-F238E27FC236}">
                  <a16:creationId xmlns:a16="http://schemas.microsoft.com/office/drawing/2014/main" id="{F4F05009-63C0-4F3F-AA82-ABC717BA7255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5543284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7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7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7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1.85185E-6 L 4.375E-6 -0.06782 " pathEditMode="relative" rAng="0" ptsTypes="AA">
                                      <p:cBhvr>
                                        <p:cTn id="26" dur="2000" fill="hold"/>
                                        <p:tgtEl>
                                          <p:spTgt spid="7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403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1.85185E-6 L 3.54167E-6 -0.13264 " pathEditMode="relative" rAng="0" ptsTypes="AA">
                                      <p:cBhvr>
                                        <p:cTn id="28" dur="2000" fill="hold"/>
                                        <p:tgtEl>
                                          <p:spTgt spid="7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644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2.59259E-6 L 4.16667E-6 -0.19815 " pathEditMode="relative" rAng="0" ptsTypes="AA">
                                      <p:cBhvr>
                                        <p:cTn id="30" dur="2000" fill="hold"/>
                                        <p:tgtEl>
                                          <p:spTgt spid="7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9907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-3.7037E-6 L 3.95833E-6 -0.26319 " pathEditMode="relative" rAng="0" ptsTypes="AA">
                                      <p:cBhvr>
                                        <p:cTn id="32" dur="2000" fill="hold"/>
                                        <p:tgtEl>
                                          <p:spTgt spid="7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3171"/>
                                    </p:animMotion>
                                  </p:childTnLst>
                                </p:cTn>
                              </p:par>
                              <p:par>
                                <p:cTn id="3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-2.96296E-6 L 4.58333E-6 -0.32893 " pathEditMode="relative" rAng="0" ptsTypes="AA">
                                      <p:cBhvr>
                                        <p:cTn id="34" dur="2000" fill="hold"/>
                                        <p:tgtEl>
                                          <p:spTgt spid="7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6458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3.7037E-6 L 3.75E-6 -0.39329 " pathEditMode="relative" rAng="0" ptsTypes="AA">
                                      <p:cBhvr>
                                        <p:cTn id="36" dur="2000" fill="hold"/>
                                        <p:tgtEl>
                                          <p:spTgt spid="7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676"/>
                                    </p:animMotion>
                                  </p:childTnLst>
                                </p:cTn>
                              </p:par>
                              <p:par>
                                <p:cTn id="3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4.44444E-6 L 4.16667E-6 -0.4588 " pathEditMode="relative" rAng="0" ptsTypes="AA">
                                      <p:cBhvr>
                                        <p:cTn id="38" dur="2000" fill="hold"/>
                                        <p:tgtEl>
                                          <p:spTgt spid="7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2940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-1.85185E-6 L 3.54167E-6 -0.52361 " pathEditMode="relative" rAng="0" ptsTypes="AA">
                                      <p:cBhvr>
                                        <p:cTn id="40" dur="2000" fill="hold"/>
                                        <p:tgtEl>
                                          <p:spTgt spid="7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6181"/>
                                    </p:animMotion>
                                  </p:childTnLst>
                                </p:cTn>
                              </p:par>
                              <p:par>
                                <p:cTn id="4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1.11111E-6 L 4.375E-6 -0.58912 " pathEditMode="relative" rAng="0" ptsTypes="AA">
                                      <p:cBhvr>
                                        <p:cTn id="42" dur="2000" fill="hold"/>
                                        <p:tgtEl>
                                          <p:spTgt spid="7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946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2000"/>
                            </p:stCondLst>
                            <p:childTnLst>
                              <p:par>
                                <p:cTn id="4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7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" dur="500"/>
                                        <p:tgtEl>
                                          <p:spTgt spid="7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" dur="500"/>
                                        <p:tgtEl>
                                          <p:spTgt spid="7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" dur="500"/>
                                        <p:tgtEl>
                                          <p:spTgt spid="7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" dur="500"/>
                                        <p:tgtEl>
                                          <p:spTgt spid="7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" dur="500"/>
                                        <p:tgtEl>
                                          <p:spTgt spid="7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3" dur="500"/>
                                        <p:tgtEl>
                                          <p:spTgt spid="7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6" dur="500"/>
                                        <p:tgtEl>
                                          <p:spTgt spid="7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9" dur="500"/>
                                        <p:tgtEl>
                                          <p:spTgt spid="7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2" dur="500"/>
                                        <p:tgtEl>
                                          <p:spTgt spid="7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5" dur="500"/>
                                        <p:tgtEl>
                                          <p:spTgt spid="7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-1.11111E-6 L -0.07331 0.1956 " pathEditMode="relative" rAng="0" ptsTypes="AA">
                                      <p:cBhvr>
                                        <p:cTn id="80" dur="2000" fill="hold"/>
                                        <p:tgtEl>
                                          <p:spTgt spid="7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72" y="97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7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7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7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7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6" name="Group 85">
            <a:extLst>
              <a:ext uri="{FF2B5EF4-FFF2-40B4-BE49-F238E27FC236}">
                <a16:creationId xmlns:a16="http://schemas.microsoft.com/office/drawing/2014/main" id="{916862DE-5B92-44D7-9C9C-2502867BA96A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87" name="Straight Connector 86">
              <a:extLst>
                <a:ext uri="{FF2B5EF4-FFF2-40B4-BE49-F238E27FC236}">
                  <a16:creationId xmlns:a16="http://schemas.microsoft.com/office/drawing/2014/main" id="{61840D13-E0BD-438A-8558-D95E268230E2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Straight Connector 87">
              <a:extLst>
                <a:ext uri="{FF2B5EF4-FFF2-40B4-BE49-F238E27FC236}">
                  <a16:creationId xmlns:a16="http://schemas.microsoft.com/office/drawing/2014/main" id="{68E48704-1C36-45BC-9D1C-5448FC7CA7D3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Straight Connector 88">
              <a:extLst>
                <a:ext uri="{FF2B5EF4-FFF2-40B4-BE49-F238E27FC236}">
                  <a16:creationId xmlns:a16="http://schemas.microsoft.com/office/drawing/2014/main" id="{5092356D-3921-45EE-8603-1AFF5506D162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Straight Connector 89">
              <a:extLst>
                <a:ext uri="{FF2B5EF4-FFF2-40B4-BE49-F238E27FC236}">
                  <a16:creationId xmlns:a16="http://schemas.microsoft.com/office/drawing/2014/main" id="{2172DB03-FF40-4B40-9441-307C69734B5A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B202F820-1F85-4658-8AEA-03F8F3CB501E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Straight Connector 91">
              <a:extLst>
                <a:ext uri="{FF2B5EF4-FFF2-40B4-BE49-F238E27FC236}">
                  <a16:creationId xmlns:a16="http://schemas.microsoft.com/office/drawing/2014/main" id="{CD56FC3C-1BC6-442E-8052-0A86D57F90FB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Straight Connector 92">
              <a:extLst>
                <a:ext uri="{FF2B5EF4-FFF2-40B4-BE49-F238E27FC236}">
                  <a16:creationId xmlns:a16="http://schemas.microsoft.com/office/drawing/2014/main" id="{28DEF100-4D09-49B2-BB83-54340253C5E9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Straight Connector 93">
              <a:extLst>
                <a:ext uri="{FF2B5EF4-FFF2-40B4-BE49-F238E27FC236}">
                  <a16:creationId xmlns:a16="http://schemas.microsoft.com/office/drawing/2014/main" id="{7954345E-F3C1-46FF-BDA1-1854D9D6993C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Straight Connector 94">
              <a:extLst>
                <a:ext uri="{FF2B5EF4-FFF2-40B4-BE49-F238E27FC236}">
                  <a16:creationId xmlns:a16="http://schemas.microsoft.com/office/drawing/2014/main" id="{8FDA113D-0852-4CA1-96A5-709A300236C9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Straight Connector 95">
              <a:extLst>
                <a:ext uri="{FF2B5EF4-FFF2-40B4-BE49-F238E27FC236}">
                  <a16:creationId xmlns:a16="http://schemas.microsoft.com/office/drawing/2014/main" id="{E6F07526-0B1A-4E22-B7AE-F0E0B1D1A67C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Straight Connector 96">
              <a:extLst>
                <a:ext uri="{FF2B5EF4-FFF2-40B4-BE49-F238E27FC236}">
                  <a16:creationId xmlns:a16="http://schemas.microsoft.com/office/drawing/2014/main" id="{F3008EFD-B5F2-4BE7-A8EF-876C677C1A5B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Straight Connector 97">
              <a:extLst>
                <a:ext uri="{FF2B5EF4-FFF2-40B4-BE49-F238E27FC236}">
                  <a16:creationId xmlns:a16="http://schemas.microsoft.com/office/drawing/2014/main" id="{8DB5C5E8-5E99-4654-A557-E0CC9C3F5D1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Straight Connector 98">
              <a:extLst>
                <a:ext uri="{FF2B5EF4-FFF2-40B4-BE49-F238E27FC236}">
                  <a16:creationId xmlns:a16="http://schemas.microsoft.com/office/drawing/2014/main" id="{40CD7F8A-DA69-4F8F-9AD2-F981F271EF1F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Straight Connector 99">
              <a:extLst>
                <a:ext uri="{FF2B5EF4-FFF2-40B4-BE49-F238E27FC236}">
                  <a16:creationId xmlns:a16="http://schemas.microsoft.com/office/drawing/2014/main" id="{18FB3E16-C36C-458C-ADF3-2DC073FC119F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Straight Connector 101">
              <a:extLst>
                <a:ext uri="{FF2B5EF4-FFF2-40B4-BE49-F238E27FC236}">
                  <a16:creationId xmlns:a16="http://schemas.microsoft.com/office/drawing/2014/main" id="{A9CEF9AA-AB4D-44A0-A4C6-0F6A2CDE40BC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Straight Connector 104">
              <a:extLst>
                <a:ext uri="{FF2B5EF4-FFF2-40B4-BE49-F238E27FC236}">
                  <a16:creationId xmlns:a16="http://schemas.microsoft.com/office/drawing/2014/main" id="{ED3F24F9-9B71-467A-A643-ECF5B5BD1DF9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Straight Connector 105">
              <a:extLst>
                <a:ext uri="{FF2B5EF4-FFF2-40B4-BE49-F238E27FC236}">
                  <a16:creationId xmlns:a16="http://schemas.microsoft.com/office/drawing/2014/main" id="{6886D4E9-2E21-4171-90B9-DF917CC8AA1A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Straight Connector 106">
              <a:extLst>
                <a:ext uri="{FF2B5EF4-FFF2-40B4-BE49-F238E27FC236}">
                  <a16:creationId xmlns:a16="http://schemas.microsoft.com/office/drawing/2014/main" id="{1F2CBEBB-9CB1-4573-9C91-03B182CAEE1E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Straight Connector 107">
              <a:extLst>
                <a:ext uri="{FF2B5EF4-FFF2-40B4-BE49-F238E27FC236}">
                  <a16:creationId xmlns:a16="http://schemas.microsoft.com/office/drawing/2014/main" id="{5BDE42FD-EA20-4CF2-8D6A-49B43E39D382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Straight Connector 108">
              <a:extLst>
                <a:ext uri="{FF2B5EF4-FFF2-40B4-BE49-F238E27FC236}">
                  <a16:creationId xmlns:a16="http://schemas.microsoft.com/office/drawing/2014/main" id="{D1524B53-DD62-4390-965A-6B850ED389D9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Straight Connector 109">
              <a:extLst>
                <a:ext uri="{FF2B5EF4-FFF2-40B4-BE49-F238E27FC236}">
                  <a16:creationId xmlns:a16="http://schemas.microsoft.com/office/drawing/2014/main" id="{9C259DD1-E169-4313-87BF-10DF82DDF6CA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Straight Connector 110">
              <a:extLst>
                <a:ext uri="{FF2B5EF4-FFF2-40B4-BE49-F238E27FC236}">
                  <a16:creationId xmlns:a16="http://schemas.microsoft.com/office/drawing/2014/main" id="{ADD38F71-292D-4C8C-8EF9-2A463D6FFEE3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Straight Connector 111">
              <a:extLst>
                <a:ext uri="{FF2B5EF4-FFF2-40B4-BE49-F238E27FC236}">
                  <a16:creationId xmlns:a16="http://schemas.microsoft.com/office/drawing/2014/main" id="{3E97EA7B-32BD-4D4B-BB8A-B284EF652F47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Straight Connector 112">
              <a:extLst>
                <a:ext uri="{FF2B5EF4-FFF2-40B4-BE49-F238E27FC236}">
                  <a16:creationId xmlns:a16="http://schemas.microsoft.com/office/drawing/2014/main" id="{A3C04C38-E907-4363-AC46-37257BBBA748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Straight Connector 113">
              <a:extLst>
                <a:ext uri="{FF2B5EF4-FFF2-40B4-BE49-F238E27FC236}">
                  <a16:creationId xmlns:a16="http://schemas.microsoft.com/office/drawing/2014/main" id="{16C631DA-EF69-4AF1-88F6-8E307CB4A055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Straight Connector 114">
              <a:extLst>
                <a:ext uri="{FF2B5EF4-FFF2-40B4-BE49-F238E27FC236}">
                  <a16:creationId xmlns:a16="http://schemas.microsoft.com/office/drawing/2014/main" id="{D78C6281-2509-4B3B-B7CC-D5CB0F6BB280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A71CC0B5-EEBF-4458-A545-16C77F52638F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6895B2DD-FF0B-414E-BAE3-640F35407BA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Straight Connector 117">
              <a:extLst>
                <a:ext uri="{FF2B5EF4-FFF2-40B4-BE49-F238E27FC236}">
                  <a16:creationId xmlns:a16="http://schemas.microsoft.com/office/drawing/2014/main" id="{E213873E-9A39-40E1-AA34-94E9C54F208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Straight Connector 118">
              <a:extLst>
                <a:ext uri="{FF2B5EF4-FFF2-40B4-BE49-F238E27FC236}">
                  <a16:creationId xmlns:a16="http://schemas.microsoft.com/office/drawing/2014/main" id="{A59B0FD0-ED1E-41B8-87E6-2F64B00691E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Straight Connector 119">
              <a:extLst>
                <a:ext uri="{FF2B5EF4-FFF2-40B4-BE49-F238E27FC236}">
                  <a16:creationId xmlns:a16="http://schemas.microsoft.com/office/drawing/2014/main" id="{54D80FEA-885F-4E64-8194-0629EE0B170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Straight Connector 120">
              <a:extLst>
                <a:ext uri="{FF2B5EF4-FFF2-40B4-BE49-F238E27FC236}">
                  <a16:creationId xmlns:a16="http://schemas.microsoft.com/office/drawing/2014/main" id="{CF3E91DF-BA6C-4077-8D9F-7CA776D655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Straight Connector 121">
              <a:extLst>
                <a:ext uri="{FF2B5EF4-FFF2-40B4-BE49-F238E27FC236}">
                  <a16:creationId xmlns:a16="http://schemas.microsoft.com/office/drawing/2014/main" id="{4DEEC814-ABCD-49FD-88B7-8CFC5BD4AD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Straight Connector 122">
              <a:extLst>
                <a:ext uri="{FF2B5EF4-FFF2-40B4-BE49-F238E27FC236}">
                  <a16:creationId xmlns:a16="http://schemas.microsoft.com/office/drawing/2014/main" id="{7F4EE2BA-96A4-47D1-829D-34F1C8B3FD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Straight Connector 123">
              <a:extLst>
                <a:ext uri="{FF2B5EF4-FFF2-40B4-BE49-F238E27FC236}">
                  <a16:creationId xmlns:a16="http://schemas.microsoft.com/office/drawing/2014/main" id="{B1CC0551-9E4E-4628-BC93-E52E785EF36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Straight Connector 124">
              <a:extLst>
                <a:ext uri="{FF2B5EF4-FFF2-40B4-BE49-F238E27FC236}">
                  <a16:creationId xmlns:a16="http://schemas.microsoft.com/office/drawing/2014/main" id="{FE587EBE-ED1F-4E5D-BD78-94BEDC4A5E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Straight Connector 125">
              <a:extLst>
                <a:ext uri="{FF2B5EF4-FFF2-40B4-BE49-F238E27FC236}">
                  <a16:creationId xmlns:a16="http://schemas.microsoft.com/office/drawing/2014/main" id="{81076A63-C364-4C7B-97C6-133AA9B49D3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Straight Connector 126">
              <a:extLst>
                <a:ext uri="{FF2B5EF4-FFF2-40B4-BE49-F238E27FC236}">
                  <a16:creationId xmlns:a16="http://schemas.microsoft.com/office/drawing/2014/main" id="{918FCF2A-5EF3-44EE-8B5B-86B21FD1C5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Straight Connector 127">
              <a:extLst>
                <a:ext uri="{FF2B5EF4-FFF2-40B4-BE49-F238E27FC236}">
                  <a16:creationId xmlns:a16="http://schemas.microsoft.com/office/drawing/2014/main" id="{C591B1A7-9519-4170-B6EC-B8949184BDB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Straight Connector 128">
              <a:extLst>
                <a:ext uri="{FF2B5EF4-FFF2-40B4-BE49-F238E27FC236}">
                  <a16:creationId xmlns:a16="http://schemas.microsoft.com/office/drawing/2014/main" id="{17006313-77F2-491F-A9D7-AAE2146B6FB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Straight Connector 129">
              <a:extLst>
                <a:ext uri="{FF2B5EF4-FFF2-40B4-BE49-F238E27FC236}">
                  <a16:creationId xmlns:a16="http://schemas.microsoft.com/office/drawing/2014/main" id="{5D69B4B4-2A58-476F-BDE0-40A5679CE84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Straight Connector 130">
              <a:extLst>
                <a:ext uri="{FF2B5EF4-FFF2-40B4-BE49-F238E27FC236}">
                  <a16:creationId xmlns:a16="http://schemas.microsoft.com/office/drawing/2014/main" id="{8A889E66-4CCB-4C0F-A607-365ED5925CA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Straight Connector 131">
              <a:extLst>
                <a:ext uri="{FF2B5EF4-FFF2-40B4-BE49-F238E27FC236}">
                  <a16:creationId xmlns:a16="http://schemas.microsoft.com/office/drawing/2014/main" id="{317B5C28-C7B0-4069-AC93-85C7F445AC0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46F1AC18-6D07-4BE4-B68C-5AE3F005C3A3}"/>
              </a:ext>
            </a:extLst>
          </p:cNvPr>
          <p:cNvGrpSpPr/>
          <p:nvPr/>
        </p:nvGrpSpPr>
        <p:grpSpPr>
          <a:xfrm>
            <a:off x="255523" y="372323"/>
            <a:ext cx="3468331" cy="817087"/>
            <a:chOff x="255524" y="372323"/>
            <a:chExt cx="2985293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29207F21-0F01-4475-9C58-921593E70AE6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5EFF59D8-4F2F-4091-9610-88C6137179B7}"/>
                </a:ext>
              </a:extLst>
            </p:cNvPr>
            <p:cNvSpPr txBox="1"/>
            <p:nvPr/>
          </p:nvSpPr>
          <p:spPr>
            <a:xfrm>
              <a:off x="308455" y="485388"/>
              <a:ext cx="1919510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194 + 90 = </a:t>
              </a:r>
            </a:p>
          </p:txBody>
        </p:sp>
      </p:grpSp>
      <p:sp>
        <p:nvSpPr>
          <p:cNvPr id="84" name="Rectangle 83">
            <a:extLst>
              <a:ext uri="{FF2B5EF4-FFF2-40B4-BE49-F238E27FC236}">
                <a16:creationId xmlns:a16="http://schemas.microsoft.com/office/drawing/2014/main" id="{06D6642C-DB1B-4610-BEEE-6801E95819F8}"/>
              </a:ext>
            </a:extLst>
          </p:cNvPr>
          <p:cNvSpPr/>
          <p:nvPr/>
        </p:nvSpPr>
        <p:spPr>
          <a:xfrm>
            <a:off x="2484212" y="49822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61D838EE-1A1A-406E-9B32-CC2C89D0AEDE}"/>
              </a:ext>
            </a:extLst>
          </p:cNvPr>
          <p:cNvSpPr txBox="1"/>
          <p:nvPr/>
        </p:nvSpPr>
        <p:spPr>
          <a:xfrm>
            <a:off x="2480469" y="48928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284</a:t>
            </a:r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id="{47C0D8F9-E8A3-4869-9D80-16151B7639EB}"/>
              </a:ext>
            </a:extLst>
          </p:cNvPr>
          <p:cNvSpPr/>
          <p:nvPr/>
        </p:nvSpPr>
        <p:spPr>
          <a:xfrm>
            <a:off x="410800" y="372887"/>
            <a:ext cx="461307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B7F5C455-A2B8-4E24-8981-94FB84C1002D}"/>
              </a:ext>
            </a:extLst>
          </p:cNvPr>
          <p:cNvSpPr/>
          <p:nvPr/>
        </p:nvSpPr>
        <p:spPr>
          <a:xfrm>
            <a:off x="1516307" y="372323"/>
            <a:ext cx="250172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96362F29-067F-4AA2-92E4-24045BA58FC6}"/>
              </a:ext>
            </a:extLst>
          </p:cNvPr>
          <p:cNvSpPr/>
          <p:nvPr/>
        </p:nvSpPr>
        <p:spPr>
          <a:xfrm>
            <a:off x="2554547" y="372571"/>
            <a:ext cx="622174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grpSp>
        <p:nvGrpSpPr>
          <p:cNvPr id="558" name="Group 557">
            <a:extLst>
              <a:ext uri="{FF2B5EF4-FFF2-40B4-BE49-F238E27FC236}">
                <a16:creationId xmlns:a16="http://schemas.microsoft.com/office/drawing/2014/main" id="{B37AF3E6-7A0D-4D64-BE3C-6F9C850DBB53}"/>
              </a:ext>
            </a:extLst>
          </p:cNvPr>
          <p:cNvGrpSpPr/>
          <p:nvPr/>
        </p:nvGrpSpPr>
        <p:grpSpPr>
          <a:xfrm>
            <a:off x="837439" y="1831123"/>
            <a:ext cx="593466" cy="428686"/>
            <a:chOff x="2176723" y="934501"/>
            <a:chExt cx="593466" cy="428686"/>
          </a:xfrm>
        </p:grpSpPr>
        <p:sp>
          <p:nvSpPr>
            <p:cNvPr id="559" name="Oval 558">
              <a:extLst>
                <a:ext uri="{FF2B5EF4-FFF2-40B4-BE49-F238E27FC236}">
                  <a16:creationId xmlns:a16="http://schemas.microsoft.com/office/drawing/2014/main" id="{26054D02-D352-4764-9003-FD51FF30054E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60" name="TextBox 559">
              <a:extLst>
                <a:ext uri="{FF2B5EF4-FFF2-40B4-BE49-F238E27FC236}">
                  <a16:creationId xmlns:a16="http://schemas.microsoft.com/office/drawing/2014/main" id="{A3A5D632-2D21-48CA-85B9-B48208CF2408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564" name="Group 563">
            <a:extLst>
              <a:ext uri="{FF2B5EF4-FFF2-40B4-BE49-F238E27FC236}">
                <a16:creationId xmlns:a16="http://schemas.microsoft.com/office/drawing/2014/main" id="{65BE4A48-A264-4B62-8824-E54E76171C3C}"/>
              </a:ext>
            </a:extLst>
          </p:cNvPr>
          <p:cNvGrpSpPr/>
          <p:nvPr/>
        </p:nvGrpSpPr>
        <p:grpSpPr>
          <a:xfrm>
            <a:off x="2692908" y="1838266"/>
            <a:ext cx="446399" cy="428686"/>
            <a:chOff x="463698" y="934501"/>
            <a:chExt cx="446399" cy="428686"/>
          </a:xfrm>
        </p:grpSpPr>
        <p:sp>
          <p:nvSpPr>
            <p:cNvPr id="565" name="Oval 564">
              <a:extLst>
                <a:ext uri="{FF2B5EF4-FFF2-40B4-BE49-F238E27FC236}">
                  <a16:creationId xmlns:a16="http://schemas.microsoft.com/office/drawing/2014/main" id="{ED996204-6DC5-47D5-8484-B6B52D3D4E60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66" name="TextBox 565">
              <a:extLst>
                <a:ext uri="{FF2B5EF4-FFF2-40B4-BE49-F238E27FC236}">
                  <a16:creationId xmlns:a16="http://schemas.microsoft.com/office/drawing/2014/main" id="{75C7ADE9-7B26-4A34-A8B4-BA7B499B2BFB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567" name="Group 566">
            <a:extLst>
              <a:ext uri="{FF2B5EF4-FFF2-40B4-BE49-F238E27FC236}">
                <a16:creationId xmlns:a16="http://schemas.microsoft.com/office/drawing/2014/main" id="{4A5A4937-517C-4C01-8948-B8210FBAEE1B}"/>
              </a:ext>
            </a:extLst>
          </p:cNvPr>
          <p:cNvGrpSpPr/>
          <p:nvPr/>
        </p:nvGrpSpPr>
        <p:grpSpPr>
          <a:xfrm>
            <a:off x="2691342" y="2283457"/>
            <a:ext cx="446399" cy="428686"/>
            <a:chOff x="457051" y="1380030"/>
            <a:chExt cx="446399" cy="428686"/>
          </a:xfrm>
        </p:grpSpPr>
        <p:sp>
          <p:nvSpPr>
            <p:cNvPr id="568" name="Oval 567">
              <a:extLst>
                <a:ext uri="{FF2B5EF4-FFF2-40B4-BE49-F238E27FC236}">
                  <a16:creationId xmlns:a16="http://schemas.microsoft.com/office/drawing/2014/main" id="{80A4B3FB-22C3-435F-A76D-708CC93CE6DA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69" name="TextBox 568">
              <a:extLst>
                <a:ext uri="{FF2B5EF4-FFF2-40B4-BE49-F238E27FC236}">
                  <a16:creationId xmlns:a16="http://schemas.microsoft.com/office/drawing/2014/main" id="{8AE0EF9D-0054-4FA8-AC84-10577342E86B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570" name="Group 569">
            <a:extLst>
              <a:ext uri="{FF2B5EF4-FFF2-40B4-BE49-F238E27FC236}">
                <a16:creationId xmlns:a16="http://schemas.microsoft.com/office/drawing/2014/main" id="{C2CF3B63-2A9A-4D72-8646-30EC2F018D68}"/>
              </a:ext>
            </a:extLst>
          </p:cNvPr>
          <p:cNvGrpSpPr/>
          <p:nvPr/>
        </p:nvGrpSpPr>
        <p:grpSpPr>
          <a:xfrm>
            <a:off x="2694426" y="2734742"/>
            <a:ext cx="446399" cy="428686"/>
            <a:chOff x="460084" y="1832999"/>
            <a:chExt cx="446399" cy="428686"/>
          </a:xfrm>
        </p:grpSpPr>
        <p:sp>
          <p:nvSpPr>
            <p:cNvPr id="571" name="Oval 570">
              <a:extLst>
                <a:ext uri="{FF2B5EF4-FFF2-40B4-BE49-F238E27FC236}">
                  <a16:creationId xmlns:a16="http://schemas.microsoft.com/office/drawing/2014/main" id="{56ABA01D-CAC6-4CAD-AEB6-79D8B29A8AD3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72" name="TextBox 571">
              <a:extLst>
                <a:ext uri="{FF2B5EF4-FFF2-40B4-BE49-F238E27FC236}">
                  <a16:creationId xmlns:a16="http://schemas.microsoft.com/office/drawing/2014/main" id="{0F00C996-D5DA-43CF-B39C-DE47853D16B5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573" name="Group 572">
            <a:extLst>
              <a:ext uri="{FF2B5EF4-FFF2-40B4-BE49-F238E27FC236}">
                <a16:creationId xmlns:a16="http://schemas.microsoft.com/office/drawing/2014/main" id="{E2933D08-5972-4492-BAA9-299A01DAC854}"/>
              </a:ext>
            </a:extLst>
          </p:cNvPr>
          <p:cNvGrpSpPr/>
          <p:nvPr/>
        </p:nvGrpSpPr>
        <p:grpSpPr>
          <a:xfrm>
            <a:off x="2692171" y="3177531"/>
            <a:ext cx="446399" cy="428686"/>
            <a:chOff x="453437" y="2278528"/>
            <a:chExt cx="446399" cy="428686"/>
          </a:xfrm>
        </p:grpSpPr>
        <p:sp>
          <p:nvSpPr>
            <p:cNvPr id="574" name="Oval 573">
              <a:extLst>
                <a:ext uri="{FF2B5EF4-FFF2-40B4-BE49-F238E27FC236}">
                  <a16:creationId xmlns:a16="http://schemas.microsoft.com/office/drawing/2014/main" id="{F3A92101-AA0F-48A1-84F4-A79D34EBC457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75" name="TextBox 574">
              <a:extLst>
                <a:ext uri="{FF2B5EF4-FFF2-40B4-BE49-F238E27FC236}">
                  <a16:creationId xmlns:a16="http://schemas.microsoft.com/office/drawing/2014/main" id="{17E0106D-B7BE-457B-8B69-922A1263ED08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576" name="Group 575">
            <a:extLst>
              <a:ext uri="{FF2B5EF4-FFF2-40B4-BE49-F238E27FC236}">
                <a16:creationId xmlns:a16="http://schemas.microsoft.com/office/drawing/2014/main" id="{20007C87-D39A-420B-80B8-DF62FEAC20B0}"/>
              </a:ext>
            </a:extLst>
          </p:cNvPr>
          <p:cNvGrpSpPr/>
          <p:nvPr/>
        </p:nvGrpSpPr>
        <p:grpSpPr>
          <a:xfrm>
            <a:off x="1783261" y="1835269"/>
            <a:ext cx="492471" cy="428686"/>
            <a:chOff x="1333467" y="934501"/>
            <a:chExt cx="492471" cy="428686"/>
          </a:xfrm>
        </p:grpSpPr>
        <p:sp>
          <p:nvSpPr>
            <p:cNvPr id="577" name="Oval 576">
              <a:extLst>
                <a:ext uri="{FF2B5EF4-FFF2-40B4-BE49-F238E27FC236}">
                  <a16:creationId xmlns:a16="http://schemas.microsoft.com/office/drawing/2014/main" id="{3AF4C506-165E-4A1D-A0A0-9B41F072C644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78" name="TextBox 577">
              <a:extLst>
                <a:ext uri="{FF2B5EF4-FFF2-40B4-BE49-F238E27FC236}">
                  <a16:creationId xmlns:a16="http://schemas.microsoft.com/office/drawing/2014/main" id="{142DBA53-0963-4888-9D7F-B93DDB6E3BF2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579" name="Group 578">
            <a:extLst>
              <a:ext uri="{FF2B5EF4-FFF2-40B4-BE49-F238E27FC236}">
                <a16:creationId xmlns:a16="http://schemas.microsoft.com/office/drawing/2014/main" id="{21F67173-E407-44B2-866F-58DA10F6874F}"/>
              </a:ext>
            </a:extLst>
          </p:cNvPr>
          <p:cNvGrpSpPr/>
          <p:nvPr/>
        </p:nvGrpSpPr>
        <p:grpSpPr>
          <a:xfrm>
            <a:off x="1777449" y="2284708"/>
            <a:ext cx="492471" cy="428686"/>
            <a:chOff x="1333467" y="934501"/>
            <a:chExt cx="492471" cy="428686"/>
          </a:xfrm>
        </p:grpSpPr>
        <p:sp>
          <p:nvSpPr>
            <p:cNvPr id="580" name="Oval 579">
              <a:extLst>
                <a:ext uri="{FF2B5EF4-FFF2-40B4-BE49-F238E27FC236}">
                  <a16:creationId xmlns:a16="http://schemas.microsoft.com/office/drawing/2014/main" id="{98232E12-D921-4D7C-83EB-DC750326EF34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81" name="TextBox 580">
              <a:extLst>
                <a:ext uri="{FF2B5EF4-FFF2-40B4-BE49-F238E27FC236}">
                  <a16:creationId xmlns:a16="http://schemas.microsoft.com/office/drawing/2014/main" id="{BD31F79D-276A-4DA9-BCDD-290FEE5A619E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582" name="Group 581">
            <a:extLst>
              <a:ext uri="{FF2B5EF4-FFF2-40B4-BE49-F238E27FC236}">
                <a16:creationId xmlns:a16="http://schemas.microsoft.com/office/drawing/2014/main" id="{976F7D7C-81A1-4569-9A51-2CCC5559A3A5}"/>
              </a:ext>
            </a:extLst>
          </p:cNvPr>
          <p:cNvGrpSpPr/>
          <p:nvPr/>
        </p:nvGrpSpPr>
        <p:grpSpPr>
          <a:xfrm>
            <a:off x="1784785" y="2729945"/>
            <a:ext cx="492471" cy="428686"/>
            <a:chOff x="1333467" y="934501"/>
            <a:chExt cx="492471" cy="428686"/>
          </a:xfrm>
        </p:grpSpPr>
        <p:sp>
          <p:nvSpPr>
            <p:cNvPr id="583" name="Oval 582">
              <a:extLst>
                <a:ext uri="{FF2B5EF4-FFF2-40B4-BE49-F238E27FC236}">
                  <a16:creationId xmlns:a16="http://schemas.microsoft.com/office/drawing/2014/main" id="{F31EEAB8-2794-46CC-8A6A-13A46B59F3FB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84" name="TextBox 583">
              <a:extLst>
                <a:ext uri="{FF2B5EF4-FFF2-40B4-BE49-F238E27FC236}">
                  <a16:creationId xmlns:a16="http://schemas.microsoft.com/office/drawing/2014/main" id="{60192DEF-D2DD-470D-862C-F39C2DD1F5C0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585" name="Group 584">
            <a:extLst>
              <a:ext uri="{FF2B5EF4-FFF2-40B4-BE49-F238E27FC236}">
                <a16:creationId xmlns:a16="http://schemas.microsoft.com/office/drawing/2014/main" id="{12FED221-2FA2-4177-A6EB-5BCB08CA88AD}"/>
              </a:ext>
            </a:extLst>
          </p:cNvPr>
          <p:cNvGrpSpPr/>
          <p:nvPr/>
        </p:nvGrpSpPr>
        <p:grpSpPr>
          <a:xfrm>
            <a:off x="1778973" y="3179384"/>
            <a:ext cx="492471" cy="428686"/>
            <a:chOff x="1333467" y="934501"/>
            <a:chExt cx="492471" cy="428686"/>
          </a:xfrm>
        </p:grpSpPr>
        <p:sp>
          <p:nvSpPr>
            <p:cNvPr id="586" name="Oval 585">
              <a:extLst>
                <a:ext uri="{FF2B5EF4-FFF2-40B4-BE49-F238E27FC236}">
                  <a16:creationId xmlns:a16="http://schemas.microsoft.com/office/drawing/2014/main" id="{36F34AF0-142D-47FD-8A4E-58B130B982FB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87" name="TextBox 586">
              <a:extLst>
                <a:ext uri="{FF2B5EF4-FFF2-40B4-BE49-F238E27FC236}">
                  <a16:creationId xmlns:a16="http://schemas.microsoft.com/office/drawing/2014/main" id="{2477AB9C-DECE-4781-9A3A-37589425D55A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588" name="Group 587">
            <a:extLst>
              <a:ext uri="{FF2B5EF4-FFF2-40B4-BE49-F238E27FC236}">
                <a16:creationId xmlns:a16="http://schemas.microsoft.com/office/drawing/2014/main" id="{FB7D337A-5298-457E-8340-33A4778A67C2}"/>
              </a:ext>
            </a:extLst>
          </p:cNvPr>
          <p:cNvGrpSpPr/>
          <p:nvPr/>
        </p:nvGrpSpPr>
        <p:grpSpPr>
          <a:xfrm>
            <a:off x="1781873" y="3625644"/>
            <a:ext cx="492471" cy="428686"/>
            <a:chOff x="1333467" y="934501"/>
            <a:chExt cx="492471" cy="428686"/>
          </a:xfrm>
        </p:grpSpPr>
        <p:sp>
          <p:nvSpPr>
            <p:cNvPr id="589" name="Oval 588">
              <a:extLst>
                <a:ext uri="{FF2B5EF4-FFF2-40B4-BE49-F238E27FC236}">
                  <a16:creationId xmlns:a16="http://schemas.microsoft.com/office/drawing/2014/main" id="{D188C9F4-C6D9-40F6-8218-10A9902F25B5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90" name="TextBox 589">
              <a:extLst>
                <a:ext uri="{FF2B5EF4-FFF2-40B4-BE49-F238E27FC236}">
                  <a16:creationId xmlns:a16="http://schemas.microsoft.com/office/drawing/2014/main" id="{42F1A2A9-2F33-4A84-B624-687356B7306F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591" name="Group 590">
            <a:extLst>
              <a:ext uri="{FF2B5EF4-FFF2-40B4-BE49-F238E27FC236}">
                <a16:creationId xmlns:a16="http://schemas.microsoft.com/office/drawing/2014/main" id="{F50D8D2B-1C68-4E7E-98CA-394BD160EE15}"/>
              </a:ext>
            </a:extLst>
          </p:cNvPr>
          <p:cNvGrpSpPr/>
          <p:nvPr/>
        </p:nvGrpSpPr>
        <p:grpSpPr>
          <a:xfrm>
            <a:off x="1776061" y="4075083"/>
            <a:ext cx="492471" cy="428686"/>
            <a:chOff x="1333467" y="934501"/>
            <a:chExt cx="492471" cy="428686"/>
          </a:xfrm>
        </p:grpSpPr>
        <p:sp>
          <p:nvSpPr>
            <p:cNvPr id="592" name="Oval 591">
              <a:extLst>
                <a:ext uri="{FF2B5EF4-FFF2-40B4-BE49-F238E27FC236}">
                  <a16:creationId xmlns:a16="http://schemas.microsoft.com/office/drawing/2014/main" id="{D8F86204-6210-4FB3-98C9-3CBDE59F960E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93" name="TextBox 592">
              <a:extLst>
                <a:ext uri="{FF2B5EF4-FFF2-40B4-BE49-F238E27FC236}">
                  <a16:creationId xmlns:a16="http://schemas.microsoft.com/office/drawing/2014/main" id="{A7833E52-B803-4006-83C6-7852D5351835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594" name="Group 593">
            <a:extLst>
              <a:ext uri="{FF2B5EF4-FFF2-40B4-BE49-F238E27FC236}">
                <a16:creationId xmlns:a16="http://schemas.microsoft.com/office/drawing/2014/main" id="{8CE4FD25-F30A-47D5-BD61-B81C40F1B882}"/>
              </a:ext>
            </a:extLst>
          </p:cNvPr>
          <p:cNvGrpSpPr/>
          <p:nvPr/>
        </p:nvGrpSpPr>
        <p:grpSpPr>
          <a:xfrm>
            <a:off x="1782073" y="4517967"/>
            <a:ext cx="492471" cy="428686"/>
            <a:chOff x="1333467" y="934501"/>
            <a:chExt cx="492471" cy="428686"/>
          </a:xfrm>
        </p:grpSpPr>
        <p:sp>
          <p:nvSpPr>
            <p:cNvPr id="595" name="Oval 594">
              <a:extLst>
                <a:ext uri="{FF2B5EF4-FFF2-40B4-BE49-F238E27FC236}">
                  <a16:creationId xmlns:a16="http://schemas.microsoft.com/office/drawing/2014/main" id="{07E7DC1B-A018-4973-BE3F-8663B349BD07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96" name="TextBox 595">
              <a:extLst>
                <a:ext uri="{FF2B5EF4-FFF2-40B4-BE49-F238E27FC236}">
                  <a16:creationId xmlns:a16="http://schemas.microsoft.com/office/drawing/2014/main" id="{9BFCDB7A-4A1D-4CB5-8E2F-BA78569EFBA5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597" name="Group 596">
            <a:extLst>
              <a:ext uri="{FF2B5EF4-FFF2-40B4-BE49-F238E27FC236}">
                <a16:creationId xmlns:a16="http://schemas.microsoft.com/office/drawing/2014/main" id="{925ED1DC-77E2-4F23-80B2-54644893CBAD}"/>
              </a:ext>
            </a:extLst>
          </p:cNvPr>
          <p:cNvGrpSpPr/>
          <p:nvPr/>
        </p:nvGrpSpPr>
        <p:grpSpPr>
          <a:xfrm>
            <a:off x="1733438" y="1834012"/>
            <a:ext cx="593466" cy="428686"/>
            <a:chOff x="2176723" y="934501"/>
            <a:chExt cx="593466" cy="428686"/>
          </a:xfrm>
        </p:grpSpPr>
        <p:sp>
          <p:nvSpPr>
            <p:cNvPr id="598" name="Oval 597">
              <a:extLst>
                <a:ext uri="{FF2B5EF4-FFF2-40B4-BE49-F238E27FC236}">
                  <a16:creationId xmlns:a16="http://schemas.microsoft.com/office/drawing/2014/main" id="{C236E87C-EAF0-4193-A46A-4E0C794A87CF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99" name="TextBox 598">
              <a:extLst>
                <a:ext uri="{FF2B5EF4-FFF2-40B4-BE49-F238E27FC236}">
                  <a16:creationId xmlns:a16="http://schemas.microsoft.com/office/drawing/2014/main" id="{C87B2C2D-1AC0-47F2-A217-5EF38FE7192F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600" name="Group 599">
            <a:extLst>
              <a:ext uri="{FF2B5EF4-FFF2-40B4-BE49-F238E27FC236}">
                <a16:creationId xmlns:a16="http://schemas.microsoft.com/office/drawing/2014/main" id="{731E0029-DE57-497E-BCD4-CDED936B09AF}"/>
              </a:ext>
            </a:extLst>
          </p:cNvPr>
          <p:cNvGrpSpPr/>
          <p:nvPr/>
        </p:nvGrpSpPr>
        <p:grpSpPr>
          <a:xfrm>
            <a:off x="1780166" y="4967201"/>
            <a:ext cx="492471" cy="428686"/>
            <a:chOff x="1333467" y="934501"/>
            <a:chExt cx="492471" cy="428686"/>
          </a:xfrm>
        </p:grpSpPr>
        <p:sp>
          <p:nvSpPr>
            <p:cNvPr id="601" name="Oval 600">
              <a:extLst>
                <a:ext uri="{FF2B5EF4-FFF2-40B4-BE49-F238E27FC236}">
                  <a16:creationId xmlns:a16="http://schemas.microsoft.com/office/drawing/2014/main" id="{F20DA6C1-3C6B-493F-A15C-9BFAEA5FE0C6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02" name="TextBox 601">
              <a:extLst>
                <a:ext uri="{FF2B5EF4-FFF2-40B4-BE49-F238E27FC236}">
                  <a16:creationId xmlns:a16="http://schemas.microsoft.com/office/drawing/2014/main" id="{A8252898-06EB-4568-BDFE-42E803C9C572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03" name="Group 602">
            <a:extLst>
              <a:ext uri="{FF2B5EF4-FFF2-40B4-BE49-F238E27FC236}">
                <a16:creationId xmlns:a16="http://schemas.microsoft.com/office/drawing/2014/main" id="{ACF0C461-0EAC-4D80-ADA9-50390BFF3311}"/>
              </a:ext>
            </a:extLst>
          </p:cNvPr>
          <p:cNvGrpSpPr/>
          <p:nvPr/>
        </p:nvGrpSpPr>
        <p:grpSpPr>
          <a:xfrm>
            <a:off x="1783597" y="5412643"/>
            <a:ext cx="492471" cy="428686"/>
            <a:chOff x="1333467" y="934501"/>
            <a:chExt cx="492471" cy="428686"/>
          </a:xfrm>
        </p:grpSpPr>
        <p:sp>
          <p:nvSpPr>
            <p:cNvPr id="604" name="Oval 603">
              <a:extLst>
                <a:ext uri="{FF2B5EF4-FFF2-40B4-BE49-F238E27FC236}">
                  <a16:creationId xmlns:a16="http://schemas.microsoft.com/office/drawing/2014/main" id="{108BCABA-8C17-46E7-92E0-AB581904F7F7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05" name="TextBox 604">
              <a:extLst>
                <a:ext uri="{FF2B5EF4-FFF2-40B4-BE49-F238E27FC236}">
                  <a16:creationId xmlns:a16="http://schemas.microsoft.com/office/drawing/2014/main" id="{7CF5727A-91B3-4800-A25C-9BBE223F56DD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06" name="Group 605">
            <a:extLst>
              <a:ext uri="{FF2B5EF4-FFF2-40B4-BE49-F238E27FC236}">
                <a16:creationId xmlns:a16="http://schemas.microsoft.com/office/drawing/2014/main" id="{17264F52-27DD-437D-BCA8-4BD15B0DBC34}"/>
              </a:ext>
            </a:extLst>
          </p:cNvPr>
          <p:cNvGrpSpPr/>
          <p:nvPr/>
        </p:nvGrpSpPr>
        <p:grpSpPr>
          <a:xfrm>
            <a:off x="1777785" y="5862082"/>
            <a:ext cx="492471" cy="428686"/>
            <a:chOff x="1333467" y="934501"/>
            <a:chExt cx="492471" cy="428686"/>
          </a:xfrm>
        </p:grpSpPr>
        <p:sp>
          <p:nvSpPr>
            <p:cNvPr id="607" name="Oval 606">
              <a:extLst>
                <a:ext uri="{FF2B5EF4-FFF2-40B4-BE49-F238E27FC236}">
                  <a16:creationId xmlns:a16="http://schemas.microsoft.com/office/drawing/2014/main" id="{FBEFCEA0-F5A3-466D-AAB4-6D89DCA0D041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08" name="TextBox 607">
              <a:extLst>
                <a:ext uri="{FF2B5EF4-FFF2-40B4-BE49-F238E27FC236}">
                  <a16:creationId xmlns:a16="http://schemas.microsoft.com/office/drawing/2014/main" id="{F3495793-98AE-4B13-91FD-9E4FE02EA1BD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09" name="Group 608">
            <a:extLst>
              <a:ext uri="{FF2B5EF4-FFF2-40B4-BE49-F238E27FC236}">
                <a16:creationId xmlns:a16="http://schemas.microsoft.com/office/drawing/2014/main" id="{5DE391C7-43F6-4DE0-AC10-B47F7C9A548D}"/>
              </a:ext>
            </a:extLst>
          </p:cNvPr>
          <p:cNvGrpSpPr/>
          <p:nvPr/>
        </p:nvGrpSpPr>
        <p:grpSpPr>
          <a:xfrm>
            <a:off x="1774855" y="1831123"/>
            <a:ext cx="492471" cy="428686"/>
            <a:chOff x="1333467" y="934501"/>
            <a:chExt cx="492471" cy="428686"/>
          </a:xfrm>
        </p:grpSpPr>
        <p:sp>
          <p:nvSpPr>
            <p:cNvPr id="610" name="Oval 609">
              <a:extLst>
                <a:ext uri="{FF2B5EF4-FFF2-40B4-BE49-F238E27FC236}">
                  <a16:creationId xmlns:a16="http://schemas.microsoft.com/office/drawing/2014/main" id="{1392EFFC-ECFA-4CB6-AEB6-C008AC771A34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11" name="TextBox 610">
              <a:extLst>
                <a:ext uri="{FF2B5EF4-FFF2-40B4-BE49-F238E27FC236}">
                  <a16:creationId xmlns:a16="http://schemas.microsoft.com/office/drawing/2014/main" id="{F82545EC-2BFE-426E-9B74-6A542C90D30E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12" name="Group 611">
            <a:extLst>
              <a:ext uri="{FF2B5EF4-FFF2-40B4-BE49-F238E27FC236}">
                <a16:creationId xmlns:a16="http://schemas.microsoft.com/office/drawing/2014/main" id="{EF00C8BF-C444-4EA5-8AEB-C331E52B3205}"/>
              </a:ext>
            </a:extLst>
          </p:cNvPr>
          <p:cNvGrpSpPr/>
          <p:nvPr/>
        </p:nvGrpSpPr>
        <p:grpSpPr>
          <a:xfrm>
            <a:off x="1769043" y="2280562"/>
            <a:ext cx="492471" cy="428686"/>
            <a:chOff x="1333467" y="934501"/>
            <a:chExt cx="492471" cy="428686"/>
          </a:xfrm>
        </p:grpSpPr>
        <p:sp>
          <p:nvSpPr>
            <p:cNvPr id="613" name="Oval 612">
              <a:extLst>
                <a:ext uri="{FF2B5EF4-FFF2-40B4-BE49-F238E27FC236}">
                  <a16:creationId xmlns:a16="http://schemas.microsoft.com/office/drawing/2014/main" id="{B2FDEC86-B322-445C-A317-B245CC6B3183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14" name="TextBox 613">
              <a:extLst>
                <a:ext uri="{FF2B5EF4-FFF2-40B4-BE49-F238E27FC236}">
                  <a16:creationId xmlns:a16="http://schemas.microsoft.com/office/drawing/2014/main" id="{36735026-4864-445C-8D31-778EAB4A247C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15" name="Group 614">
            <a:extLst>
              <a:ext uri="{FF2B5EF4-FFF2-40B4-BE49-F238E27FC236}">
                <a16:creationId xmlns:a16="http://schemas.microsoft.com/office/drawing/2014/main" id="{AA8009E8-502D-4982-9584-E785B444FF6C}"/>
              </a:ext>
            </a:extLst>
          </p:cNvPr>
          <p:cNvGrpSpPr/>
          <p:nvPr/>
        </p:nvGrpSpPr>
        <p:grpSpPr>
          <a:xfrm>
            <a:off x="1776379" y="2725799"/>
            <a:ext cx="492471" cy="428686"/>
            <a:chOff x="1333467" y="934501"/>
            <a:chExt cx="492471" cy="428686"/>
          </a:xfrm>
        </p:grpSpPr>
        <p:sp>
          <p:nvSpPr>
            <p:cNvPr id="616" name="Oval 615">
              <a:extLst>
                <a:ext uri="{FF2B5EF4-FFF2-40B4-BE49-F238E27FC236}">
                  <a16:creationId xmlns:a16="http://schemas.microsoft.com/office/drawing/2014/main" id="{1B04F791-748D-43F4-BBCD-6E01F46DAEF3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17" name="TextBox 616">
              <a:extLst>
                <a:ext uri="{FF2B5EF4-FFF2-40B4-BE49-F238E27FC236}">
                  <a16:creationId xmlns:a16="http://schemas.microsoft.com/office/drawing/2014/main" id="{D405E3A1-BB42-4F8A-9437-0CCB0B6630BB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18" name="Group 617">
            <a:extLst>
              <a:ext uri="{FF2B5EF4-FFF2-40B4-BE49-F238E27FC236}">
                <a16:creationId xmlns:a16="http://schemas.microsoft.com/office/drawing/2014/main" id="{0F2A7E9D-818A-4B7C-B6C5-39B89A12D3D0}"/>
              </a:ext>
            </a:extLst>
          </p:cNvPr>
          <p:cNvGrpSpPr/>
          <p:nvPr/>
        </p:nvGrpSpPr>
        <p:grpSpPr>
          <a:xfrm>
            <a:off x="1770567" y="3175238"/>
            <a:ext cx="492471" cy="428686"/>
            <a:chOff x="1333467" y="934501"/>
            <a:chExt cx="492471" cy="428686"/>
          </a:xfrm>
        </p:grpSpPr>
        <p:sp>
          <p:nvSpPr>
            <p:cNvPr id="619" name="Oval 618">
              <a:extLst>
                <a:ext uri="{FF2B5EF4-FFF2-40B4-BE49-F238E27FC236}">
                  <a16:creationId xmlns:a16="http://schemas.microsoft.com/office/drawing/2014/main" id="{6E551E32-8BCB-4643-92A2-192504FE4EF1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20" name="TextBox 619">
              <a:extLst>
                <a:ext uri="{FF2B5EF4-FFF2-40B4-BE49-F238E27FC236}">
                  <a16:creationId xmlns:a16="http://schemas.microsoft.com/office/drawing/2014/main" id="{6C41E74C-AEE9-49FA-A0EC-611A95CE9C88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21" name="Group 620">
            <a:extLst>
              <a:ext uri="{FF2B5EF4-FFF2-40B4-BE49-F238E27FC236}">
                <a16:creationId xmlns:a16="http://schemas.microsoft.com/office/drawing/2014/main" id="{0DF11BE8-3CBF-444B-9796-35DA1CB43024}"/>
              </a:ext>
            </a:extLst>
          </p:cNvPr>
          <p:cNvGrpSpPr/>
          <p:nvPr/>
        </p:nvGrpSpPr>
        <p:grpSpPr>
          <a:xfrm>
            <a:off x="1773467" y="3621498"/>
            <a:ext cx="492471" cy="428686"/>
            <a:chOff x="1333467" y="934501"/>
            <a:chExt cx="492471" cy="428686"/>
          </a:xfrm>
        </p:grpSpPr>
        <p:sp>
          <p:nvSpPr>
            <p:cNvPr id="622" name="Oval 621">
              <a:extLst>
                <a:ext uri="{FF2B5EF4-FFF2-40B4-BE49-F238E27FC236}">
                  <a16:creationId xmlns:a16="http://schemas.microsoft.com/office/drawing/2014/main" id="{1B27E9E9-C0FF-4227-891D-6C3E04EE6A3F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23" name="TextBox 622">
              <a:extLst>
                <a:ext uri="{FF2B5EF4-FFF2-40B4-BE49-F238E27FC236}">
                  <a16:creationId xmlns:a16="http://schemas.microsoft.com/office/drawing/2014/main" id="{E8086B7E-4BCE-41EC-B4ED-B545043AA85C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24" name="Group 623">
            <a:extLst>
              <a:ext uri="{FF2B5EF4-FFF2-40B4-BE49-F238E27FC236}">
                <a16:creationId xmlns:a16="http://schemas.microsoft.com/office/drawing/2014/main" id="{87662F23-C8E7-4F69-A2D8-AA5A43226F7A}"/>
              </a:ext>
            </a:extLst>
          </p:cNvPr>
          <p:cNvGrpSpPr/>
          <p:nvPr/>
        </p:nvGrpSpPr>
        <p:grpSpPr>
          <a:xfrm>
            <a:off x="1767655" y="4070937"/>
            <a:ext cx="492471" cy="428686"/>
            <a:chOff x="1333467" y="934501"/>
            <a:chExt cx="492471" cy="428686"/>
          </a:xfrm>
        </p:grpSpPr>
        <p:sp>
          <p:nvSpPr>
            <p:cNvPr id="625" name="Oval 624">
              <a:extLst>
                <a:ext uri="{FF2B5EF4-FFF2-40B4-BE49-F238E27FC236}">
                  <a16:creationId xmlns:a16="http://schemas.microsoft.com/office/drawing/2014/main" id="{F0B1C398-B6ED-4E07-BA38-E4B8C7A0940A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26" name="TextBox 625">
              <a:extLst>
                <a:ext uri="{FF2B5EF4-FFF2-40B4-BE49-F238E27FC236}">
                  <a16:creationId xmlns:a16="http://schemas.microsoft.com/office/drawing/2014/main" id="{45B4E33E-FF18-4238-922E-E519A52EC9F5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27" name="Group 626">
            <a:extLst>
              <a:ext uri="{FF2B5EF4-FFF2-40B4-BE49-F238E27FC236}">
                <a16:creationId xmlns:a16="http://schemas.microsoft.com/office/drawing/2014/main" id="{6D829334-CDAB-41E4-9311-EAA7C4B98439}"/>
              </a:ext>
            </a:extLst>
          </p:cNvPr>
          <p:cNvGrpSpPr/>
          <p:nvPr/>
        </p:nvGrpSpPr>
        <p:grpSpPr>
          <a:xfrm>
            <a:off x="1773667" y="4513821"/>
            <a:ext cx="492471" cy="428686"/>
            <a:chOff x="1333467" y="934501"/>
            <a:chExt cx="492471" cy="428686"/>
          </a:xfrm>
        </p:grpSpPr>
        <p:sp>
          <p:nvSpPr>
            <p:cNvPr id="628" name="Oval 627">
              <a:extLst>
                <a:ext uri="{FF2B5EF4-FFF2-40B4-BE49-F238E27FC236}">
                  <a16:creationId xmlns:a16="http://schemas.microsoft.com/office/drawing/2014/main" id="{DBD78684-93C8-4A58-821A-7C5A4418E281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29" name="TextBox 628">
              <a:extLst>
                <a:ext uri="{FF2B5EF4-FFF2-40B4-BE49-F238E27FC236}">
                  <a16:creationId xmlns:a16="http://schemas.microsoft.com/office/drawing/2014/main" id="{7063ABB4-F214-418E-AAD9-4988090707FC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30" name="Group 629">
            <a:extLst>
              <a:ext uri="{FF2B5EF4-FFF2-40B4-BE49-F238E27FC236}">
                <a16:creationId xmlns:a16="http://schemas.microsoft.com/office/drawing/2014/main" id="{E845C239-E12C-4E52-979E-79582A8329F9}"/>
              </a:ext>
            </a:extLst>
          </p:cNvPr>
          <p:cNvGrpSpPr/>
          <p:nvPr/>
        </p:nvGrpSpPr>
        <p:grpSpPr>
          <a:xfrm>
            <a:off x="1767855" y="4963260"/>
            <a:ext cx="492471" cy="428686"/>
            <a:chOff x="1333467" y="934501"/>
            <a:chExt cx="492471" cy="428686"/>
          </a:xfrm>
        </p:grpSpPr>
        <p:sp>
          <p:nvSpPr>
            <p:cNvPr id="631" name="Oval 630">
              <a:extLst>
                <a:ext uri="{FF2B5EF4-FFF2-40B4-BE49-F238E27FC236}">
                  <a16:creationId xmlns:a16="http://schemas.microsoft.com/office/drawing/2014/main" id="{D937A990-3411-406C-8A77-36284BBCB1F2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32" name="TextBox 631">
              <a:extLst>
                <a:ext uri="{FF2B5EF4-FFF2-40B4-BE49-F238E27FC236}">
                  <a16:creationId xmlns:a16="http://schemas.microsoft.com/office/drawing/2014/main" id="{E584F1C6-1ACF-40FD-A81B-074206307F4B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9663528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1.85185E-6 L 4.375E-6 -0.06782 " pathEditMode="relative" rAng="0" ptsTypes="AA">
                                      <p:cBhvr>
                                        <p:cTn id="11" dur="2000" fill="hold"/>
                                        <p:tgtEl>
                                          <p:spTgt spid="5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403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1.85185E-6 L 3.54167E-6 -0.13264 " pathEditMode="relative" rAng="0" ptsTypes="AA">
                                      <p:cBhvr>
                                        <p:cTn id="13" dur="2000" fill="hold"/>
                                        <p:tgtEl>
                                          <p:spTgt spid="5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644"/>
                                    </p:animMotion>
                                  </p:childTnLst>
                                </p:cTn>
                              </p:par>
                              <p:par>
                                <p:cTn id="1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2.59259E-6 L 4.16667E-6 -0.19815 " pathEditMode="relative" rAng="0" ptsTypes="AA">
                                      <p:cBhvr>
                                        <p:cTn id="15" dur="2000" fill="hold"/>
                                        <p:tgtEl>
                                          <p:spTgt spid="5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9907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-3.7037E-6 L 3.95833E-6 -0.26319 " pathEditMode="relative" rAng="0" ptsTypes="AA">
                                      <p:cBhvr>
                                        <p:cTn id="17" dur="2000" fill="hold"/>
                                        <p:tgtEl>
                                          <p:spTgt spid="5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3171"/>
                                    </p:animMotion>
                                  </p:childTnLst>
                                </p:cTn>
                              </p:par>
                              <p:par>
                                <p:cTn id="1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-2.96296E-6 L 4.58333E-6 -0.32893 " pathEditMode="relative" rAng="0" ptsTypes="AA">
                                      <p:cBhvr>
                                        <p:cTn id="19" dur="2000" fill="hold"/>
                                        <p:tgtEl>
                                          <p:spTgt spid="5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6458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3.7037E-6 L 3.75E-6 -0.39329 " pathEditMode="relative" rAng="0" ptsTypes="AA">
                                      <p:cBhvr>
                                        <p:cTn id="21" dur="2000" fill="hold"/>
                                        <p:tgtEl>
                                          <p:spTgt spid="5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676"/>
                                    </p:animMotion>
                                  </p:childTnLst>
                                </p:cTn>
                              </p:par>
                              <p:par>
                                <p:cTn id="2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4.44444E-6 L 4.16667E-6 -0.4588 " pathEditMode="relative" rAng="0" ptsTypes="AA">
                                      <p:cBhvr>
                                        <p:cTn id="23" dur="2000" fill="hold"/>
                                        <p:tgtEl>
                                          <p:spTgt spid="6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2940"/>
                                    </p:animMotion>
                                  </p:childTnLst>
                                </p:cTn>
                              </p:par>
                              <p:par>
                                <p:cTn id="2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-1.85185E-6 L 3.54167E-6 -0.52361 " pathEditMode="relative" rAng="0" ptsTypes="AA">
                                      <p:cBhvr>
                                        <p:cTn id="25" dur="2000" fill="hold"/>
                                        <p:tgtEl>
                                          <p:spTgt spid="6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6181"/>
                                    </p:animMotion>
                                  </p:childTnLst>
                                </p:cTn>
                              </p:par>
                              <p:par>
                                <p:cTn id="2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1.11111E-6 L 4.375E-6 -0.58912 " pathEditMode="relative" rAng="0" ptsTypes="AA">
                                      <p:cBhvr>
                                        <p:cTn id="27" dur="2000" fill="hold"/>
                                        <p:tgtEl>
                                          <p:spTgt spid="6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946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5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" dur="500"/>
                                        <p:tgtEl>
                                          <p:spTgt spid="5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" dur="500"/>
                                        <p:tgtEl>
                                          <p:spTgt spid="5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" dur="500"/>
                                        <p:tgtEl>
                                          <p:spTgt spid="5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" dur="500"/>
                                        <p:tgtEl>
                                          <p:spTgt spid="5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" dur="500"/>
                                        <p:tgtEl>
                                          <p:spTgt spid="5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" dur="500"/>
                                        <p:tgtEl>
                                          <p:spTgt spid="5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" dur="500"/>
                                        <p:tgtEl>
                                          <p:spTgt spid="5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" dur="500"/>
                                        <p:tgtEl>
                                          <p:spTgt spid="6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" dur="500"/>
                                        <p:tgtEl>
                                          <p:spTgt spid="6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" dur="500"/>
                                        <p:tgtEl>
                                          <p:spTgt spid="6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-1.11111E-6 L -0.07331 0.06528 " pathEditMode="relative" rAng="0" ptsTypes="AA">
                                      <p:cBhvr>
                                        <p:cTn id="65" dur="2000" fill="hold"/>
                                        <p:tgtEl>
                                          <p:spTgt spid="5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72" y="326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6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6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6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6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6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6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6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46F1AC18-6D07-4BE4-B68C-5AE3F005C3A3}"/>
              </a:ext>
            </a:extLst>
          </p:cNvPr>
          <p:cNvGrpSpPr/>
          <p:nvPr/>
        </p:nvGrpSpPr>
        <p:grpSpPr>
          <a:xfrm>
            <a:off x="255523" y="372323"/>
            <a:ext cx="3468331" cy="817087"/>
            <a:chOff x="255524" y="372323"/>
            <a:chExt cx="2985293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29207F21-0F01-4475-9C58-921593E70AE6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5EFF59D8-4F2F-4091-9610-88C6137179B7}"/>
                </a:ext>
              </a:extLst>
            </p:cNvPr>
            <p:cNvSpPr txBox="1"/>
            <p:nvPr/>
          </p:nvSpPr>
          <p:spPr>
            <a:xfrm>
              <a:off x="308455" y="485388"/>
              <a:ext cx="1919510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332 + 70 = </a:t>
              </a:r>
            </a:p>
          </p:txBody>
        </p:sp>
      </p:grpSp>
      <p:sp>
        <p:nvSpPr>
          <p:cNvPr id="84" name="Rectangle 83">
            <a:extLst>
              <a:ext uri="{FF2B5EF4-FFF2-40B4-BE49-F238E27FC236}">
                <a16:creationId xmlns:a16="http://schemas.microsoft.com/office/drawing/2014/main" id="{06D6642C-DB1B-4610-BEEE-6801E95819F8}"/>
              </a:ext>
            </a:extLst>
          </p:cNvPr>
          <p:cNvSpPr/>
          <p:nvPr/>
        </p:nvSpPr>
        <p:spPr>
          <a:xfrm>
            <a:off x="2484212" y="49822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61D838EE-1A1A-406E-9B32-CC2C89D0AEDE}"/>
              </a:ext>
            </a:extLst>
          </p:cNvPr>
          <p:cNvSpPr txBox="1"/>
          <p:nvPr/>
        </p:nvSpPr>
        <p:spPr>
          <a:xfrm>
            <a:off x="2480469" y="48928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402</a:t>
            </a:r>
          </a:p>
        </p:txBody>
      </p:sp>
      <p:grpSp>
        <p:nvGrpSpPr>
          <p:cNvPr id="86" name="Group 85">
            <a:extLst>
              <a:ext uri="{FF2B5EF4-FFF2-40B4-BE49-F238E27FC236}">
                <a16:creationId xmlns:a16="http://schemas.microsoft.com/office/drawing/2014/main" id="{8A8FC921-F8FA-4D92-8CF4-BF5CAE7C82BA}"/>
              </a:ext>
            </a:extLst>
          </p:cNvPr>
          <p:cNvGrpSpPr/>
          <p:nvPr/>
        </p:nvGrpSpPr>
        <p:grpSpPr>
          <a:xfrm>
            <a:off x="254757" y="2155158"/>
            <a:ext cx="3469095" cy="817087"/>
            <a:chOff x="255524" y="372323"/>
            <a:chExt cx="2985951" cy="1134018"/>
          </a:xfrm>
        </p:grpSpPr>
        <p:sp>
          <p:nvSpPr>
            <p:cNvPr id="87" name="Rectangle: Rounded Corners 86">
              <a:extLst>
                <a:ext uri="{FF2B5EF4-FFF2-40B4-BE49-F238E27FC236}">
                  <a16:creationId xmlns:a16="http://schemas.microsoft.com/office/drawing/2014/main" id="{0309FFB6-E64F-48AB-97BC-5804BA7657AC}"/>
                </a:ext>
              </a:extLst>
            </p:cNvPr>
            <p:cNvSpPr/>
            <p:nvPr/>
          </p:nvSpPr>
          <p:spPr>
            <a:xfrm>
              <a:off x="255524" y="372323"/>
              <a:ext cx="2985951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00D0A135-3856-4B4C-BE95-28DC264D9B53}"/>
                </a:ext>
              </a:extLst>
            </p:cNvPr>
            <p:cNvSpPr txBox="1"/>
            <p:nvPr/>
          </p:nvSpPr>
          <p:spPr>
            <a:xfrm>
              <a:off x="308455" y="485388"/>
              <a:ext cx="1919510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263 + 60 = </a:t>
              </a:r>
            </a:p>
          </p:txBody>
        </p:sp>
      </p:grpSp>
      <p:sp>
        <p:nvSpPr>
          <p:cNvPr id="89" name="Rectangle 88">
            <a:extLst>
              <a:ext uri="{FF2B5EF4-FFF2-40B4-BE49-F238E27FC236}">
                <a16:creationId xmlns:a16="http://schemas.microsoft.com/office/drawing/2014/main" id="{987F989C-E64F-4941-8D48-06877C3CCE47}"/>
              </a:ext>
            </a:extLst>
          </p:cNvPr>
          <p:cNvSpPr/>
          <p:nvPr/>
        </p:nvSpPr>
        <p:spPr>
          <a:xfrm>
            <a:off x="2483446" y="2281056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D95B328F-7970-4604-AA4E-B60EB7920924}"/>
              </a:ext>
            </a:extLst>
          </p:cNvPr>
          <p:cNvSpPr txBox="1"/>
          <p:nvPr/>
        </p:nvSpPr>
        <p:spPr>
          <a:xfrm>
            <a:off x="2471237" y="2272117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323</a:t>
            </a:r>
          </a:p>
        </p:txBody>
      </p:sp>
      <p:grpSp>
        <p:nvGrpSpPr>
          <p:cNvPr id="91" name="Group 90">
            <a:extLst>
              <a:ext uri="{FF2B5EF4-FFF2-40B4-BE49-F238E27FC236}">
                <a16:creationId xmlns:a16="http://schemas.microsoft.com/office/drawing/2014/main" id="{FBEA0894-79C5-42A4-B4E9-014AA5C0CA1A}"/>
              </a:ext>
            </a:extLst>
          </p:cNvPr>
          <p:cNvGrpSpPr/>
          <p:nvPr/>
        </p:nvGrpSpPr>
        <p:grpSpPr>
          <a:xfrm>
            <a:off x="254757" y="3907671"/>
            <a:ext cx="3469093" cy="817087"/>
            <a:chOff x="255524" y="372323"/>
            <a:chExt cx="2985949" cy="1134018"/>
          </a:xfrm>
        </p:grpSpPr>
        <p:sp>
          <p:nvSpPr>
            <p:cNvPr id="92" name="Rectangle: Rounded Corners 91">
              <a:extLst>
                <a:ext uri="{FF2B5EF4-FFF2-40B4-BE49-F238E27FC236}">
                  <a16:creationId xmlns:a16="http://schemas.microsoft.com/office/drawing/2014/main" id="{C2F2A918-D8A5-41F4-90B6-FA8E50959A89}"/>
                </a:ext>
              </a:extLst>
            </p:cNvPr>
            <p:cNvSpPr/>
            <p:nvPr/>
          </p:nvSpPr>
          <p:spPr>
            <a:xfrm>
              <a:off x="255524" y="372323"/>
              <a:ext cx="298594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3B2D1AA4-63B8-4598-87EF-B4A5C5CE2DF4}"/>
                </a:ext>
              </a:extLst>
            </p:cNvPr>
            <p:cNvSpPr txBox="1"/>
            <p:nvPr/>
          </p:nvSpPr>
          <p:spPr>
            <a:xfrm>
              <a:off x="308455" y="485388"/>
              <a:ext cx="1919510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744 + 80 = </a:t>
              </a:r>
            </a:p>
          </p:txBody>
        </p:sp>
      </p:grpSp>
      <p:sp>
        <p:nvSpPr>
          <p:cNvPr id="94" name="Rectangle 93">
            <a:extLst>
              <a:ext uri="{FF2B5EF4-FFF2-40B4-BE49-F238E27FC236}">
                <a16:creationId xmlns:a16="http://schemas.microsoft.com/office/drawing/2014/main" id="{E4C51A04-B604-401D-A6A8-A03CFA9BD19C}"/>
              </a:ext>
            </a:extLst>
          </p:cNvPr>
          <p:cNvSpPr/>
          <p:nvPr/>
        </p:nvSpPr>
        <p:spPr>
          <a:xfrm>
            <a:off x="2483446" y="4033569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F3CF566F-2226-4AEE-8884-A28B8CEEBC14}"/>
              </a:ext>
            </a:extLst>
          </p:cNvPr>
          <p:cNvSpPr txBox="1"/>
          <p:nvPr/>
        </p:nvSpPr>
        <p:spPr>
          <a:xfrm>
            <a:off x="2466355" y="4024630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824</a:t>
            </a:r>
          </a:p>
        </p:txBody>
      </p:sp>
      <p:grpSp>
        <p:nvGrpSpPr>
          <p:cNvPr id="96" name="Group 95">
            <a:extLst>
              <a:ext uri="{FF2B5EF4-FFF2-40B4-BE49-F238E27FC236}">
                <a16:creationId xmlns:a16="http://schemas.microsoft.com/office/drawing/2014/main" id="{DA1C52F7-A0CD-4EE8-AC73-35BFCDA2134D}"/>
              </a:ext>
            </a:extLst>
          </p:cNvPr>
          <p:cNvGrpSpPr/>
          <p:nvPr/>
        </p:nvGrpSpPr>
        <p:grpSpPr>
          <a:xfrm>
            <a:off x="254757" y="5590354"/>
            <a:ext cx="3469089" cy="817087"/>
            <a:chOff x="255525" y="372323"/>
            <a:chExt cx="2758874" cy="1134018"/>
          </a:xfrm>
        </p:grpSpPr>
        <p:sp>
          <p:nvSpPr>
            <p:cNvPr id="97" name="Rectangle: Rounded Corners 96">
              <a:extLst>
                <a:ext uri="{FF2B5EF4-FFF2-40B4-BE49-F238E27FC236}">
                  <a16:creationId xmlns:a16="http://schemas.microsoft.com/office/drawing/2014/main" id="{3AC45DDE-1D4C-431A-9254-3E73BCAF019E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D6EC6BCA-1283-4D54-A0AB-E6AFB0F87539}"/>
                </a:ext>
              </a:extLst>
            </p:cNvPr>
            <p:cNvSpPr txBox="1"/>
            <p:nvPr/>
          </p:nvSpPr>
          <p:spPr>
            <a:xfrm>
              <a:off x="308455" y="485388"/>
              <a:ext cx="1773537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298 + 50 = </a:t>
              </a:r>
            </a:p>
          </p:txBody>
        </p:sp>
      </p:grpSp>
      <p:sp>
        <p:nvSpPr>
          <p:cNvPr id="99" name="Rectangle 98">
            <a:extLst>
              <a:ext uri="{FF2B5EF4-FFF2-40B4-BE49-F238E27FC236}">
                <a16:creationId xmlns:a16="http://schemas.microsoft.com/office/drawing/2014/main" id="{B5072D1E-FD50-4E9A-80B1-CA0002ECE9F9}"/>
              </a:ext>
            </a:extLst>
          </p:cNvPr>
          <p:cNvSpPr/>
          <p:nvPr/>
        </p:nvSpPr>
        <p:spPr>
          <a:xfrm>
            <a:off x="2483446" y="5716252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6F08450F-F9BD-47CD-A323-7404BFE4D202}"/>
              </a:ext>
            </a:extLst>
          </p:cNvPr>
          <p:cNvSpPr txBox="1"/>
          <p:nvPr/>
        </p:nvSpPr>
        <p:spPr>
          <a:xfrm>
            <a:off x="2470179" y="5707313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348</a:t>
            </a:r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id="{47C0D8F9-E8A3-4869-9D80-16151B7639EB}"/>
              </a:ext>
            </a:extLst>
          </p:cNvPr>
          <p:cNvSpPr/>
          <p:nvPr/>
        </p:nvSpPr>
        <p:spPr>
          <a:xfrm>
            <a:off x="410800" y="372887"/>
            <a:ext cx="461307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1242593B-158B-491B-88DB-443CFAE3986E}"/>
              </a:ext>
            </a:extLst>
          </p:cNvPr>
          <p:cNvSpPr/>
          <p:nvPr/>
        </p:nvSpPr>
        <p:spPr>
          <a:xfrm>
            <a:off x="628758" y="372323"/>
            <a:ext cx="242247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B7F5C455-A2B8-4E24-8981-94FB84C1002D}"/>
              </a:ext>
            </a:extLst>
          </p:cNvPr>
          <p:cNvSpPr/>
          <p:nvPr/>
        </p:nvSpPr>
        <p:spPr>
          <a:xfrm>
            <a:off x="1516307" y="372323"/>
            <a:ext cx="250172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96362F29-067F-4AA2-92E4-24045BA58FC6}"/>
              </a:ext>
            </a:extLst>
          </p:cNvPr>
          <p:cNvSpPr/>
          <p:nvPr/>
        </p:nvSpPr>
        <p:spPr>
          <a:xfrm>
            <a:off x="2554547" y="372571"/>
            <a:ext cx="622174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5" name="Rectangle 104">
            <a:extLst>
              <a:ext uri="{FF2B5EF4-FFF2-40B4-BE49-F238E27FC236}">
                <a16:creationId xmlns:a16="http://schemas.microsoft.com/office/drawing/2014/main" id="{A56F89B2-4BBB-48EE-91A9-DB5DB8AE81E1}"/>
              </a:ext>
            </a:extLst>
          </p:cNvPr>
          <p:cNvSpPr/>
          <p:nvPr/>
        </p:nvSpPr>
        <p:spPr>
          <a:xfrm>
            <a:off x="410800" y="2155722"/>
            <a:ext cx="461307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417CB7DA-64C8-4458-8143-3A82D239301C}"/>
              </a:ext>
            </a:extLst>
          </p:cNvPr>
          <p:cNvSpPr/>
          <p:nvPr/>
        </p:nvSpPr>
        <p:spPr>
          <a:xfrm>
            <a:off x="628758" y="2155158"/>
            <a:ext cx="242247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7" name="Rectangle 106">
            <a:extLst>
              <a:ext uri="{FF2B5EF4-FFF2-40B4-BE49-F238E27FC236}">
                <a16:creationId xmlns:a16="http://schemas.microsoft.com/office/drawing/2014/main" id="{CF48153B-7990-45DC-979F-B1BF56031DA7}"/>
              </a:ext>
            </a:extLst>
          </p:cNvPr>
          <p:cNvSpPr/>
          <p:nvPr/>
        </p:nvSpPr>
        <p:spPr>
          <a:xfrm>
            <a:off x="1521171" y="2155158"/>
            <a:ext cx="250172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1F52DB68-B1B1-47B0-9477-46648F9269E5}"/>
              </a:ext>
            </a:extLst>
          </p:cNvPr>
          <p:cNvSpPr/>
          <p:nvPr/>
        </p:nvSpPr>
        <p:spPr>
          <a:xfrm>
            <a:off x="2526489" y="2155406"/>
            <a:ext cx="637980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9" name="Rectangle 108">
            <a:extLst>
              <a:ext uri="{FF2B5EF4-FFF2-40B4-BE49-F238E27FC236}">
                <a16:creationId xmlns:a16="http://schemas.microsoft.com/office/drawing/2014/main" id="{BB2AB36E-0F1B-4FD2-B69E-767BFD409D08}"/>
              </a:ext>
            </a:extLst>
          </p:cNvPr>
          <p:cNvSpPr/>
          <p:nvPr/>
        </p:nvSpPr>
        <p:spPr>
          <a:xfrm>
            <a:off x="417463" y="3908235"/>
            <a:ext cx="461307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82C715DE-1B56-4C4A-90E3-390EC054D9BD}"/>
              </a:ext>
            </a:extLst>
          </p:cNvPr>
          <p:cNvSpPr/>
          <p:nvPr/>
        </p:nvSpPr>
        <p:spPr>
          <a:xfrm>
            <a:off x="635421" y="3907671"/>
            <a:ext cx="242247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1" name="Rectangle 110">
            <a:extLst>
              <a:ext uri="{FF2B5EF4-FFF2-40B4-BE49-F238E27FC236}">
                <a16:creationId xmlns:a16="http://schemas.microsoft.com/office/drawing/2014/main" id="{6DDC5179-81BE-4F94-97CC-407E163B0C7A}"/>
              </a:ext>
            </a:extLst>
          </p:cNvPr>
          <p:cNvSpPr/>
          <p:nvPr/>
        </p:nvSpPr>
        <p:spPr>
          <a:xfrm>
            <a:off x="1521160" y="3907671"/>
            <a:ext cx="250172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2" name="Rectangle 111">
            <a:extLst>
              <a:ext uri="{FF2B5EF4-FFF2-40B4-BE49-F238E27FC236}">
                <a16:creationId xmlns:a16="http://schemas.microsoft.com/office/drawing/2014/main" id="{AB29087F-F718-4C8B-A358-32F44A7863B9}"/>
              </a:ext>
            </a:extLst>
          </p:cNvPr>
          <p:cNvSpPr/>
          <p:nvPr/>
        </p:nvSpPr>
        <p:spPr>
          <a:xfrm>
            <a:off x="2536242" y="3907919"/>
            <a:ext cx="637980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3" name="Rectangle 112">
            <a:extLst>
              <a:ext uri="{FF2B5EF4-FFF2-40B4-BE49-F238E27FC236}">
                <a16:creationId xmlns:a16="http://schemas.microsoft.com/office/drawing/2014/main" id="{1FF47E46-759B-495C-8298-B48E6268FAF6}"/>
              </a:ext>
            </a:extLst>
          </p:cNvPr>
          <p:cNvSpPr/>
          <p:nvPr/>
        </p:nvSpPr>
        <p:spPr>
          <a:xfrm>
            <a:off x="413644" y="5590703"/>
            <a:ext cx="461307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4" name="Rectangle 113">
            <a:extLst>
              <a:ext uri="{FF2B5EF4-FFF2-40B4-BE49-F238E27FC236}">
                <a16:creationId xmlns:a16="http://schemas.microsoft.com/office/drawing/2014/main" id="{6475296E-9472-4B03-824F-523E8E32B563}"/>
              </a:ext>
            </a:extLst>
          </p:cNvPr>
          <p:cNvSpPr/>
          <p:nvPr/>
        </p:nvSpPr>
        <p:spPr>
          <a:xfrm>
            <a:off x="631602" y="5590139"/>
            <a:ext cx="242247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5" name="Rectangle 114">
            <a:extLst>
              <a:ext uri="{FF2B5EF4-FFF2-40B4-BE49-F238E27FC236}">
                <a16:creationId xmlns:a16="http://schemas.microsoft.com/office/drawing/2014/main" id="{EF157D3A-74A0-44D9-BD9B-96026B010E28}"/>
              </a:ext>
            </a:extLst>
          </p:cNvPr>
          <p:cNvSpPr/>
          <p:nvPr/>
        </p:nvSpPr>
        <p:spPr>
          <a:xfrm>
            <a:off x="1524015" y="5590139"/>
            <a:ext cx="250172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6" name="Rectangle 115">
            <a:extLst>
              <a:ext uri="{FF2B5EF4-FFF2-40B4-BE49-F238E27FC236}">
                <a16:creationId xmlns:a16="http://schemas.microsoft.com/office/drawing/2014/main" id="{D2E562BA-7600-4D8D-9C1B-8C0EEF438C68}"/>
              </a:ext>
            </a:extLst>
          </p:cNvPr>
          <p:cNvSpPr/>
          <p:nvPr/>
        </p:nvSpPr>
        <p:spPr>
          <a:xfrm>
            <a:off x="2526687" y="5590387"/>
            <a:ext cx="637980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242988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2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1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4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7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0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500"/>
                            </p:stCondLst>
                            <p:childTnLst>
                              <p:par>
                                <p:cTn id="9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>
                      <p:stCondLst>
                        <p:cond delay="indefinite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9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2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5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8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500"/>
                            </p:stCondLst>
                            <p:childTnLst>
                              <p:par>
                                <p:cTn id="13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4" fill="hold">
                      <p:stCondLst>
                        <p:cond delay="indefinite"/>
                      </p:stCondLst>
                      <p:childTnLst>
                        <p:par>
                          <p:cTn id="135" fill="hold">
                            <p:stCondLst>
                              <p:cond delay="0"/>
                            </p:stCondLst>
                            <p:childTnLst>
                              <p:par>
                                <p:cTn id="1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4" fill="hold">
                      <p:stCondLst>
                        <p:cond delay="indefinite"/>
                      </p:stCondLst>
                      <p:childTnLst>
                        <p:par>
                          <p:cTn id="145" fill="hold">
                            <p:stCondLst>
                              <p:cond delay="0"/>
                            </p:stCondLst>
                            <p:childTnLst>
                              <p:par>
                                <p:cTn id="146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7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0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3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5" grpId="0"/>
      <p:bldP spid="90" grpId="0"/>
      <p:bldP spid="95" grpId="0"/>
      <p:bldP spid="100" grpId="0"/>
      <p:bldP spid="101" grpId="0" animBg="1"/>
      <p:bldP spid="101" grpId="1" animBg="1"/>
      <p:bldP spid="102" grpId="0" animBg="1"/>
      <p:bldP spid="102" grpId="1" animBg="1"/>
      <p:bldP spid="103" grpId="0" animBg="1"/>
      <p:bldP spid="103" grpId="1" animBg="1"/>
      <p:bldP spid="104" grpId="0" animBg="1"/>
      <p:bldP spid="104" grpId="1" animBg="1"/>
      <p:bldP spid="105" grpId="0" animBg="1"/>
      <p:bldP spid="105" grpId="1" animBg="1"/>
      <p:bldP spid="106" grpId="0" animBg="1"/>
      <p:bldP spid="106" grpId="1" animBg="1"/>
      <p:bldP spid="107" grpId="0" animBg="1"/>
      <p:bldP spid="107" grpId="1" animBg="1"/>
      <p:bldP spid="108" grpId="0" animBg="1"/>
      <p:bldP spid="108" grpId="1" animBg="1"/>
      <p:bldP spid="109" grpId="0" animBg="1"/>
      <p:bldP spid="109" grpId="1" animBg="1"/>
      <p:bldP spid="110" grpId="0" animBg="1"/>
      <p:bldP spid="110" grpId="1" animBg="1"/>
      <p:bldP spid="111" grpId="0" animBg="1"/>
      <p:bldP spid="111" grpId="1" animBg="1"/>
      <p:bldP spid="112" grpId="0" animBg="1"/>
      <p:bldP spid="112" grpId="1" animBg="1"/>
      <p:bldP spid="113" grpId="0" animBg="1"/>
      <p:bldP spid="113" grpId="1" animBg="1"/>
      <p:bldP spid="114" grpId="0" animBg="1"/>
      <p:bldP spid="114" grpId="1" animBg="1"/>
      <p:bldP spid="115" grpId="0" animBg="1"/>
      <p:bldP spid="115" grpId="1" animBg="1"/>
      <p:bldP spid="116" grpId="0" animBg="1"/>
      <p:bldP spid="116" grpId="1" animBg="1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48ED269-1693-415F-AA51-5272C28D721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>
                <a:hlinkClick r:id="rId2"/>
              </a:rPr>
              <a:t>6 Count on or back in multiples of 100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533AC76-A64B-4B67-9E05-E89D78DBADE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57151519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79F5F6F9-03A8-4536-BDFA-E4211A28C63A}"/>
              </a:ext>
            </a:extLst>
          </p:cNvPr>
          <p:cNvGrpSpPr/>
          <p:nvPr/>
        </p:nvGrpSpPr>
        <p:grpSpPr>
          <a:xfrm>
            <a:off x="222740" y="242778"/>
            <a:ext cx="11844458" cy="1134018"/>
            <a:chOff x="255524" y="4828688"/>
            <a:chExt cx="4873938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EAD51DF4-72B7-40FB-A90A-5B0AFB6D3D30}"/>
                </a:ext>
              </a:extLst>
            </p:cNvPr>
            <p:cNvSpPr/>
            <p:nvPr/>
          </p:nvSpPr>
          <p:spPr>
            <a:xfrm>
              <a:off x="255524" y="4828688"/>
              <a:ext cx="4822582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87E52F9C-7E24-4771-9916-A22639009142}"/>
                </a:ext>
              </a:extLst>
            </p:cNvPr>
            <p:cNvSpPr txBox="1"/>
            <p:nvPr/>
          </p:nvSpPr>
          <p:spPr>
            <a:xfrm>
              <a:off x="309883" y="5035975"/>
              <a:ext cx="481957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0                                                                                                   1000</a:t>
              </a:r>
            </a:p>
          </p:txBody>
        </p:sp>
      </p:grpSp>
      <p:sp>
        <p:nvSpPr>
          <p:cNvPr id="86" name="TextBox 85">
            <a:extLst>
              <a:ext uri="{FF2B5EF4-FFF2-40B4-BE49-F238E27FC236}">
                <a16:creationId xmlns:a16="http://schemas.microsoft.com/office/drawing/2014/main" id="{ED00644C-D62A-4430-BBB7-46F8043C2CE2}"/>
              </a:ext>
            </a:extLst>
          </p:cNvPr>
          <p:cNvSpPr txBox="1"/>
          <p:nvPr/>
        </p:nvSpPr>
        <p:spPr>
          <a:xfrm>
            <a:off x="719894" y="470295"/>
            <a:ext cx="10770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100</a:t>
            </a:r>
          </a:p>
        </p:txBody>
      </p:sp>
      <p:sp>
        <p:nvSpPr>
          <p:cNvPr id="88" name="Rectangle 87">
            <a:extLst>
              <a:ext uri="{FF2B5EF4-FFF2-40B4-BE49-F238E27FC236}">
                <a16:creationId xmlns:a16="http://schemas.microsoft.com/office/drawing/2014/main" id="{65B9932E-0747-4683-B974-BCCBBE4A38AE}"/>
              </a:ext>
            </a:extLst>
          </p:cNvPr>
          <p:cNvSpPr/>
          <p:nvPr/>
        </p:nvSpPr>
        <p:spPr>
          <a:xfrm>
            <a:off x="782430" y="416352"/>
            <a:ext cx="976308" cy="711389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43FE6500-B7E9-4B1F-959B-508929878080}"/>
              </a:ext>
            </a:extLst>
          </p:cNvPr>
          <p:cNvSpPr txBox="1"/>
          <p:nvPr/>
        </p:nvSpPr>
        <p:spPr>
          <a:xfrm>
            <a:off x="1865163" y="470295"/>
            <a:ext cx="113282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200</a:t>
            </a:r>
          </a:p>
        </p:txBody>
      </p:sp>
      <p:sp>
        <p:nvSpPr>
          <p:cNvPr id="99" name="Rectangle 98">
            <a:extLst>
              <a:ext uri="{FF2B5EF4-FFF2-40B4-BE49-F238E27FC236}">
                <a16:creationId xmlns:a16="http://schemas.microsoft.com/office/drawing/2014/main" id="{486F75B1-A0B4-47E1-8B94-8DCE9268E90C}"/>
              </a:ext>
            </a:extLst>
          </p:cNvPr>
          <p:cNvSpPr/>
          <p:nvPr/>
        </p:nvSpPr>
        <p:spPr>
          <a:xfrm>
            <a:off x="1902037" y="416352"/>
            <a:ext cx="976308" cy="711389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E86D2297-A3E8-412D-8E25-501872C050C9}"/>
              </a:ext>
            </a:extLst>
          </p:cNvPr>
          <p:cNvSpPr txBox="1"/>
          <p:nvPr/>
        </p:nvSpPr>
        <p:spPr>
          <a:xfrm>
            <a:off x="2960192" y="470295"/>
            <a:ext cx="113282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300</a:t>
            </a:r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id="{FA0951C9-C2EA-4A59-953D-3CBAAAADFA7C}"/>
              </a:ext>
            </a:extLst>
          </p:cNvPr>
          <p:cNvSpPr/>
          <p:nvPr/>
        </p:nvSpPr>
        <p:spPr>
          <a:xfrm>
            <a:off x="3031274" y="416352"/>
            <a:ext cx="976308" cy="711389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23B6F21-16C4-4D0E-AEC7-CFA9CA1A2037}"/>
              </a:ext>
            </a:extLst>
          </p:cNvPr>
          <p:cNvSpPr txBox="1"/>
          <p:nvPr/>
        </p:nvSpPr>
        <p:spPr>
          <a:xfrm>
            <a:off x="4091395" y="470295"/>
            <a:ext cx="113282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400</a:t>
            </a:r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0EFEE605-DAA2-4E6A-A26E-CA7FD58754C6}"/>
              </a:ext>
            </a:extLst>
          </p:cNvPr>
          <p:cNvSpPr/>
          <p:nvPr/>
        </p:nvSpPr>
        <p:spPr>
          <a:xfrm>
            <a:off x="4164602" y="416352"/>
            <a:ext cx="976308" cy="711389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D16F0C09-0DF9-48B1-895D-856BBF34C7D8}"/>
              </a:ext>
            </a:extLst>
          </p:cNvPr>
          <p:cNvSpPr txBox="1"/>
          <p:nvPr/>
        </p:nvSpPr>
        <p:spPr>
          <a:xfrm>
            <a:off x="5254229" y="470295"/>
            <a:ext cx="113282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500</a:t>
            </a:r>
          </a:p>
        </p:txBody>
      </p:sp>
      <p:sp>
        <p:nvSpPr>
          <p:cNvPr id="105" name="Rectangle 104">
            <a:extLst>
              <a:ext uri="{FF2B5EF4-FFF2-40B4-BE49-F238E27FC236}">
                <a16:creationId xmlns:a16="http://schemas.microsoft.com/office/drawing/2014/main" id="{6C609A5D-DB37-4173-B456-B887747FB8E5}"/>
              </a:ext>
            </a:extLst>
          </p:cNvPr>
          <p:cNvSpPr/>
          <p:nvPr/>
        </p:nvSpPr>
        <p:spPr>
          <a:xfrm>
            <a:off x="5296381" y="416352"/>
            <a:ext cx="976308" cy="711389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B4E605ED-3D5D-47D3-8091-4C9909CD40E2}"/>
              </a:ext>
            </a:extLst>
          </p:cNvPr>
          <p:cNvSpPr txBox="1"/>
          <p:nvPr/>
        </p:nvSpPr>
        <p:spPr>
          <a:xfrm>
            <a:off x="6358928" y="470295"/>
            <a:ext cx="113282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600</a:t>
            </a:r>
          </a:p>
        </p:txBody>
      </p:sp>
      <p:sp>
        <p:nvSpPr>
          <p:cNvPr id="107" name="Rectangle 106">
            <a:extLst>
              <a:ext uri="{FF2B5EF4-FFF2-40B4-BE49-F238E27FC236}">
                <a16:creationId xmlns:a16="http://schemas.microsoft.com/office/drawing/2014/main" id="{3BD21ABB-5A1F-40B1-9EC8-6BD75761D1E5}"/>
              </a:ext>
            </a:extLst>
          </p:cNvPr>
          <p:cNvSpPr/>
          <p:nvPr/>
        </p:nvSpPr>
        <p:spPr>
          <a:xfrm>
            <a:off x="6420999" y="416352"/>
            <a:ext cx="976308" cy="711389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5EFB5253-35A4-47C9-8CAC-670AE828716C}"/>
              </a:ext>
            </a:extLst>
          </p:cNvPr>
          <p:cNvSpPr txBox="1"/>
          <p:nvPr/>
        </p:nvSpPr>
        <p:spPr>
          <a:xfrm>
            <a:off x="7492057" y="470295"/>
            <a:ext cx="113282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700</a:t>
            </a:r>
          </a:p>
        </p:txBody>
      </p:sp>
      <p:sp>
        <p:nvSpPr>
          <p:cNvPr id="109" name="Rectangle 108">
            <a:extLst>
              <a:ext uri="{FF2B5EF4-FFF2-40B4-BE49-F238E27FC236}">
                <a16:creationId xmlns:a16="http://schemas.microsoft.com/office/drawing/2014/main" id="{32F3251C-90C7-4EF8-A57D-E75E68CE66A8}"/>
              </a:ext>
            </a:extLst>
          </p:cNvPr>
          <p:cNvSpPr/>
          <p:nvPr/>
        </p:nvSpPr>
        <p:spPr>
          <a:xfrm>
            <a:off x="7557937" y="416352"/>
            <a:ext cx="976308" cy="711389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649B3526-8EF6-4089-963B-C991BF86155F}"/>
              </a:ext>
            </a:extLst>
          </p:cNvPr>
          <p:cNvSpPr txBox="1"/>
          <p:nvPr/>
        </p:nvSpPr>
        <p:spPr>
          <a:xfrm>
            <a:off x="8636512" y="470295"/>
            <a:ext cx="113282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800</a:t>
            </a:r>
          </a:p>
        </p:txBody>
      </p:sp>
      <p:sp>
        <p:nvSpPr>
          <p:cNvPr id="111" name="Rectangle 110">
            <a:extLst>
              <a:ext uri="{FF2B5EF4-FFF2-40B4-BE49-F238E27FC236}">
                <a16:creationId xmlns:a16="http://schemas.microsoft.com/office/drawing/2014/main" id="{05B2094A-9238-4D98-B3FE-D7DF493E5FDC}"/>
              </a:ext>
            </a:extLst>
          </p:cNvPr>
          <p:cNvSpPr/>
          <p:nvPr/>
        </p:nvSpPr>
        <p:spPr>
          <a:xfrm>
            <a:off x="8694353" y="416352"/>
            <a:ext cx="976308" cy="711389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28737C84-E7E1-4D99-8453-53FAE8462248}"/>
              </a:ext>
            </a:extLst>
          </p:cNvPr>
          <p:cNvSpPr txBox="1"/>
          <p:nvPr/>
        </p:nvSpPr>
        <p:spPr>
          <a:xfrm>
            <a:off x="9774565" y="470295"/>
            <a:ext cx="113282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900</a:t>
            </a:r>
          </a:p>
        </p:txBody>
      </p:sp>
      <p:sp>
        <p:nvSpPr>
          <p:cNvPr id="113" name="Rectangle 112">
            <a:extLst>
              <a:ext uri="{FF2B5EF4-FFF2-40B4-BE49-F238E27FC236}">
                <a16:creationId xmlns:a16="http://schemas.microsoft.com/office/drawing/2014/main" id="{691CED64-91B0-451C-A614-E45CB21A068F}"/>
              </a:ext>
            </a:extLst>
          </p:cNvPr>
          <p:cNvSpPr/>
          <p:nvPr/>
        </p:nvSpPr>
        <p:spPr>
          <a:xfrm>
            <a:off x="9836135" y="416351"/>
            <a:ext cx="976308" cy="711389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4" name="Group 83">
            <a:extLst>
              <a:ext uri="{FF2B5EF4-FFF2-40B4-BE49-F238E27FC236}">
                <a16:creationId xmlns:a16="http://schemas.microsoft.com/office/drawing/2014/main" id="{E16A556F-75C0-4CC2-887A-E8D6F698C1D0}"/>
              </a:ext>
            </a:extLst>
          </p:cNvPr>
          <p:cNvGrpSpPr/>
          <p:nvPr/>
        </p:nvGrpSpPr>
        <p:grpSpPr>
          <a:xfrm>
            <a:off x="582787" y="1511824"/>
            <a:ext cx="1539560" cy="1515856"/>
            <a:chOff x="4975891" y="1527626"/>
            <a:chExt cx="1539560" cy="1515856"/>
          </a:xfrm>
        </p:grpSpPr>
        <p:grpSp>
          <p:nvGrpSpPr>
            <p:cNvPr id="85" name="Group 56">
              <a:extLst>
                <a:ext uri="{FF2B5EF4-FFF2-40B4-BE49-F238E27FC236}">
                  <a16:creationId xmlns:a16="http://schemas.microsoft.com/office/drawing/2014/main" id="{4A2DE606-0B23-451D-8164-4EDB291AA2E5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203" name="Picture 14">
                <a:extLst>
                  <a:ext uri="{FF2B5EF4-FFF2-40B4-BE49-F238E27FC236}">
                    <a16:creationId xmlns:a16="http://schemas.microsoft.com/office/drawing/2014/main" id="{C81C3CC5-63EB-4FD4-8ABE-CE715A927B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4" name="Picture 15">
                <a:extLst>
                  <a:ext uri="{FF2B5EF4-FFF2-40B4-BE49-F238E27FC236}">
                    <a16:creationId xmlns:a16="http://schemas.microsoft.com/office/drawing/2014/main" id="{779F66EC-E4E5-4E76-A0AD-3E9B6C1E16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5" name="Picture 16">
                <a:extLst>
                  <a:ext uri="{FF2B5EF4-FFF2-40B4-BE49-F238E27FC236}">
                    <a16:creationId xmlns:a16="http://schemas.microsoft.com/office/drawing/2014/main" id="{AD52F3BB-F17B-496D-845D-C1B37DF8DD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6" name="Picture 17">
                <a:extLst>
                  <a:ext uri="{FF2B5EF4-FFF2-40B4-BE49-F238E27FC236}">
                    <a16:creationId xmlns:a16="http://schemas.microsoft.com/office/drawing/2014/main" id="{B0CB4DFD-8C7A-4ECC-831C-4896753D67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7" name="Picture 18">
                <a:extLst>
                  <a:ext uri="{FF2B5EF4-FFF2-40B4-BE49-F238E27FC236}">
                    <a16:creationId xmlns:a16="http://schemas.microsoft.com/office/drawing/2014/main" id="{0E430264-62E6-4214-857C-6368F699F8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8" name="Picture 19">
                <a:extLst>
                  <a:ext uri="{FF2B5EF4-FFF2-40B4-BE49-F238E27FC236}">
                    <a16:creationId xmlns:a16="http://schemas.microsoft.com/office/drawing/2014/main" id="{988139FE-A894-4190-9DCD-5286C2CA10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9" name="Picture 20">
                <a:extLst>
                  <a:ext uri="{FF2B5EF4-FFF2-40B4-BE49-F238E27FC236}">
                    <a16:creationId xmlns:a16="http://schemas.microsoft.com/office/drawing/2014/main" id="{8EF0990A-B5D9-4459-86F7-32CB56F18A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0" name="Picture 21">
                <a:extLst>
                  <a:ext uri="{FF2B5EF4-FFF2-40B4-BE49-F238E27FC236}">
                    <a16:creationId xmlns:a16="http://schemas.microsoft.com/office/drawing/2014/main" id="{2E056843-DE1F-494E-B838-5452883272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1" name="Picture 22">
                <a:extLst>
                  <a:ext uri="{FF2B5EF4-FFF2-40B4-BE49-F238E27FC236}">
                    <a16:creationId xmlns:a16="http://schemas.microsoft.com/office/drawing/2014/main" id="{55D2DD35-7DD5-41CE-BBE8-527BA86180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2" name="Picture 23">
                <a:extLst>
                  <a:ext uri="{FF2B5EF4-FFF2-40B4-BE49-F238E27FC236}">
                    <a16:creationId xmlns:a16="http://schemas.microsoft.com/office/drawing/2014/main" id="{786BF884-D057-4EB6-8821-5A8BBA6F88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7" name="Group 56">
              <a:extLst>
                <a:ext uri="{FF2B5EF4-FFF2-40B4-BE49-F238E27FC236}">
                  <a16:creationId xmlns:a16="http://schemas.microsoft.com/office/drawing/2014/main" id="{140410AE-DACB-49DF-B174-A1D3EC45B584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93" name="Picture 14">
                <a:extLst>
                  <a:ext uri="{FF2B5EF4-FFF2-40B4-BE49-F238E27FC236}">
                    <a16:creationId xmlns:a16="http://schemas.microsoft.com/office/drawing/2014/main" id="{332BFA90-1EC9-418F-86B2-6C7D4C5860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" name="Picture 15">
                <a:extLst>
                  <a:ext uri="{FF2B5EF4-FFF2-40B4-BE49-F238E27FC236}">
                    <a16:creationId xmlns:a16="http://schemas.microsoft.com/office/drawing/2014/main" id="{BE1C4118-DF04-4C0C-90FC-BD61D5A8D6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" name="Picture 16">
                <a:extLst>
                  <a:ext uri="{FF2B5EF4-FFF2-40B4-BE49-F238E27FC236}">
                    <a16:creationId xmlns:a16="http://schemas.microsoft.com/office/drawing/2014/main" id="{B2C37CFF-7A4F-40DE-99E7-44ED1B7BED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" name="Picture 17">
                <a:extLst>
                  <a:ext uri="{FF2B5EF4-FFF2-40B4-BE49-F238E27FC236}">
                    <a16:creationId xmlns:a16="http://schemas.microsoft.com/office/drawing/2014/main" id="{8C363B09-0C3C-4359-BE76-B1BD8FC6F4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" name="Picture 18">
                <a:extLst>
                  <a:ext uri="{FF2B5EF4-FFF2-40B4-BE49-F238E27FC236}">
                    <a16:creationId xmlns:a16="http://schemas.microsoft.com/office/drawing/2014/main" id="{CB5B148F-404E-4CBE-A6F0-B18C10FF44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8" name="Picture 19">
                <a:extLst>
                  <a:ext uri="{FF2B5EF4-FFF2-40B4-BE49-F238E27FC236}">
                    <a16:creationId xmlns:a16="http://schemas.microsoft.com/office/drawing/2014/main" id="{D0C28333-0371-4DC3-BE32-94579503C0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9" name="Picture 20">
                <a:extLst>
                  <a:ext uri="{FF2B5EF4-FFF2-40B4-BE49-F238E27FC236}">
                    <a16:creationId xmlns:a16="http://schemas.microsoft.com/office/drawing/2014/main" id="{548A7F06-0F63-45B7-8310-8F54C4D35C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0" name="Picture 21">
                <a:extLst>
                  <a:ext uri="{FF2B5EF4-FFF2-40B4-BE49-F238E27FC236}">
                    <a16:creationId xmlns:a16="http://schemas.microsoft.com/office/drawing/2014/main" id="{0B700C94-9465-4678-8E90-86CEA21B0F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1" name="Picture 22">
                <a:extLst>
                  <a:ext uri="{FF2B5EF4-FFF2-40B4-BE49-F238E27FC236}">
                    <a16:creationId xmlns:a16="http://schemas.microsoft.com/office/drawing/2014/main" id="{BA93A6EA-D915-455A-82FC-690C96AC0E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2" name="Picture 23">
                <a:extLst>
                  <a:ext uri="{FF2B5EF4-FFF2-40B4-BE49-F238E27FC236}">
                    <a16:creationId xmlns:a16="http://schemas.microsoft.com/office/drawing/2014/main" id="{4FDDC671-9958-4012-82A8-2CF06B519B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9" name="Group 56">
              <a:extLst>
                <a:ext uri="{FF2B5EF4-FFF2-40B4-BE49-F238E27FC236}">
                  <a16:creationId xmlns:a16="http://schemas.microsoft.com/office/drawing/2014/main" id="{C7486AFA-3853-43EB-8207-07ABF01D055B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83" name="Picture 14">
                <a:extLst>
                  <a:ext uri="{FF2B5EF4-FFF2-40B4-BE49-F238E27FC236}">
                    <a16:creationId xmlns:a16="http://schemas.microsoft.com/office/drawing/2014/main" id="{822F85DE-3DA1-44DB-B5A2-9476F90EDB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" name="Picture 15">
                <a:extLst>
                  <a:ext uri="{FF2B5EF4-FFF2-40B4-BE49-F238E27FC236}">
                    <a16:creationId xmlns:a16="http://schemas.microsoft.com/office/drawing/2014/main" id="{0AC01D42-C4F4-4162-BEBE-91C3D33819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" name="Picture 16">
                <a:extLst>
                  <a:ext uri="{FF2B5EF4-FFF2-40B4-BE49-F238E27FC236}">
                    <a16:creationId xmlns:a16="http://schemas.microsoft.com/office/drawing/2014/main" id="{B5C33125-7483-48EC-8E79-90C94E7E2E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" name="Picture 17">
                <a:extLst>
                  <a:ext uri="{FF2B5EF4-FFF2-40B4-BE49-F238E27FC236}">
                    <a16:creationId xmlns:a16="http://schemas.microsoft.com/office/drawing/2014/main" id="{D72D56C6-4809-4B7B-A655-AA1F2BF35C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" name="Picture 18">
                <a:extLst>
                  <a:ext uri="{FF2B5EF4-FFF2-40B4-BE49-F238E27FC236}">
                    <a16:creationId xmlns:a16="http://schemas.microsoft.com/office/drawing/2014/main" id="{6D67FE2D-14F4-4FC6-A75E-A7851EA4F7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" name="Picture 19">
                <a:extLst>
                  <a:ext uri="{FF2B5EF4-FFF2-40B4-BE49-F238E27FC236}">
                    <a16:creationId xmlns:a16="http://schemas.microsoft.com/office/drawing/2014/main" id="{B35AE1BB-7201-4E55-8ED0-2C25A79739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9" name="Picture 20">
                <a:extLst>
                  <a:ext uri="{FF2B5EF4-FFF2-40B4-BE49-F238E27FC236}">
                    <a16:creationId xmlns:a16="http://schemas.microsoft.com/office/drawing/2014/main" id="{A9A4F54A-43C9-49F0-AA68-B06A880981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0" name="Picture 21">
                <a:extLst>
                  <a:ext uri="{FF2B5EF4-FFF2-40B4-BE49-F238E27FC236}">
                    <a16:creationId xmlns:a16="http://schemas.microsoft.com/office/drawing/2014/main" id="{00A0A958-7E3F-45ED-88B5-646FCB18AD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" name="Picture 22">
                <a:extLst>
                  <a:ext uri="{FF2B5EF4-FFF2-40B4-BE49-F238E27FC236}">
                    <a16:creationId xmlns:a16="http://schemas.microsoft.com/office/drawing/2014/main" id="{13A9DB8F-49E8-4B84-AEFE-6D15CF96AB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" name="Picture 23">
                <a:extLst>
                  <a:ext uri="{FF2B5EF4-FFF2-40B4-BE49-F238E27FC236}">
                    <a16:creationId xmlns:a16="http://schemas.microsoft.com/office/drawing/2014/main" id="{F2AE30A1-0C92-418C-B903-06DDB14DBB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0" name="Group 56">
              <a:extLst>
                <a:ext uri="{FF2B5EF4-FFF2-40B4-BE49-F238E27FC236}">
                  <a16:creationId xmlns:a16="http://schemas.microsoft.com/office/drawing/2014/main" id="{5CC86588-3F6E-4C2C-9432-894C2E799A96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73" name="Picture 14">
                <a:extLst>
                  <a:ext uri="{FF2B5EF4-FFF2-40B4-BE49-F238E27FC236}">
                    <a16:creationId xmlns:a16="http://schemas.microsoft.com/office/drawing/2014/main" id="{3902150F-C0BC-4150-8808-F41DB1DE9F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" name="Picture 15">
                <a:extLst>
                  <a:ext uri="{FF2B5EF4-FFF2-40B4-BE49-F238E27FC236}">
                    <a16:creationId xmlns:a16="http://schemas.microsoft.com/office/drawing/2014/main" id="{4AF76D16-1563-423A-B314-5CE242DBE7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" name="Picture 16">
                <a:extLst>
                  <a:ext uri="{FF2B5EF4-FFF2-40B4-BE49-F238E27FC236}">
                    <a16:creationId xmlns:a16="http://schemas.microsoft.com/office/drawing/2014/main" id="{51BF1A5F-958F-4F77-B47D-D737FFC25B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" name="Picture 17">
                <a:extLst>
                  <a:ext uri="{FF2B5EF4-FFF2-40B4-BE49-F238E27FC236}">
                    <a16:creationId xmlns:a16="http://schemas.microsoft.com/office/drawing/2014/main" id="{4DBF7AA7-CEBD-433B-8C41-A6B361A0D3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" name="Picture 18">
                <a:extLst>
                  <a:ext uri="{FF2B5EF4-FFF2-40B4-BE49-F238E27FC236}">
                    <a16:creationId xmlns:a16="http://schemas.microsoft.com/office/drawing/2014/main" id="{F5211D32-DAC4-4418-875A-3244E33299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8" name="Picture 19">
                <a:extLst>
                  <a:ext uri="{FF2B5EF4-FFF2-40B4-BE49-F238E27FC236}">
                    <a16:creationId xmlns:a16="http://schemas.microsoft.com/office/drawing/2014/main" id="{07626CB9-F3FD-4BBF-AB8A-18574FD890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9" name="Picture 20">
                <a:extLst>
                  <a:ext uri="{FF2B5EF4-FFF2-40B4-BE49-F238E27FC236}">
                    <a16:creationId xmlns:a16="http://schemas.microsoft.com/office/drawing/2014/main" id="{4CA26141-98B1-4B4E-94B4-1D43E73EA1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0" name="Picture 21">
                <a:extLst>
                  <a:ext uri="{FF2B5EF4-FFF2-40B4-BE49-F238E27FC236}">
                    <a16:creationId xmlns:a16="http://schemas.microsoft.com/office/drawing/2014/main" id="{CD7834C1-9BC6-4BC7-957C-CD61CB1F9F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" name="Picture 22">
                <a:extLst>
                  <a:ext uri="{FF2B5EF4-FFF2-40B4-BE49-F238E27FC236}">
                    <a16:creationId xmlns:a16="http://schemas.microsoft.com/office/drawing/2014/main" id="{69B0F8FF-9F68-4B88-BF07-8CBDAD04A5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" name="Picture 23">
                <a:extLst>
                  <a:ext uri="{FF2B5EF4-FFF2-40B4-BE49-F238E27FC236}">
                    <a16:creationId xmlns:a16="http://schemas.microsoft.com/office/drawing/2014/main" id="{972DE3E0-EA3A-43BD-BBC9-2C5C5F7BE4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1" name="Group 56">
              <a:extLst>
                <a:ext uri="{FF2B5EF4-FFF2-40B4-BE49-F238E27FC236}">
                  <a16:creationId xmlns:a16="http://schemas.microsoft.com/office/drawing/2014/main" id="{AE551F0C-69E3-4651-9378-4DDE38C98828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63" name="Picture 14">
                <a:extLst>
                  <a:ext uri="{FF2B5EF4-FFF2-40B4-BE49-F238E27FC236}">
                    <a16:creationId xmlns:a16="http://schemas.microsoft.com/office/drawing/2014/main" id="{0DCEE27C-0A59-40B3-8137-4940E80F87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" name="Picture 15">
                <a:extLst>
                  <a:ext uri="{FF2B5EF4-FFF2-40B4-BE49-F238E27FC236}">
                    <a16:creationId xmlns:a16="http://schemas.microsoft.com/office/drawing/2014/main" id="{74600A48-5CCB-4446-87C8-B70CFD7DAC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" name="Picture 16">
                <a:extLst>
                  <a:ext uri="{FF2B5EF4-FFF2-40B4-BE49-F238E27FC236}">
                    <a16:creationId xmlns:a16="http://schemas.microsoft.com/office/drawing/2014/main" id="{6E4F7FBE-D0A2-4A95-BA3D-C664C88E64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" name="Picture 17">
                <a:extLst>
                  <a:ext uri="{FF2B5EF4-FFF2-40B4-BE49-F238E27FC236}">
                    <a16:creationId xmlns:a16="http://schemas.microsoft.com/office/drawing/2014/main" id="{78D3668D-7B05-4561-8ABC-4E4B5A5D9B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" name="Picture 18">
                <a:extLst>
                  <a:ext uri="{FF2B5EF4-FFF2-40B4-BE49-F238E27FC236}">
                    <a16:creationId xmlns:a16="http://schemas.microsoft.com/office/drawing/2014/main" id="{0CB6ED19-CE8C-4716-8231-E978E99A93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" name="Picture 19">
                <a:extLst>
                  <a:ext uri="{FF2B5EF4-FFF2-40B4-BE49-F238E27FC236}">
                    <a16:creationId xmlns:a16="http://schemas.microsoft.com/office/drawing/2014/main" id="{811C3DE7-BD5E-4C9B-9C4A-B512B59BE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" name="Picture 20">
                <a:extLst>
                  <a:ext uri="{FF2B5EF4-FFF2-40B4-BE49-F238E27FC236}">
                    <a16:creationId xmlns:a16="http://schemas.microsoft.com/office/drawing/2014/main" id="{8180217F-14C9-4709-A8B3-B8DDC0C736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0" name="Picture 21">
                <a:extLst>
                  <a:ext uri="{FF2B5EF4-FFF2-40B4-BE49-F238E27FC236}">
                    <a16:creationId xmlns:a16="http://schemas.microsoft.com/office/drawing/2014/main" id="{64F8E7B9-042C-4CD6-A9A3-3236EB2234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" name="Picture 22">
                <a:extLst>
                  <a:ext uri="{FF2B5EF4-FFF2-40B4-BE49-F238E27FC236}">
                    <a16:creationId xmlns:a16="http://schemas.microsoft.com/office/drawing/2014/main" id="{E3C09BEF-426C-4435-89FC-3B89B3B34C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" name="Picture 23">
                <a:extLst>
                  <a:ext uri="{FF2B5EF4-FFF2-40B4-BE49-F238E27FC236}">
                    <a16:creationId xmlns:a16="http://schemas.microsoft.com/office/drawing/2014/main" id="{59C20241-1DD7-4AB8-A608-647D8F00AA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2" name="Group 56">
              <a:extLst>
                <a:ext uri="{FF2B5EF4-FFF2-40B4-BE49-F238E27FC236}">
                  <a16:creationId xmlns:a16="http://schemas.microsoft.com/office/drawing/2014/main" id="{6D180A78-D057-4D5F-BD64-90E8A3A4E50D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53" name="Picture 14">
                <a:extLst>
                  <a:ext uri="{FF2B5EF4-FFF2-40B4-BE49-F238E27FC236}">
                    <a16:creationId xmlns:a16="http://schemas.microsoft.com/office/drawing/2014/main" id="{7B54C278-9F66-4028-BDC4-F1960EC93A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" name="Picture 15">
                <a:extLst>
                  <a:ext uri="{FF2B5EF4-FFF2-40B4-BE49-F238E27FC236}">
                    <a16:creationId xmlns:a16="http://schemas.microsoft.com/office/drawing/2014/main" id="{5244A961-4A25-4BC6-8E00-58C88D7FFC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" name="Picture 16">
                <a:extLst>
                  <a:ext uri="{FF2B5EF4-FFF2-40B4-BE49-F238E27FC236}">
                    <a16:creationId xmlns:a16="http://schemas.microsoft.com/office/drawing/2014/main" id="{88665FF4-F4C7-4EF6-AE74-FA1ECD55D3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" name="Picture 17">
                <a:extLst>
                  <a:ext uri="{FF2B5EF4-FFF2-40B4-BE49-F238E27FC236}">
                    <a16:creationId xmlns:a16="http://schemas.microsoft.com/office/drawing/2014/main" id="{0CD05D63-C573-4213-AFD5-DD93008351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" name="Picture 18">
                <a:extLst>
                  <a:ext uri="{FF2B5EF4-FFF2-40B4-BE49-F238E27FC236}">
                    <a16:creationId xmlns:a16="http://schemas.microsoft.com/office/drawing/2014/main" id="{FBBC9918-0388-4241-B25B-892F7B251F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" name="Picture 19">
                <a:extLst>
                  <a:ext uri="{FF2B5EF4-FFF2-40B4-BE49-F238E27FC236}">
                    <a16:creationId xmlns:a16="http://schemas.microsoft.com/office/drawing/2014/main" id="{877FEDDB-1056-44FC-86EF-527992A835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" name="Picture 20">
                <a:extLst>
                  <a:ext uri="{FF2B5EF4-FFF2-40B4-BE49-F238E27FC236}">
                    <a16:creationId xmlns:a16="http://schemas.microsoft.com/office/drawing/2014/main" id="{D89572EA-B52D-46E1-A861-C290EC39A3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" name="Picture 21">
                <a:extLst>
                  <a:ext uri="{FF2B5EF4-FFF2-40B4-BE49-F238E27FC236}">
                    <a16:creationId xmlns:a16="http://schemas.microsoft.com/office/drawing/2014/main" id="{8EC14687-653C-4ABE-97AF-0A23CC67A4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" name="Picture 22">
                <a:extLst>
                  <a:ext uri="{FF2B5EF4-FFF2-40B4-BE49-F238E27FC236}">
                    <a16:creationId xmlns:a16="http://schemas.microsoft.com/office/drawing/2014/main" id="{F04C07DA-76B5-45DD-AB4D-1B4B34797E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" name="Picture 23">
                <a:extLst>
                  <a:ext uri="{FF2B5EF4-FFF2-40B4-BE49-F238E27FC236}">
                    <a16:creationId xmlns:a16="http://schemas.microsoft.com/office/drawing/2014/main" id="{86B0E335-1DAE-4A44-AD68-74DE935891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3" name="Group 56">
              <a:extLst>
                <a:ext uri="{FF2B5EF4-FFF2-40B4-BE49-F238E27FC236}">
                  <a16:creationId xmlns:a16="http://schemas.microsoft.com/office/drawing/2014/main" id="{BC2BF2DD-0894-4EB8-8A2F-B5ABE1C30995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43" name="Picture 14">
                <a:extLst>
                  <a:ext uri="{FF2B5EF4-FFF2-40B4-BE49-F238E27FC236}">
                    <a16:creationId xmlns:a16="http://schemas.microsoft.com/office/drawing/2014/main" id="{230E9F8B-DC18-4AA5-B261-A9B485D9A4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" name="Picture 15">
                <a:extLst>
                  <a:ext uri="{FF2B5EF4-FFF2-40B4-BE49-F238E27FC236}">
                    <a16:creationId xmlns:a16="http://schemas.microsoft.com/office/drawing/2014/main" id="{06C8BC12-1E8F-435D-AB4F-D9F2CB3F2D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" name="Picture 16">
                <a:extLst>
                  <a:ext uri="{FF2B5EF4-FFF2-40B4-BE49-F238E27FC236}">
                    <a16:creationId xmlns:a16="http://schemas.microsoft.com/office/drawing/2014/main" id="{08CF5C57-E59D-42AB-8F90-517F3ADB78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" name="Picture 17">
                <a:extLst>
                  <a:ext uri="{FF2B5EF4-FFF2-40B4-BE49-F238E27FC236}">
                    <a16:creationId xmlns:a16="http://schemas.microsoft.com/office/drawing/2014/main" id="{68A7D4AD-4E02-4FFA-9A51-096BAF8BFF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" name="Picture 18">
                <a:extLst>
                  <a:ext uri="{FF2B5EF4-FFF2-40B4-BE49-F238E27FC236}">
                    <a16:creationId xmlns:a16="http://schemas.microsoft.com/office/drawing/2014/main" id="{0F3F8915-8CA5-42B1-A732-CE5BE256BA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" name="Picture 19">
                <a:extLst>
                  <a:ext uri="{FF2B5EF4-FFF2-40B4-BE49-F238E27FC236}">
                    <a16:creationId xmlns:a16="http://schemas.microsoft.com/office/drawing/2014/main" id="{499AADA1-FCA9-4F7E-B295-ACF93ACE0F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" name="Picture 20">
                <a:extLst>
                  <a:ext uri="{FF2B5EF4-FFF2-40B4-BE49-F238E27FC236}">
                    <a16:creationId xmlns:a16="http://schemas.microsoft.com/office/drawing/2014/main" id="{0115A074-A8EF-48F7-B8CB-633C5DFC83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" name="Picture 21">
                <a:extLst>
                  <a:ext uri="{FF2B5EF4-FFF2-40B4-BE49-F238E27FC236}">
                    <a16:creationId xmlns:a16="http://schemas.microsoft.com/office/drawing/2014/main" id="{08014156-A182-40EE-8C08-DFA394014B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" name="Picture 22">
                <a:extLst>
                  <a:ext uri="{FF2B5EF4-FFF2-40B4-BE49-F238E27FC236}">
                    <a16:creationId xmlns:a16="http://schemas.microsoft.com/office/drawing/2014/main" id="{6409DC87-0826-4185-ACF9-7043263F8A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" name="Picture 23">
                <a:extLst>
                  <a:ext uri="{FF2B5EF4-FFF2-40B4-BE49-F238E27FC236}">
                    <a16:creationId xmlns:a16="http://schemas.microsoft.com/office/drawing/2014/main" id="{24CFD955-201B-4863-BC23-8B980E38F0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4" name="Group 56">
              <a:extLst>
                <a:ext uri="{FF2B5EF4-FFF2-40B4-BE49-F238E27FC236}">
                  <a16:creationId xmlns:a16="http://schemas.microsoft.com/office/drawing/2014/main" id="{BE5309CD-3D8C-41B7-86D0-F5C2AC34A656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33" name="Picture 14">
                <a:extLst>
                  <a:ext uri="{FF2B5EF4-FFF2-40B4-BE49-F238E27FC236}">
                    <a16:creationId xmlns:a16="http://schemas.microsoft.com/office/drawing/2014/main" id="{5C24CF36-7286-4713-8D74-1A6BE3E37E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" name="Picture 15">
                <a:extLst>
                  <a:ext uri="{FF2B5EF4-FFF2-40B4-BE49-F238E27FC236}">
                    <a16:creationId xmlns:a16="http://schemas.microsoft.com/office/drawing/2014/main" id="{3582BFD5-E7B9-4EB6-8BDC-1A83DA5650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" name="Picture 16">
                <a:extLst>
                  <a:ext uri="{FF2B5EF4-FFF2-40B4-BE49-F238E27FC236}">
                    <a16:creationId xmlns:a16="http://schemas.microsoft.com/office/drawing/2014/main" id="{CA55F739-69F0-494F-92E6-9D83CDA577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" name="Picture 17">
                <a:extLst>
                  <a:ext uri="{FF2B5EF4-FFF2-40B4-BE49-F238E27FC236}">
                    <a16:creationId xmlns:a16="http://schemas.microsoft.com/office/drawing/2014/main" id="{BAC6F5CD-70C1-4318-97EF-57EAF04463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" name="Picture 18">
                <a:extLst>
                  <a:ext uri="{FF2B5EF4-FFF2-40B4-BE49-F238E27FC236}">
                    <a16:creationId xmlns:a16="http://schemas.microsoft.com/office/drawing/2014/main" id="{6C017353-D863-496E-9D8C-FC953D9884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" name="Picture 19">
                <a:extLst>
                  <a:ext uri="{FF2B5EF4-FFF2-40B4-BE49-F238E27FC236}">
                    <a16:creationId xmlns:a16="http://schemas.microsoft.com/office/drawing/2014/main" id="{6CFA9C19-3A07-4DE3-B0FC-9CDA9F9CEC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" name="Picture 20">
                <a:extLst>
                  <a:ext uri="{FF2B5EF4-FFF2-40B4-BE49-F238E27FC236}">
                    <a16:creationId xmlns:a16="http://schemas.microsoft.com/office/drawing/2014/main" id="{F0E376F4-0650-4850-B3DD-DC539F977D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" name="Picture 21">
                <a:extLst>
                  <a:ext uri="{FF2B5EF4-FFF2-40B4-BE49-F238E27FC236}">
                    <a16:creationId xmlns:a16="http://schemas.microsoft.com/office/drawing/2014/main" id="{9A8E16C1-9DC8-45D8-B4FD-9C14C93D59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" name="Picture 22">
                <a:extLst>
                  <a:ext uri="{FF2B5EF4-FFF2-40B4-BE49-F238E27FC236}">
                    <a16:creationId xmlns:a16="http://schemas.microsoft.com/office/drawing/2014/main" id="{32E1842E-09CE-40EA-BF51-DCE1522B18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" name="Picture 23">
                <a:extLst>
                  <a:ext uri="{FF2B5EF4-FFF2-40B4-BE49-F238E27FC236}">
                    <a16:creationId xmlns:a16="http://schemas.microsoft.com/office/drawing/2014/main" id="{9B3F1702-EBC0-4926-B760-8803FBD81C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5" name="Group 56">
              <a:extLst>
                <a:ext uri="{FF2B5EF4-FFF2-40B4-BE49-F238E27FC236}">
                  <a16:creationId xmlns:a16="http://schemas.microsoft.com/office/drawing/2014/main" id="{CFC3130D-9F6C-4007-9D4C-41BEA442C631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23" name="Picture 14">
                <a:extLst>
                  <a:ext uri="{FF2B5EF4-FFF2-40B4-BE49-F238E27FC236}">
                    <a16:creationId xmlns:a16="http://schemas.microsoft.com/office/drawing/2014/main" id="{FB54A589-C4AD-40E4-8C94-137A20ACB8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" name="Picture 15">
                <a:extLst>
                  <a:ext uri="{FF2B5EF4-FFF2-40B4-BE49-F238E27FC236}">
                    <a16:creationId xmlns:a16="http://schemas.microsoft.com/office/drawing/2014/main" id="{CB259C4B-44F7-4E34-A23A-B3E1AA455D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" name="Picture 16">
                <a:extLst>
                  <a:ext uri="{FF2B5EF4-FFF2-40B4-BE49-F238E27FC236}">
                    <a16:creationId xmlns:a16="http://schemas.microsoft.com/office/drawing/2014/main" id="{362A7CDA-E7EF-4B14-A928-1E201A3D27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" name="Picture 17">
                <a:extLst>
                  <a:ext uri="{FF2B5EF4-FFF2-40B4-BE49-F238E27FC236}">
                    <a16:creationId xmlns:a16="http://schemas.microsoft.com/office/drawing/2014/main" id="{B8A96CC9-48B7-450D-8BBF-7FBDC38E6C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" name="Picture 18">
                <a:extLst>
                  <a:ext uri="{FF2B5EF4-FFF2-40B4-BE49-F238E27FC236}">
                    <a16:creationId xmlns:a16="http://schemas.microsoft.com/office/drawing/2014/main" id="{ED529C98-F9E5-4739-905F-E3326F4A9B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" name="Picture 19">
                <a:extLst>
                  <a:ext uri="{FF2B5EF4-FFF2-40B4-BE49-F238E27FC236}">
                    <a16:creationId xmlns:a16="http://schemas.microsoft.com/office/drawing/2014/main" id="{E5B01A3C-A98D-4311-B852-0D47C404A1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" name="Picture 20">
                <a:extLst>
                  <a:ext uri="{FF2B5EF4-FFF2-40B4-BE49-F238E27FC236}">
                    <a16:creationId xmlns:a16="http://schemas.microsoft.com/office/drawing/2014/main" id="{EFA0576F-7C88-4138-BBF7-22095E7DBA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" name="Picture 21">
                <a:extLst>
                  <a:ext uri="{FF2B5EF4-FFF2-40B4-BE49-F238E27FC236}">
                    <a16:creationId xmlns:a16="http://schemas.microsoft.com/office/drawing/2014/main" id="{F607B492-0B43-4170-BA61-01657204BE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" name="Picture 22">
                <a:extLst>
                  <a:ext uri="{FF2B5EF4-FFF2-40B4-BE49-F238E27FC236}">
                    <a16:creationId xmlns:a16="http://schemas.microsoft.com/office/drawing/2014/main" id="{F424FBAF-52AB-4691-9CEB-8C4EA214FC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" name="Picture 23">
                <a:extLst>
                  <a:ext uri="{FF2B5EF4-FFF2-40B4-BE49-F238E27FC236}">
                    <a16:creationId xmlns:a16="http://schemas.microsoft.com/office/drawing/2014/main" id="{3A280D78-EF6C-41AD-9E36-73FDD45161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6" name="Group 56">
              <a:extLst>
                <a:ext uri="{FF2B5EF4-FFF2-40B4-BE49-F238E27FC236}">
                  <a16:creationId xmlns:a16="http://schemas.microsoft.com/office/drawing/2014/main" id="{FB88A377-2326-47E3-A9A1-05570C794BE1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97" name="Picture 14">
                <a:extLst>
                  <a:ext uri="{FF2B5EF4-FFF2-40B4-BE49-F238E27FC236}">
                    <a16:creationId xmlns:a16="http://schemas.microsoft.com/office/drawing/2014/main" id="{BE02A04C-D85A-4D39-976B-6F2CC3107D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" name="Picture 15">
                <a:extLst>
                  <a:ext uri="{FF2B5EF4-FFF2-40B4-BE49-F238E27FC236}">
                    <a16:creationId xmlns:a16="http://schemas.microsoft.com/office/drawing/2014/main" id="{217D5E8E-BA7C-4D2C-B5F7-37B12995A5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" name="Picture 16">
                <a:extLst>
                  <a:ext uri="{FF2B5EF4-FFF2-40B4-BE49-F238E27FC236}">
                    <a16:creationId xmlns:a16="http://schemas.microsoft.com/office/drawing/2014/main" id="{51CC2F43-2A01-45DB-ADB4-0FE280F7C6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" name="Picture 17">
                <a:extLst>
                  <a:ext uri="{FF2B5EF4-FFF2-40B4-BE49-F238E27FC236}">
                    <a16:creationId xmlns:a16="http://schemas.microsoft.com/office/drawing/2014/main" id="{40B65CC0-FE5D-4AE6-9759-12AABFA166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" name="Picture 18">
                <a:extLst>
                  <a:ext uri="{FF2B5EF4-FFF2-40B4-BE49-F238E27FC236}">
                    <a16:creationId xmlns:a16="http://schemas.microsoft.com/office/drawing/2014/main" id="{EB180DD6-2756-451E-9064-87149709BA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" name="Picture 19">
                <a:extLst>
                  <a:ext uri="{FF2B5EF4-FFF2-40B4-BE49-F238E27FC236}">
                    <a16:creationId xmlns:a16="http://schemas.microsoft.com/office/drawing/2014/main" id="{5F3467D2-9D25-4DDD-A585-3F6A11CEFA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" name="Picture 20">
                <a:extLst>
                  <a:ext uri="{FF2B5EF4-FFF2-40B4-BE49-F238E27FC236}">
                    <a16:creationId xmlns:a16="http://schemas.microsoft.com/office/drawing/2014/main" id="{C68EF2AC-5D72-48B3-9E13-0501157DCB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" name="Picture 21">
                <a:extLst>
                  <a:ext uri="{FF2B5EF4-FFF2-40B4-BE49-F238E27FC236}">
                    <a16:creationId xmlns:a16="http://schemas.microsoft.com/office/drawing/2014/main" id="{E3286669-9D97-44C0-95BA-C95237C6B4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" name="Picture 22">
                <a:extLst>
                  <a:ext uri="{FF2B5EF4-FFF2-40B4-BE49-F238E27FC236}">
                    <a16:creationId xmlns:a16="http://schemas.microsoft.com/office/drawing/2014/main" id="{C51D2C7D-1D3B-4971-B745-327CFE8425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" name="Picture 23">
                <a:extLst>
                  <a:ext uri="{FF2B5EF4-FFF2-40B4-BE49-F238E27FC236}">
                    <a16:creationId xmlns:a16="http://schemas.microsoft.com/office/drawing/2014/main" id="{3A6A669A-95DA-47E0-B408-64AB993769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FC8D53EC-0C54-45AF-80D9-140FA751BEA8}"/>
              </a:ext>
            </a:extLst>
          </p:cNvPr>
          <p:cNvGrpSpPr/>
          <p:nvPr/>
        </p:nvGrpSpPr>
        <p:grpSpPr>
          <a:xfrm>
            <a:off x="583820" y="3289449"/>
            <a:ext cx="1539560" cy="1515856"/>
            <a:chOff x="4975891" y="1527626"/>
            <a:chExt cx="1539560" cy="1515856"/>
          </a:xfrm>
        </p:grpSpPr>
        <p:grpSp>
          <p:nvGrpSpPr>
            <p:cNvPr id="214" name="Group 56">
              <a:extLst>
                <a:ext uri="{FF2B5EF4-FFF2-40B4-BE49-F238E27FC236}">
                  <a16:creationId xmlns:a16="http://schemas.microsoft.com/office/drawing/2014/main" id="{3991DDB9-6DD6-430F-B797-0DDE69A757B3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314" name="Picture 14">
                <a:extLst>
                  <a:ext uri="{FF2B5EF4-FFF2-40B4-BE49-F238E27FC236}">
                    <a16:creationId xmlns:a16="http://schemas.microsoft.com/office/drawing/2014/main" id="{6FF58AE3-AE17-43FA-9477-ED48D2BEC8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5" name="Picture 15">
                <a:extLst>
                  <a:ext uri="{FF2B5EF4-FFF2-40B4-BE49-F238E27FC236}">
                    <a16:creationId xmlns:a16="http://schemas.microsoft.com/office/drawing/2014/main" id="{6A49C3B2-D888-4B61-9C77-D555967841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6" name="Picture 16">
                <a:extLst>
                  <a:ext uri="{FF2B5EF4-FFF2-40B4-BE49-F238E27FC236}">
                    <a16:creationId xmlns:a16="http://schemas.microsoft.com/office/drawing/2014/main" id="{85BA133D-57C5-4749-BBDE-5A8530C46A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7" name="Picture 17">
                <a:extLst>
                  <a:ext uri="{FF2B5EF4-FFF2-40B4-BE49-F238E27FC236}">
                    <a16:creationId xmlns:a16="http://schemas.microsoft.com/office/drawing/2014/main" id="{51A2DAC9-1DEE-4F93-B826-EEE0094554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8" name="Picture 18">
                <a:extLst>
                  <a:ext uri="{FF2B5EF4-FFF2-40B4-BE49-F238E27FC236}">
                    <a16:creationId xmlns:a16="http://schemas.microsoft.com/office/drawing/2014/main" id="{A2837A8D-7BFE-486B-897B-CD999AFB75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9" name="Picture 19">
                <a:extLst>
                  <a:ext uri="{FF2B5EF4-FFF2-40B4-BE49-F238E27FC236}">
                    <a16:creationId xmlns:a16="http://schemas.microsoft.com/office/drawing/2014/main" id="{4FA1C6D4-CC91-4FBC-B622-6B571B8E38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0" name="Picture 20">
                <a:extLst>
                  <a:ext uri="{FF2B5EF4-FFF2-40B4-BE49-F238E27FC236}">
                    <a16:creationId xmlns:a16="http://schemas.microsoft.com/office/drawing/2014/main" id="{D79C3F7A-50EB-4BA3-A33C-6B0D0C73BB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1" name="Picture 21">
                <a:extLst>
                  <a:ext uri="{FF2B5EF4-FFF2-40B4-BE49-F238E27FC236}">
                    <a16:creationId xmlns:a16="http://schemas.microsoft.com/office/drawing/2014/main" id="{73BF41AC-B4A8-4C42-9480-9BD5CFA549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2" name="Picture 22">
                <a:extLst>
                  <a:ext uri="{FF2B5EF4-FFF2-40B4-BE49-F238E27FC236}">
                    <a16:creationId xmlns:a16="http://schemas.microsoft.com/office/drawing/2014/main" id="{DE47CBC1-FEE2-43C6-8AA6-3C2447CC55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3" name="Picture 23">
                <a:extLst>
                  <a:ext uri="{FF2B5EF4-FFF2-40B4-BE49-F238E27FC236}">
                    <a16:creationId xmlns:a16="http://schemas.microsoft.com/office/drawing/2014/main" id="{D580BF32-D64A-4133-8D05-7E61C7309B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5" name="Group 56">
              <a:extLst>
                <a:ext uri="{FF2B5EF4-FFF2-40B4-BE49-F238E27FC236}">
                  <a16:creationId xmlns:a16="http://schemas.microsoft.com/office/drawing/2014/main" id="{538C2059-2B65-4976-A926-35DAD252330A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304" name="Picture 14">
                <a:extLst>
                  <a:ext uri="{FF2B5EF4-FFF2-40B4-BE49-F238E27FC236}">
                    <a16:creationId xmlns:a16="http://schemas.microsoft.com/office/drawing/2014/main" id="{DE18D3A3-7A4E-4C49-85BB-8834A9AEAB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5" name="Picture 15">
                <a:extLst>
                  <a:ext uri="{FF2B5EF4-FFF2-40B4-BE49-F238E27FC236}">
                    <a16:creationId xmlns:a16="http://schemas.microsoft.com/office/drawing/2014/main" id="{82064D38-36A3-4B30-8F86-87CC895056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6" name="Picture 16">
                <a:extLst>
                  <a:ext uri="{FF2B5EF4-FFF2-40B4-BE49-F238E27FC236}">
                    <a16:creationId xmlns:a16="http://schemas.microsoft.com/office/drawing/2014/main" id="{660EBC95-3413-44C9-B6A8-7A1121B044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7" name="Picture 17">
                <a:extLst>
                  <a:ext uri="{FF2B5EF4-FFF2-40B4-BE49-F238E27FC236}">
                    <a16:creationId xmlns:a16="http://schemas.microsoft.com/office/drawing/2014/main" id="{F885D7AA-A8D5-45D9-83BB-6ABE500F69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8" name="Picture 18">
                <a:extLst>
                  <a:ext uri="{FF2B5EF4-FFF2-40B4-BE49-F238E27FC236}">
                    <a16:creationId xmlns:a16="http://schemas.microsoft.com/office/drawing/2014/main" id="{E0D59141-05FA-453A-84CA-8547E3DCBE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9" name="Picture 19">
                <a:extLst>
                  <a:ext uri="{FF2B5EF4-FFF2-40B4-BE49-F238E27FC236}">
                    <a16:creationId xmlns:a16="http://schemas.microsoft.com/office/drawing/2014/main" id="{1870FAA8-C9DD-4852-B4FF-E74F311024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0" name="Picture 20">
                <a:extLst>
                  <a:ext uri="{FF2B5EF4-FFF2-40B4-BE49-F238E27FC236}">
                    <a16:creationId xmlns:a16="http://schemas.microsoft.com/office/drawing/2014/main" id="{B25ED7AA-C3A9-485B-8F03-A69670C2C3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1" name="Picture 21">
                <a:extLst>
                  <a:ext uri="{FF2B5EF4-FFF2-40B4-BE49-F238E27FC236}">
                    <a16:creationId xmlns:a16="http://schemas.microsoft.com/office/drawing/2014/main" id="{07A602E6-FA8E-43D8-9A2F-1ACD67BBEA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2" name="Picture 22">
                <a:extLst>
                  <a:ext uri="{FF2B5EF4-FFF2-40B4-BE49-F238E27FC236}">
                    <a16:creationId xmlns:a16="http://schemas.microsoft.com/office/drawing/2014/main" id="{9061EF7E-A971-40C0-9254-D96C77AF11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3" name="Picture 23">
                <a:extLst>
                  <a:ext uri="{FF2B5EF4-FFF2-40B4-BE49-F238E27FC236}">
                    <a16:creationId xmlns:a16="http://schemas.microsoft.com/office/drawing/2014/main" id="{6B05280C-62E1-4B10-AA15-E60C3AE4C5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6" name="Group 56">
              <a:extLst>
                <a:ext uri="{FF2B5EF4-FFF2-40B4-BE49-F238E27FC236}">
                  <a16:creationId xmlns:a16="http://schemas.microsoft.com/office/drawing/2014/main" id="{D3E3666A-A0ED-4562-88AF-478368744D89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294" name="Picture 14">
                <a:extLst>
                  <a:ext uri="{FF2B5EF4-FFF2-40B4-BE49-F238E27FC236}">
                    <a16:creationId xmlns:a16="http://schemas.microsoft.com/office/drawing/2014/main" id="{1D31E951-5AB2-43E8-BB8B-196662EC81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5" name="Picture 15">
                <a:extLst>
                  <a:ext uri="{FF2B5EF4-FFF2-40B4-BE49-F238E27FC236}">
                    <a16:creationId xmlns:a16="http://schemas.microsoft.com/office/drawing/2014/main" id="{A4C2CE7D-1108-4A0B-90D3-E8D48B584E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6" name="Picture 16">
                <a:extLst>
                  <a:ext uri="{FF2B5EF4-FFF2-40B4-BE49-F238E27FC236}">
                    <a16:creationId xmlns:a16="http://schemas.microsoft.com/office/drawing/2014/main" id="{EE7FB370-1524-4379-971D-4E046419B4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7" name="Picture 17">
                <a:extLst>
                  <a:ext uri="{FF2B5EF4-FFF2-40B4-BE49-F238E27FC236}">
                    <a16:creationId xmlns:a16="http://schemas.microsoft.com/office/drawing/2014/main" id="{B3E87FBD-38F5-4BEA-9808-28571946C0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8" name="Picture 18">
                <a:extLst>
                  <a:ext uri="{FF2B5EF4-FFF2-40B4-BE49-F238E27FC236}">
                    <a16:creationId xmlns:a16="http://schemas.microsoft.com/office/drawing/2014/main" id="{4B6F04C9-2FCF-400F-8588-71C9A4F380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9" name="Picture 19">
                <a:extLst>
                  <a:ext uri="{FF2B5EF4-FFF2-40B4-BE49-F238E27FC236}">
                    <a16:creationId xmlns:a16="http://schemas.microsoft.com/office/drawing/2014/main" id="{1786DB13-246E-458E-BA42-C0DB662AF2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0" name="Picture 20">
                <a:extLst>
                  <a:ext uri="{FF2B5EF4-FFF2-40B4-BE49-F238E27FC236}">
                    <a16:creationId xmlns:a16="http://schemas.microsoft.com/office/drawing/2014/main" id="{F9F1E2EF-76B7-4E4D-889A-374125487F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1" name="Picture 21">
                <a:extLst>
                  <a:ext uri="{FF2B5EF4-FFF2-40B4-BE49-F238E27FC236}">
                    <a16:creationId xmlns:a16="http://schemas.microsoft.com/office/drawing/2014/main" id="{F785833B-75A8-4C03-8BD2-268A20C4FE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2" name="Picture 22">
                <a:extLst>
                  <a:ext uri="{FF2B5EF4-FFF2-40B4-BE49-F238E27FC236}">
                    <a16:creationId xmlns:a16="http://schemas.microsoft.com/office/drawing/2014/main" id="{FFF1BE05-D20D-4AA0-BB58-1A46AF0429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3" name="Picture 23">
                <a:extLst>
                  <a:ext uri="{FF2B5EF4-FFF2-40B4-BE49-F238E27FC236}">
                    <a16:creationId xmlns:a16="http://schemas.microsoft.com/office/drawing/2014/main" id="{496FAA59-BAE0-4218-9745-AE0C7676D7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7" name="Group 56">
              <a:extLst>
                <a:ext uri="{FF2B5EF4-FFF2-40B4-BE49-F238E27FC236}">
                  <a16:creationId xmlns:a16="http://schemas.microsoft.com/office/drawing/2014/main" id="{E69F94D7-ADD3-4F58-A731-F37217AF95C2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284" name="Picture 14">
                <a:extLst>
                  <a:ext uri="{FF2B5EF4-FFF2-40B4-BE49-F238E27FC236}">
                    <a16:creationId xmlns:a16="http://schemas.microsoft.com/office/drawing/2014/main" id="{5731817E-6C9E-4F12-873F-2261DEBDF2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5" name="Picture 15">
                <a:extLst>
                  <a:ext uri="{FF2B5EF4-FFF2-40B4-BE49-F238E27FC236}">
                    <a16:creationId xmlns:a16="http://schemas.microsoft.com/office/drawing/2014/main" id="{FA5D1A10-7573-4AAA-91BA-89BF62A24C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6" name="Picture 16">
                <a:extLst>
                  <a:ext uri="{FF2B5EF4-FFF2-40B4-BE49-F238E27FC236}">
                    <a16:creationId xmlns:a16="http://schemas.microsoft.com/office/drawing/2014/main" id="{5C069675-77F7-4FDA-82E8-0883C527AB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7" name="Picture 17">
                <a:extLst>
                  <a:ext uri="{FF2B5EF4-FFF2-40B4-BE49-F238E27FC236}">
                    <a16:creationId xmlns:a16="http://schemas.microsoft.com/office/drawing/2014/main" id="{67CAE664-8E9C-4FF4-96DF-14513402A8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8" name="Picture 18">
                <a:extLst>
                  <a:ext uri="{FF2B5EF4-FFF2-40B4-BE49-F238E27FC236}">
                    <a16:creationId xmlns:a16="http://schemas.microsoft.com/office/drawing/2014/main" id="{361D6600-62EF-43BA-B43C-73C1D8E279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9" name="Picture 19">
                <a:extLst>
                  <a:ext uri="{FF2B5EF4-FFF2-40B4-BE49-F238E27FC236}">
                    <a16:creationId xmlns:a16="http://schemas.microsoft.com/office/drawing/2014/main" id="{E48C463E-5D87-40C4-ABFB-CDE83BAED6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0" name="Picture 20">
                <a:extLst>
                  <a:ext uri="{FF2B5EF4-FFF2-40B4-BE49-F238E27FC236}">
                    <a16:creationId xmlns:a16="http://schemas.microsoft.com/office/drawing/2014/main" id="{F5ED7F7D-17F8-4E77-9EB9-65312EBF3D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1" name="Picture 21">
                <a:extLst>
                  <a:ext uri="{FF2B5EF4-FFF2-40B4-BE49-F238E27FC236}">
                    <a16:creationId xmlns:a16="http://schemas.microsoft.com/office/drawing/2014/main" id="{BCB8B892-2409-4B68-A095-C8F0284A2A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2" name="Picture 22">
                <a:extLst>
                  <a:ext uri="{FF2B5EF4-FFF2-40B4-BE49-F238E27FC236}">
                    <a16:creationId xmlns:a16="http://schemas.microsoft.com/office/drawing/2014/main" id="{4D965AB7-2A6C-41F2-B5B0-30C346A91E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3" name="Picture 23">
                <a:extLst>
                  <a:ext uri="{FF2B5EF4-FFF2-40B4-BE49-F238E27FC236}">
                    <a16:creationId xmlns:a16="http://schemas.microsoft.com/office/drawing/2014/main" id="{B912398A-21FB-4472-A86A-64BE918959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8" name="Group 56">
              <a:extLst>
                <a:ext uri="{FF2B5EF4-FFF2-40B4-BE49-F238E27FC236}">
                  <a16:creationId xmlns:a16="http://schemas.microsoft.com/office/drawing/2014/main" id="{D1903F4A-560C-4EF4-B77A-2821A261338A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274" name="Picture 14">
                <a:extLst>
                  <a:ext uri="{FF2B5EF4-FFF2-40B4-BE49-F238E27FC236}">
                    <a16:creationId xmlns:a16="http://schemas.microsoft.com/office/drawing/2014/main" id="{D12FDCC8-BA3A-4193-B891-085090A25E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5" name="Picture 15">
                <a:extLst>
                  <a:ext uri="{FF2B5EF4-FFF2-40B4-BE49-F238E27FC236}">
                    <a16:creationId xmlns:a16="http://schemas.microsoft.com/office/drawing/2014/main" id="{324B443B-3864-4FE1-879D-155252280C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6" name="Picture 16">
                <a:extLst>
                  <a:ext uri="{FF2B5EF4-FFF2-40B4-BE49-F238E27FC236}">
                    <a16:creationId xmlns:a16="http://schemas.microsoft.com/office/drawing/2014/main" id="{BEA93DED-6C96-4BD6-8C4C-D1372EBCCB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7" name="Picture 17">
                <a:extLst>
                  <a:ext uri="{FF2B5EF4-FFF2-40B4-BE49-F238E27FC236}">
                    <a16:creationId xmlns:a16="http://schemas.microsoft.com/office/drawing/2014/main" id="{68732DE2-1E0E-46CC-8DD8-925231E069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8" name="Picture 18">
                <a:extLst>
                  <a:ext uri="{FF2B5EF4-FFF2-40B4-BE49-F238E27FC236}">
                    <a16:creationId xmlns:a16="http://schemas.microsoft.com/office/drawing/2014/main" id="{B796628F-0B32-4A75-8C40-391A928DEF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9" name="Picture 19">
                <a:extLst>
                  <a:ext uri="{FF2B5EF4-FFF2-40B4-BE49-F238E27FC236}">
                    <a16:creationId xmlns:a16="http://schemas.microsoft.com/office/drawing/2014/main" id="{90213C6B-42E6-4458-BC4B-3258534E5A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0" name="Picture 20">
                <a:extLst>
                  <a:ext uri="{FF2B5EF4-FFF2-40B4-BE49-F238E27FC236}">
                    <a16:creationId xmlns:a16="http://schemas.microsoft.com/office/drawing/2014/main" id="{85AD644E-DA23-4C60-9FE2-DFEF2572F8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1" name="Picture 21">
                <a:extLst>
                  <a:ext uri="{FF2B5EF4-FFF2-40B4-BE49-F238E27FC236}">
                    <a16:creationId xmlns:a16="http://schemas.microsoft.com/office/drawing/2014/main" id="{0DF433CA-996E-42DD-8C17-18D6D0D6D9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2" name="Picture 22">
                <a:extLst>
                  <a:ext uri="{FF2B5EF4-FFF2-40B4-BE49-F238E27FC236}">
                    <a16:creationId xmlns:a16="http://schemas.microsoft.com/office/drawing/2014/main" id="{F7AAF107-2144-4594-B1F9-53E1F12201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3" name="Picture 23">
                <a:extLst>
                  <a:ext uri="{FF2B5EF4-FFF2-40B4-BE49-F238E27FC236}">
                    <a16:creationId xmlns:a16="http://schemas.microsoft.com/office/drawing/2014/main" id="{2EA4B03B-8120-4491-A75D-922EF40190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9" name="Group 56">
              <a:extLst>
                <a:ext uri="{FF2B5EF4-FFF2-40B4-BE49-F238E27FC236}">
                  <a16:creationId xmlns:a16="http://schemas.microsoft.com/office/drawing/2014/main" id="{DECA67E0-7335-4829-A0D3-A9444F9F7F91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264" name="Picture 14">
                <a:extLst>
                  <a:ext uri="{FF2B5EF4-FFF2-40B4-BE49-F238E27FC236}">
                    <a16:creationId xmlns:a16="http://schemas.microsoft.com/office/drawing/2014/main" id="{D18021AF-B2F2-48BA-8121-757738CD35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5" name="Picture 15">
                <a:extLst>
                  <a:ext uri="{FF2B5EF4-FFF2-40B4-BE49-F238E27FC236}">
                    <a16:creationId xmlns:a16="http://schemas.microsoft.com/office/drawing/2014/main" id="{B86D21B4-87E5-419F-AFCE-4EF4CEE624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6" name="Picture 16">
                <a:extLst>
                  <a:ext uri="{FF2B5EF4-FFF2-40B4-BE49-F238E27FC236}">
                    <a16:creationId xmlns:a16="http://schemas.microsoft.com/office/drawing/2014/main" id="{355C27A2-294D-4118-A1B6-58EC525729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7" name="Picture 17">
                <a:extLst>
                  <a:ext uri="{FF2B5EF4-FFF2-40B4-BE49-F238E27FC236}">
                    <a16:creationId xmlns:a16="http://schemas.microsoft.com/office/drawing/2014/main" id="{EEF16E26-F63C-4A0E-813E-99B68F1FAE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8" name="Picture 18">
                <a:extLst>
                  <a:ext uri="{FF2B5EF4-FFF2-40B4-BE49-F238E27FC236}">
                    <a16:creationId xmlns:a16="http://schemas.microsoft.com/office/drawing/2014/main" id="{FBF31980-F8CF-418D-A3E0-F2C637715B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9" name="Picture 19">
                <a:extLst>
                  <a:ext uri="{FF2B5EF4-FFF2-40B4-BE49-F238E27FC236}">
                    <a16:creationId xmlns:a16="http://schemas.microsoft.com/office/drawing/2014/main" id="{34DB3F3B-A480-4C63-A7FE-5E656D6760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0" name="Picture 20">
                <a:extLst>
                  <a:ext uri="{FF2B5EF4-FFF2-40B4-BE49-F238E27FC236}">
                    <a16:creationId xmlns:a16="http://schemas.microsoft.com/office/drawing/2014/main" id="{405085AF-C109-41DB-A73E-8265CB1A78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1" name="Picture 21">
                <a:extLst>
                  <a:ext uri="{FF2B5EF4-FFF2-40B4-BE49-F238E27FC236}">
                    <a16:creationId xmlns:a16="http://schemas.microsoft.com/office/drawing/2014/main" id="{A65E2A3D-C389-42A4-A025-75AB246701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2" name="Picture 22">
                <a:extLst>
                  <a:ext uri="{FF2B5EF4-FFF2-40B4-BE49-F238E27FC236}">
                    <a16:creationId xmlns:a16="http://schemas.microsoft.com/office/drawing/2014/main" id="{13BAF000-3F08-4D2A-A3DD-97BD2D41B0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3" name="Picture 23">
                <a:extLst>
                  <a:ext uri="{FF2B5EF4-FFF2-40B4-BE49-F238E27FC236}">
                    <a16:creationId xmlns:a16="http://schemas.microsoft.com/office/drawing/2014/main" id="{80040E05-C9F1-427A-B51B-0AB701F21B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20" name="Group 56">
              <a:extLst>
                <a:ext uri="{FF2B5EF4-FFF2-40B4-BE49-F238E27FC236}">
                  <a16:creationId xmlns:a16="http://schemas.microsoft.com/office/drawing/2014/main" id="{24E9C038-7C6B-4D93-98D6-0E948915FBF6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254" name="Picture 14">
                <a:extLst>
                  <a:ext uri="{FF2B5EF4-FFF2-40B4-BE49-F238E27FC236}">
                    <a16:creationId xmlns:a16="http://schemas.microsoft.com/office/drawing/2014/main" id="{3C23EB91-2B12-4C77-935B-C38F4CD202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5" name="Picture 15">
                <a:extLst>
                  <a:ext uri="{FF2B5EF4-FFF2-40B4-BE49-F238E27FC236}">
                    <a16:creationId xmlns:a16="http://schemas.microsoft.com/office/drawing/2014/main" id="{D649A0C0-2DD2-4AF1-AA72-845B3E7A1A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6" name="Picture 16">
                <a:extLst>
                  <a:ext uri="{FF2B5EF4-FFF2-40B4-BE49-F238E27FC236}">
                    <a16:creationId xmlns:a16="http://schemas.microsoft.com/office/drawing/2014/main" id="{1B3AC9DA-D2E3-4460-AFD2-642C179DF7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7" name="Picture 17">
                <a:extLst>
                  <a:ext uri="{FF2B5EF4-FFF2-40B4-BE49-F238E27FC236}">
                    <a16:creationId xmlns:a16="http://schemas.microsoft.com/office/drawing/2014/main" id="{144D1052-61E1-4793-97E5-1747580F74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8" name="Picture 18">
                <a:extLst>
                  <a:ext uri="{FF2B5EF4-FFF2-40B4-BE49-F238E27FC236}">
                    <a16:creationId xmlns:a16="http://schemas.microsoft.com/office/drawing/2014/main" id="{900C1F19-E6F3-4DDE-9EE3-5F9B52F548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9" name="Picture 19">
                <a:extLst>
                  <a:ext uri="{FF2B5EF4-FFF2-40B4-BE49-F238E27FC236}">
                    <a16:creationId xmlns:a16="http://schemas.microsoft.com/office/drawing/2014/main" id="{157D6341-F8DF-4C44-8351-5E0845176A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0" name="Picture 20">
                <a:extLst>
                  <a:ext uri="{FF2B5EF4-FFF2-40B4-BE49-F238E27FC236}">
                    <a16:creationId xmlns:a16="http://schemas.microsoft.com/office/drawing/2014/main" id="{25389A94-174A-445D-8B7C-A1DC18EDDE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1" name="Picture 21">
                <a:extLst>
                  <a:ext uri="{FF2B5EF4-FFF2-40B4-BE49-F238E27FC236}">
                    <a16:creationId xmlns:a16="http://schemas.microsoft.com/office/drawing/2014/main" id="{9D8F890B-5C38-415B-B904-63B5D931E3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2" name="Picture 22">
                <a:extLst>
                  <a:ext uri="{FF2B5EF4-FFF2-40B4-BE49-F238E27FC236}">
                    <a16:creationId xmlns:a16="http://schemas.microsoft.com/office/drawing/2014/main" id="{45F4DF5E-D032-4926-A266-6720482620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3" name="Picture 23">
                <a:extLst>
                  <a:ext uri="{FF2B5EF4-FFF2-40B4-BE49-F238E27FC236}">
                    <a16:creationId xmlns:a16="http://schemas.microsoft.com/office/drawing/2014/main" id="{90066462-FB09-4AD8-904F-D416AE0373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21" name="Group 56">
              <a:extLst>
                <a:ext uri="{FF2B5EF4-FFF2-40B4-BE49-F238E27FC236}">
                  <a16:creationId xmlns:a16="http://schemas.microsoft.com/office/drawing/2014/main" id="{6A75AD31-9FF2-4199-9700-61AFED4B992B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244" name="Picture 14">
                <a:extLst>
                  <a:ext uri="{FF2B5EF4-FFF2-40B4-BE49-F238E27FC236}">
                    <a16:creationId xmlns:a16="http://schemas.microsoft.com/office/drawing/2014/main" id="{1737DA83-3059-45FF-A2C4-6AEB3B2336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5" name="Picture 15">
                <a:extLst>
                  <a:ext uri="{FF2B5EF4-FFF2-40B4-BE49-F238E27FC236}">
                    <a16:creationId xmlns:a16="http://schemas.microsoft.com/office/drawing/2014/main" id="{DDAF7898-38B6-4623-87A9-F35DD90B0B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6" name="Picture 16">
                <a:extLst>
                  <a:ext uri="{FF2B5EF4-FFF2-40B4-BE49-F238E27FC236}">
                    <a16:creationId xmlns:a16="http://schemas.microsoft.com/office/drawing/2014/main" id="{D8D54E36-9F8F-4F3A-BB66-A6DBC316C2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7" name="Picture 17">
                <a:extLst>
                  <a:ext uri="{FF2B5EF4-FFF2-40B4-BE49-F238E27FC236}">
                    <a16:creationId xmlns:a16="http://schemas.microsoft.com/office/drawing/2014/main" id="{817CEA21-BA7E-4ECF-AC37-9A62362F13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8" name="Picture 18">
                <a:extLst>
                  <a:ext uri="{FF2B5EF4-FFF2-40B4-BE49-F238E27FC236}">
                    <a16:creationId xmlns:a16="http://schemas.microsoft.com/office/drawing/2014/main" id="{2B715459-1D99-4CF7-B4B8-02C7C86E3A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9" name="Picture 19">
                <a:extLst>
                  <a:ext uri="{FF2B5EF4-FFF2-40B4-BE49-F238E27FC236}">
                    <a16:creationId xmlns:a16="http://schemas.microsoft.com/office/drawing/2014/main" id="{354EF2B3-004E-476D-BFC2-365D4354DC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0" name="Picture 20">
                <a:extLst>
                  <a:ext uri="{FF2B5EF4-FFF2-40B4-BE49-F238E27FC236}">
                    <a16:creationId xmlns:a16="http://schemas.microsoft.com/office/drawing/2014/main" id="{8DB0DD2E-4490-4E5A-BF75-C7CA4DF58A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1" name="Picture 21">
                <a:extLst>
                  <a:ext uri="{FF2B5EF4-FFF2-40B4-BE49-F238E27FC236}">
                    <a16:creationId xmlns:a16="http://schemas.microsoft.com/office/drawing/2014/main" id="{AC02ECDE-7D45-4B6F-A744-CB83CD56DC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2" name="Picture 22">
                <a:extLst>
                  <a:ext uri="{FF2B5EF4-FFF2-40B4-BE49-F238E27FC236}">
                    <a16:creationId xmlns:a16="http://schemas.microsoft.com/office/drawing/2014/main" id="{D5BC82E6-7BB4-4FF6-AD68-89E72BA507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3" name="Picture 23">
                <a:extLst>
                  <a:ext uri="{FF2B5EF4-FFF2-40B4-BE49-F238E27FC236}">
                    <a16:creationId xmlns:a16="http://schemas.microsoft.com/office/drawing/2014/main" id="{FCFF4C08-A1FA-4101-B563-AB15263240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22" name="Group 56">
              <a:extLst>
                <a:ext uri="{FF2B5EF4-FFF2-40B4-BE49-F238E27FC236}">
                  <a16:creationId xmlns:a16="http://schemas.microsoft.com/office/drawing/2014/main" id="{A4E8C2A4-9479-4B41-AE9D-C63E94AC3D99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234" name="Picture 14">
                <a:extLst>
                  <a:ext uri="{FF2B5EF4-FFF2-40B4-BE49-F238E27FC236}">
                    <a16:creationId xmlns:a16="http://schemas.microsoft.com/office/drawing/2014/main" id="{6680F4CB-232C-45A6-8816-EA77AEEDD0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5" name="Picture 15">
                <a:extLst>
                  <a:ext uri="{FF2B5EF4-FFF2-40B4-BE49-F238E27FC236}">
                    <a16:creationId xmlns:a16="http://schemas.microsoft.com/office/drawing/2014/main" id="{90A19BA3-6794-4917-B870-4B633BA8BE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6" name="Picture 16">
                <a:extLst>
                  <a:ext uri="{FF2B5EF4-FFF2-40B4-BE49-F238E27FC236}">
                    <a16:creationId xmlns:a16="http://schemas.microsoft.com/office/drawing/2014/main" id="{89205498-B8BB-49F6-AE10-2925225959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7" name="Picture 17">
                <a:extLst>
                  <a:ext uri="{FF2B5EF4-FFF2-40B4-BE49-F238E27FC236}">
                    <a16:creationId xmlns:a16="http://schemas.microsoft.com/office/drawing/2014/main" id="{15A375C6-FE92-46E1-9290-57D3516F56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8" name="Picture 18">
                <a:extLst>
                  <a:ext uri="{FF2B5EF4-FFF2-40B4-BE49-F238E27FC236}">
                    <a16:creationId xmlns:a16="http://schemas.microsoft.com/office/drawing/2014/main" id="{C9DC1354-B8E8-4729-A372-D6112963C4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9" name="Picture 19">
                <a:extLst>
                  <a:ext uri="{FF2B5EF4-FFF2-40B4-BE49-F238E27FC236}">
                    <a16:creationId xmlns:a16="http://schemas.microsoft.com/office/drawing/2014/main" id="{1F3EC17E-1CC8-4A46-B2DC-BAD1C47AC2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0" name="Picture 20">
                <a:extLst>
                  <a:ext uri="{FF2B5EF4-FFF2-40B4-BE49-F238E27FC236}">
                    <a16:creationId xmlns:a16="http://schemas.microsoft.com/office/drawing/2014/main" id="{E33440DA-22CB-42B5-AD16-9AE67B4EB0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1" name="Picture 21">
                <a:extLst>
                  <a:ext uri="{FF2B5EF4-FFF2-40B4-BE49-F238E27FC236}">
                    <a16:creationId xmlns:a16="http://schemas.microsoft.com/office/drawing/2014/main" id="{132E83F6-7974-46AA-97D8-20283F04FB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2" name="Picture 22">
                <a:extLst>
                  <a:ext uri="{FF2B5EF4-FFF2-40B4-BE49-F238E27FC236}">
                    <a16:creationId xmlns:a16="http://schemas.microsoft.com/office/drawing/2014/main" id="{8DEC90DF-E999-4DAA-A94B-A79EE01162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3" name="Picture 23">
                <a:extLst>
                  <a:ext uri="{FF2B5EF4-FFF2-40B4-BE49-F238E27FC236}">
                    <a16:creationId xmlns:a16="http://schemas.microsoft.com/office/drawing/2014/main" id="{AD555466-1885-405A-8208-B2A33C89DA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23" name="Group 56">
              <a:extLst>
                <a:ext uri="{FF2B5EF4-FFF2-40B4-BE49-F238E27FC236}">
                  <a16:creationId xmlns:a16="http://schemas.microsoft.com/office/drawing/2014/main" id="{72B615F8-92A7-4991-9D68-4B7F8213C16D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224" name="Picture 14">
                <a:extLst>
                  <a:ext uri="{FF2B5EF4-FFF2-40B4-BE49-F238E27FC236}">
                    <a16:creationId xmlns:a16="http://schemas.microsoft.com/office/drawing/2014/main" id="{709FE77D-8162-42D9-A921-0E42529F16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5" name="Picture 15">
                <a:extLst>
                  <a:ext uri="{FF2B5EF4-FFF2-40B4-BE49-F238E27FC236}">
                    <a16:creationId xmlns:a16="http://schemas.microsoft.com/office/drawing/2014/main" id="{1F18824F-D539-4FEF-857F-0AF86DDE36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6" name="Picture 16">
                <a:extLst>
                  <a:ext uri="{FF2B5EF4-FFF2-40B4-BE49-F238E27FC236}">
                    <a16:creationId xmlns:a16="http://schemas.microsoft.com/office/drawing/2014/main" id="{1FCBC80D-2D15-457B-8560-30A1CF7B1B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7" name="Picture 17">
                <a:extLst>
                  <a:ext uri="{FF2B5EF4-FFF2-40B4-BE49-F238E27FC236}">
                    <a16:creationId xmlns:a16="http://schemas.microsoft.com/office/drawing/2014/main" id="{72A94FE5-BD96-4CE6-8729-B0C6558021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8" name="Picture 18">
                <a:extLst>
                  <a:ext uri="{FF2B5EF4-FFF2-40B4-BE49-F238E27FC236}">
                    <a16:creationId xmlns:a16="http://schemas.microsoft.com/office/drawing/2014/main" id="{29D60899-F83B-4084-A069-8B66A3EE6E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9" name="Picture 19">
                <a:extLst>
                  <a:ext uri="{FF2B5EF4-FFF2-40B4-BE49-F238E27FC236}">
                    <a16:creationId xmlns:a16="http://schemas.microsoft.com/office/drawing/2014/main" id="{82C0BA3B-4DF6-420D-99B0-DC30BAFE4F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0" name="Picture 20">
                <a:extLst>
                  <a:ext uri="{FF2B5EF4-FFF2-40B4-BE49-F238E27FC236}">
                    <a16:creationId xmlns:a16="http://schemas.microsoft.com/office/drawing/2014/main" id="{CD7F4149-7F4F-44DF-B62C-18BCD4EFBA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1" name="Picture 21">
                <a:extLst>
                  <a:ext uri="{FF2B5EF4-FFF2-40B4-BE49-F238E27FC236}">
                    <a16:creationId xmlns:a16="http://schemas.microsoft.com/office/drawing/2014/main" id="{B247AC20-EB26-4632-AF31-BA6BED3036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2" name="Picture 22">
                <a:extLst>
                  <a:ext uri="{FF2B5EF4-FFF2-40B4-BE49-F238E27FC236}">
                    <a16:creationId xmlns:a16="http://schemas.microsoft.com/office/drawing/2014/main" id="{8B82AC7C-9D1E-4613-86BB-F443385B26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3" name="Picture 23">
                <a:extLst>
                  <a:ext uri="{FF2B5EF4-FFF2-40B4-BE49-F238E27FC236}">
                    <a16:creationId xmlns:a16="http://schemas.microsoft.com/office/drawing/2014/main" id="{EF113368-8E47-4E97-BD6A-8F2E858C82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324" name="Group 323">
            <a:extLst>
              <a:ext uri="{FF2B5EF4-FFF2-40B4-BE49-F238E27FC236}">
                <a16:creationId xmlns:a16="http://schemas.microsoft.com/office/drawing/2014/main" id="{EAAFCA6C-2A6E-42AC-9B3B-06955C040CF6}"/>
              </a:ext>
            </a:extLst>
          </p:cNvPr>
          <p:cNvGrpSpPr/>
          <p:nvPr/>
        </p:nvGrpSpPr>
        <p:grpSpPr>
          <a:xfrm>
            <a:off x="583820" y="5083024"/>
            <a:ext cx="1539560" cy="1515856"/>
            <a:chOff x="4975891" y="1527626"/>
            <a:chExt cx="1539560" cy="1515856"/>
          </a:xfrm>
        </p:grpSpPr>
        <p:grpSp>
          <p:nvGrpSpPr>
            <p:cNvPr id="325" name="Group 56">
              <a:extLst>
                <a:ext uri="{FF2B5EF4-FFF2-40B4-BE49-F238E27FC236}">
                  <a16:creationId xmlns:a16="http://schemas.microsoft.com/office/drawing/2014/main" id="{37A34107-BFF7-4699-BB36-64A35F27668A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425" name="Picture 14">
                <a:extLst>
                  <a:ext uri="{FF2B5EF4-FFF2-40B4-BE49-F238E27FC236}">
                    <a16:creationId xmlns:a16="http://schemas.microsoft.com/office/drawing/2014/main" id="{C58DCD01-BBCF-485F-99BF-7AA31A776D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6" name="Picture 15">
                <a:extLst>
                  <a:ext uri="{FF2B5EF4-FFF2-40B4-BE49-F238E27FC236}">
                    <a16:creationId xmlns:a16="http://schemas.microsoft.com/office/drawing/2014/main" id="{A390E6AE-C30C-4488-8A3E-270DD7DE34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7" name="Picture 16">
                <a:extLst>
                  <a:ext uri="{FF2B5EF4-FFF2-40B4-BE49-F238E27FC236}">
                    <a16:creationId xmlns:a16="http://schemas.microsoft.com/office/drawing/2014/main" id="{6A3DF5C3-2998-43B3-8A54-1E4B7B0D60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8" name="Picture 17">
                <a:extLst>
                  <a:ext uri="{FF2B5EF4-FFF2-40B4-BE49-F238E27FC236}">
                    <a16:creationId xmlns:a16="http://schemas.microsoft.com/office/drawing/2014/main" id="{9CF5B4D8-D0A2-4D9E-AABF-7ED1DE2589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9" name="Picture 18">
                <a:extLst>
                  <a:ext uri="{FF2B5EF4-FFF2-40B4-BE49-F238E27FC236}">
                    <a16:creationId xmlns:a16="http://schemas.microsoft.com/office/drawing/2014/main" id="{DF9DB033-D44B-4E5E-AA8C-0376C7A6E7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0" name="Picture 19">
                <a:extLst>
                  <a:ext uri="{FF2B5EF4-FFF2-40B4-BE49-F238E27FC236}">
                    <a16:creationId xmlns:a16="http://schemas.microsoft.com/office/drawing/2014/main" id="{4B439107-5E9C-4CB6-B4C2-FDC188DF04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1" name="Picture 20">
                <a:extLst>
                  <a:ext uri="{FF2B5EF4-FFF2-40B4-BE49-F238E27FC236}">
                    <a16:creationId xmlns:a16="http://schemas.microsoft.com/office/drawing/2014/main" id="{277F4886-EBA8-4028-B518-2FDF28A5CA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2" name="Picture 21">
                <a:extLst>
                  <a:ext uri="{FF2B5EF4-FFF2-40B4-BE49-F238E27FC236}">
                    <a16:creationId xmlns:a16="http://schemas.microsoft.com/office/drawing/2014/main" id="{6A258C08-B747-42FC-98A1-2F510E24E1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3" name="Picture 22">
                <a:extLst>
                  <a:ext uri="{FF2B5EF4-FFF2-40B4-BE49-F238E27FC236}">
                    <a16:creationId xmlns:a16="http://schemas.microsoft.com/office/drawing/2014/main" id="{E0F820E4-8CF4-438C-AEC1-AE3BCD0735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4" name="Picture 23">
                <a:extLst>
                  <a:ext uri="{FF2B5EF4-FFF2-40B4-BE49-F238E27FC236}">
                    <a16:creationId xmlns:a16="http://schemas.microsoft.com/office/drawing/2014/main" id="{694C9914-D58D-4D95-A448-759D007FEE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6" name="Group 56">
              <a:extLst>
                <a:ext uri="{FF2B5EF4-FFF2-40B4-BE49-F238E27FC236}">
                  <a16:creationId xmlns:a16="http://schemas.microsoft.com/office/drawing/2014/main" id="{431E5E10-E09F-4FDA-98D7-FE021BBEC632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415" name="Picture 14">
                <a:extLst>
                  <a:ext uri="{FF2B5EF4-FFF2-40B4-BE49-F238E27FC236}">
                    <a16:creationId xmlns:a16="http://schemas.microsoft.com/office/drawing/2014/main" id="{847C12F4-B174-464A-BA69-13AF7B0D4D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6" name="Picture 15">
                <a:extLst>
                  <a:ext uri="{FF2B5EF4-FFF2-40B4-BE49-F238E27FC236}">
                    <a16:creationId xmlns:a16="http://schemas.microsoft.com/office/drawing/2014/main" id="{8DD0175F-B12E-445F-BC98-E9DDDC417D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7" name="Picture 16">
                <a:extLst>
                  <a:ext uri="{FF2B5EF4-FFF2-40B4-BE49-F238E27FC236}">
                    <a16:creationId xmlns:a16="http://schemas.microsoft.com/office/drawing/2014/main" id="{CF96462A-EB24-4A5D-B049-A3DC046106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8" name="Picture 17">
                <a:extLst>
                  <a:ext uri="{FF2B5EF4-FFF2-40B4-BE49-F238E27FC236}">
                    <a16:creationId xmlns:a16="http://schemas.microsoft.com/office/drawing/2014/main" id="{83265F2C-27A4-4CC9-94EB-FF680B1F3E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9" name="Picture 18">
                <a:extLst>
                  <a:ext uri="{FF2B5EF4-FFF2-40B4-BE49-F238E27FC236}">
                    <a16:creationId xmlns:a16="http://schemas.microsoft.com/office/drawing/2014/main" id="{9A9C543A-3729-46C3-AF70-1BCEF1DF9A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0" name="Picture 19">
                <a:extLst>
                  <a:ext uri="{FF2B5EF4-FFF2-40B4-BE49-F238E27FC236}">
                    <a16:creationId xmlns:a16="http://schemas.microsoft.com/office/drawing/2014/main" id="{B685D2D3-0EF0-4E9C-BAC0-31AB0700A9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1" name="Picture 20">
                <a:extLst>
                  <a:ext uri="{FF2B5EF4-FFF2-40B4-BE49-F238E27FC236}">
                    <a16:creationId xmlns:a16="http://schemas.microsoft.com/office/drawing/2014/main" id="{6F2B4184-68D9-4E7E-9E9C-B1501BF8EF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2" name="Picture 21">
                <a:extLst>
                  <a:ext uri="{FF2B5EF4-FFF2-40B4-BE49-F238E27FC236}">
                    <a16:creationId xmlns:a16="http://schemas.microsoft.com/office/drawing/2014/main" id="{6F97F34A-46E8-45BD-8F99-23DF1D0ABE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3" name="Picture 22">
                <a:extLst>
                  <a:ext uri="{FF2B5EF4-FFF2-40B4-BE49-F238E27FC236}">
                    <a16:creationId xmlns:a16="http://schemas.microsoft.com/office/drawing/2014/main" id="{9AE46C78-014A-4492-977D-F363A0CF4D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4" name="Picture 23">
                <a:extLst>
                  <a:ext uri="{FF2B5EF4-FFF2-40B4-BE49-F238E27FC236}">
                    <a16:creationId xmlns:a16="http://schemas.microsoft.com/office/drawing/2014/main" id="{E23AF2EF-A4C8-4BB6-9B33-9E2ABB75F2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7" name="Group 56">
              <a:extLst>
                <a:ext uri="{FF2B5EF4-FFF2-40B4-BE49-F238E27FC236}">
                  <a16:creationId xmlns:a16="http://schemas.microsoft.com/office/drawing/2014/main" id="{00118A43-A940-46C0-8BA5-4A158424E894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405" name="Picture 14">
                <a:extLst>
                  <a:ext uri="{FF2B5EF4-FFF2-40B4-BE49-F238E27FC236}">
                    <a16:creationId xmlns:a16="http://schemas.microsoft.com/office/drawing/2014/main" id="{50E264A8-896F-4BC4-BE0D-D2334AEEB3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6" name="Picture 15">
                <a:extLst>
                  <a:ext uri="{FF2B5EF4-FFF2-40B4-BE49-F238E27FC236}">
                    <a16:creationId xmlns:a16="http://schemas.microsoft.com/office/drawing/2014/main" id="{80E80B2D-A436-4868-B049-524DD1DE26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7" name="Picture 16">
                <a:extLst>
                  <a:ext uri="{FF2B5EF4-FFF2-40B4-BE49-F238E27FC236}">
                    <a16:creationId xmlns:a16="http://schemas.microsoft.com/office/drawing/2014/main" id="{346333BD-B91D-4DC3-BBF3-CCDAFBC744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8" name="Picture 17">
                <a:extLst>
                  <a:ext uri="{FF2B5EF4-FFF2-40B4-BE49-F238E27FC236}">
                    <a16:creationId xmlns:a16="http://schemas.microsoft.com/office/drawing/2014/main" id="{C24C9BD5-8E15-4331-83AD-6BF3CC6591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9" name="Picture 18">
                <a:extLst>
                  <a:ext uri="{FF2B5EF4-FFF2-40B4-BE49-F238E27FC236}">
                    <a16:creationId xmlns:a16="http://schemas.microsoft.com/office/drawing/2014/main" id="{0AAADB7B-3FA2-4261-A067-4D2DDE08EF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0" name="Picture 19">
                <a:extLst>
                  <a:ext uri="{FF2B5EF4-FFF2-40B4-BE49-F238E27FC236}">
                    <a16:creationId xmlns:a16="http://schemas.microsoft.com/office/drawing/2014/main" id="{3459D00E-FD38-4332-AC4E-6CB5432C05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1" name="Picture 20">
                <a:extLst>
                  <a:ext uri="{FF2B5EF4-FFF2-40B4-BE49-F238E27FC236}">
                    <a16:creationId xmlns:a16="http://schemas.microsoft.com/office/drawing/2014/main" id="{A62D294F-6401-404D-856E-888EA7DDBF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2" name="Picture 21">
                <a:extLst>
                  <a:ext uri="{FF2B5EF4-FFF2-40B4-BE49-F238E27FC236}">
                    <a16:creationId xmlns:a16="http://schemas.microsoft.com/office/drawing/2014/main" id="{BD158FB6-ECE7-4D87-B9AF-2B0C72479C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3" name="Picture 22">
                <a:extLst>
                  <a:ext uri="{FF2B5EF4-FFF2-40B4-BE49-F238E27FC236}">
                    <a16:creationId xmlns:a16="http://schemas.microsoft.com/office/drawing/2014/main" id="{D20BAA50-3B00-489F-BE35-BE7A57D6A2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4" name="Picture 23">
                <a:extLst>
                  <a:ext uri="{FF2B5EF4-FFF2-40B4-BE49-F238E27FC236}">
                    <a16:creationId xmlns:a16="http://schemas.microsoft.com/office/drawing/2014/main" id="{B6009A15-F225-44BC-ABF5-7BC5CDC338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8" name="Group 56">
              <a:extLst>
                <a:ext uri="{FF2B5EF4-FFF2-40B4-BE49-F238E27FC236}">
                  <a16:creationId xmlns:a16="http://schemas.microsoft.com/office/drawing/2014/main" id="{5E4E4819-DD9E-4591-9C46-60CCF38A29B7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395" name="Picture 14">
                <a:extLst>
                  <a:ext uri="{FF2B5EF4-FFF2-40B4-BE49-F238E27FC236}">
                    <a16:creationId xmlns:a16="http://schemas.microsoft.com/office/drawing/2014/main" id="{FB076601-2796-42E3-842A-FEA16377C9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6" name="Picture 15">
                <a:extLst>
                  <a:ext uri="{FF2B5EF4-FFF2-40B4-BE49-F238E27FC236}">
                    <a16:creationId xmlns:a16="http://schemas.microsoft.com/office/drawing/2014/main" id="{3A432D5A-DE81-4E96-B13C-20535720C4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7" name="Picture 16">
                <a:extLst>
                  <a:ext uri="{FF2B5EF4-FFF2-40B4-BE49-F238E27FC236}">
                    <a16:creationId xmlns:a16="http://schemas.microsoft.com/office/drawing/2014/main" id="{91032B34-F9EC-49E0-AE44-22A08934B3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8" name="Picture 17">
                <a:extLst>
                  <a:ext uri="{FF2B5EF4-FFF2-40B4-BE49-F238E27FC236}">
                    <a16:creationId xmlns:a16="http://schemas.microsoft.com/office/drawing/2014/main" id="{3F3FCC7B-C31F-489F-B62A-F611B8B1C9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9" name="Picture 18">
                <a:extLst>
                  <a:ext uri="{FF2B5EF4-FFF2-40B4-BE49-F238E27FC236}">
                    <a16:creationId xmlns:a16="http://schemas.microsoft.com/office/drawing/2014/main" id="{6965423A-B501-4C24-9BD3-C1841EBD35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0" name="Picture 19">
                <a:extLst>
                  <a:ext uri="{FF2B5EF4-FFF2-40B4-BE49-F238E27FC236}">
                    <a16:creationId xmlns:a16="http://schemas.microsoft.com/office/drawing/2014/main" id="{045FF7AE-8D52-4D19-8C33-F24CD6B0B3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1" name="Picture 20">
                <a:extLst>
                  <a:ext uri="{FF2B5EF4-FFF2-40B4-BE49-F238E27FC236}">
                    <a16:creationId xmlns:a16="http://schemas.microsoft.com/office/drawing/2014/main" id="{4F574807-87BE-4EA8-8308-9E64BCC7EB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2" name="Picture 21">
                <a:extLst>
                  <a:ext uri="{FF2B5EF4-FFF2-40B4-BE49-F238E27FC236}">
                    <a16:creationId xmlns:a16="http://schemas.microsoft.com/office/drawing/2014/main" id="{1469C0E7-C5A5-4E01-BCE3-A9F0FF9F75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3" name="Picture 22">
                <a:extLst>
                  <a:ext uri="{FF2B5EF4-FFF2-40B4-BE49-F238E27FC236}">
                    <a16:creationId xmlns:a16="http://schemas.microsoft.com/office/drawing/2014/main" id="{8F6501D1-9B5B-41DE-B0C5-E858668DA3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4" name="Picture 23">
                <a:extLst>
                  <a:ext uri="{FF2B5EF4-FFF2-40B4-BE49-F238E27FC236}">
                    <a16:creationId xmlns:a16="http://schemas.microsoft.com/office/drawing/2014/main" id="{EF714AAC-2553-4598-8D85-44336BB8CA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9" name="Group 56">
              <a:extLst>
                <a:ext uri="{FF2B5EF4-FFF2-40B4-BE49-F238E27FC236}">
                  <a16:creationId xmlns:a16="http://schemas.microsoft.com/office/drawing/2014/main" id="{6F84BAD6-21E5-4E4D-AB74-F73880948508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385" name="Picture 14">
                <a:extLst>
                  <a:ext uri="{FF2B5EF4-FFF2-40B4-BE49-F238E27FC236}">
                    <a16:creationId xmlns:a16="http://schemas.microsoft.com/office/drawing/2014/main" id="{FD690C3D-D547-45CF-A6D8-BB895395FF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6" name="Picture 15">
                <a:extLst>
                  <a:ext uri="{FF2B5EF4-FFF2-40B4-BE49-F238E27FC236}">
                    <a16:creationId xmlns:a16="http://schemas.microsoft.com/office/drawing/2014/main" id="{AD00E73D-CF75-4F67-A153-BA02E75DD8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7" name="Picture 16">
                <a:extLst>
                  <a:ext uri="{FF2B5EF4-FFF2-40B4-BE49-F238E27FC236}">
                    <a16:creationId xmlns:a16="http://schemas.microsoft.com/office/drawing/2014/main" id="{0E2EEE02-04E1-40CF-B495-576ACBE2B6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8" name="Picture 17">
                <a:extLst>
                  <a:ext uri="{FF2B5EF4-FFF2-40B4-BE49-F238E27FC236}">
                    <a16:creationId xmlns:a16="http://schemas.microsoft.com/office/drawing/2014/main" id="{41A82529-7DC5-442B-B05A-B3C076615A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9" name="Picture 18">
                <a:extLst>
                  <a:ext uri="{FF2B5EF4-FFF2-40B4-BE49-F238E27FC236}">
                    <a16:creationId xmlns:a16="http://schemas.microsoft.com/office/drawing/2014/main" id="{D0B49294-F086-4BC0-A0DD-B145B371EE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0" name="Picture 19">
                <a:extLst>
                  <a:ext uri="{FF2B5EF4-FFF2-40B4-BE49-F238E27FC236}">
                    <a16:creationId xmlns:a16="http://schemas.microsoft.com/office/drawing/2014/main" id="{D93A016C-78DC-42C9-A2D1-945143D8E9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1" name="Picture 20">
                <a:extLst>
                  <a:ext uri="{FF2B5EF4-FFF2-40B4-BE49-F238E27FC236}">
                    <a16:creationId xmlns:a16="http://schemas.microsoft.com/office/drawing/2014/main" id="{AA7C203C-A42A-43B5-8E9E-505472C1AD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2" name="Picture 21">
                <a:extLst>
                  <a:ext uri="{FF2B5EF4-FFF2-40B4-BE49-F238E27FC236}">
                    <a16:creationId xmlns:a16="http://schemas.microsoft.com/office/drawing/2014/main" id="{23E6B069-2879-49EB-8C48-7F76A85CF1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3" name="Picture 22">
                <a:extLst>
                  <a:ext uri="{FF2B5EF4-FFF2-40B4-BE49-F238E27FC236}">
                    <a16:creationId xmlns:a16="http://schemas.microsoft.com/office/drawing/2014/main" id="{9908128F-FB3D-424A-BFC6-8035F7B6CD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4" name="Picture 23">
                <a:extLst>
                  <a:ext uri="{FF2B5EF4-FFF2-40B4-BE49-F238E27FC236}">
                    <a16:creationId xmlns:a16="http://schemas.microsoft.com/office/drawing/2014/main" id="{260C5D59-88EF-4033-BE13-F296096890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30" name="Group 56">
              <a:extLst>
                <a:ext uri="{FF2B5EF4-FFF2-40B4-BE49-F238E27FC236}">
                  <a16:creationId xmlns:a16="http://schemas.microsoft.com/office/drawing/2014/main" id="{0F95FA08-68E3-4519-84F8-4E9A3E3B5717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375" name="Picture 14">
                <a:extLst>
                  <a:ext uri="{FF2B5EF4-FFF2-40B4-BE49-F238E27FC236}">
                    <a16:creationId xmlns:a16="http://schemas.microsoft.com/office/drawing/2014/main" id="{0E033DEA-80CA-4EF1-96F4-520DDD4216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6" name="Picture 15">
                <a:extLst>
                  <a:ext uri="{FF2B5EF4-FFF2-40B4-BE49-F238E27FC236}">
                    <a16:creationId xmlns:a16="http://schemas.microsoft.com/office/drawing/2014/main" id="{EBCDDB1E-09B8-4758-833C-A965B8A3F1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7" name="Picture 16">
                <a:extLst>
                  <a:ext uri="{FF2B5EF4-FFF2-40B4-BE49-F238E27FC236}">
                    <a16:creationId xmlns:a16="http://schemas.microsoft.com/office/drawing/2014/main" id="{97B65033-B507-40F0-9780-5C121C1C9D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8" name="Picture 17">
                <a:extLst>
                  <a:ext uri="{FF2B5EF4-FFF2-40B4-BE49-F238E27FC236}">
                    <a16:creationId xmlns:a16="http://schemas.microsoft.com/office/drawing/2014/main" id="{4C1F9208-3505-4BB9-A8F7-E5BD5072CD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9" name="Picture 18">
                <a:extLst>
                  <a:ext uri="{FF2B5EF4-FFF2-40B4-BE49-F238E27FC236}">
                    <a16:creationId xmlns:a16="http://schemas.microsoft.com/office/drawing/2014/main" id="{B51E8640-CEF2-4479-8BB2-7B6EB5BF85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0" name="Picture 19">
                <a:extLst>
                  <a:ext uri="{FF2B5EF4-FFF2-40B4-BE49-F238E27FC236}">
                    <a16:creationId xmlns:a16="http://schemas.microsoft.com/office/drawing/2014/main" id="{18A982E7-755F-4C27-B2CE-C3A3EA00B8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1" name="Picture 20">
                <a:extLst>
                  <a:ext uri="{FF2B5EF4-FFF2-40B4-BE49-F238E27FC236}">
                    <a16:creationId xmlns:a16="http://schemas.microsoft.com/office/drawing/2014/main" id="{D504BEDF-2445-41F3-9CAE-B981796D7A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2" name="Picture 21">
                <a:extLst>
                  <a:ext uri="{FF2B5EF4-FFF2-40B4-BE49-F238E27FC236}">
                    <a16:creationId xmlns:a16="http://schemas.microsoft.com/office/drawing/2014/main" id="{857E662F-24FE-45D1-B929-C636F57B54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3" name="Picture 22">
                <a:extLst>
                  <a:ext uri="{FF2B5EF4-FFF2-40B4-BE49-F238E27FC236}">
                    <a16:creationId xmlns:a16="http://schemas.microsoft.com/office/drawing/2014/main" id="{5E9A3F29-1EBD-4383-A5F6-521AC73E60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4" name="Picture 23">
                <a:extLst>
                  <a:ext uri="{FF2B5EF4-FFF2-40B4-BE49-F238E27FC236}">
                    <a16:creationId xmlns:a16="http://schemas.microsoft.com/office/drawing/2014/main" id="{0C194022-CEFB-441A-B2A1-1EE20CCC56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31" name="Group 56">
              <a:extLst>
                <a:ext uri="{FF2B5EF4-FFF2-40B4-BE49-F238E27FC236}">
                  <a16:creationId xmlns:a16="http://schemas.microsoft.com/office/drawing/2014/main" id="{97592EEC-5314-4868-83CD-1957F1A9C398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365" name="Picture 14">
                <a:extLst>
                  <a:ext uri="{FF2B5EF4-FFF2-40B4-BE49-F238E27FC236}">
                    <a16:creationId xmlns:a16="http://schemas.microsoft.com/office/drawing/2014/main" id="{53D6D24C-15D7-4603-8F65-6D313D31A7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6" name="Picture 15">
                <a:extLst>
                  <a:ext uri="{FF2B5EF4-FFF2-40B4-BE49-F238E27FC236}">
                    <a16:creationId xmlns:a16="http://schemas.microsoft.com/office/drawing/2014/main" id="{454788BB-B540-4145-B83C-6E23F7E3CB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7" name="Picture 16">
                <a:extLst>
                  <a:ext uri="{FF2B5EF4-FFF2-40B4-BE49-F238E27FC236}">
                    <a16:creationId xmlns:a16="http://schemas.microsoft.com/office/drawing/2014/main" id="{C6D61C7F-149B-424B-9D62-38445EC47E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8" name="Picture 17">
                <a:extLst>
                  <a:ext uri="{FF2B5EF4-FFF2-40B4-BE49-F238E27FC236}">
                    <a16:creationId xmlns:a16="http://schemas.microsoft.com/office/drawing/2014/main" id="{72FD4F22-4825-4075-99D1-52B0F3205B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9" name="Picture 18">
                <a:extLst>
                  <a:ext uri="{FF2B5EF4-FFF2-40B4-BE49-F238E27FC236}">
                    <a16:creationId xmlns:a16="http://schemas.microsoft.com/office/drawing/2014/main" id="{2E1207DF-214A-4350-8746-0D2E50AD74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0" name="Picture 19">
                <a:extLst>
                  <a:ext uri="{FF2B5EF4-FFF2-40B4-BE49-F238E27FC236}">
                    <a16:creationId xmlns:a16="http://schemas.microsoft.com/office/drawing/2014/main" id="{49D76F64-9160-4E8B-A59F-C3B374FA64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1" name="Picture 20">
                <a:extLst>
                  <a:ext uri="{FF2B5EF4-FFF2-40B4-BE49-F238E27FC236}">
                    <a16:creationId xmlns:a16="http://schemas.microsoft.com/office/drawing/2014/main" id="{2EAC2C11-536A-440B-8042-D3E161B833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2" name="Picture 21">
                <a:extLst>
                  <a:ext uri="{FF2B5EF4-FFF2-40B4-BE49-F238E27FC236}">
                    <a16:creationId xmlns:a16="http://schemas.microsoft.com/office/drawing/2014/main" id="{0B82703F-8F6B-423C-A060-68CEC5ABC6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3" name="Picture 22">
                <a:extLst>
                  <a:ext uri="{FF2B5EF4-FFF2-40B4-BE49-F238E27FC236}">
                    <a16:creationId xmlns:a16="http://schemas.microsoft.com/office/drawing/2014/main" id="{A29E638E-E0FC-4843-BD14-E139A6EE9E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4" name="Picture 23">
                <a:extLst>
                  <a:ext uri="{FF2B5EF4-FFF2-40B4-BE49-F238E27FC236}">
                    <a16:creationId xmlns:a16="http://schemas.microsoft.com/office/drawing/2014/main" id="{A10F3E98-32EE-4ABB-A20E-651BB02ECD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32" name="Group 56">
              <a:extLst>
                <a:ext uri="{FF2B5EF4-FFF2-40B4-BE49-F238E27FC236}">
                  <a16:creationId xmlns:a16="http://schemas.microsoft.com/office/drawing/2014/main" id="{1597A2ED-5B39-4602-9961-AEBF7E6C5B0B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355" name="Picture 14">
                <a:extLst>
                  <a:ext uri="{FF2B5EF4-FFF2-40B4-BE49-F238E27FC236}">
                    <a16:creationId xmlns:a16="http://schemas.microsoft.com/office/drawing/2014/main" id="{02D6062B-A799-4D69-9023-5DB5238015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6" name="Picture 15">
                <a:extLst>
                  <a:ext uri="{FF2B5EF4-FFF2-40B4-BE49-F238E27FC236}">
                    <a16:creationId xmlns:a16="http://schemas.microsoft.com/office/drawing/2014/main" id="{DA2EE445-6ABD-46DC-94C1-A340B35631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7" name="Picture 16">
                <a:extLst>
                  <a:ext uri="{FF2B5EF4-FFF2-40B4-BE49-F238E27FC236}">
                    <a16:creationId xmlns:a16="http://schemas.microsoft.com/office/drawing/2014/main" id="{9F82F038-A8FF-4CEA-8599-1D4F7B8420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8" name="Picture 17">
                <a:extLst>
                  <a:ext uri="{FF2B5EF4-FFF2-40B4-BE49-F238E27FC236}">
                    <a16:creationId xmlns:a16="http://schemas.microsoft.com/office/drawing/2014/main" id="{EB92B44A-D5AA-46FD-95C3-3DA6564FB2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9" name="Picture 18">
                <a:extLst>
                  <a:ext uri="{FF2B5EF4-FFF2-40B4-BE49-F238E27FC236}">
                    <a16:creationId xmlns:a16="http://schemas.microsoft.com/office/drawing/2014/main" id="{4CAB3B70-DC7E-4D0D-9D7E-912E403458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0" name="Picture 19">
                <a:extLst>
                  <a:ext uri="{FF2B5EF4-FFF2-40B4-BE49-F238E27FC236}">
                    <a16:creationId xmlns:a16="http://schemas.microsoft.com/office/drawing/2014/main" id="{A27E902E-54FF-4ED8-BC09-64BEFFCCD6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1" name="Picture 20">
                <a:extLst>
                  <a:ext uri="{FF2B5EF4-FFF2-40B4-BE49-F238E27FC236}">
                    <a16:creationId xmlns:a16="http://schemas.microsoft.com/office/drawing/2014/main" id="{0ACC0F70-DA1A-4725-BC2F-2F88AE66B0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2" name="Picture 21">
                <a:extLst>
                  <a:ext uri="{FF2B5EF4-FFF2-40B4-BE49-F238E27FC236}">
                    <a16:creationId xmlns:a16="http://schemas.microsoft.com/office/drawing/2014/main" id="{61AB18E4-A17A-4BF1-B756-0FB3045E4A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3" name="Picture 22">
                <a:extLst>
                  <a:ext uri="{FF2B5EF4-FFF2-40B4-BE49-F238E27FC236}">
                    <a16:creationId xmlns:a16="http://schemas.microsoft.com/office/drawing/2014/main" id="{0AF465E3-B496-48D3-ADCB-770139E13A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4" name="Picture 23">
                <a:extLst>
                  <a:ext uri="{FF2B5EF4-FFF2-40B4-BE49-F238E27FC236}">
                    <a16:creationId xmlns:a16="http://schemas.microsoft.com/office/drawing/2014/main" id="{3DA0609B-B539-4409-97E1-A5D8E55B8D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33" name="Group 56">
              <a:extLst>
                <a:ext uri="{FF2B5EF4-FFF2-40B4-BE49-F238E27FC236}">
                  <a16:creationId xmlns:a16="http://schemas.microsoft.com/office/drawing/2014/main" id="{0DC0D015-4F97-4998-9B2B-60C5F25F63B0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345" name="Picture 14">
                <a:extLst>
                  <a:ext uri="{FF2B5EF4-FFF2-40B4-BE49-F238E27FC236}">
                    <a16:creationId xmlns:a16="http://schemas.microsoft.com/office/drawing/2014/main" id="{A3BA0C6B-4B05-4D9B-A489-90ABD6409D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6" name="Picture 15">
                <a:extLst>
                  <a:ext uri="{FF2B5EF4-FFF2-40B4-BE49-F238E27FC236}">
                    <a16:creationId xmlns:a16="http://schemas.microsoft.com/office/drawing/2014/main" id="{599BE47A-9216-46CD-8AAD-E488D3517E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7" name="Picture 16">
                <a:extLst>
                  <a:ext uri="{FF2B5EF4-FFF2-40B4-BE49-F238E27FC236}">
                    <a16:creationId xmlns:a16="http://schemas.microsoft.com/office/drawing/2014/main" id="{DC8AD551-1B9F-4ED5-A403-33AAB6D0AB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8" name="Picture 17">
                <a:extLst>
                  <a:ext uri="{FF2B5EF4-FFF2-40B4-BE49-F238E27FC236}">
                    <a16:creationId xmlns:a16="http://schemas.microsoft.com/office/drawing/2014/main" id="{5057B89F-3B94-4452-B31F-3BCA9D1430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9" name="Picture 18">
                <a:extLst>
                  <a:ext uri="{FF2B5EF4-FFF2-40B4-BE49-F238E27FC236}">
                    <a16:creationId xmlns:a16="http://schemas.microsoft.com/office/drawing/2014/main" id="{9C8074A8-465C-44CE-AF27-5750239C0D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0" name="Picture 19">
                <a:extLst>
                  <a:ext uri="{FF2B5EF4-FFF2-40B4-BE49-F238E27FC236}">
                    <a16:creationId xmlns:a16="http://schemas.microsoft.com/office/drawing/2014/main" id="{88096D77-4B75-4E45-A9FE-3794F1E50F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1" name="Picture 20">
                <a:extLst>
                  <a:ext uri="{FF2B5EF4-FFF2-40B4-BE49-F238E27FC236}">
                    <a16:creationId xmlns:a16="http://schemas.microsoft.com/office/drawing/2014/main" id="{C36DF2D0-0FC5-484E-9DBF-A54135EC65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2" name="Picture 21">
                <a:extLst>
                  <a:ext uri="{FF2B5EF4-FFF2-40B4-BE49-F238E27FC236}">
                    <a16:creationId xmlns:a16="http://schemas.microsoft.com/office/drawing/2014/main" id="{2F146AC8-2E07-4E35-A0C5-3AD2382F45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3" name="Picture 22">
                <a:extLst>
                  <a:ext uri="{FF2B5EF4-FFF2-40B4-BE49-F238E27FC236}">
                    <a16:creationId xmlns:a16="http://schemas.microsoft.com/office/drawing/2014/main" id="{6128A96B-2B96-4692-B63D-792E347DAA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4" name="Picture 23">
                <a:extLst>
                  <a:ext uri="{FF2B5EF4-FFF2-40B4-BE49-F238E27FC236}">
                    <a16:creationId xmlns:a16="http://schemas.microsoft.com/office/drawing/2014/main" id="{524A5624-A662-4288-BD6B-317A65ACA4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34" name="Group 56">
              <a:extLst>
                <a:ext uri="{FF2B5EF4-FFF2-40B4-BE49-F238E27FC236}">
                  <a16:creationId xmlns:a16="http://schemas.microsoft.com/office/drawing/2014/main" id="{B8034A72-645F-4FE9-879A-1FCBDD22A43F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335" name="Picture 14">
                <a:extLst>
                  <a:ext uri="{FF2B5EF4-FFF2-40B4-BE49-F238E27FC236}">
                    <a16:creationId xmlns:a16="http://schemas.microsoft.com/office/drawing/2014/main" id="{26270A06-665D-4B85-84E4-1D46E7DB94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6" name="Picture 15">
                <a:extLst>
                  <a:ext uri="{FF2B5EF4-FFF2-40B4-BE49-F238E27FC236}">
                    <a16:creationId xmlns:a16="http://schemas.microsoft.com/office/drawing/2014/main" id="{62337A67-C6DB-46C9-AF62-5CD08103F1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7" name="Picture 16">
                <a:extLst>
                  <a:ext uri="{FF2B5EF4-FFF2-40B4-BE49-F238E27FC236}">
                    <a16:creationId xmlns:a16="http://schemas.microsoft.com/office/drawing/2014/main" id="{D684E831-5B52-461E-9760-AD71E4EA4E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8" name="Picture 17">
                <a:extLst>
                  <a:ext uri="{FF2B5EF4-FFF2-40B4-BE49-F238E27FC236}">
                    <a16:creationId xmlns:a16="http://schemas.microsoft.com/office/drawing/2014/main" id="{51318F2B-D35B-4BD9-BB25-4D19956DA9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9" name="Picture 18">
                <a:extLst>
                  <a:ext uri="{FF2B5EF4-FFF2-40B4-BE49-F238E27FC236}">
                    <a16:creationId xmlns:a16="http://schemas.microsoft.com/office/drawing/2014/main" id="{CCB2ACDB-22F6-400F-8A79-223F21A5B9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0" name="Picture 19">
                <a:extLst>
                  <a:ext uri="{FF2B5EF4-FFF2-40B4-BE49-F238E27FC236}">
                    <a16:creationId xmlns:a16="http://schemas.microsoft.com/office/drawing/2014/main" id="{12EACD91-A2C2-4D56-AE64-91DB7DC411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1" name="Picture 20">
                <a:extLst>
                  <a:ext uri="{FF2B5EF4-FFF2-40B4-BE49-F238E27FC236}">
                    <a16:creationId xmlns:a16="http://schemas.microsoft.com/office/drawing/2014/main" id="{C35D5A93-D563-43BA-93C2-98E1157BB5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2" name="Picture 21">
                <a:extLst>
                  <a:ext uri="{FF2B5EF4-FFF2-40B4-BE49-F238E27FC236}">
                    <a16:creationId xmlns:a16="http://schemas.microsoft.com/office/drawing/2014/main" id="{C97D9ADA-0C27-4492-9070-99F1BB54A4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3" name="Picture 22">
                <a:extLst>
                  <a:ext uri="{FF2B5EF4-FFF2-40B4-BE49-F238E27FC236}">
                    <a16:creationId xmlns:a16="http://schemas.microsoft.com/office/drawing/2014/main" id="{4039FC8E-8145-4D07-93EA-0207D6FB9D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4" name="Picture 23">
                <a:extLst>
                  <a:ext uri="{FF2B5EF4-FFF2-40B4-BE49-F238E27FC236}">
                    <a16:creationId xmlns:a16="http://schemas.microsoft.com/office/drawing/2014/main" id="{6077A5C6-D455-46CA-B4D4-24F05C895C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435" name="Group 434">
            <a:extLst>
              <a:ext uri="{FF2B5EF4-FFF2-40B4-BE49-F238E27FC236}">
                <a16:creationId xmlns:a16="http://schemas.microsoft.com/office/drawing/2014/main" id="{B5F56512-4945-4AF6-A343-7A6DAE8BDF4F}"/>
              </a:ext>
            </a:extLst>
          </p:cNvPr>
          <p:cNvGrpSpPr/>
          <p:nvPr/>
        </p:nvGrpSpPr>
        <p:grpSpPr>
          <a:xfrm>
            <a:off x="2376009" y="1511824"/>
            <a:ext cx="1539560" cy="1515856"/>
            <a:chOff x="4975891" y="1527626"/>
            <a:chExt cx="1539560" cy="1515856"/>
          </a:xfrm>
        </p:grpSpPr>
        <p:grpSp>
          <p:nvGrpSpPr>
            <p:cNvPr id="436" name="Group 56">
              <a:extLst>
                <a:ext uri="{FF2B5EF4-FFF2-40B4-BE49-F238E27FC236}">
                  <a16:creationId xmlns:a16="http://schemas.microsoft.com/office/drawing/2014/main" id="{CDC35E88-3B61-4037-87AA-A1D215AAAEAE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536" name="Picture 14">
                <a:extLst>
                  <a:ext uri="{FF2B5EF4-FFF2-40B4-BE49-F238E27FC236}">
                    <a16:creationId xmlns:a16="http://schemas.microsoft.com/office/drawing/2014/main" id="{9FFB8242-0797-41CD-8B9A-58862E8401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7" name="Picture 15">
                <a:extLst>
                  <a:ext uri="{FF2B5EF4-FFF2-40B4-BE49-F238E27FC236}">
                    <a16:creationId xmlns:a16="http://schemas.microsoft.com/office/drawing/2014/main" id="{79D98BA5-2588-4AE6-901D-C1E7105C51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8" name="Picture 16">
                <a:extLst>
                  <a:ext uri="{FF2B5EF4-FFF2-40B4-BE49-F238E27FC236}">
                    <a16:creationId xmlns:a16="http://schemas.microsoft.com/office/drawing/2014/main" id="{C5DC83C7-0A22-49DA-A97C-0F4DE063C1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9" name="Picture 17">
                <a:extLst>
                  <a:ext uri="{FF2B5EF4-FFF2-40B4-BE49-F238E27FC236}">
                    <a16:creationId xmlns:a16="http://schemas.microsoft.com/office/drawing/2014/main" id="{49D9D703-95AC-4625-94A5-5B3F0ED7CF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0" name="Picture 18">
                <a:extLst>
                  <a:ext uri="{FF2B5EF4-FFF2-40B4-BE49-F238E27FC236}">
                    <a16:creationId xmlns:a16="http://schemas.microsoft.com/office/drawing/2014/main" id="{A9DC7F20-85ED-456D-88EA-8261879FDE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1" name="Picture 19">
                <a:extLst>
                  <a:ext uri="{FF2B5EF4-FFF2-40B4-BE49-F238E27FC236}">
                    <a16:creationId xmlns:a16="http://schemas.microsoft.com/office/drawing/2014/main" id="{914665E9-DFC3-4C73-8222-5505B89550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2" name="Picture 20">
                <a:extLst>
                  <a:ext uri="{FF2B5EF4-FFF2-40B4-BE49-F238E27FC236}">
                    <a16:creationId xmlns:a16="http://schemas.microsoft.com/office/drawing/2014/main" id="{6CCA5337-A835-4AB1-9C81-D24E467F25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3" name="Picture 21">
                <a:extLst>
                  <a:ext uri="{FF2B5EF4-FFF2-40B4-BE49-F238E27FC236}">
                    <a16:creationId xmlns:a16="http://schemas.microsoft.com/office/drawing/2014/main" id="{F28E2496-C7E7-4B6F-959E-124A8F45FF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4" name="Picture 22">
                <a:extLst>
                  <a:ext uri="{FF2B5EF4-FFF2-40B4-BE49-F238E27FC236}">
                    <a16:creationId xmlns:a16="http://schemas.microsoft.com/office/drawing/2014/main" id="{222331D7-A968-486F-8312-FE2FA34AB0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5" name="Picture 23">
                <a:extLst>
                  <a:ext uri="{FF2B5EF4-FFF2-40B4-BE49-F238E27FC236}">
                    <a16:creationId xmlns:a16="http://schemas.microsoft.com/office/drawing/2014/main" id="{87B280F0-8D5B-4946-BDCC-387DB449EB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7" name="Group 56">
              <a:extLst>
                <a:ext uri="{FF2B5EF4-FFF2-40B4-BE49-F238E27FC236}">
                  <a16:creationId xmlns:a16="http://schemas.microsoft.com/office/drawing/2014/main" id="{BDF9C7E6-5444-48E7-BBF8-D23D63AFA8FD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526" name="Picture 14">
                <a:extLst>
                  <a:ext uri="{FF2B5EF4-FFF2-40B4-BE49-F238E27FC236}">
                    <a16:creationId xmlns:a16="http://schemas.microsoft.com/office/drawing/2014/main" id="{646FD785-B740-4143-8582-8258F1A08E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7" name="Picture 15">
                <a:extLst>
                  <a:ext uri="{FF2B5EF4-FFF2-40B4-BE49-F238E27FC236}">
                    <a16:creationId xmlns:a16="http://schemas.microsoft.com/office/drawing/2014/main" id="{DDA80BB4-1786-4D89-B720-73D78379D6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8" name="Picture 16">
                <a:extLst>
                  <a:ext uri="{FF2B5EF4-FFF2-40B4-BE49-F238E27FC236}">
                    <a16:creationId xmlns:a16="http://schemas.microsoft.com/office/drawing/2014/main" id="{88042F4C-31AD-41FA-87A5-553BFFC9E6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9" name="Picture 17">
                <a:extLst>
                  <a:ext uri="{FF2B5EF4-FFF2-40B4-BE49-F238E27FC236}">
                    <a16:creationId xmlns:a16="http://schemas.microsoft.com/office/drawing/2014/main" id="{5020C7C0-F56D-4D83-8F0F-A5A47FD49A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0" name="Picture 18">
                <a:extLst>
                  <a:ext uri="{FF2B5EF4-FFF2-40B4-BE49-F238E27FC236}">
                    <a16:creationId xmlns:a16="http://schemas.microsoft.com/office/drawing/2014/main" id="{A7B1D50C-A698-43DC-9B13-E1097D8C80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1" name="Picture 19">
                <a:extLst>
                  <a:ext uri="{FF2B5EF4-FFF2-40B4-BE49-F238E27FC236}">
                    <a16:creationId xmlns:a16="http://schemas.microsoft.com/office/drawing/2014/main" id="{6F4F5553-F602-44C2-AEA8-6F40770CCB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2" name="Picture 20">
                <a:extLst>
                  <a:ext uri="{FF2B5EF4-FFF2-40B4-BE49-F238E27FC236}">
                    <a16:creationId xmlns:a16="http://schemas.microsoft.com/office/drawing/2014/main" id="{D29AF652-91C9-43FB-89DE-6C1507DFD7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3" name="Picture 21">
                <a:extLst>
                  <a:ext uri="{FF2B5EF4-FFF2-40B4-BE49-F238E27FC236}">
                    <a16:creationId xmlns:a16="http://schemas.microsoft.com/office/drawing/2014/main" id="{1ADBAE37-1ED5-4146-A8EF-9322549326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4" name="Picture 22">
                <a:extLst>
                  <a:ext uri="{FF2B5EF4-FFF2-40B4-BE49-F238E27FC236}">
                    <a16:creationId xmlns:a16="http://schemas.microsoft.com/office/drawing/2014/main" id="{ACEEDBF3-7FDF-4311-89CE-58A1CBCAC2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5" name="Picture 23">
                <a:extLst>
                  <a:ext uri="{FF2B5EF4-FFF2-40B4-BE49-F238E27FC236}">
                    <a16:creationId xmlns:a16="http://schemas.microsoft.com/office/drawing/2014/main" id="{000D6AB5-B457-45DC-9EDC-5A65BBA469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8" name="Group 56">
              <a:extLst>
                <a:ext uri="{FF2B5EF4-FFF2-40B4-BE49-F238E27FC236}">
                  <a16:creationId xmlns:a16="http://schemas.microsoft.com/office/drawing/2014/main" id="{536A89F5-1B4C-42C1-962A-10CD5E469C18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516" name="Picture 14">
                <a:extLst>
                  <a:ext uri="{FF2B5EF4-FFF2-40B4-BE49-F238E27FC236}">
                    <a16:creationId xmlns:a16="http://schemas.microsoft.com/office/drawing/2014/main" id="{7C90D20E-4041-4F53-8FE1-F09A7EC3E2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7" name="Picture 15">
                <a:extLst>
                  <a:ext uri="{FF2B5EF4-FFF2-40B4-BE49-F238E27FC236}">
                    <a16:creationId xmlns:a16="http://schemas.microsoft.com/office/drawing/2014/main" id="{BADC17C8-D1D1-4007-A2A9-905B9E4DC7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8" name="Picture 16">
                <a:extLst>
                  <a:ext uri="{FF2B5EF4-FFF2-40B4-BE49-F238E27FC236}">
                    <a16:creationId xmlns:a16="http://schemas.microsoft.com/office/drawing/2014/main" id="{8E6E01B7-977A-4F8F-848A-5A4A273050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9" name="Picture 17">
                <a:extLst>
                  <a:ext uri="{FF2B5EF4-FFF2-40B4-BE49-F238E27FC236}">
                    <a16:creationId xmlns:a16="http://schemas.microsoft.com/office/drawing/2014/main" id="{9E37C380-F272-45AC-BE98-B93CCA3B0F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0" name="Picture 18">
                <a:extLst>
                  <a:ext uri="{FF2B5EF4-FFF2-40B4-BE49-F238E27FC236}">
                    <a16:creationId xmlns:a16="http://schemas.microsoft.com/office/drawing/2014/main" id="{97A69D9E-6721-4F4F-9436-EB2685B07C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1" name="Picture 19">
                <a:extLst>
                  <a:ext uri="{FF2B5EF4-FFF2-40B4-BE49-F238E27FC236}">
                    <a16:creationId xmlns:a16="http://schemas.microsoft.com/office/drawing/2014/main" id="{F6167805-F2C3-445D-8556-AB1CC714D2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2" name="Picture 20">
                <a:extLst>
                  <a:ext uri="{FF2B5EF4-FFF2-40B4-BE49-F238E27FC236}">
                    <a16:creationId xmlns:a16="http://schemas.microsoft.com/office/drawing/2014/main" id="{948D0546-7FB0-41A7-BDC6-BE67667CFB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3" name="Picture 21">
                <a:extLst>
                  <a:ext uri="{FF2B5EF4-FFF2-40B4-BE49-F238E27FC236}">
                    <a16:creationId xmlns:a16="http://schemas.microsoft.com/office/drawing/2014/main" id="{C2AABBB9-77A9-4C39-BE75-46BFFC6B79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4" name="Picture 22">
                <a:extLst>
                  <a:ext uri="{FF2B5EF4-FFF2-40B4-BE49-F238E27FC236}">
                    <a16:creationId xmlns:a16="http://schemas.microsoft.com/office/drawing/2014/main" id="{331BA866-31D0-4244-8B85-3F81404976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5" name="Picture 23">
                <a:extLst>
                  <a:ext uri="{FF2B5EF4-FFF2-40B4-BE49-F238E27FC236}">
                    <a16:creationId xmlns:a16="http://schemas.microsoft.com/office/drawing/2014/main" id="{44C451B6-276E-4BE2-87D8-23A1F8AC5E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9" name="Group 56">
              <a:extLst>
                <a:ext uri="{FF2B5EF4-FFF2-40B4-BE49-F238E27FC236}">
                  <a16:creationId xmlns:a16="http://schemas.microsoft.com/office/drawing/2014/main" id="{B91D59F3-0940-486E-9DD5-928E95CA365B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506" name="Picture 14">
                <a:extLst>
                  <a:ext uri="{FF2B5EF4-FFF2-40B4-BE49-F238E27FC236}">
                    <a16:creationId xmlns:a16="http://schemas.microsoft.com/office/drawing/2014/main" id="{8EE4330F-8EBB-47DB-B0BF-64248C58D9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7" name="Picture 15">
                <a:extLst>
                  <a:ext uri="{FF2B5EF4-FFF2-40B4-BE49-F238E27FC236}">
                    <a16:creationId xmlns:a16="http://schemas.microsoft.com/office/drawing/2014/main" id="{56909167-5AB1-40B7-9C08-1958B6CBDA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8" name="Picture 16">
                <a:extLst>
                  <a:ext uri="{FF2B5EF4-FFF2-40B4-BE49-F238E27FC236}">
                    <a16:creationId xmlns:a16="http://schemas.microsoft.com/office/drawing/2014/main" id="{AE5184AD-79E0-4CB8-ACC5-9E82A067A4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9" name="Picture 17">
                <a:extLst>
                  <a:ext uri="{FF2B5EF4-FFF2-40B4-BE49-F238E27FC236}">
                    <a16:creationId xmlns:a16="http://schemas.microsoft.com/office/drawing/2014/main" id="{A2C9018F-71DE-401C-8D4A-9EA5869A48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0" name="Picture 18">
                <a:extLst>
                  <a:ext uri="{FF2B5EF4-FFF2-40B4-BE49-F238E27FC236}">
                    <a16:creationId xmlns:a16="http://schemas.microsoft.com/office/drawing/2014/main" id="{BCE7A4CA-C314-413A-BC30-7702DC5B8C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1" name="Picture 19">
                <a:extLst>
                  <a:ext uri="{FF2B5EF4-FFF2-40B4-BE49-F238E27FC236}">
                    <a16:creationId xmlns:a16="http://schemas.microsoft.com/office/drawing/2014/main" id="{C14030BD-8DD4-4299-9FB3-D4EFF0A640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2" name="Picture 20">
                <a:extLst>
                  <a:ext uri="{FF2B5EF4-FFF2-40B4-BE49-F238E27FC236}">
                    <a16:creationId xmlns:a16="http://schemas.microsoft.com/office/drawing/2014/main" id="{5B443B01-9630-4EA0-8EA1-35ED556CB3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3" name="Picture 21">
                <a:extLst>
                  <a:ext uri="{FF2B5EF4-FFF2-40B4-BE49-F238E27FC236}">
                    <a16:creationId xmlns:a16="http://schemas.microsoft.com/office/drawing/2014/main" id="{94423F42-FDD3-4783-8879-55EFC5E71A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4" name="Picture 22">
                <a:extLst>
                  <a:ext uri="{FF2B5EF4-FFF2-40B4-BE49-F238E27FC236}">
                    <a16:creationId xmlns:a16="http://schemas.microsoft.com/office/drawing/2014/main" id="{E284B46F-2634-48BF-A2F1-A3720C8D98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5" name="Picture 23">
                <a:extLst>
                  <a:ext uri="{FF2B5EF4-FFF2-40B4-BE49-F238E27FC236}">
                    <a16:creationId xmlns:a16="http://schemas.microsoft.com/office/drawing/2014/main" id="{5B8384E8-1098-426C-B8BD-23A3EA399E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40" name="Group 56">
              <a:extLst>
                <a:ext uri="{FF2B5EF4-FFF2-40B4-BE49-F238E27FC236}">
                  <a16:creationId xmlns:a16="http://schemas.microsoft.com/office/drawing/2014/main" id="{4BDC020D-941D-4BDB-BBFD-7EEC2D31D3B9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496" name="Picture 14">
                <a:extLst>
                  <a:ext uri="{FF2B5EF4-FFF2-40B4-BE49-F238E27FC236}">
                    <a16:creationId xmlns:a16="http://schemas.microsoft.com/office/drawing/2014/main" id="{AA29182E-87B6-4688-A855-D201AEBFC0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7" name="Picture 15">
                <a:extLst>
                  <a:ext uri="{FF2B5EF4-FFF2-40B4-BE49-F238E27FC236}">
                    <a16:creationId xmlns:a16="http://schemas.microsoft.com/office/drawing/2014/main" id="{10FCACB1-6435-4C46-A27D-EF50F6D080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8" name="Picture 16">
                <a:extLst>
                  <a:ext uri="{FF2B5EF4-FFF2-40B4-BE49-F238E27FC236}">
                    <a16:creationId xmlns:a16="http://schemas.microsoft.com/office/drawing/2014/main" id="{2203C30A-1F98-4761-8FE8-C42E273CF3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9" name="Picture 17">
                <a:extLst>
                  <a:ext uri="{FF2B5EF4-FFF2-40B4-BE49-F238E27FC236}">
                    <a16:creationId xmlns:a16="http://schemas.microsoft.com/office/drawing/2014/main" id="{5CC5B9AF-AC11-48F6-AD7E-944BA25218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0" name="Picture 18">
                <a:extLst>
                  <a:ext uri="{FF2B5EF4-FFF2-40B4-BE49-F238E27FC236}">
                    <a16:creationId xmlns:a16="http://schemas.microsoft.com/office/drawing/2014/main" id="{FC626F24-7F32-456C-86F8-D408B21E7F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1" name="Picture 19">
                <a:extLst>
                  <a:ext uri="{FF2B5EF4-FFF2-40B4-BE49-F238E27FC236}">
                    <a16:creationId xmlns:a16="http://schemas.microsoft.com/office/drawing/2014/main" id="{5530E2B9-99B8-4758-8168-E7A997B01F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2" name="Picture 20">
                <a:extLst>
                  <a:ext uri="{FF2B5EF4-FFF2-40B4-BE49-F238E27FC236}">
                    <a16:creationId xmlns:a16="http://schemas.microsoft.com/office/drawing/2014/main" id="{8453653F-58F7-4BAB-97A3-C025BD2089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3" name="Picture 21">
                <a:extLst>
                  <a:ext uri="{FF2B5EF4-FFF2-40B4-BE49-F238E27FC236}">
                    <a16:creationId xmlns:a16="http://schemas.microsoft.com/office/drawing/2014/main" id="{7FFF96FD-04B5-40B5-8E9E-75E3F28E6A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4" name="Picture 22">
                <a:extLst>
                  <a:ext uri="{FF2B5EF4-FFF2-40B4-BE49-F238E27FC236}">
                    <a16:creationId xmlns:a16="http://schemas.microsoft.com/office/drawing/2014/main" id="{CE0453FC-8A8E-42A2-9D09-882E0AA2F8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5" name="Picture 23">
                <a:extLst>
                  <a:ext uri="{FF2B5EF4-FFF2-40B4-BE49-F238E27FC236}">
                    <a16:creationId xmlns:a16="http://schemas.microsoft.com/office/drawing/2014/main" id="{A5A0FD12-18BB-4F33-A5AF-70F09C2095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41" name="Group 56">
              <a:extLst>
                <a:ext uri="{FF2B5EF4-FFF2-40B4-BE49-F238E27FC236}">
                  <a16:creationId xmlns:a16="http://schemas.microsoft.com/office/drawing/2014/main" id="{B4EA12A3-EE95-4121-8E75-D49E5B31AC9F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486" name="Picture 14">
                <a:extLst>
                  <a:ext uri="{FF2B5EF4-FFF2-40B4-BE49-F238E27FC236}">
                    <a16:creationId xmlns:a16="http://schemas.microsoft.com/office/drawing/2014/main" id="{9B1FA279-846E-4B1E-A6DA-CB59F6D937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7" name="Picture 15">
                <a:extLst>
                  <a:ext uri="{FF2B5EF4-FFF2-40B4-BE49-F238E27FC236}">
                    <a16:creationId xmlns:a16="http://schemas.microsoft.com/office/drawing/2014/main" id="{FA4F1CC1-AE1A-48EC-AC84-A9976C4FDB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8" name="Picture 16">
                <a:extLst>
                  <a:ext uri="{FF2B5EF4-FFF2-40B4-BE49-F238E27FC236}">
                    <a16:creationId xmlns:a16="http://schemas.microsoft.com/office/drawing/2014/main" id="{797F6F2B-7FFA-4CF6-BF23-EB7B9EDB76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9" name="Picture 17">
                <a:extLst>
                  <a:ext uri="{FF2B5EF4-FFF2-40B4-BE49-F238E27FC236}">
                    <a16:creationId xmlns:a16="http://schemas.microsoft.com/office/drawing/2014/main" id="{FA4D9235-4DF4-4677-AEF7-AF4A45B2E6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0" name="Picture 18">
                <a:extLst>
                  <a:ext uri="{FF2B5EF4-FFF2-40B4-BE49-F238E27FC236}">
                    <a16:creationId xmlns:a16="http://schemas.microsoft.com/office/drawing/2014/main" id="{031CF957-2988-4DF3-A7DB-CAF2FDA20C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1" name="Picture 19">
                <a:extLst>
                  <a:ext uri="{FF2B5EF4-FFF2-40B4-BE49-F238E27FC236}">
                    <a16:creationId xmlns:a16="http://schemas.microsoft.com/office/drawing/2014/main" id="{8E87939D-BD24-455C-945F-E77FD0F80E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2" name="Picture 20">
                <a:extLst>
                  <a:ext uri="{FF2B5EF4-FFF2-40B4-BE49-F238E27FC236}">
                    <a16:creationId xmlns:a16="http://schemas.microsoft.com/office/drawing/2014/main" id="{2E0F5158-82E8-4F22-ABFC-9D8CC8FC43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3" name="Picture 21">
                <a:extLst>
                  <a:ext uri="{FF2B5EF4-FFF2-40B4-BE49-F238E27FC236}">
                    <a16:creationId xmlns:a16="http://schemas.microsoft.com/office/drawing/2014/main" id="{D17C0989-C328-4B5A-AD3D-267AF26FE1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4" name="Picture 22">
                <a:extLst>
                  <a:ext uri="{FF2B5EF4-FFF2-40B4-BE49-F238E27FC236}">
                    <a16:creationId xmlns:a16="http://schemas.microsoft.com/office/drawing/2014/main" id="{30A73348-7428-4E74-869C-F334A8388E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5" name="Picture 23">
                <a:extLst>
                  <a:ext uri="{FF2B5EF4-FFF2-40B4-BE49-F238E27FC236}">
                    <a16:creationId xmlns:a16="http://schemas.microsoft.com/office/drawing/2014/main" id="{6CBD4583-F389-4744-938F-9381C676E1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42" name="Group 56">
              <a:extLst>
                <a:ext uri="{FF2B5EF4-FFF2-40B4-BE49-F238E27FC236}">
                  <a16:creationId xmlns:a16="http://schemas.microsoft.com/office/drawing/2014/main" id="{507DFC41-924C-4A68-974B-9A220079BC5D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476" name="Picture 14">
                <a:extLst>
                  <a:ext uri="{FF2B5EF4-FFF2-40B4-BE49-F238E27FC236}">
                    <a16:creationId xmlns:a16="http://schemas.microsoft.com/office/drawing/2014/main" id="{EF2E68A8-8CA7-497E-9230-62C1FFD884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7" name="Picture 15">
                <a:extLst>
                  <a:ext uri="{FF2B5EF4-FFF2-40B4-BE49-F238E27FC236}">
                    <a16:creationId xmlns:a16="http://schemas.microsoft.com/office/drawing/2014/main" id="{8D4B9816-2DA7-476B-9B30-D669987601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8" name="Picture 16">
                <a:extLst>
                  <a:ext uri="{FF2B5EF4-FFF2-40B4-BE49-F238E27FC236}">
                    <a16:creationId xmlns:a16="http://schemas.microsoft.com/office/drawing/2014/main" id="{B74EDB29-CC39-43F7-8CCB-4A376EF55E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9" name="Picture 17">
                <a:extLst>
                  <a:ext uri="{FF2B5EF4-FFF2-40B4-BE49-F238E27FC236}">
                    <a16:creationId xmlns:a16="http://schemas.microsoft.com/office/drawing/2014/main" id="{8E351D46-FE95-4C55-B909-96B61018C5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0" name="Picture 18">
                <a:extLst>
                  <a:ext uri="{FF2B5EF4-FFF2-40B4-BE49-F238E27FC236}">
                    <a16:creationId xmlns:a16="http://schemas.microsoft.com/office/drawing/2014/main" id="{EB312B83-3545-4648-AC06-23EC522C0E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1" name="Picture 19">
                <a:extLst>
                  <a:ext uri="{FF2B5EF4-FFF2-40B4-BE49-F238E27FC236}">
                    <a16:creationId xmlns:a16="http://schemas.microsoft.com/office/drawing/2014/main" id="{D1C3E2C0-7915-49CB-AFCE-886ACD9738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2" name="Picture 20">
                <a:extLst>
                  <a:ext uri="{FF2B5EF4-FFF2-40B4-BE49-F238E27FC236}">
                    <a16:creationId xmlns:a16="http://schemas.microsoft.com/office/drawing/2014/main" id="{3A4CC53B-E302-4F8B-B695-FC5D2DF720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3" name="Picture 21">
                <a:extLst>
                  <a:ext uri="{FF2B5EF4-FFF2-40B4-BE49-F238E27FC236}">
                    <a16:creationId xmlns:a16="http://schemas.microsoft.com/office/drawing/2014/main" id="{49B54546-2D8F-49B2-BF2F-A7F7CF4D77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4" name="Picture 22">
                <a:extLst>
                  <a:ext uri="{FF2B5EF4-FFF2-40B4-BE49-F238E27FC236}">
                    <a16:creationId xmlns:a16="http://schemas.microsoft.com/office/drawing/2014/main" id="{2D7FAFEB-CD71-4429-88BE-973204E1D4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5" name="Picture 23">
                <a:extLst>
                  <a:ext uri="{FF2B5EF4-FFF2-40B4-BE49-F238E27FC236}">
                    <a16:creationId xmlns:a16="http://schemas.microsoft.com/office/drawing/2014/main" id="{3961F3A4-2659-476D-947E-633A6D0F10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43" name="Group 56">
              <a:extLst>
                <a:ext uri="{FF2B5EF4-FFF2-40B4-BE49-F238E27FC236}">
                  <a16:creationId xmlns:a16="http://schemas.microsoft.com/office/drawing/2014/main" id="{B583FFB4-9830-4D15-B5AF-3A1D69F24468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466" name="Picture 14">
                <a:extLst>
                  <a:ext uri="{FF2B5EF4-FFF2-40B4-BE49-F238E27FC236}">
                    <a16:creationId xmlns:a16="http://schemas.microsoft.com/office/drawing/2014/main" id="{8ABF01FB-2D44-4DE5-839E-BD5A58C3BA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7" name="Picture 15">
                <a:extLst>
                  <a:ext uri="{FF2B5EF4-FFF2-40B4-BE49-F238E27FC236}">
                    <a16:creationId xmlns:a16="http://schemas.microsoft.com/office/drawing/2014/main" id="{73A89FED-44B4-4425-9CE9-C9EAE6B6AE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8" name="Picture 16">
                <a:extLst>
                  <a:ext uri="{FF2B5EF4-FFF2-40B4-BE49-F238E27FC236}">
                    <a16:creationId xmlns:a16="http://schemas.microsoft.com/office/drawing/2014/main" id="{20AEA644-AFE2-4987-80EB-4CFA279210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9" name="Picture 17">
                <a:extLst>
                  <a:ext uri="{FF2B5EF4-FFF2-40B4-BE49-F238E27FC236}">
                    <a16:creationId xmlns:a16="http://schemas.microsoft.com/office/drawing/2014/main" id="{A703B7EA-230E-436B-9A34-051F7A20AE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0" name="Picture 18">
                <a:extLst>
                  <a:ext uri="{FF2B5EF4-FFF2-40B4-BE49-F238E27FC236}">
                    <a16:creationId xmlns:a16="http://schemas.microsoft.com/office/drawing/2014/main" id="{3D92721D-7EBF-4B0F-AE8E-EB4BB0FF08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1" name="Picture 19">
                <a:extLst>
                  <a:ext uri="{FF2B5EF4-FFF2-40B4-BE49-F238E27FC236}">
                    <a16:creationId xmlns:a16="http://schemas.microsoft.com/office/drawing/2014/main" id="{43E7755B-F0A9-4781-BCE0-667AA0096D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2" name="Picture 20">
                <a:extLst>
                  <a:ext uri="{FF2B5EF4-FFF2-40B4-BE49-F238E27FC236}">
                    <a16:creationId xmlns:a16="http://schemas.microsoft.com/office/drawing/2014/main" id="{F7D00854-8B02-4A34-9F47-BD62CA0F3D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3" name="Picture 21">
                <a:extLst>
                  <a:ext uri="{FF2B5EF4-FFF2-40B4-BE49-F238E27FC236}">
                    <a16:creationId xmlns:a16="http://schemas.microsoft.com/office/drawing/2014/main" id="{2CBECD9D-79D2-443F-BBCD-694F2398F4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4" name="Picture 22">
                <a:extLst>
                  <a:ext uri="{FF2B5EF4-FFF2-40B4-BE49-F238E27FC236}">
                    <a16:creationId xmlns:a16="http://schemas.microsoft.com/office/drawing/2014/main" id="{06F007A1-011C-4C60-A45F-46E814EA11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5" name="Picture 23">
                <a:extLst>
                  <a:ext uri="{FF2B5EF4-FFF2-40B4-BE49-F238E27FC236}">
                    <a16:creationId xmlns:a16="http://schemas.microsoft.com/office/drawing/2014/main" id="{F84A25B5-6D3D-4ABE-B9CC-587761080B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44" name="Group 56">
              <a:extLst>
                <a:ext uri="{FF2B5EF4-FFF2-40B4-BE49-F238E27FC236}">
                  <a16:creationId xmlns:a16="http://schemas.microsoft.com/office/drawing/2014/main" id="{DF51D645-0776-4457-B72C-0E5C5FEDC5AB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456" name="Picture 14">
                <a:extLst>
                  <a:ext uri="{FF2B5EF4-FFF2-40B4-BE49-F238E27FC236}">
                    <a16:creationId xmlns:a16="http://schemas.microsoft.com/office/drawing/2014/main" id="{ABC7E522-F3F7-4DF9-9258-9FBA53EB57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7" name="Picture 15">
                <a:extLst>
                  <a:ext uri="{FF2B5EF4-FFF2-40B4-BE49-F238E27FC236}">
                    <a16:creationId xmlns:a16="http://schemas.microsoft.com/office/drawing/2014/main" id="{B398D0DD-C06C-4B15-B7B7-D9D4910CBD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8" name="Picture 16">
                <a:extLst>
                  <a:ext uri="{FF2B5EF4-FFF2-40B4-BE49-F238E27FC236}">
                    <a16:creationId xmlns:a16="http://schemas.microsoft.com/office/drawing/2014/main" id="{930D5999-8A69-40C7-929F-3133A249A4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9" name="Picture 17">
                <a:extLst>
                  <a:ext uri="{FF2B5EF4-FFF2-40B4-BE49-F238E27FC236}">
                    <a16:creationId xmlns:a16="http://schemas.microsoft.com/office/drawing/2014/main" id="{A53378E3-B51E-4D0B-BA46-2DD6469C10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0" name="Picture 18">
                <a:extLst>
                  <a:ext uri="{FF2B5EF4-FFF2-40B4-BE49-F238E27FC236}">
                    <a16:creationId xmlns:a16="http://schemas.microsoft.com/office/drawing/2014/main" id="{A53316F1-7CB1-4B89-94A1-8D3AC99B5F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1" name="Picture 19">
                <a:extLst>
                  <a:ext uri="{FF2B5EF4-FFF2-40B4-BE49-F238E27FC236}">
                    <a16:creationId xmlns:a16="http://schemas.microsoft.com/office/drawing/2014/main" id="{38513F8C-E879-428B-AABF-93982EFC56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2" name="Picture 20">
                <a:extLst>
                  <a:ext uri="{FF2B5EF4-FFF2-40B4-BE49-F238E27FC236}">
                    <a16:creationId xmlns:a16="http://schemas.microsoft.com/office/drawing/2014/main" id="{8A9BC7C5-8980-49A7-86B9-74163B5FB9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3" name="Picture 21">
                <a:extLst>
                  <a:ext uri="{FF2B5EF4-FFF2-40B4-BE49-F238E27FC236}">
                    <a16:creationId xmlns:a16="http://schemas.microsoft.com/office/drawing/2014/main" id="{2B40EF44-FD84-48B3-9CB9-99768BA4AD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4" name="Picture 22">
                <a:extLst>
                  <a:ext uri="{FF2B5EF4-FFF2-40B4-BE49-F238E27FC236}">
                    <a16:creationId xmlns:a16="http://schemas.microsoft.com/office/drawing/2014/main" id="{B54D29BC-E016-4EB5-8279-C1C0B61A10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5" name="Picture 23">
                <a:extLst>
                  <a:ext uri="{FF2B5EF4-FFF2-40B4-BE49-F238E27FC236}">
                    <a16:creationId xmlns:a16="http://schemas.microsoft.com/office/drawing/2014/main" id="{869EE02D-F571-4385-A312-E850A243BB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45" name="Group 56">
              <a:extLst>
                <a:ext uri="{FF2B5EF4-FFF2-40B4-BE49-F238E27FC236}">
                  <a16:creationId xmlns:a16="http://schemas.microsoft.com/office/drawing/2014/main" id="{DBAB9083-FF64-481E-95D1-3C1A92E32A90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446" name="Picture 14">
                <a:extLst>
                  <a:ext uri="{FF2B5EF4-FFF2-40B4-BE49-F238E27FC236}">
                    <a16:creationId xmlns:a16="http://schemas.microsoft.com/office/drawing/2014/main" id="{6E0D61FD-DD4B-4D08-9EDC-0985484859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7" name="Picture 15">
                <a:extLst>
                  <a:ext uri="{FF2B5EF4-FFF2-40B4-BE49-F238E27FC236}">
                    <a16:creationId xmlns:a16="http://schemas.microsoft.com/office/drawing/2014/main" id="{CD84311A-1830-41FF-BD79-6FB4DF9AB2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8" name="Picture 16">
                <a:extLst>
                  <a:ext uri="{FF2B5EF4-FFF2-40B4-BE49-F238E27FC236}">
                    <a16:creationId xmlns:a16="http://schemas.microsoft.com/office/drawing/2014/main" id="{35E66006-D797-48C8-AFD4-86261D2C3B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9" name="Picture 17">
                <a:extLst>
                  <a:ext uri="{FF2B5EF4-FFF2-40B4-BE49-F238E27FC236}">
                    <a16:creationId xmlns:a16="http://schemas.microsoft.com/office/drawing/2014/main" id="{2FF72FE3-97F2-4B7A-B6B3-8B0BE2D55A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0" name="Picture 18">
                <a:extLst>
                  <a:ext uri="{FF2B5EF4-FFF2-40B4-BE49-F238E27FC236}">
                    <a16:creationId xmlns:a16="http://schemas.microsoft.com/office/drawing/2014/main" id="{EF8026C8-6D82-4B54-AB7D-4330C8939A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1" name="Picture 19">
                <a:extLst>
                  <a:ext uri="{FF2B5EF4-FFF2-40B4-BE49-F238E27FC236}">
                    <a16:creationId xmlns:a16="http://schemas.microsoft.com/office/drawing/2014/main" id="{3EB950D0-126A-4B02-B8CD-B30C3E7E7C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2" name="Picture 20">
                <a:extLst>
                  <a:ext uri="{FF2B5EF4-FFF2-40B4-BE49-F238E27FC236}">
                    <a16:creationId xmlns:a16="http://schemas.microsoft.com/office/drawing/2014/main" id="{23AC0B2B-92FD-4319-ABE4-8381947188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3" name="Picture 21">
                <a:extLst>
                  <a:ext uri="{FF2B5EF4-FFF2-40B4-BE49-F238E27FC236}">
                    <a16:creationId xmlns:a16="http://schemas.microsoft.com/office/drawing/2014/main" id="{4189E836-2AE0-434E-824D-E36079781F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4" name="Picture 22">
                <a:extLst>
                  <a:ext uri="{FF2B5EF4-FFF2-40B4-BE49-F238E27FC236}">
                    <a16:creationId xmlns:a16="http://schemas.microsoft.com/office/drawing/2014/main" id="{5CE080E7-B8A1-42DF-88A0-DB325E49FC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5" name="Picture 23">
                <a:extLst>
                  <a:ext uri="{FF2B5EF4-FFF2-40B4-BE49-F238E27FC236}">
                    <a16:creationId xmlns:a16="http://schemas.microsoft.com/office/drawing/2014/main" id="{B17651DC-9386-41A7-A39E-A4E46FE5A4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546" name="Group 545">
            <a:extLst>
              <a:ext uri="{FF2B5EF4-FFF2-40B4-BE49-F238E27FC236}">
                <a16:creationId xmlns:a16="http://schemas.microsoft.com/office/drawing/2014/main" id="{FA559698-988A-4B77-B166-2ACA0229CF84}"/>
              </a:ext>
            </a:extLst>
          </p:cNvPr>
          <p:cNvGrpSpPr/>
          <p:nvPr/>
        </p:nvGrpSpPr>
        <p:grpSpPr>
          <a:xfrm>
            <a:off x="2377042" y="3289449"/>
            <a:ext cx="1539560" cy="1515856"/>
            <a:chOff x="4975891" y="1527626"/>
            <a:chExt cx="1539560" cy="1515856"/>
          </a:xfrm>
        </p:grpSpPr>
        <p:grpSp>
          <p:nvGrpSpPr>
            <p:cNvPr id="547" name="Group 56">
              <a:extLst>
                <a:ext uri="{FF2B5EF4-FFF2-40B4-BE49-F238E27FC236}">
                  <a16:creationId xmlns:a16="http://schemas.microsoft.com/office/drawing/2014/main" id="{544674CC-E7D2-414B-8D2C-F24ECE1599B8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647" name="Picture 14">
                <a:extLst>
                  <a:ext uri="{FF2B5EF4-FFF2-40B4-BE49-F238E27FC236}">
                    <a16:creationId xmlns:a16="http://schemas.microsoft.com/office/drawing/2014/main" id="{662F97F6-3162-4770-8BED-649C5039B5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8" name="Picture 15">
                <a:extLst>
                  <a:ext uri="{FF2B5EF4-FFF2-40B4-BE49-F238E27FC236}">
                    <a16:creationId xmlns:a16="http://schemas.microsoft.com/office/drawing/2014/main" id="{C6F415B1-7F8E-400D-8C80-2CB0137D75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9" name="Picture 16">
                <a:extLst>
                  <a:ext uri="{FF2B5EF4-FFF2-40B4-BE49-F238E27FC236}">
                    <a16:creationId xmlns:a16="http://schemas.microsoft.com/office/drawing/2014/main" id="{25329AD7-8039-4917-9224-542C5C1B5A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0" name="Picture 17">
                <a:extLst>
                  <a:ext uri="{FF2B5EF4-FFF2-40B4-BE49-F238E27FC236}">
                    <a16:creationId xmlns:a16="http://schemas.microsoft.com/office/drawing/2014/main" id="{B24CFBC6-2A69-400D-B56B-18CEDC7B3D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1" name="Picture 18">
                <a:extLst>
                  <a:ext uri="{FF2B5EF4-FFF2-40B4-BE49-F238E27FC236}">
                    <a16:creationId xmlns:a16="http://schemas.microsoft.com/office/drawing/2014/main" id="{5BDEA4C2-8827-4965-A9C6-7EDE1C9393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2" name="Picture 19">
                <a:extLst>
                  <a:ext uri="{FF2B5EF4-FFF2-40B4-BE49-F238E27FC236}">
                    <a16:creationId xmlns:a16="http://schemas.microsoft.com/office/drawing/2014/main" id="{E7720387-8961-4624-BFE1-B3E5FCB4ED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3" name="Picture 20">
                <a:extLst>
                  <a:ext uri="{FF2B5EF4-FFF2-40B4-BE49-F238E27FC236}">
                    <a16:creationId xmlns:a16="http://schemas.microsoft.com/office/drawing/2014/main" id="{CDE7611A-C99E-45B4-89CF-BB3E21EAE6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4" name="Picture 21">
                <a:extLst>
                  <a:ext uri="{FF2B5EF4-FFF2-40B4-BE49-F238E27FC236}">
                    <a16:creationId xmlns:a16="http://schemas.microsoft.com/office/drawing/2014/main" id="{8463F5CC-515E-488F-8AB2-EA2539EA8C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5" name="Picture 22">
                <a:extLst>
                  <a:ext uri="{FF2B5EF4-FFF2-40B4-BE49-F238E27FC236}">
                    <a16:creationId xmlns:a16="http://schemas.microsoft.com/office/drawing/2014/main" id="{33906E28-6128-44AD-A38D-3B87FF5948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6" name="Picture 23">
                <a:extLst>
                  <a:ext uri="{FF2B5EF4-FFF2-40B4-BE49-F238E27FC236}">
                    <a16:creationId xmlns:a16="http://schemas.microsoft.com/office/drawing/2014/main" id="{4781E28E-4EF4-46D8-8EF4-03B307BA10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8" name="Group 56">
              <a:extLst>
                <a:ext uri="{FF2B5EF4-FFF2-40B4-BE49-F238E27FC236}">
                  <a16:creationId xmlns:a16="http://schemas.microsoft.com/office/drawing/2014/main" id="{A9B062BE-A4C0-4855-8266-0AB24D7E0A47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637" name="Picture 14">
                <a:extLst>
                  <a:ext uri="{FF2B5EF4-FFF2-40B4-BE49-F238E27FC236}">
                    <a16:creationId xmlns:a16="http://schemas.microsoft.com/office/drawing/2014/main" id="{14EE685F-15C3-49DC-99B7-7D7EA45354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8" name="Picture 15">
                <a:extLst>
                  <a:ext uri="{FF2B5EF4-FFF2-40B4-BE49-F238E27FC236}">
                    <a16:creationId xmlns:a16="http://schemas.microsoft.com/office/drawing/2014/main" id="{8BBFC145-2B40-4AC7-8C7F-514E27BD3D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9" name="Picture 16">
                <a:extLst>
                  <a:ext uri="{FF2B5EF4-FFF2-40B4-BE49-F238E27FC236}">
                    <a16:creationId xmlns:a16="http://schemas.microsoft.com/office/drawing/2014/main" id="{5B12A99B-2F65-499C-8657-52C1346118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0" name="Picture 17">
                <a:extLst>
                  <a:ext uri="{FF2B5EF4-FFF2-40B4-BE49-F238E27FC236}">
                    <a16:creationId xmlns:a16="http://schemas.microsoft.com/office/drawing/2014/main" id="{09CBF9BA-E89C-439A-8688-C2B882AF85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1" name="Picture 18">
                <a:extLst>
                  <a:ext uri="{FF2B5EF4-FFF2-40B4-BE49-F238E27FC236}">
                    <a16:creationId xmlns:a16="http://schemas.microsoft.com/office/drawing/2014/main" id="{990FDD1D-6232-4123-83FE-8A0270B821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2" name="Picture 19">
                <a:extLst>
                  <a:ext uri="{FF2B5EF4-FFF2-40B4-BE49-F238E27FC236}">
                    <a16:creationId xmlns:a16="http://schemas.microsoft.com/office/drawing/2014/main" id="{35397E04-2AF8-4642-ADF7-AB6AEE3DF9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3" name="Picture 20">
                <a:extLst>
                  <a:ext uri="{FF2B5EF4-FFF2-40B4-BE49-F238E27FC236}">
                    <a16:creationId xmlns:a16="http://schemas.microsoft.com/office/drawing/2014/main" id="{D595C911-EBBD-456F-A940-68F9D1F85E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4" name="Picture 21">
                <a:extLst>
                  <a:ext uri="{FF2B5EF4-FFF2-40B4-BE49-F238E27FC236}">
                    <a16:creationId xmlns:a16="http://schemas.microsoft.com/office/drawing/2014/main" id="{14083577-864F-4D29-B0F4-8DFC016438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5" name="Picture 22">
                <a:extLst>
                  <a:ext uri="{FF2B5EF4-FFF2-40B4-BE49-F238E27FC236}">
                    <a16:creationId xmlns:a16="http://schemas.microsoft.com/office/drawing/2014/main" id="{F17B12D2-B916-4A86-9F82-592EA158AD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6" name="Picture 23">
                <a:extLst>
                  <a:ext uri="{FF2B5EF4-FFF2-40B4-BE49-F238E27FC236}">
                    <a16:creationId xmlns:a16="http://schemas.microsoft.com/office/drawing/2014/main" id="{3A0115C1-9C0F-4233-B602-D072710F5C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9" name="Group 56">
              <a:extLst>
                <a:ext uri="{FF2B5EF4-FFF2-40B4-BE49-F238E27FC236}">
                  <a16:creationId xmlns:a16="http://schemas.microsoft.com/office/drawing/2014/main" id="{6AD19188-1248-487F-8CCF-BBD9C1A45A34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627" name="Picture 14">
                <a:extLst>
                  <a:ext uri="{FF2B5EF4-FFF2-40B4-BE49-F238E27FC236}">
                    <a16:creationId xmlns:a16="http://schemas.microsoft.com/office/drawing/2014/main" id="{1921E233-785D-43D6-B0B5-5FCDB3E1AE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8" name="Picture 15">
                <a:extLst>
                  <a:ext uri="{FF2B5EF4-FFF2-40B4-BE49-F238E27FC236}">
                    <a16:creationId xmlns:a16="http://schemas.microsoft.com/office/drawing/2014/main" id="{A5E6E1DF-8276-40E6-A6AA-A9861C2708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9" name="Picture 16">
                <a:extLst>
                  <a:ext uri="{FF2B5EF4-FFF2-40B4-BE49-F238E27FC236}">
                    <a16:creationId xmlns:a16="http://schemas.microsoft.com/office/drawing/2014/main" id="{CCDECB0E-37E0-4FFE-8CE0-18EBC53267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0" name="Picture 17">
                <a:extLst>
                  <a:ext uri="{FF2B5EF4-FFF2-40B4-BE49-F238E27FC236}">
                    <a16:creationId xmlns:a16="http://schemas.microsoft.com/office/drawing/2014/main" id="{2C69330A-80D8-40F3-9E0E-EB10051BA5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1" name="Picture 18">
                <a:extLst>
                  <a:ext uri="{FF2B5EF4-FFF2-40B4-BE49-F238E27FC236}">
                    <a16:creationId xmlns:a16="http://schemas.microsoft.com/office/drawing/2014/main" id="{4BC15793-7071-4FE2-9A9C-B1ECDE7C82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2" name="Picture 19">
                <a:extLst>
                  <a:ext uri="{FF2B5EF4-FFF2-40B4-BE49-F238E27FC236}">
                    <a16:creationId xmlns:a16="http://schemas.microsoft.com/office/drawing/2014/main" id="{B49509D5-852A-4B73-976B-A981F1A1AB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3" name="Picture 20">
                <a:extLst>
                  <a:ext uri="{FF2B5EF4-FFF2-40B4-BE49-F238E27FC236}">
                    <a16:creationId xmlns:a16="http://schemas.microsoft.com/office/drawing/2014/main" id="{170755D9-35F8-4580-B444-9555D0C7A5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4" name="Picture 21">
                <a:extLst>
                  <a:ext uri="{FF2B5EF4-FFF2-40B4-BE49-F238E27FC236}">
                    <a16:creationId xmlns:a16="http://schemas.microsoft.com/office/drawing/2014/main" id="{04763BDB-811A-48A1-B7B6-0CCBC94532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5" name="Picture 22">
                <a:extLst>
                  <a:ext uri="{FF2B5EF4-FFF2-40B4-BE49-F238E27FC236}">
                    <a16:creationId xmlns:a16="http://schemas.microsoft.com/office/drawing/2014/main" id="{6BF03CB9-3D15-4E34-B560-8A76B364E7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6" name="Picture 23">
                <a:extLst>
                  <a:ext uri="{FF2B5EF4-FFF2-40B4-BE49-F238E27FC236}">
                    <a16:creationId xmlns:a16="http://schemas.microsoft.com/office/drawing/2014/main" id="{83160195-4895-476F-80A6-3CF90E0145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50" name="Group 56">
              <a:extLst>
                <a:ext uri="{FF2B5EF4-FFF2-40B4-BE49-F238E27FC236}">
                  <a16:creationId xmlns:a16="http://schemas.microsoft.com/office/drawing/2014/main" id="{941AF467-1525-486D-9EB8-9581803601EE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617" name="Picture 14">
                <a:extLst>
                  <a:ext uri="{FF2B5EF4-FFF2-40B4-BE49-F238E27FC236}">
                    <a16:creationId xmlns:a16="http://schemas.microsoft.com/office/drawing/2014/main" id="{2ACE5C07-E2E8-45DF-9EDC-252DC555AC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8" name="Picture 15">
                <a:extLst>
                  <a:ext uri="{FF2B5EF4-FFF2-40B4-BE49-F238E27FC236}">
                    <a16:creationId xmlns:a16="http://schemas.microsoft.com/office/drawing/2014/main" id="{9FA8F62F-A76F-4CB7-ABE9-0E79DD3B14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9" name="Picture 16">
                <a:extLst>
                  <a:ext uri="{FF2B5EF4-FFF2-40B4-BE49-F238E27FC236}">
                    <a16:creationId xmlns:a16="http://schemas.microsoft.com/office/drawing/2014/main" id="{66483658-3A5B-434B-8F49-835E4C6729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0" name="Picture 17">
                <a:extLst>
                  <a:ext uri="{FF2B5EF4-FFF2-40B4-BE49-F238E27FC236}">
                    <a16:creationId xmlns:a16="http://schemas.microsoft.com/office/drawing/2014/main" id="{C2517249-21E7-42D2-BEC5-8E791800EA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1" name="Picture 18">
                <a:extLst>
                  <a:ext uri="{FF2B5EF4-FFF2-40B4-BE49-F238E27FC236}">
                    <a16:creationId xmlns:a16="http://schemas.microsoft.com/office/drawing/2014/main" id="{508E4D16-3F38-4709-A19F-647951F080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2" name="Picture 19">
                <a:extLst>
                  <a:ext uri="{FF2B5EF4-FFF2-40B4-BE49-F238E27FC236}">
                    <a16:creationId xmlns:a16="http://schemas.microsoft.com/office/drawing/2014/main" id="{CA712175-9429-4858-A4B1-A69A088FB9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3" name="Picture 20">
                <a:extLst>
                  <a:ext uri="{FF2B5EF4-FFF2-40B4-BE49-F238E27FC236}">
                    <a16:creationId xmlns:a16="http://schemas.microsoft.com/office/drawing/2014/main" id="{45F2CA42-4174-4CF6-9738-D35E9F3312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4" name="Picture 21">
                <a:extLst>
                  <a:ext uri="{FF2B5EF4-FFF2-40B4-BE49-F238E27FC236}">
                    <a16:creationId xmlns:a16="http://schemas.microsoft.com/office/drawing/2014/main" id="{CFA5265F-1317-48CD-9861-62E1261627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5" name="Picture 22">
                <a:extLst>
                  <a:ext uri="{FF2B5EF4-FFF2-40B4-BE49-F238E27FC236}">
                    <a16:creationId xmlns:a16="http://schemas.microsoft.com/office/drawing/2014/main" id="{A3125B01-9C3A-4D03-A7C2-F6826AEAEA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6" name="Picture 23">
                <a:extLst>
                  <a:ext uri="{FF2B5EF4-FFF2-40B4-BE49-F238E27FC236}">
                    <a16:creationId xmlns:a16="http://schemas.microsoft.com/office/drawing/2014/main" id="{282CE957-5816-4E98-86D9-87CF9DFCA9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51" name="Group 56">
              <a:extLst>
                <a:ext uri="{FF2B5EF4-FFF2-40B4-BE49-F238E27FC236}">
                  <a16:creationId xmlns:a16="http://schemas.microsoft.com/office/drawing/2014/main" id="{3D4AA059-363C-4697-96EC-51064EF7926A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607" name="Picture 14">
                <a:extLst>
                  <a:ext uri="{FF2B5EF4-FFF2-40B4-BE49-F238E27FC236}">
                    <a16:creationId xmlns:a16="http://schemas.microsoft.com/office/drawing/2014/main" id="{C9FB638F-DEB2-4064-B71D-5DAED8CACE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8" name="Picture 15">
                <a:extLst>
                  <a:ext uri="{FF2B5EF4-FFF2-40B4-BE49-F238E27FC236}">
                    <a16:creationId xmlns:a16="http://schemas.microsoft.com/office/drawing/2014/main" id="{0D3C2A3C-EF54-415C-ABED-6DD9F27700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9" name="Picture 16">
                <a:extLst>
                  <a:ext uri="{FF2B5EF4-FFF2-40B4-BE49-F238E27FC236}">
                    <a16:creationId xmlns:a16="http://schemas.microsoft.com/office/drawing/2014/main" id="{747CA806-12BB-43F4-958E-E7C97A258F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0" name="Picture 17">
                <a:extLst>
                  <a:ext uri="{FF2B5EF4-FFF2-40B4-BE49-F238E27FC236}">
                    <a16:creationId xmlns:a16="http://schemas.microsoft.com/office/drawing/2014/main" id="{F87F4ADF-136C-4B17-9BC6-9FA339A116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1" name="Picture 18">
                <a:extLst>
                  <a:ext uri="{FF2B5EF4-FFF2-40B4-BE49-F238E27FC236}">
                    <a16:creationId xmlns:a16="http://schemas.microsoft.com/office/drawing/2014/main" id="{370DA165-7F8B-4F5F-8FDF-D0CD1237A0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2" name="Picture 19">
                <a:extLst>
                  <a:ext uri="{FF2B5EF4-FFF2-40B4-BE49-F238E27FC236}">
                    <a16:creationId xmlns:a16="http://schemas.microsoft.com/office/drawing/2014/main" id="{804EFDFC-5189-4BE7-80F7-30B3362BCF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3" name="Picture 20">
                <a:extLst>
                  <a:ext uri="{FF2B5EF4-FFF2-40B4-BE49-F238E27FC236}">
                    <a16:creationId xmlns:a16="http://schemas.microsoft.com/office/drawing/2014/main" id="{6C9ABD66-21EB-4CFB-BB8F-C105C4A84F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4" name="Picture 21">
                <a:extLst>
                  <a:ext uri="{FF2B5EF4-FFF2-40B4-BE49-F238E27FC236}">
                    <a16:creationId xmlns:a16="http://schemas.microsoft.com/office/drawing/2014/main" id="{7C81C37D-D2BC-4A82-A260-830CDDE106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5" name="Picture 22">
                <a:extLst>
                  <a:ext uri="{FF2B5EF4-FFF2-40B4-BE49-F238E27FC236}">
                    <a16:creationId xmlns:a16="http://schemas.microsoft.com/office/drawing/2014/main" id="{7270BF48-58A9-4AD5-AFAC-5DB97DADA2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6" name="Picture 23">
                <a:extLst>
                  <a:ext uri="{FF2B5EF4-FFF2-40B4-BE49-F238E27FC236}">
                    <a16:creationId xmlns:a16="http://schemas.microsoft.com/office/drawing/2014/main" id="{80EFE633-3047-4EAE-B3BF-371CC692FE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52" name="Group 56">
              <a:extLst>
                <a:ext uri="{FF2B5EF4-FFF2-40B4-BE49-F238E27FC236}">
                  <a16:creationId xmlns:a16="http://schemas.microsoft.com/office/drawing/2014/main" id="{2FA357AF-39C0-49E4-AE25-E97F2343972A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597" name="Picture 14">
                <a:extLst>
                  <a:ext uri="{FF2B5EF4-FFF2-40B4-BE49-F238E27FC236}">
                    <a16:creationId xmlns:a16="http://schemas.microsoft.com/office/drawing/2014/main" id="{3972D2EA-EA3F-4E66-8FB1-7DB3E01EB0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8" name="Picture 15">
                <a:extLst>
                  <a:ext uri="{FF2B5EF4-FFF2-40B4-BE49-F238E27FC236}">
                    <a16:creationId xmlns:a16="http://schemas.microsoft.com/office/drawing/2014/main" id="{31C1344B-15F2-49A0-9EB6-D6E4F89554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9" name="Picture 16">
                <a:extLst>
                  <a:ext uri="{FF2B5EF4-FFF2-40B4-BE49-F238E27FC236}">
                    <a16:creationId xmlns:a16="http://schemas.microsoft.com/office/drawing/2014/main" id="{94784E42-7A63-4EFE-8B58-681029CF25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0" name="Picture 17">
                <a:extLst>
                  <a:ext uri="{FF2B5EF4-FFF2-40B4-BE49-F238E27FC236}">
                    <a16:creationId xmlns:a16="http://schemas.microsoft.com/office/drawing/2014/main" id="{4447B9B4-9C62-4517-8739-D95FAC96A5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1" name="Picture 18">
                <a:extLst>
                  <a:ext uri="{FF2B5EF4-FFF2-40B4-BE49-F238E27FC236}">
                    <a16:creationId xmlns:a16="http://schemas.microsoft.com/office/drawing/2014/main" id="{0A352CEC-D130-4FD3-82F7-FB6B01E0EE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2" name="Picture 19">
                <a:extLst>
                  <a:ext uri="{FF2B5EF4-FFF2-40B4-BE49-F238E27FC236}">
                    <a16:creationId xmlns:a16="http://schemas.microsoft.com/office/drawing/2014/main" id="{4A4CFD52-E10F-4986-B99C-FD6B1DE055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3" name="Picture 20">
                <a:extLst>
                  <a:ext uri="{FF2B5EF4-FFF2-40B4-BE49-F238E27FC236}">
                    <a16:creationId xmlns:a16="http://schemas.microsoft.com/office/drawing/2014/main" id="{15D3C2A7-BE38-4A76-900C-5F7EC5DF38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4" name="Picture 21">
                <a:extLst>
                  <a:ext uri="{FF2B5EF4-FFF2-40B4-BE49-F238E27FC236}">
                    <a16:creationId xmlns:a16="http://schemas.microsoft.com/office/drawing/2014/main" id="{5BECE950-A5DD-4846-8A73-BC6E10C09F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5" name="Picture 22">
                <a:extLst>
                  <a:ext uri="{FF2B5EF4-FFF2-40B4-BE49-F238E27FC236}">
                    <a16:creationId xmlns:a16="http://schemas.microsoft.com/office/drawing/2014/main" id="{EF3391D3-547A-4591-B210-E66C97E3FB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6" name="Picture 23">
                <a:extLst>
                  <a:ext uri="{FF2B5EF4-FFF2-40B4-BE49-F238E27FC236}">
                    <a16:creationId xmlns:a16="http://schemas.microsoft.com/office/drawing/2014/main" id="{57C1515A-153A-4C4C-925B-64D2B5D162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53" name="Group 56">
              <a:extLst>
                <a:ext uri="{FF2B5EF4-FFF2-40B4-BE49-F238E27FC236}">
                  <a16:creationId xmlns:a16="http://schemas.microsoft.com/office/drawing/2014/main" id="{4597C965-9F12-4D43-A2CE-C8A968408BC3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587" name="Picture 14">
                <a:extLst>
                  <a:ext uri="{FF2B5EF4-FFF2-40B4-BE49-F238E27FC236}">
                    <a16:creationId xmlns:a16="http://schemas.microsoft.com/office/drawing/2014/main" id="{23E7192C-9842-4670-8D15-896EC6527E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8" name="Picture 15">
                <a:extLst>
                  <a:ext uri="{FF2B5EF4-FFF2-40B4-BE49-F238E27FC236}">
                    <a16:creationId xmlns:a16="http://schemas.microsoft.com/office/drawing/2014/main" id="{EB275998-D333-4FBE-99D3-DA83014AB8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9" name="Picture 16">
                <a:extLst>
                  <a:ext uri="{FF2B5EF4-FFF2-40B4-BE49-F238E27FC236}">
                    <a16:creationId xmlns:a16="http://schemas.microsoft.com/office/drawing/2014/main" id="{DD267BE2-B3EF-4DA0-A4F4-9AC6476BAE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0" name="Picture 17">
                <a:extLst>
                  <a:ext uri="{FF2B5EF4-FFF2-40B4-BE49-F238E27FC236}">
                    <a16:creationId xmlns:a16="http://schemas.microsoft.com/office/drawing/2014/main" id="{7DD7A4CC-C821-46FA-9AD1-C1385C7527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1" name="Picture 18">
                <a:extLst>
                  <a:ext uri="{FF2B5EF4-FFF2-40B4-BE49-F238E27FC236}">
                    <a16:creationId xmlns:a16="http://schemas.microsoft.com/office/drawing/2014/main" id="{D0D39242-58AB-4A06-836A-268C350290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2" name="Picture 19">
                <a:extLst>
                  <a:ext uri="{FF2B5EF4-FFF2-40B4-BE49-F238E27FC236}">
                    <a16:creationId xmlns:a16="http://schemas.microsoft.com/office/drawing/2014/main" id="{AC9FCD05-A789-4120-A15B-B69E807983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3" name="Picture 20">
                <a:extLst>
                  <a:ext uri="{FF2B5EF4-FFF2-40B4-BE49-F238E27FC236}">
                    <a16:creationId xmlns:a16="http://schemas.microsoft.com/office/drawing/2014/main" id="{9AB6236F-59F9-4B82-8304-2C100AF900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4" name="Picture 21">
                <a:extLst>
                  <a:ext uri="{FF2B5EF4-FFF2-40B4-BE49-F238E27FC236}">
                    <a16:creationId xmlns:a16="http://schemas.microsoft.com/office/drawing/2014/main" id="{8E36C66E-2D63-449C-AC5A-5F9D471801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5" name="Picture 22">
                <a:extLst>
                  <a:ext uri="{FF2B5EF4-FFF2-40B4-BE49-F238E27FC236}">
                    <a16:creationId xmlns:a16="http://schemas.microsoft.com/office/drawing/2014/main" id="{5FB0CB40-C854-4FA0-9CD8-ED8B78719A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6" name="Picture 23">
                <a:extLst>
                  <a:ext uri="{FF2B5EF4-FFF2-40B4-BE49-F238E27FC236}">
                    <a16:creationId xmlns:a16="http://schemas.microsoft.com/office/drawing/2014/main" id="{EDA5D6CA-D22F-4EBE-BC44-A5A5FEAB6E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54" name="Group 56">
              <a:extLst>
                <a:ext uri="{FF2B5EF4-FFF2-40B4-BE49-F238E27FC236}">
                  <a16:creationId xmlns:a16="http://schemas.microsoft.com/office/drawing/2014/main" id="{12AFAFDC-ED76-4AC3-B4CF-56AD99009F09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577" name="Picture 14">
                <a:extLst>
                  <a:ext uri="{FF2B5EF4-FFF2-40B4-BE49-F238E27FC236}">
                    <a16:creationId xmlns:a16="http://schemas.microsoft.com/office/drawing/2014/main" id="{16626A5E-8A51-4F15-B698-A85EDEC734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8" name="Picture 15">
                <a:extLst>
                  <a:ext uri="{FF2B5EF4-FFF2-40B4-BE49-F238E27FC236}">
                    <a16:creationId xmlns:a16="http://schemas.microsoft.com/office/drawing/2014/main" id="{FF581BCC-051F-495F-B8A9-CF6E11AAE6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9" name="Picture 16">
                <a:extLst>
                  <a:ext uri="{FF2B5EF4-FFF2-40B4-BE49-F238E27FC236}">
                    <a16:creationId xmlns:a16="http://schemas.microsoft.com/office/drawing/2014/main" id="{CC92E6A8-AF0A-4159-A5F5-B7DE0492ED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0" name="Picture 17">
                <a:extLst>
                  <a:ext uri="{FF2B5EF4-FFF2-40B4-BE49-F238E27FC236}">
                    <a16:creationId xmlns:a16="http://schemas.microsoft.com/office/drawing/2014/main" id="{DE9066BA-0AC1-4A1B-84F4-C698FD3BA7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1" name="Picture 18">
                <a:extLst>
                  <a:ext uri="{FF2B5EF4-FFF2-40B4-BE49-F238E27FC236}">
                    <a16:creationId xmlns:a16="http://schemas.microsoft.com/office/drawing/2014/main" id="{58D1ADEF-354C-495C-91EF-ED6113C838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2" name="Picture 19">
                <a:extLst>
                  <a:ext uri="{FF2B5EF4-FFF2-40B4-BE49-F238E27FC236}">
                    <a16:creationId xmlns:a16="http://schemas.microsoft.com/office/drawing/2014/main" id="{83A19DB7-84E7-4B19-ADAE-A759B81D3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3" name="Picture 20">
                <a:extLst>
                  <a:ext uri="{FF2B5EF4-FFF2-40B4-BE49-F238E27FC236}">
                    <a16:creationId xmlns:a16="http://schemas.microsoft.com/office/drawing/2014/main" id="{C7FD1CA0-7C16-4912-99CF-9151BF78E5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4" name="Picture 21">
                <a:extLst>
                  <a:ext uri="{FF2B5EF4-FFF2-40B4-BE49-F238E27FC236}">
                    <a16:creationId xmlns:a16="http://schemas.microsoft.com/office/drawing/2014/main" id="{2F4F841A-02EE-4DBA-BCE8-1D762F9161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5" name="Picture 22">
                <a:extLst>
                  <a:ext uri="{FF2B5EF4-FFF2-40B4-BE49-F238E27FC236}">
                    <a16:creationId xmlns:a16="http://schemas.microsoft.com/office/drawing/2014/main" id="{148B0D83-BA2C-45C5-B3A6-7E060874FC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6" name="Picture 23">
                <a:extLst>
                  <a:ext uri="{FF2B5EF4-FFF2-40B4-BE49-F238E27FC236}">
                    <a16:creationId xmlns:a16="http://schemas.microsoft.com/office/drawing/2014/main" id="{E1197E57-42AE-4BC6-82F1-41C98AC741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55" name="Group 56">
              <a:extLst>
                <a:ext uri="{FF2B5EF4-FFF2-40B4-BE49-F238E27FC236}">
                  <a16:creationId xmlns:a16="http://schemas.microsoft.com/office/drawing/2014/main" id="{08555824-5E23-46E6-B38E-DD065409884A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567" name="Picture 14">
                <a:extLst>
                  <a:ext uri="{FF2B5EF4-FFF2-40B4-BE49-F238E27FC236}">
                    <a16:creationId xmlns:a16="http://schemas.microsoft.com/office/drawing/2014/main" id="{D04FD972-E0D8-4E77-BA75-92D36B6A36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8" name="Picture 15">
                <a:extLst>
                  <a:ext uri="{FF2B5EF4-FFF2-40B4-BE49-F238E27FC236}">
                    <a16:creationId xmlns:a16="http://schemas.microsoft.com/office/drawing/2014/main" id="{CD1C1C41-2742-4202-AF8E-BEA06F797E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9" name="Picture 16">
                <a:extLst>
                  <a:ext uri="{FF2B5EF4-FFF2-40B4-BE49-F238E27FC236}">
                    <a16:creationId xmlns:a16="http://schemas.microsoft.com/office/drawing/2014/main" id="{0602958D-98FA-4723-A9B4-AC0F96CEF3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0" name="Picture 17">
                <a:extLst>
                  <a:ext uri="{FF2B5EF4-FFF2-40B4-BE49-F238E27FC236}">
                    <a16:creationId xmlns:a16="http://schemas.microsoft.com/office/drawing/2014/main" id="{47763672-204E-47BA-836A-804FFE42F5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1" name="Picture 18">
                <a:extLst>
                  <a:ext uri="{FF2B5EF4-FFF2-40B4-BE49-F238E27FC236}">
                    <a16:creationId xmlns:a16="http://schemas.microsoft.com/office/drawing/2014/main" id="{2A401068-4841-4592-AEE8-F2A61537D4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2" name="Picture 19">
                <a:extLst>
                  <a:ext uri="{FF2B5EF4-FFF2-40B4-BE49-F238E27FC236}">
                    <a16:creationId xmlns:a16="http://schemas.microsoft.com/office/drawing/2014/main" id="{59A3DA96-60A0-47F5-96F7-5823C5DBED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3" name="Picture 20">
                <a:extLst>
                  <a:ext uri="{FF2B5EF4-FFF2-40B4-BE49-F238E27FC236}">
                    <a16:creationId xmlns:a16="http://schemas.microsoft.com/office/drawing/2014/main" id="{2E666779-EF51-424C-8C12-F9984B45D8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4" name="Picture 21">
                <a:extLst>
                  <a:ext uri="{FF2B5EF4-FFF2-40B4-BE49-F238E27FC236}">
                    <a16:creationId xmlns:a16="http://schemas.microsoft.com/office/drawing/2014/main" id="{3816F361-C4C5-4C8C-9E36-0E03C9BAAB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5" name="Picture 22">
                <a:extLst>
                  <a:ext uri="{FF2B5EF4-FFF2-40B4-BE49-F238E27FC236}">
                    <a16:creationId xmlns:a16="http://schemas.microsoft.com/office/drawing/2014/main" id="{E7629E7C-306F-47D8-94AE-14F1BB6AD9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6" name="Picture 23">
                <a:extLst>
                  <a:ext uri="{FF2B5EF4-FFF2-40B4-BE49-F238E27FC236}">
                    <a16:creationId xmlns:a16="http://schemas.microsoft.com/office/drawing/2014/main" id="{1D0CDE24-B041-408D-903A-9C2CB1CB47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56" name="Group 56">
              <a:extLst>
                <a:ext uri="{FF2B5EF4-FFF2-40B4-BE49-F238E27FC236}">
                  <a16:creationId xmlns:a16="http://schemas.microsoft.com/office/drawing/2014/main" id="{552DD8A7-98B0-48D0-A0D0-0384D67B7FC0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557" name="Picture 14">
                <a:extLst>
                  <a:ext uri="{FF2B5EF4-FFF2-40B4-BE49-F238E27FC236}">
                    <a16:creationId xmlns:a16="http://schemas.microsoft.com/office/drawing/2014/main" id="{01ED6E3E-0C3F-48CD-8AF8-1DF417808D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8" name="Picture 15">
                <a:extLst>
                  <a:ext uri="{FF2B5EF4-FFF2-40B4-BE49-F238E27FC236}">
                    <a16:creationId xmlns:a16="http://schemas.microsoft.com/office/drawing/2014/main" id="{5F39F7DA-661E-4A5C-AB74-9E5E17E3E9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9" name="Picture 16">
                <a:extLst>
                  <a:ext uri="{FF2B5EF4-FFF2-40B4-BE49-F238E27FC236}">
                    <a16:creationId xmlns:a16="http://schemas.microsoft.com/office/drawing/2014/main" id="{0F6ADBA6-9FF9-4309-A208-FE854FD1C9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0" name="Picture 17">
                <a:extLst>
                  <a:ext uri="{FF2B5EF4-FFF2-40B4-BE49-F238E27FC236}">
                    <a16:creationId xmlns:a16="http://schemas.microsoft.com/office/drawing/2014/main" id="{F18E0C3D-BD08-4F96-9B2B-902FED309C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1" name="Picture 18">
                <a:extLst>
                  <a:ext uri="{FF2B5EF4-FFF2-40B4-BE49-F238E27FC236}">
                    <a16:creationId xmlns:a16="http://schemas.microsoft.com/office/drawing/2014/main" id="{71DB071F-17CF-49EE-B40D-D8442CEA93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2" name="Picture 19">
                <a:extLst>
                  <a:ext uri="{FF2B5EF4-FFF2-40B4-BE49-F238E27FC236}">
                    <a16:creationId xmlns:a16="http://schemas.microsoft.com/office/drawing/2014/main" id="{B7944DB6-C73B-4E2A-BBCB-4F7915699A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3" name="Picture 20">
                <a:extLst>
                  <a:ext uri="{FF2B5EF4-FFF2-40B4-BE49-F238E27FC236}">
                    <a16:creationId xmlns:a16="http://schemas.microsoft.com/office/drawing/2014/main" id="{1C8456A2-A159-44C5-8C97-270A7D6FC4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4" name="Picture 21">
                <a:extLst>
                  <a:ext uri="{FF2B5EF4-FFF2-40B4-BE49-F238E27FC236}">
                    <a16:creationId xmlns:a16="http://schemas.microsoft.com/office/drawing/2014/main" id="{4DBBE395-D9DE-46C1-9017-68E610C2E6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5" name="Picture 22">
                <a:extLst>
                  <a:ext uri="{FF2B5EF4-FFF2-40B4-BE49-F238E27FC236}">
                    <a16:creationId xmlns:a16="http://schemas.microsoft.com/office/drawing/2014/main" id="{891260D2-9368-43F0-9E24-301527E3FC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6" name="Picture 23">
                <a:extLst>
                  <a:ext uri="{FF2B5EF4-FFF2-40B4-BE49-F238E27FC236}">
                    <a16:creationId xmlns:a16="http://schemas.microsoft.com/office/drawing/2014/main" id="{8B18E03B-FE42-4C00-AAF2-6F013B192C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657" name="Group 656">
            <a:extLst>
              <a:ext uri="{FF2B5EF4-FFF2-40B4-BE49-F238E27FC236}">
                <a16:creationId xmlns:a16="http://schemas.microsoft.com/office/drawing/2014/main" id="{F0714E73-5420-4ECE-8438-5C9671DA7C30}"/>
              </a:ext>
            </a:extLst>
          </p:cNvPr>
          <p:cNvGrpSpPr/>
          <p:nvPr/>
        </p:nvGrpSpPr>
        <p:grpSpPr>
          <a:xfrm>
            <a:off x="2377042" y="5083024"/>
            <a:ext cx="1539560" cy="1515856"/>
            <a:chOff x="4975891" y="1527626"/>
            <a:chExt cx="1539560" cy="1515856"/>
          </a:xfrm>
        </p:grpSpPr>
        <p:grpSp>
          <p:nvGrpSpPr>
            <p:cNvPr id="658" name="Group 56">
              <a:extLst>
                <a:ext uri="{FF2B5EF4-FFF2-40B4-BE49-F238E27FC236}">
                  <a16:creationId xmlns:a16="http://schemas.microsoft.com/office/drawing/2014/main" id="{65C849B8-DCC1-46D2-8BAF-A3DC86E22862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758" name="Picture 14">
                <a:extLst>
                  <a:ext uri="{FF2B5EF4-FFF2-40B4-BE49-F238E27FC236}">
                    <a16:creationId xmlns:a16="http://schemas.microsoft.com/office/drawing/2014/main" id="{9CC23778-1E61-4F88-9B5A-5892C94122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9" name="Picture 15">
                <a:extLst>
                  <a:ext uri="{FF2B5EF4-FFF2-40B4-BE49-F238E27FC236}">
                    <a16:creationId xmlns:a16="http://schemas.microsoft.com/office/drawing/2014/main" id="{CB3481EC-1C5F-4444-A20F-1D31EE6B3F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0" name="Picture 16">
                <a:extLst>
                  <a:ext uri="{FF2B5EF4-FFF2-40B4-BE49-F238E27FC236}">
                    <a16:creationId xmlns:a16="http://schemas.microsoft.com/office/drawing/2014/main" id="{9E71AFDA-C5C4-4D18-8F68-9F77A4A0E3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1" name="Picture 17">
                <a:extLst>
                  <a:ext uri="{FF2B5EF4-FFF2-40B4-BE49-F238E27FC236}">
                    <a16:creationId xmlns:a16="http://schemas.microsoft.com/office/drawing/2014/main" id="{DB38E879-AB11-45B8-AE0F-103C878D46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2" name="Picture 18">
                <a:extLst>
                  <a:ext uri="{FF2B5EF4-FFF2-40B4-BE49-F238E27FC236}">
                    <a16:creationId xmlns:a16="http://schemas.microsoft.com/office/drawing/2014/main" id="{3A7D4649-F2E9-4B03-945C-7166D43254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3" name="Picture 19">
                <a:extLst>
                  <a:ext uri="{FF2B5EF4-FFF2-40B4-BE49-F238E27FC236}">
                    <a16:creationId xmlns:a16="http://schemas.microsoft.com/office/drawing/2014/main" id="{077B777C-53EA-4375-8812-26DDC6502A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4" name="Picture 20">
                <a:extLst>
                  <a:ext uri="{FF2B5EF4-FFF2-40B4-BE49-F238E27FC236}">
                    <a16:creationId xmlns:a16="http://schemas.microsoft.com/office/drawing/2014/main" id="{CF3B876C-DF61-40ED-9789-CFA4541EFD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5" name="Picture 21">
                <a:extLst>
                  <a:ext uri="{FF2B5EF4-FFF2-40B4-BE49-F238E27FC236}">
                    <a16:creationId xmlns:a16="http://schemas.microsoft.com/office/drawing/2014/main" id="{0951768A-3CD7-490E-9C76-85F5E6DC2C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6" name="Picture 22">
                <a:extLst>
                  <a:ext uri="{FF2B5EF4-FFF2-40B4-BE49-F238E27FC236}">
                    <a16:creationId xmlns:a16="http://schemas.microsoft.com/office/drawing/2014/main" id="{E999B7A6-1897-43C1-B433-19FEFAEE67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7" name="Picture 23">
                <a:extLst>
                  <a:ext uri="{FF2B5EF4-FFF2-40B4-BE49-F238E27FC236}">
                    <a16:creationId xmlns:a16="http://schemas.microsoft.com/office/drawing/2014/main" id="{93BC4522-36BC-497A-B846-09C4B6B6CB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9" name="Group 56">
              <a:extLst>
                <a:ext uri="{FF2B5EF4-FFF2-40B4-BE49-F238E27FC236}">
                  <a16:creationId xmlns:a16="http://schemas.microsoft.com/office/drawing/2014/main" id="{E0D7BF73-874B-4FAC-8428-8FB8FBA46801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748" name="Picture 14">
                <a:extLst>
                  <a:ext uri="{FF2B5EF4-FFF2-40B4-BE49-F238E27FC236}">
                    <a16:creationId xmlns:a16="http://schemas.microsoft.com/office/drawing/2014/main" id="{6678B813-15C6-4E45-9A57-560AB0A757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9" name="Picture 15">
                <a:extLst>
                  <a:ext uri="{FF2B5EF4-FFF2-40B4-BE49-F238E27FC236}">
                    <a16:creationId xmlns:a16="http://schemas.microsoft.com/office/drawing/2014/main" id="{960A8164-3022-4349-81E8-5FF2D67D78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0" name="Picture 16">
                <a:extLst>
                  <a:ext uri="{FF2B5EF4-FFF2-40B4-BE49-F238E27FC236}">
                    <a16:creationId xmlns:a16="http://schemas.microsoft.com/office/drawing/2014/main" id="{C759BC1F-7E8D-4892-9C5A-B8A861528F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1" name="Picture 17">
                <a:extLst>
                  <a:ext uri="{FF2B5EF4-FFF2-40B4-BE49-F238E27FC236}">
                    <a16:creationId xmlns:a16="http://schemas.microsoft.com/office/drawing/2014/main" id="{B595920C-5C5C-462F-8D04-E2F59FF255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2" name="Picture 18">
                <a:extLst>
                  <a:ext uri="{FF2B5EF4-FFF2-40B4-BE49-F238E27FC236}">
                    <a16:creationId xmlns:a16="http://schemas.microsoft.com/office/drawing/2014/main" id="{F8CB949E-0B45-4A67-B6DF-EE5019C806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3" name="Picture 19">
                <a:extLst>
                  <a:ext uri="{FF2B5EF4-FFF2-40B4-BE49-F238E27FC236}">
                    <a16:creationId xmlns:a16="http://schemas.microsoft.com/office/drawing/2014/main" id="{1C8ADD9E-47E1-4A05-8923-5F34318528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4" name="Picture 20">
                <a:extLst>
                  <a:ext uri="{FF2B5EF4-FFF2-40B4-BE49-F238E27FC236}">
                    <a16:creationId xmlns:a16="http://schemas.microsoft.com/office/drawing/2014/main" id="{ABDDF0F1-B690-4F76-96F6-2D9B0EFF19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5" name="Picture 21">
                <a:extLst>
                  <a:ext uri="{FF2B5EF4-FFF2-40B4-BE49-F238E27FC236}">
                    <a16:creationId xmlns:a16="http://schemas.microsoft.com/office/drawing/2014/main" id="{39C9951D-30C9-4943-A74B-C6762BEC6D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6" name="Picture 22">
                <a:extLst>
                  <a:ext uri="{FF2B5EF4-FFF2-40B4-BE49-F238E27FC236}">
                    <a16:creationId xmlns:a16="http://schemas.microsoft.com/office/drawing/2014/main" id="{44E086B2-6613-4140-B98E-71BF3B00F5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7" name="Picture 23">
                <a:extLst>
                  <a:ext uri="{FF2B5EF4-FFF2-40B4-BE49-F238E27FC236}">
                    <a16:creationId xmlns:a16="http://schemas.microsoft.com/office/drawing/2014/main" id="{7387B676-20AB-4EE8-B14F-54821D1E7F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60" name="Group 56">
              <a:extLst>
                <a:ext uri="{FF2B5EF4-FFF2-40B4-BE49-F238E27FC236}">
                  <a16:creationId xmlns:a16="http://schemas.microsoft.com/office/drawing/2014/main" id="{58DB1AC4-E952-4DC1-98D6-004020FE33AB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738" name="Picture 14">
                <a:extLst>
                  <a:ext uri="{FF2B5EF4-FFF2-40B4-BE49-F238E27FC236}">
                    <a16:creationId xmlns:a16="http://schemas.microsoft.com/office/drawing/2014/main" id="{90B9610B-D5CD-4E60-83F2-9F5A46F927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9" name="Picture 15">
                <a:extLst>
                  <a:ext uri="{FF2B5EF4-FFF2-40B4-BE49-F238E27FC236}">
                    <a16:creationId xmlns:a16="http://schemas.microsoft.com/office/drawing/2014/main" id="{7E6E2C9F-555F-4CC7-9668-A3305C0D73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0" name="Picture 16">
                <a:extLst>
                  <a:ext uri="{FF2B5EF4-FFF2-40B4-BE49-F238E27FC236}">
                    <a16:creationId xmlns:a16="http://schemas.microsoft.com/office/drawing/2014/main" id="{08887596-58D1-4664-B7B3-9BB596A898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1" name="Picture 17">
                <a:extLst>
                  <a:ext uri="{FF2B5EF4-FFF2-40B4-BE49-F238E27FC236}">
                    <a16:creationId xmlns:a16="http://schemas.microsoft.com/office/drawing/2014/main" id="{42BA83FE-C50E-47DD-B41C-D5CBD0BB82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2" name="Picture 18">
                <a:extLst>
                  <a:ext uri="{FF2B5EF4-FFF2-40B4-BE49-F238E27FC236}">
                    <a16:creationId xmlns:a16="http://schemas.microsoft.com/office/drawing/2014/main" id="{A85301CC-81C8-46DE-B182-670F3BA353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3" name="Picture 19">
                <a:extLst>
                  <a:ext uri="{FF2B5EF4-FFF2-40B4-BE49-F238E27FC236}">
                    <a16:creationId xmlns:a16="http://schemas.microsoft.com/office/drawing/2014/main" id="{6EA4C66D-BB88-446C-9C95-6CCF1659C4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4" name="Picture 20">
                <a:extLst>
                  <a:ext uri="{FF2B5EF4-FFF2-40B4-BE49-F238E27FC236}">
                    <a16:creationId xmlns:a16="http://schemas.microsoft.com/office/drawing/2014/main" id="{F52A2DC8-6A15-4108-9F03-F749E3C513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5" name="Picture 21">
                <a:extLst>
                  <a:ext uri="{FF2B5EF4-FFF2-40B4-BE49-F238E27FC236}">
                    <a16:creationId xmlns:a16="http://schemas.microsoft.com/office/drawing/2014/main" id="{E7A86550-653E-42C5-A711-4A7C97DCBD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6" name="Picture 22">
                <a:extLst>
                  <a:ext uri="{FF2B5EF4-FFF2-40B4-BE49-F238E27FC236}">
                    <a16:creationId xmlns:a16="http://schemas.microsoft.com/office/drawing/2014/main" id="{2BB40EC7-0536-45E5-ADCA-BDBDFA7E0C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7" name="Picture 23">
                <a:extLst>
                  <a:ext uri="{FF2B5EF4-FFF2-40B4-BE49-F238E27FC236}">
                    <a16:creationId xmlns:a16="http://schemas.microsoft.com/office/drawing/2014/main" id="{017BA2B8-BF04-4CB7-BAE2-EA7A52B5D3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61" name="Group 56">
              <a:extLst>
                <a:ext uri="{FF2B5EF4-FFF2-40B4-BE49-F238E27FC236}">
                  <a16:creationId xmlns:a16="http://schemas.microsoft.com/office/drawing/2014/main" id="{775548C5-6C1A-4A8D-97FA-842C13D39FE5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728" name="Picture 14">
                <a:extLst>
                  <a:ext uri="{FF2B5EF4-FFF2-40B4-BE49-F238E27FC236}">
                    <a16:creationId xmlns:a16="http://schemas.microsoft.com/office/drawing/2014/main" id="{5EEB7075-A3A0-42A8-881F-0E78E0BDF0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9" name="Picture 15">
                <a:extLst>
                  <a:ext uri="{FF2B5EF4-FFF2-40B4-BE49-F238E27FC236}">
                    <a16:creationId xmlns:a16="http://schemas.microsoft.com/office/drawing/2014/main" id="{7E862A04-8C56-4D8E-BCBB-A9D060F759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0" name="Picture 16">
                <a:extLst>
                  <a:ext uri="{FF2B5EF4-FFF2-40B4-BE49-F238E27FC236}">
                    <a16:creationId xmlns:a16="http://schemas.microsoft.com/office/drawing/2014/main" id="{0252CC01-5365-4665-A6D3-4A05372EA8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1" name="Picture 17">
                <a:extLst>
                  <a:ext uri="{FF2B5EF4-FFF2-40B4-BE49-F238E27FC236}">
                    <a16:creationId xmlns:a16="http://schemas.microsoft.com/office/drawing/2014/main" id="{A76F91B5-D94B-4F12-9BE8-42EF10302E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2" name="Picture 18">
                <a:extLst>
                  <a:ext uri="{FF2B5EF4-FFF2-40B4-BE49-F238E27FC236}">
                    <a16:creationId xmlns:a16="http://schemas.microsoft.com/office/drawing/2014/main" id="{F4046728-9629-4991-8F3B-4D26EECA5C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3" name="Picture 19">
                <a:extLst>
                  <a:ext uri="{FF2B5EF4-FFF2-40B4-BE49-F238E27FC236}">
                    <a16:creationId xmlns:a16="http://schemas.microsoft.com/office/drawing/2014/main" id="{90D45E9B-D0BD-4B73-A591-6877072525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4" name="Picture 20">
                <a:extLst>
                  <a:ext uri="{FF2B5EF4-FFF2-40B4-BE49-F238E27FC236}">
                    <a16:creationId xmlns:a16="http://schemas.microsoft.com/office/drawing/2014/main" id="{41A579FF-6880-447A-AB0B-F1A31FCB49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5" name="Picture 21">
                <a:extLst>
                  <a:ext uri="{FF2B5EF4-FFF2-40B4-BE49-F238E27FC236}">
                    <a16:creationId xmlns:a16="http://schemas.microsoft.com/office/drawing/2014/main" id="{97828706-79C7-431C-855A-4AA16EEDDC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6" name="Picture 22">
                <a:extLst>
                  <a:ext uri="{FF2B5EF4-FFF2-40B4-BE49-F238E27FC236}">
                    <a16:creationId xmlns:a16="http://schemas.microsoft.com/office/drawing/2014/main" id="{F66F524E-1ED7-41F0-A3C0-14AA2A2520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7" name="Picture 23">
                <a:extLst>
                  <a:ext uri="{FF2B5EF4-FFF2-40B4-BE49-F238E27FC236}">
                    <a16:creationId xmlns:a16="http://schemas.microsoft.com/office/drawing/2014/main" id="{F18BEF21-73DD-40C3-8374-2C5097918A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62" name="Group 56">
              <a:extLst>
                <a:ext uri="{FF2B5EF4-FFF2-40B4-BE49-F238E27FC236}">
                  <a16:creationId xmlns:a16="http://schemas.microsoft.com/office/drawing/2014/main" id="{2EB03FF4-3186-40E3-A36D-6E32F707D9DB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718" name="Picture 14">
                <a:extLst>
                  <a:ext uri="{FF2B5EF4-FFF2-40B4-BE49-F238E27FC236}">
                    <a16:creationId xmlns:a16="http://schemas.microsoft.com/office/drawing/2014/main" id="{633F0410-CFED-4363-BD20-4EDD42FF0B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9" name="Picture 15">
                <a:extLst>
                  <a:ext uri="{FF2B5EF4-FFF2-40B4-BE49-F238E27FC236}">
                    <a16:creationId xmlns:a16="http://schemas.microsoft.com/office/drawing/2014/main" id="{7CC93153-2EBD-4014-84BF-ED6A0A7895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0" name="Picture 16">
                <a:extLst>
                  <a:ext uri="{FF2B5EF4-FFF2-40B4-BE49-F238E27FC236}">
                    <a16:creationId xmlns:a16="http://schemas.microsoft.com/office/drawing/2014/main" id="{F1C89720-C8D7-4953-AE63-7F23C75B59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1" name="Picture 17">
                <a:extLst>
                  <a:ext uri="{FF2B5EF4-FFF2-40B4-BE49-F238E27FC236}">
                    <a16:creationId xmlns:a16="http://schemas.microsoft.com/office/drawing/2014/main" id="{1B3120D7-A8C2-4CBC-90BB-E05C2F88BA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2" name="Picture 18">
                <a:extLst>
                  <a:ext uri="{FF2B5EF4-FFF2-40B4-BE49-F238E27FC236}">
                    <a16:creationId xmlns:a16="http://schemas.microsoft.com/office/drawing/2014/main" id="{A6B087DA-4471-4F76-8AAA-148DAB3E55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3" name="Picture 19">
                <a:extLst>
                  <a:ext uri="{FF2B5EF4-FFF2-40B4-BE49-F238E27FC236}">
                    <a16:creationId xmlns:a16="http://schemas.microsoft.com/office/drawing/2014/main" id="{F8FEA2F1-E98E-4540-9C9A-95DC51A76F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4" name="Picture 20">
                <a:extLst>
                  <a:ext uri="{FF2B5EF4-FFF2-40B4-BE49-F238E27FC236}">
                    <a16:creationId xmlns:a16="http://schemas.microsoft.com/office/drawing/2014/main" id="{F500EDF0-5755-4645-AFDD-CFDF90A62D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5" name="Picture 21">
                <a:extLst>
                  <a:ext uri="{FF2B5EF4-FFF2-40B4-BE49-F238E27FC236}">
                    <a16:creationId xmlns:a16="http://schemas.microsoft.com/office/drawing/2014/main" id="{EB467CF7-7295-4102-BD58-5CB558A54C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6" name="Picture 22">
                <a:extLst>
                  <a:ext uri="{FF2B5EF4-FFF2-40B4-BE49-F238E27FC236}">
                    <a16:creationId xmlns:a16="http://schemas.microsoft.com/office/drawing/2014/main" id="{8B7323C6-3428-4253-9AE6-5670B1DA37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7" name="Picture 23">
                <a:extLst>
                  <a:ext uri="{FF2B5EF4-FFF2-40B4-BE49-F238E27FC236}">
                    <a16:creationId xmlns:a16="http://schemas.microsoft.com/office/drawing/2014/main" id="{1EF2B9A0-C099-4790-B4EF-27443156DD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63" name="Group 56">
              <a:extLst>
                <a:ext uri="{FF2B5EF4-FFF2-40B4-BE49-F238E27FC236}">
                  <a16:creationId xmlns:a16="http://schemas.microsoft.com/office/drawing/2014/main" id="{FDEC5A12-BDE8-49E1-B082-0EC14E746024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708" name="Picture 14">
                <a:extLst>
                  <a:ext uri="{FF2B5EF4-FFF2-40B4-BE49-F238E27FC236}">
                    <a16:creationId xmlns:a16="http://schemas.microsoft.com/office/drawing/2014/main" id="{DD7208A4-D70E-4054-81B3-70566237CB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9" name="Picture 15">
                <a:extLst>
                  <a:ext uri="{FF2B5EF4-FFF2-40B4-BE49-F238E27FC236}">
                    <a16:creationId xmlns:a16="http://schemas.microsoft.com/office/drawing/2014/main" id="{5E02D3D5-4F9B-44A4-9610-ACCA2DA531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0" name="Picture 16">
                <a:extLst>
                  <a:ext uri="{FF2B5EF4-FFF2-40B4-BE49-F238E27FC236}">
                    <a16:creationId xmlns:a16="http://schemas.microsoft.com/office/drawing/2014/main" id="{6A883BE2-8176-4534-A9E5-BD889E97F4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1" name="Picture 17">
                <a:extLst>
                  <a:ext uri="{FF2B5EF4-FFF2-40B4-BE49-F238E27FC236}">
                    <a16:creationId xmlns:a16="http://schemas.microsoft.com/office/drawing/2014/main" id="{0DA3C8FD-80DA-4281-8F8F-06E0FDE65B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2" name="Picture 18">
                <a:extLst>
                  <a:ext uri="{FF2B5EF4-FFF2-40B4-BE49-F238E27FC236}">
                    <a16:creationId xmlns:a16="http://schemas.microsoft.com/office/drawing/2014/main" id="{E7840E5E-D858-4E32-92D3-7CA165CED1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3" name="Picture 19">
                <a:extLst>
                  <a:ext uri="{FF2B5EF4-FFF2-40B4-BE49-F238E27FC236}">
                    <a16:creationId xmlns:a16="http://schemas.microsoft.com/office/drawing/2014/main" id="{BF2F822E-C70B-4606-9CA5-8A926DE39C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4" name="Picture 20">
                <a:extLst>
                  <a:ext uri="{FF2B5EF4-FFF2-40B4-BE49-F238E27FC236}">
                    <a16:creationId xmlns:a16="http://schemas.microsoft.com/office/drawing/2014/main" id="{AE009051-8812-49E1-BC23-CB3421E9D8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5" name="Picture 21">
                <a:extLst>
                  <a:ext uri="{FF2B5EF4-FFF2-40B4-BE49-F238E27FC236}">
                    <a16:creationId xmlns:a16="http://schemas.microsoft.com/office/drawing/2014/main" id="{5E613959-0B92-4973-8BC9-2A38F39382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6" name="Picture 22">
                <a:extLst>
                  <a:ext uri="{FF2B5EF4-FFF2-40B4-BE49-F238E27FC236}">
                    <a16:creationId xmlns:a16="http://schemas.microsoft.com/office/drawing/2014/main" id="{0998BEB5-A7F7-453A-B451-B148E60FE0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7" name="Picture 23">
                <a:extLst>
                  <a:ext uri="{FF2B5EF4-FFF2-40B4-BE49-F238E27FC236}">
                    <a16:creationId xmlns:a16="http://schemas.microsoft.com/office/drawing/2014/main" id="{8CCCB97D-0F0F-40E3-907F-960BDB20D9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64" name="Group 56">
              <a:extLst>
                <a:ext uri="{FF2B5EF4-FFF2-40B4-BE49-F238E27FC236}">
                  <a16:creationId xmlns:a16="http://schemas.microsoft.com/office/drawing/2014/main" id="{AB43CCB9-F0ED-4545-9830-BFA9531824AC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698" name="Picture 14">
                <a:extLst>
                  <a:ext uri="{FF2B5EF4-FFF2-40B4-BE49-F238E27FC236}">
                    <a16:creationId xmlns:a16="http://schemas.microsoft.com/office/drawing/2014/main" id="{F0E18980-27D6-45D9-84B1-FD546FC4D9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9" name="Picture 15">
                <a:extLst>
                  <a:ext uri="{FF2B5EF4-FFF2-40B4-BE49-F238E27FC236}">
                    <a16:creationId xmlns:a16="http://schemas.microsoft.com/office/drawing/2014/main" id="{628DD860-0BA4-4A68-82AD-5BBE421EF1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0" name="Picture 16">
                <a:extLst>
                  <a:ext uri="{FF2B5EF4-FFF2-40B4-BE49-F238E27FC236}">
                    <a16:creationId xmlns:a16="http://schemas.microsoft.com/office/drawing/2014/main" id="{F5543A06-F1C7-4639-ACFB-A07156BC7C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1" name="Picture 17">
                <a:extLst>
                  <a:ext uri="{FF2B5EF4-FFF2-40B4-BE49-F238E27FC236}">
                    <a16:creationId xmlns:a16="http://schemas.microsoft.com/office/drawing/2014/main" id="{3B83718B-2E32-4F3B-BF50-9801E44856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2" name="Picture 18">
                <a:extLst>
                  <a:ext uri="{FF2B5EF4-FFF2-40B4-BE49-F238E27FC236}">
                    <a16:creationId xmlns:a16="http://schemas.microsoft.com/office/drawing/2014/main" id="{DB00399B-CE16-444F-8C6D-B4B50E65F0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3" name="Picture 19">
                <a:extLst>
                  <a:ext uri="{FF2B5EF4-FFF2-40B4-BE49-F238E27FC236}">
                    <a16:creationId xmlns:a16="http://schemas.microsoft.com/office/drawing/2014/main" id="{E1334BF7-3E9A-492B-8D49-6024F11011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4" name="Picture 20">
                <a:extLst>
                  <a:ext uri="{FF2B5EF4-FFF2-40B4-BE49-F238E27FC236}">
                    <a16:creationId xmlns:a16="http://schemas.microsoft.com/office/drawing/2014/main" id="{41CA1E8D-D2C3-410E-9F0B-D67EBD79A7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5" name="Picture 21">
                <a:extLst>
                  <a:ext uri="{FF2B5EF4-FFF2-40B4-BE49-F238E27FC236}">
                    <a16:creationId xmlns:a16="http://schemas.microsoft.com/office/drawing/2014/main" id="{2174EA85-F367-4149-A50C-01FB82C728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6" name="Picture 22">
                <a:extLst>
                  <a:ext uri="{FF2B5EF4-FFF2-40B4-BE49-F238E27FC236}">
                    <a16:creationId xmlns:a16="http://schemas.microsoft.com/office/drawing/2014/main" id="{39D0D148-BFD9-4408-8F53-F451508855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7" name="Picture 23">
                <a:extLst>
                  <a:ext uri="{FF2B5EF4-FFF2-40B4-BE49-F238E27FC236}">
                    <a16:creationId xmlns:a16="http://schemas.microsoft.com/office/drawing/2014/main" id="{EA97CDA5-F99B-4670-9ABB-0F5607ED76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65" name="Group 56">
              <a:extLst>
                <a:ext uri="{FF2B5EF4-FFF2-40B4-BE49-F238E27FC236}">
                  <a16:creationId xmlns:a16="http://schemas.microsoft.com/office/drawing/2014/main" id="{91FA2933-423D-4C29-A186-02969FA35EAE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688" name="Picture 14">
                <a:extLst>
                  <a:ext uri="{FF2B5EF4-FFF2-40B4-BE49-F238E27FC236}">
                    <a16:creationId xmlns:a16="http://schemas.microsoft.com/office/drawing/2014/main" id="{C064C36A-1FD8-4F22-A310-F809D3AD25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9" name="Picture 15">
                <a:extLst>
                  <a:ext uri="{FF2B5EF4-FFF2-40B4-BE49-F238E27FC236}">
                    <a16:creationId xmlns:a16="http://schemas.microsoft.com/office/drawing/2014/main" id="{309FFC95-D29D-4E24-8EDE-4613D01F9F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0" name="Picture 16">
                <a:extLst>
                  <a:ext uri="{FF2B5EF4-FFF2-40B4-BE49-F238E27FC236}">
                    <a16:creationId xmlns:a16="http://schemas.microsoft.com/office/drawing/2014/main" id="{077A1942-9EA5-4A93-8CD9-8762816AE0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1" name="Picture 17">
                <a:extLst>
                  <a:ext uri="{FF2B5EF4-FFF2-40B4-BE49-F238E27FC236}">
                    <a16:creationId xmlns:a16="http://schemas.microsoft.com/office/drawing/2014/main" id="{92B5E09E-3B86-47E3-A33F-E8A30874DF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2" name="Picture 18">
                <a:extLst>
                  <a:ext uri="{FF2B5EF4-FFF2-40B4-BE49-F238E27FC236}">
                    <a16:creationId xmlns:a16="http://schemas.microsoft.com/office/drawing/2014/main" id="{19962E2B-25C4-44AA-8120-8023160412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3" name="Picture 19">
                <a:extLst>
                  <a:ext uri="{FF2B5EF4-FFF2-40B4-BE49-F238E27FC236}">
                    <a16:creationId xmlns:a16="http://schemas.microsoft.com/office/drawing/2014/main" id="{0110525C-8712-44EE-B307-7AC87D9EC5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4" name="Picture 20">
                <a:extLst>
                  <a:ext uri="{FF2B5EF4-FFF2-40B4-BE49-F238E27FC236}">
                    <a16:creationId xmlns:a16="http://schemas.microsoft.com/office/drawing/2014/main" id="{B419E8A6-CFC9-4963-9E32-EABC513825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5" name="Picture 21">
                <a:extLst>
                  <a:ext uri="{FF2B5EF4-FFF2-40B4-BE49-F238E27FC236}">
                    <a16:creationId xmlns:a16="http://schemas.microsoft.com/office/drawing/2014/main" id="{C0849F09-15C6-446E-ABE5-7A779C7C12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6" name="Picture 22">
                <a:extLst>
                  <a:ext uri="{FF2B5EF4-FFF2-40B4-BE49-F238E27FC236}">
                    <a16:creationId xmlns:a16="http://schemas.microsoft.com/office/drawing/2014/main" id="{B214DE4B-D01E-4F3F-8C98-804FE55632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7" name="Picture 23">
                <a:extLst>
                  <a:ext uri="{FF2B5EF4-FFF2-40B4-BE49-F238E27FC236}">
                    <a16:creationId xmlns:a16="http://schemas.microsoft.com/office/drawing/2014/main" id="{8F397F62-5477-4B89-9988-780834A3CF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66" name="Group 56">
              <a:extLst>
                <a:ext uri="{FF2B5EF4-FFF2-40B4-BE49-F238E27FC236}">
                  <a16:creationId xmlns:a16="http://schemas.microsoft.com/office/drawing/2014/main" id="{2A80777F-6148-433B-B642-0F15D42FAEAF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678" name="Picture 14">
                <a:extLst>
                  <a:ext uri="{FF2B5EF4-FFF2-40B4-BE49-F238E27FC236}">
                    <a16:creationId xmlns:a16="http://schemas.microsoft.com/office/drawing/2014/main" id="{2DDF6300-93E2-4144-AABB-6715BFF660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9" name="Picture 15">
                <a:extLst>
                  <a:ext uri="{FF2B5EF4-FFF2-40B4-BE49-F238E27FC236}">
                    <a16:creationId xmlns:a16="http://schemas.microsoft.com/office/drawing/2014/main" id="{6CFACD21-A948-43AE-95A6-D18768167E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0" name="Picture 16">
                <a:extLst>
                  <a:ext uri="{FF2B5EF4-FFF2-40B4-BE49-F238E27FC236}">
                    <a16:creationId xmlns:a16="http://schemas.microsoft.com/office/drawing/2014/main" id="{853683D7-DE76-40C9-AFA8-BBCEB71139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1" name="Picture 17">
                <a:extLst>
                  <a:ext uri="{FF2B5EF4-FFF2-40B4-BE49-F238E27FC236}">
                    <a16:creationId xmlns:a16="http://schemas.microsoft.com/office/drawing/2014/main" id="{BCA69950-6DDD-4D0B-AD2E-9C1056A89C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2" name="Picture 18">
                <a:extLst>
                  <a:ext uri="{FF2B5EF4-FFF2-40B4-BE49-F238E27FC236}">
                    <a16:creationId xmlns:a16="http://schemas.microsoft.com/office/drawing/2014/main" id="{92D0FFE7-5203-4353-9D36-BFCB488E68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3" name="Picture 19">
                <a:extLst>
                  <a:ext uri="{FF2B5EF4-FFF2-40B4-BE49-F238E27FC236}">
                    <a16:creationId xmlns:a16="http://schemas.microsoft.com/office/drawing/2014/main" id="{C07D896B-1F88-4546-8591-83979B8BA7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4" name="Picture 20">
                <a:extLst>
                  <a:ext uri="{FF2B5EF4-FFF2-40B4-BE49-F238E27FC236}">
                    <a16:creationId xmlns:a16="http://schemas.microsoft.com/office/drawing/2014/main" id="{ED9472F5-872C-4B26-A41F-6FE6060C6A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5" name="Picture 21">
                <a:extLst>
                  <a:ext uri="{FF2B5EF4-FFF2-40B4-BE49-F238E27FC236}">
                    <a16:creationId xmlns:a16="http://schemas.microsoft.com/office/drawing/2014/main" id="{39A5EFBE-14CE-4796-BF5E-925835786E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6" name="Picture 22">
                <a:extLst>
                  <a:ext uri="{FF2B5EF4-FFF2-40B4-BE49-F238E27FC236}">
                    <a16:creationId xmlns:a16="http://schemas.microsoft.com/office/drawing/2014/main" id="{F1022501-CA79-4E2B-86DF-8293A601E3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7" name="Picture 23">
                <a:extLst>
                  <a:ext uri="{FF2B5EF4-FFF2-40B4-BE49-F238E27FC236}">
                    <a16:creationId xmlns:a16="http://schemas.microsoft.com/office/drawing/2014/main" id="{95B9E700-6AAA-4A3C-9F60-2F72451385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67" name="Group 56">
              <a:extLst>
                <a:ext uri="{FF2B5EF4-FFF2-40B4-BE49-F238E27FC236}">
                  <a16:creationId xmlns:a16="http://schemas.microsoft.com/office/drawing/2014/main" id="{8DB833CF-DB2D-4570-88C2-A3F524058FA0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668" name="Picture 14">
                <a:extLst>
                  <a:ext uri="{FF2B5EF4-FFF2-40B4-BE49-F238E27FC236}">
                    <a16:creationId xmlns:a16="http://schemas.microsoft.com/office/drawing/2014/main" id="{A7A2956A-4948-4EE1-894A-C9C76192EE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9" name="Picture 15">
                <a:extLst>
                  <a:ext uri="{FF2B5EF4-FFF2-40B4-BE49-F238E27FC236}">
                    <a16:creationId xmlns:a16="http://schemas.microsoft.com/office/drawing/2014/main" id="{512EF679-16EB-48E4-A0D7-A5F6145F0D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0" name="Picture 16">
                <a:extLst>
                  <a:ext uri="{FF2B5EF4-FFF2-40B4-BE49-F238E27FC236}">
                    <a16:creationId xmlns:a16="http://schemas.microsoft.com/office/drawing/2014/main" id="{C25D902A-4B33-42AA-A35E-D13BC169E8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1" name="Picture 17">
                <a:extLst>
                  <a:ext uri="{FF2B5EF4-FFF2-40B4-BE49-F238E27FC236}">
                    <a16:creationId xmlns:a16="http://schemas.microsoft.com/office/drawing/2014/main" id="{9BD4EED8-48E6-446A-9747-E9EACB15EC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2" name="Picture 18">
                <a:extLst>
                  <a:ext uri="{FF2B5EF4-FFF2-40B4-BE49-F238E27FC236}">
                    <a16:creationId xmlns:a16="http://schemas.microsoft.com/office/drawing/2014/main" id="{4A424834-D91B-4938-A37D-80C8DA167C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3" name="Picture 19">
                <a:extLst>
                  <a:ext uri="{FF2B5EF4-FFF2-40B4-BE49-F238E27FC236}">
                    <a16:creationId xmlns:a16="http://schemas.microsoft.com/office/drawing/2014/main" id="{48CB669D-058B-4D98-B662-F3043A1F1D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4" name="Picture 20">
                <a:extLst>
                  <a:ext uri="{FF2B5EF4-FFF2-40B4-BE49-F238E27FC236}">
                    <a16:creationId xmlns:a16="http://schemas.microsoft.com/office/drawing/2014/main" id="{FA120EE5-1E71-41BB-A601-714D402388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5" name="Picture 21">
                <a:extLst>
                  <a:ext uri="{FF2B5EF4-FFF2-40B4-BE49-F238E27FC236}">
                    <a16:creationId xmlns:a16="http://schemas.microsoft.com/office/drawing/2014/main" id="{AAE77B1D-43C6-49D1-AB26-88DF6D7339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6" name="Picture 22">
                <a:extLst>
                  <a:ext uri="{FF2B5EF4-FFF2-40B4-BE49-F238E27FC236}">
                    <a16:creationId xmlns:a16="http://schemas.microsoft.com/office/drawing/2014/main" id="{27206ADC-9D15-4A0A-B99B-09805E86A6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7" name="Picture 23">
                <a:extLst>
                  <a:ext uri="{FF2B5EF4-FFF2-40B4-BE49-F238E27FC236}">
                    <a16:creationId xmlns:a16="http://schemas.microsoft.com/office/drawing/2014/main" id="{F4C5750D-D8CC-4F37-8270-7785EC6779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768" name="Group 767">
            <a:extLst>
              <a:ext uri="{FF2B5EF4-FFF2-40B4-BE49-F238E27FC236}">
                <a16:creationId xmlns:a16="http://schemas.microsoft.com/office/drawing/2014/main" id="{9201FEC4-7648-4542-BC4A-DF373DB19393}"/>
              </a:ext>
            </a:extLst>
          </p:cNvPr>
          <p:cNvGrpSpPr/>
          <p:nvPr/>
        </p:nvGrpSpPr>
        <p:grpSpPr>
          <a:xfrm>
            <a:off x="4162892" y="1515985"/>
            <a:ext cx="1539560" cy="1515856"/>
            <a:chOff x="4975891" y="1527626"/>
            <a:chExt cx="1539560" cy="1515856"/>
          </a:xfrm>
        </p:grpSpPr>
        <p:grpSp>
          <p:nvGrpSpPr>
            <p:cNvPr id="769" name="Group 56">
              <a:extLst>
                <a:ext uri="{FF2B5EF4-FFF2-40B4-BE49-F238E27FC236}">
                  <a16:creationId xmlns:a16="http://schemas.microsoft.com/office/drawing/2014/main" id="{733DF417-6F31-4411-BF47-1C5D9229FEDA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869" name="Picture 14">
                <a:extLst>
                  <a:ext uri="{FF2B5EF4-FFF2-40B4-BE49-F238E27FC236}">
                    <a16:creationId xmlns:a16="http://schemas.microsoft.com/office/drawing/2014/main" id="{8008BFA7-597F-4EEF-BD29-7BA17B9A5A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0" name="Picture 15">
                <a:extLst>
                  <a:ext uri="{FF2B5EF4-FFF2-40B4-BE49-F238E27FC236}">
                    <a16:creationId xmlns:a16="http://schemas.microsoft.com/office/drawing/2014/main" id="{9FE50EDF-3D0A-48C2-BD43-4B4A34860A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1" name="Picture 16">
                <a:extLst>
                  <a:ext uri="{FF2B5EF4-FFF2-40B4-BE49-F238E27FC236}">
                    <a16:creationId xmlns:a16="http://schemas.microsoft.com/office/drawing/2014/main" id="{431B15EE-7A56-4A99-BB28-7395ECA8BF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2" name="Picture 17">
                <a:extLst>
                  <a:ext uri="{FF2B5EF4-FFF2-40B4-BE49-F238E27FC236}">
                    <a16:creationId xmlns:a16="http://schemas.microsoft.com/office/drawing/2014/main" id="{0C89C9FE-0EB0-48E5-950C-5A22781ED3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3" name="Picture 18">
                <a:extLst>
                  <a:ext uri="{FF2B5EF4-FFF2-40B4-BE49-F238E27FC236}">
                    <a16:creationId xmlns:a16="http://schemas.microsoft.com/office/drawing/2014/main" id="{6F10511E-66C2-437C-AD09-AA996D5022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4" name="Picture 19">
                <a:extLst>
                  <a:ext uri="{FF2B5EF4-FFF2-40B4-BE49-F238E27FC236}">
                    <a16:creationId xmlns:a16="http://schemas.microsoft.com/office/drawing/2014/main" id="{B8C6A9A4-7111-4C42-9582-3807EEB6A5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5" name="Picture 20">
                <a:extLst>
                  <a:ext uri="{FF2B5EF4-FFF2-40B4-BE49-F238E27FC236}">
                    <a16:creationId xmlns:a16="http://schemas.microsoft.com/office/drawing/2014/main" id="{C33C1FAE-BFBD-4AA6-99BD-AF70ADF957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6" name="Picture 21">
                <a:extLst>
                  <a:ext uri="{FF2B5EF4-FFF2-40B4-BE49-F238E27FC236}">
                    <a16:creationId xmlns:a16="http://schemas.microsoft.com/office/drawing/2014/main" id="{03344EAB-D5E3-4256-8D96-6078E7A3FE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7" name="Picture 22">
                <a:extLst>
                  <a:ext uri="{FF2B5EF4-FFF2-40B4-BE49-F238E27FC236}">
                    <a16:creationId xmlns:a16="http://schemas.microsoft.com/office/drawing/2014/main" id="{24862B9D-0659-445D-BF0C-D9151C665D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8" name="Picture 23">
                <a:extLst>
                  <a:ext uri="{FF2B5EF4-FFF2-40B4-BE49-F238E27FC236}">
                    <a16:creationId xmlns:a16="http://schemas.microsoft.com/office/drawing/2014/main" id="{E42B2C77-9F90-415D-86C1-8FA7F72B8E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70" name="Group 56">
              <a:extLst>
                <a:ext uri="{FF2B5EF4-FFF2-40B4-BE49-F238E27FC236}">
                  <a16:creationId xmlns:a16="http://schemas.microsoft.com/office/drawing/2014/main" id="{BB0D7BB6-5A89-43B0-8B55-8062A850E049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859" name="Picture 14">
                <a:extLst>
                  <a:ext uri="{FF2B5EF4-FFF2-40B4-BE49-F238E27FC236}">
                    <a16:creationId xmlns:a16="http://schemas.microsoft.com/office/drawing/2014/main" id="{0EF5D03A-7FA8-4B72-B23C-D78222756E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0" name="Picture 15">
                <a:extLst>
                  <a:ext uri="{FF2B5EF4-FFF2-40B4-BE49-F238E27FC236}">
                    <a16:creationId xmlns:a16="http://schemas.microsoft.com/office/drawing/2014/main" id="{A02A8EF6-2A5F-4886-9C5B-0BBF6E6BA3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1" name="Picture 16">
                <a:extLst>
                  <a:ext uri="{FF2B5EF4-FFF2-40B4-BE49-F238E27FC236}">
                    <a16:creationId xmlns:a16="http://schemas.microsoft.com/office/drawing/2014/main" id="{D199B770-B5BA-4140-B32F-1DF7F5286A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2" name="Picture 17">
                <a:extLst>
                  <a:ext uri="{FF2B5EF4-FFF2-40B4-BE49-F238E27FC236}">
                    <a16:creationId xmlns:a16="http://schemas.microsoft.com/office/drawing/2014/main" id="{5886443E-DF16-4DE1-B39E-59CB7A8AAD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3" name="Picture 18">
                <a:extLst>
                  <a:ext uri="{FF2B5EF4-FFF2-40B4-BE49-F238E27FC236}">
                    <a16:creationId xmlns:a16="http://schemas.microsoft.com/office/drawing/2014/main" id="{6EBDE062-CF6D-4F05-B26B-0F51EC06A3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4" name="Picture 19">
                <a:extLst>
                  <a:ext uri="{FF2B5EF4-FFF2-40B4-BE49-F238E27FC236}">
                    <a16:creationId xmlns:a16="http://schemas.microsoft.com/office/drawing/2014/main" id="{350898D6-8B24-49DF-940D-2B8CD9685F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5" name="Picture 20">
                <a:extLst>
                  <a:ext uri="{FF2B5EF4-FFF2-40B4-BE49-F238E27FC236}">
                    <a16:creationId xmlns:a16="http://schemas.microsoft.com/office/drawing/2014/main" id="{AB099745-6091-42BE-9B5B-D90A01CB40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6" name="Picture 21">
                <a:extLst>
                  <a:ext uri="{FF2B5EF4-FFF2-40B4-BE49-F238E27FC236}">
                    <a16:creationId xmlns:a16="http://schemas.microsoft.com/office/drawing/2014/main" id="{0248BF2E-C272-4CDD-A9E6-8A320275F8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7" name="Picture 22">
                <a:extLst>
                  <a:ext uri="{FF2B5EF4-FFF2-40B4-BE49-F238E27FC236}">
                    <a16:creationId xmlns:a16="http://schemas.microsoft.com/office/drawing/2014/main" id="{2AA6D9E8-3CCC-40E0-B071-6C13CC5D9D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8" name="Picture 23">
                <a:extLst>
                  <a:ext uri="{FF2B5EF4-FFF2-40B4-BE49-F238E27FC236}">
                    <a16:creationId xmlns:a16="http://schemas.microsoft.com/office/drawing/2014/main" id="{5BCBB4B5-80B7-4752-806E-7CC699D9E4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71" name="Group 56">
              <a:extLst>
                <a:ext uri="{FF2B5EF4-FFF2-40B4-BE49-F238E27FC236}">
                  <a16:creationId xmlns:a16="http://schemas.microsoft.com/office/drawing/2014/main" id="{C47611E5-F2FD-4019-BCCF-C30D8AFE0FD4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849" name="Picture 14">
                <a:extLst>
                  <a:ext uri="{FF2B5EF4-FFF2-40B4-BE49-F238E27FC236}">
                    <a16:creationId xmlns:a16="http://schemas.microsoft.com/office/drawing/2014/main" id="{999FB0B6-ADAC-4D99-90C6-1DCC457AD0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0" name="Picture 15">
                <a:extLst>
                  <a:ext uri="{FF2B5EF4-FFF2-40B4-BE49-F238E27FC236}">
                    <a16:creationId xmlns:a16="http://schemas.microsoft.com/office/drawing/2014/main" id="{3A56C239-7394-4819-A310-3C80477A0F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1" name="Picture 16">
                <a:extLst>
                  <a:ext uri="{FF2B5EF4-FFF2-40B4-BE49-F238E27FC236}">
                    <a16:creationId xmlns:a16="http://schemas.microsoft.com/office/drawing/2014/main" id="{EF4C3D17-8E5C-4DEE-9441-39D9F3356E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2" name="Picture 17">
                <a:extLst>
                  <a:ext uri="{FF2B5EF4-FFF2-40B4-BE49-F238E27FC236}">
                    <a16:creationId xmlns:a16="http://schemas.microsoft.com/office/drawing/2014/main" id="{5A25C8A5-F543-4156-B808-7264BB0D3E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3" name="Picture 18">
                <a:extLst>
                  <a:ext uri="{FF2B5EF4-FFF2-40B4-BE49-F238E27FC236}">
                    <a16:creationId xmlns:a16="http://schemas.microsoft.com/office/drawing/2014/main" id="{6E0B5BF4-736D-43AF-8E80-C8A3ADE9C2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4" name="Picture 19">
                <a:extLst>
                  <a:ext uri="{FF2B5EF4-FFF2-40B4-BE49-F238E27FC236}">
                    <a16:creationId xmlns:a16="http://schemas.microsoft.com/office/drawing/2014/main" id="{CAEF7D60-5310-4413-AFCC-9A44774BC4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5" name="Picture 20">
                <a:extLst>
                  <a:ext uri="{FF2B5EF4-FFF2-40B4-BE49-F238E27FC236}">
                    <a16:creationId xmlns:a16="http://schemas.microsoft.com/office/drawing/2014/main" id="{58957BE4-CB00-4FB2-8DB1-4FB804F8F9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6" name="Picture 21">
                <a:extLst>
                  <a:ext uri="{FF2B5EF4-FFF2-40B4-BE49-F238E27FC236}">
                    <a16:creationId xmlns:a16="http://schemas.microsoft.com/office/drawing/2014/main" id="{5BBDB294-5C2A-4BB8-8038-FBC9AC20BF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7" name="Picture 22">
                <a:extLst>
                  <a:ext uri="{FF2B5EF4-FFF2-40B4-BE49-F238E27FC236}">
                    <a16:creationId xmlns:a16="http://schemas.microsoft.com/office/drawing/2014/main" id="{9058C7E1-6BCA-414F-BDD4-311DFCF404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8" name="Picture 23">
                <a:extLst>
                  <a:ext uri="{FF2B5EF4-FFF2-40B4-BE49-F238E27FC236}">
                    <a16:creationId xmlns:a16="http://schemas.microsoft.com/office/drawing/2014/main" id="{E3186706-297B-4E78-BBA5-4DD2A94AD9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72" name="Group 56">
              <a:extLst>
                <a:ext uri="{FF2B5EF4-FFF2-40B4-BE49-F238E27FC236}">
                  <a16:creationId xmlns:a16="http://schemas.microsoft.com/office/drawing/2014/main" id="{A7BE9824-BFAA-454A-8FDD-DCF42F18404A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839" name="Picture 14">
                <a:extLst>
                  <a:ext uri="{FF2B5EF4-FFF2-40B4-BE49-F238E27FC236}">
                    <a16:creationId xmlns:a16="http://schemas.microsoft.com/office/drawing/2014/main" id="{AF8609D3-0357-4338-BF31-86EF68FB47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0" name="Picture 15">
                <a:extLst>
                  <a:ext uri="{FF2B5EF4-FFF2-40B4-BE49-F238E27FC236}">
                    <a16:creationId xmlns:a16="http://schemas.microsoft.com/office/drawing/2014/main" id="{4DAF7385-C5FD-45F9-93F8-A05A6F3E28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1" name="Picture 16">
                <a:extLst>
                  <a:ext uri="{FF2B5EF4-FFF2-40B4-BE49-F238E27FC236}">
                    <a16:creationId xmlns:a16="http://schemas.microsoft.com/office/drawing/2014/main" id="{A125DCC6-DCA5-45FA-A1C9-A8E180DFBE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2" name="Picture 17">
                <a:extLst>
                  <a:ext uri="{FF2B5EF4-FFF2-40B4-BE49-F238E27FC236}">
                    <a16:creationId xmlns:a16="http://schemas.microsoft.com/office/drawing/2014/main" id="{8664DAAB-BADD-46DF-A071-1F86ED27AB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3" name="Picture 18">
                <a:extLst>
                  <a:ext uri="{FF2B5EF4-FFF2-40B4-BE49-F238E27FC236}">
                    <a16:creationId xmlns:a16="http://schemas.microsoft.com/office/drawing/2014/main" id="{65C41BFC-594D-49AA-9574-6964494B8D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4" name="Picture 19">
                <a:extLst>
                  <a:ext uri="{FF2B5EF4-FFF2-40B4-BE49-F238E27FC236}">
                    <a16:creationId xmlns:a16="http://schemas.microsoft.com/office/drawing/2014/main" id="{21D95466-25DE-4E4A-B7FF-16F99A3285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5" name="Picture 20">
                <a:extLst>
                  <a:ext uri="{FF2B5EF4-FFF2-40B4-BE49-F238E27FC236}">
                    <a16:creationId xmlns:a16="http://schemas.microsoft.com/office/drawing/2014/main" id="{B481A6BF-B389-4EFD-8874-C20E42C0CB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6" name="Picture 21">
                <a:extLst>
                  <a:ext uri="{FF2B5EF4-FFF2-40B4-BE49-F238E27FC236}">
                    <a16:creationId xmlns:a16="http://schemas.microsoft.com/office/drawing/2014/main" id="{3A3F7864-0231-47F3-BACF-33FBD3A9A0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7" name="Picture 22">
                <a:extLst>
                  <a:ext uri="{FF2B5EF4-FFF2-40B4-BE49-F238E27FC236}">
                    <a16:creationId xmlns:a16="http://schemas.microsoft.com/office/drawing/2014/main" id="{AE2B62DD-895B-4029-8649-AB78A41E50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8" name="Picture 23">
                <a:extLst>
                  <a:ext uri="{FF2B5EF4-FFF2-40B4-BE49-F238E27FC236}">
                    <a16:creationId xmlns:a16="http://schemas.microsoft.com/office/drawing/2014/main" id="{0077652D-578C-4AF2-BD65-E55E57C951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73" name="Group 56">
              <a:extLst>
                <a:ext uri="{FF2B5EF4-FFF2-40B4-BE49-F238E27FC236}">
                  <a16:creationId xmlns:a16="http://schemas.microsoft.com/office/drawing/2014/main" id="{4E9C0AA7-0809-4D36-B9E2-C5951C56216F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829" name="Picture 14">
                <a:extLst>
                  <a:ext uri="{FF2B5EF4-FFF2-40B4-BE49-F238E27FC236}">
                    <a16:creationId xmlns:a16="http://schemas.microsoft.com/office/drawing/2014/main" id="{EF32690A-3F71-4D74-8BBE-66FEE014DE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0" name="Picture 15">
                <a:extLst>
                  <a:ext uri="{FF2B5EF4-FFF2-40B4-BE49-F238E27FC236}">
                    <a16:creationId xmlns:a16="http://schemas.microsoft.com/office/drawing/2014/main" id="{B09B459F-E347-4B4F-8AEF-46A7E032FC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1" name="Picture 16">
                <a:extLst>
                  <a:ext uri="{FF2B5EF4-FFF2-40B4-BE49-F238E27FC236}">
                    <a16:creationId xmlns:a16="http://schemas.microsoft.com/office/drawing/2014/main" id="{586BD5FC-8D45-4F0D-8670-8D202807BD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2" name="Picture 17">
                <a:extLst>
                  <a:ext uri="{FF2B5EF4-FFF2-40B4-BE49-F238E27FC236}">
                    <a16:creationId xmlns:a16="http://schemas.microsoft.com/office/drawing/2014/main" id="{95537211-8005-4E45-AB15-26357B0EF6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3" name="Picture 18">
                <a:extLst>
                  <a:ext uri="{FF2B5EF4-FFF2-40B4-BE49-F238E27FC236}">
                    <a16:creationId xmlns:a16="http://schemas.microsoft.com/office/drawing/2014/main" id="{A1756845-DDD1-4546-B3B1-CEE23F66A4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4" name="Picture 19">
                <a:extLst>
                  <a:ext uri="{FF2B5EF4-FFF2-40B4-BE49-F238E27FC236}">
                    <a16:creationId xmlns:a16="http://schemas.microsoft.com/office/drawing/2014/main" id="{7C03625C-99E2-4A0D-BC8B-91C488833B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5" name="Picture 20">
                <a:extLst>
                  <a:ext uri="{FF2B5EF4-FFF2-40B4-BE49-F238E27FC236}">
                    <a16:creationId xmlns:a16="http://schemas.microsoft.com/office/drawing/2014/main" id="{8021621F-6E62-49DF-A328-77AC4C7D41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6" name="Picture 21">
                <a:extLst>
                  <a:ext uri="{FF2B5EF4-FFF2-40B4-BE49-F238E27FC236}">
                    <a16:creationId xmlns:a16="http://schemas.microsoft.com/office/drawing/2014/main" id="{4AD7080B-8E83-4DD8-8863-5F90B25BAC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7" name="Picture 22">
                <a:extLst>
                  <a:ext uri="{FF2B5EF4-FFF2-40B4-BE49-F238E27FC236}">
                    <a16:creationId xmlns:a16="http://schemas.microsoft.com/office/drawing/2014/main" id="{0BA1EF8D-4DF6-4CB6-B89C-A5DA5E84A1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8" name="Picture 23">
                <a:extLst>
                  <a:ext uri="{FF2B5EF4-FFF2-40B4-BE49-F238E27FC236}">
                    <a16:creationId xmlns:a16="http://schemas.microsoft.com/office/drawing/2014/main" id="{8D294D42-7A40-4AC6-8436-9CF7833261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74" name="Group 56">
              <a:extLst>
                <a:ext uri="{FF2B5EF4-FFF2-40B4-BE49-F238E27FC236}">
                  <a16:creationId xmlns:a16="http://schemas.microsoft.com/office/drawing/2014/main" id="{E7199ED8-49D3-472A-9C6B-6E88970B5AA3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819" name="Picture 14">
                <a:extLst>
                  <a:ext uri="{FF2B5EF4-FFF2-40B4-BE49-F238E27FC236}">
                    <a16:creationId xmlns:a16="http://schemas.microsoft.com/office/drawing/2014/main" id="{0863CE4D-0594-4B37-BF82-B6A7C2A120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0" name="Picture 15">
                <a:extLst>
                  <a:ext uri="{FF2B5EF4-FFF2-40B4-BE49-F238E27FC236}">
                    <a16:creationId xmlns:a16="http://schemas.microsoft.com/office/drawing/2014/main" id="{200D7D93-E4E1-48A7-A661-282B3BA0FC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1" name="Picture 16">
                <a:extLst>
                  <a:ext uri="{FF2B5EF4-FFF2-40B4-BE49-F238E27FC236}">
                    <a16:creationId xmlns:a16="http://schemas.microsoft.com/office/drawing/2014/main" id="{BEE59388-0B86-4A0E-9FEE-6AD6E193A9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2" name="Picture 17">
                <a:extLst>
                  <a:ext uri="{FF2B5EF4-FFF2-40B4-BE49-F238E27FC236}">
                    <a16:creationId xmlns:a16="http://schemas.microsoft.com/office/drawing/2014/main" id="{71A5FBA4-B536-4FCD-93DD-1A29BBB935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3" name="Picture 18">
                <a:extLst>
                  <a:ext uri="{FF2B5EF4-FFF2-40B4-BE49-F238E27FC236}">
                    <a16:creationId xmlns:a16="http://schemas.microsoft.com/office/drawing/2014/main" id="{8BE00FFE-CB7B-4A6E-9125-2E1B0FDF98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4" name="Picture 19">
                <a:extLst>
                  <a:ext uri="{FF2B5EF4-FFF2-40B4-BE49-F238E27FC236}">
                    <a16:creationId xmlns:a16="http://schemas.microsoft.com/office/drawing/2014/main" id="{5088AF8E-3510-407D-B9FB-86DE177B5C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5" name="Picture 20">
                <a:extLst>
                  <a:ext uri="{FF2B5EF4-FFF2-40B4-BE49-F238E27FC236}">
                    <a16:creationId xmlns:a16="http://schemas.microsoft.com/office/drawing/2014/main" id="{9FDFA01C-F62A-4CA6-AFED-A55FA5BA29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6" name="Picture 21">
                <a:extLst>
                  <a:ext uri="{FF2B5EF4-FFF2-40B4-BE49-F238E27FC236}">
                    <a16:creationId xmlns:a16="http://schemas.microsoft.com/office/drawing/2014/main" id="{5B38C99E-01E6-4D01-B1F2-D503665A58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7" name="Picture 22">
                <a:extLst>
                  <a:ext uri="{FF2B5EF4-FFF2-40B4-BE49-F238E27FC236}">
                    <a16:creationId xmlns:a16="http://schemas.microsoft.com/office/drawing/2014/main" id="{20F6FDC6-94F3-49B2-847D-B91A50AFEB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8" name="Picture 23">
                <a:extLst>
                  <a:ext uri="{FF2B5EF4-FFF2-40B4-BE49-F238E27FC236}">
                    <a16:creationId xmlns:a16="http://schemas.microsoft.com/office/drawing/2014/main" id="{607AD246-D9E0-43F0-94D8-157CE1B43A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75" name="Group 56">
              <a:extLst>
                <a:ext uri="{FF2B5EF4-FFF2-40B4-BE49-F238E27FC236}">
                  <a16:creationId xmlns:a16="http://schemas.microsoft.com/office/drawing/2014/main" id="{E7B99917-256F-4061-8B43-74AD8E64B59C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809" name="Picture 14">
                <a:extLst>
                  <a:ext uri="{FF2B5EF4-FFF2-40B4-BE49-F238E27FC236}">
                    <a16:creationId xmlns:a16="http://schemas.microsoft.com/office/drawing/2014/main" id="{4B49F33C-8512-437F-B5F9-721147529D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0" name="Picture 15">
                <a:extLst>
                  <a:ext uri="{FF2B5EF4-FFF2-40B4-BE49-F238E27FC236}">
                    <a16:creationId xmlns:a16="http://schemas.microsoft.com/office/drawing/2014/main" id="{52972E68-B457-4A87-BEB4-F64D5C8417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1" name="Picture 16">
                <a:extLst>
                  <a:ext uri="{FF2B5EF4-FFF2-40B4-BE49-F238E27FC236}">
                    <a16:creationId xmlns:a16="http://schemas.microsoft.com/office/drawing/2014/main" id="{15419E4B-34A7-4A9A-A373-A1A9BDB22B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2" name="Picture 17">
                <a:extLst>
                  <a:ext uri="{FF2B5EF4-FFF2-40B4-BE49-F238E27FC236}">
                    <a16:creationId xmlns:a16="http://schemas.microsoft.com/office/drawing/2014/main" id="{C7E54407-8CAE-4DB5-83CB-6BE958B2E5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3" name="Picture 18">
                <a:extLst>
                  <a:ext uri="{FF2B5EF4-FFF2-40B4-BE49-F238E27FC236}">
                    <a16:creationId xmlns:a16="http://schemas.microsoft.com/office/drawing/2014/main" id="{9C1721E5-078E-4291-8338-BB16AF9EE2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4" name="Picture 19">
                <a:extLst>
                  <a:ext uri="{FF2B5EF4-FFF2-40B4-BE49-F238E27FC236}">
                    <a16:creationId xmlns:a16="http://schemas.microsoft.com/office/drawing/2014/main" id="{22A2B909-1787-45FD-B027-CE8FC69F93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5" name="Picture 20">
                <a:extLst>
                  <a:ext uri="{FF2B5EF4-FFF2-40B4-BE49-F238E27FC236}">
                    <a16:creationId xmlns:a16="http://schemas.microsoft.com/office/drawing/2014/main" id="{569C3693-D012-4AE6-94EE-211A0067B8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6" name="Picture 21">
                <a:extLst>
                  <a:ext uri="{FF2B5EF4-FFF2-40B4-BE49-F238E27FC236}">
                    <a16:creationId xmlns:a16="http://schemas.microsoft.com/office/drawing/2014/main" id="{78217FD0-0A4E-41D4-A6B4-13D0537A15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7" name="Picture 22">
                <a:extLst>
                  <a:ext uri="{FF2B5EF4-FFF2-40B4-BE49-F238E27FC236}">
                    <a16:creationId xmlns:a16="http://schemas.microsoft.com/office/drawing/2014/main" id="{1C4AA5C3-8A64-41AD-9214-70CF8B92E6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8" name="Picture 23">
                <a:extLst>
                  <a:ext uri="{FF2B5EF4-FFF2-40B4-BE49-F238E27FC236}">
                    <a16:creationId xmlns:a16="http://schemas.microsoft.com/office/drawing/2014/main" id="{E4DB581F-3262-4AF9-8C98-3FE7482928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76" name="Group 56">
              <a:extLst>
                <a:ext uri="{FF2B5EF4-FFF2-40B4-BE49-F238E27FC236}">
                  <a16:creationId xmlns:a16="http://schemas.microsoft.com/office/drawing/2014/main" id="{962A8855-F209-4C06-8643-6FE0496E6207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799" name="Picture 14">
                <a:extLst>
                  <a:ext uri="{FF2B5EF4-FFF2-40B4-BE49-F238E27FC236}">
                    <a16:creationId xmlns:a16="http://schemas.microsoft.com/office/drawing/2014/main" id="{D5A17E24-1FCE-48CC-B041-C30DDBD1D7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0" name="Picture 15">
                <a:extLst>
                  <a:ext uri="{FF2B5EF4-FFF2-40B4-BE49-F238E27FC236}">
                    <a16:creationId xmlns:a16="http://schemas.microsoft.com/office/drawing/2014/main" id="{BDB5AF64-987A-4EE0-A690-51BE2B2ACB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1" name="Picture 16">
                <a:extLst>
                  <a:ext uri="{FF2B5EF4-FFF2-40B4-BE49-F238E27FC236}">
                    <a16:creationId xmlns:a16="http://schemas.microsoft.com/office/drawing/2014/main" id="{FD0E7DED-1124-4A43-BAD5-089D03D8FA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2" name="Picture 17">
                <a:extLst>
                  <a:ext uri="{FF2B5EF4-FFF2-40B4-BE49-F238E27FC236}">
                    <a16:creationId xmlns:a16="http://schemas.microsoft.com/office/drawing/2014/main" id="{EE70625E-86A2-4BBA-8024-B52722DC79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3" name="Picture 18">
                <a:extLst>
                  <a:ext uri="{FF2B5EF4-FFF2-40B4-BE49-F238E27FC236}">
                    <a16:creationId xmlns:a16="http://schemas.microsoft.com/office/drawing/2014/main" id="{8C720251-46BA-4118-939A-98B62B973D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4" name="Picture 19">
                <a:extLst>
                  <a:ext uri="{FF2B5EF4-FFF2-40B4-BE49-F238E27FC236}">
                    <a16:creationId xmlns:a16="http://schemas.microsoft.com/office/drawing/2014/main" id="{B6B2825B-CD05-45E8-BD1C-98A4BDD98A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5" name="Picture 20">
                <a:extLst>
                  <a:ext uri="{FF2B5EF4-FFF2-40B4-BE49-F238E27FC236}">
                    <a16:creationId xmlns:a16="http://schemas.microsoft.com/office/drawing/2014/main" id="{A7214666-A484-4A46-B906-B803AFD6B3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6" name="Picture 21">
                <a:extLst>
                  <a:ext uri="{FF2B5EF4-FFF2-40B4-BE49-F238E27FC236}">
                    <a16:creationId xmlns:a16="http://schemas.microsoft.com/office/drawing/2014/main" id="{7FEFE0CE-BEDB-4B79-9182-C6D211B924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7" name="Picture 22">
                <a:extLst>
                  <a:ext uri="{FF2B5EF4-FFF2-40B4-BE49-F238E27FC236}">
                    <a16:creationId xmlns:a16="http://schemas.microsoft.com/office/drawing/2014/main" id="{D02BDD72-18D3-4B58-B03C-7D273CD2B2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8" name="Picture 23">
                <a:extLst>
                  <a:ext uri="{FF2B5EF4-FFF2-40B4-BE49-F238E27FC236}">
                    <a16:creationId xmlns:a16="http://schemas.microsoft.com/office/drawing/2014/main" id="{ACBB09B5-85AC-495F-8C9E-1FE66768C3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77" name="Group 56">
              <a:extLst>
                <a:ext uri="{FF2B5EF4-FFF2-40B4-BE49-F238E27FC236}">
                  <a16:creationId xmlns:a16="http://schemas.microsoft.com/office/drawing/2014/main" id="{5E57B703-37A1-4D14-8B74-C0463C15D6D4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789" name="Picture 14">
                <a:extLst>
                  <a:ext uri="{FF2B5EF4-FFF2-40B4-BE49-F238E27FC236}">
                    <a16:creationId xmlns:a16="http://schemas.microsoft.com/office/drawing/2014/main" id="{E9516C47-F47C-404A-8915-1BA1025627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0" name="Picture 15">
                <a:extLst>
                  <a:ext uri="{FF2B5EF4-FFF2-40B4-BE49-F238E27FC236}">
                    <a16:creationId xmlns:a16="http://schemas.microsoft.com/office/drawing/2014/main" id="{E28F62D3-09F0-421C-AA3F-EE4B5B4E09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1" name="Picture 16">
                <a:extLst>
                  <a:ext uri="{FF2B5EF4-FFF2-40B4-BE49-F238E27FC236}">
                    <a16:creationId xmlns:a16="http://schemas.microsoft.com/office/drawing/2014/main" id="{9398E7F6-09B5-42D4-A165-9FF29B5E2C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2" name="Picture 17">
                <a:extLst>
                  <a:ext uri="{FF2B5EF4-FFF2-40B4-BE49-F238E27FC236}">
                    <a16:creationId xmlns:a16="http://schemas.microsoft.com/office/drawing/2014/main" id="{F7C21630-70FB-4C23-90AE-4F00526A70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3" name="Picture 18">
                <a:extLst>
                  <a:ext uri="{FF2B5EF4-FFF2-40B4-BE49-F238E27FC236}">
                    <a16:creationId xmlns:a16="http://schemas.microsoft.com/office/drawing/2014/main" id="{63A2ED5B-2534-4863-8C96-DC539C3E68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4" name="Picture 19">
                <a:extLst>
                  <a:ext uri="{FF2B5EF4-FFF2-40B4-BE49-F238E27FC236}">
                    <a16:creationId xmlns:a16="http://schemas.microsoft.com/office/drawing/2014/main" id="{B3ED91A6-A3C4-4F4D-8E4C-87EEA054C7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5" name="Picture 20">
                <a:extLst>
                  <a:ext uri="{FF2B5EF4-FFF2-40B4-BE49-F238E27FC236}">
                    <a16:creationId xmlns:a16="http://schemas.microsoft.com/office/drawing/2014/main" id="{35125C70-B9A4-481E-81B2-76E16AF3C9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6" name="Picture 21">
                <a:extLst>
                  <a:ext uri="{FF2B5EF4-FFF2-40B4-BE49-F238E27FC236}">
                    <a16:creationId xmlns:a16="http://schemas.microsoft.com/office/drawing/2014/main" id="{1BC63A00-8B6D-42F0-BEAB-1A0D2EFB84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7" name="Picture 22">
                <a:extLst>
                  <a:ext uri="{FF2B5EF4-FFF2-40B4-BE49-F238E27FC236}">
                    <a16:creationId xmlns:a16="http://schemas.microsoft.com/office/drawing/2014/main" id="{61044B8E-52A9-4DE5-8924-790698AEF9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8" name="Picture 23">
                <a:extLst>
                  <a:ext uri="{FF2B5EF4-FFF2-40B4-BE49-F238E27FC236}">
                    <a16:creationId xmlns:a16="http://schemas.microsoft.com/office/drawing/2014/main" id="{C1971DDF-F945-49EB-9D00-E1B1F9395F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78" name="Group 56">
              <a:extLst>
                <a:ext uri="{FF2B5EF4-FFF2-40B4-BE49-F238E27FC236}">
                  <a16:creationId xmlns:a16="http://schemas.microsoft.com/office/drawing/2014/main" id="{0BC8FBCC-178A-4348-BBCB-94C1E3866E6F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779" name="Picture 14">
                <a:extLst>
                  <a:ext uri="{FF2B5EF4-FFF2-40B4-BE49-F238E27FC236}">
                    <a16:creationId xmlns:a16="http://schemas.microsoft.com/office/drawing/2014/main" id="{715D72CA-B55E-4807-9EAD-6473C43443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0" name="Picture 15">
                <a:extLst>
                  <a:ext uri="{FF2B5EF4-FFF2-40B4-BE49-F238E27FC236}">
                    <a16:creationId xmlns:a16="http://schemas.microsoft.com/office/drawing/2014/main" id="{7FB2596E-7BB0-411B-9C3E-072A9B0791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1" name="Picture 16">
                <a:extLst>
                  <a:ext uri="{FF2B5EF4-FFF2-40B4-BE49-F238E27FC236}">
                    <a16:creationId xmlns:a16="http://schemas.microsoft.com/office/drawing/2014/main" id="{A683C183-79C0-4732-ADCD-7A64FEDB0E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2" name="Picture 17">
                <a:extLst>
                  <a:ext uri="{FF2B5EF4-FFF2-40B4-BE49-F238E27FC236}">
                    <a16:creationId xmlns:a16="http://schemas.microsoft.com/office/drawing/2014/main" id="{6AD08E33-1233-43F1-865F-5F23B9739A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3" name="Picture 18">
                <a:extLst>
                  <a:ext uri="{FF2B5EF4-FFF2-40B4-BE49-F238E27FC236}">
                    <a16:creationId xmlns:a16="http://schemas.microsoft.com/office/drawing/2014/main" id="{940DA466-2070-4D62-9C91-B769623F82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4" name="Picture 19">
                <a:extLst>
                  <a:ext uri="{FF2B5EF4-FFF2-40B4-BE49-F238E27FC236}">
                    <a16:creationId xmlns:a16="http://schemas.microsoft.com/office/drawing/2014/main" id="{3991AED7-8491-42F1-A4CA-1A9F7CDCAA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5" name="Picture 20">
                <a:extLst>
                  <a:ext uri="{FF2B5EF4-FFF2-40B4-BE49-F238E27FC236}">
                    <a16:creationId xmlns:a16="http://schemas.microsoft.com/office/drawing/2014/main" id="{3C95362A-567E-4AD2-85B1-658B1CEADC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6" name="Picture 21">
                <a:extLst>
                  <a:ext uri="{FF2B5EF4-FFF2-40B4-BE49-F238E27FC236}">
                    <a16:creationId xmlns:a16="http://schemas.microsoft.com/office/drawing/2014/main" id="{4B3404F2-2BC4-474C-B102-09A08C0454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7" name="Picture 22">
                <a:extLst>
                  <a:ext uri="{FF2B5EF4-FFF2-40B4-BE49-F238E27FC236}">
                    <a16:creationId xmlns:a16="http://schemas.microsoft.com/office/drawing/2014/main" id="{40A9D074-DFF9-4879-A010-8FC141F0B7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8" name="Picture 23">
                <a:extLst>
                  <a:ext uri="{FF2B5EF4-FFF2-40B4-BE49-F238E27FC236}">
                    <a16:creationId xmlns:a16="http://schemas.microsoft.com/office/drawing/2014/main" id="{1C66C2E7-3A1B-4B79-BD10-DDB36CF16B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879" name="Group 878">
            <a:extLst>
              <a:ext uri="{FF2B5EF4-FFF2-40B4-BE49-F238E27FC236}">
                <a16:creationId xmlns:a16="http://schemas.microsoft.com/office/drawing/2014/main" id="{CFE06A50-F158-4D20-88E3-5FA0FB6FFF61}"/>
              </a:ext>
            </a:extLst>
          </p:cNvPr>
          <p:cNvGrpSpPr/>
          <p:nvPr/>
        </p:nvGrpSpPr>
        <p:grpSpPr>
          <a:xfrm>
            <a:off x="4163925" y="3293610"/>
            <a:ext cx="1539560" cy="1515856"/>
            <a:chOff x="4975891" y="1527626"/>
            <a:chExt cx="1539560" cy="1515856"/>
          </a:xfrm>
        </p:grpSpPr>
        <p:grpSp>
          <p:nvGrpSpPr>
            <p:cNvPr id="880" name="Group 56">
              <a:extLst>
                <a:ext uri="{FF2B5EF4-FFF2-40B4-BE49-F238E27FC236}">
                  <a16:creationId xmlns:a16="http://schemas.microsoft.com/office/drawing/2014/main" id="{D74D0965-E1C8-49D7-ACC4-B929BD991524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980" name="Picture 14">
                <a:extLst>
                  <a:ext uri="{FF2B5EF4-FFF2-40B4-BE49-F238E27FC236}">
                    <a16:creationId xmlns:a16="http://schemas.microsoft.com/office/drawing/2014/main" id="{B8F29549-25CF-40C3-99C5-3A76A4E99F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1" name="Picture 15">
                <a:extLst>
                  <a:ext uri="{FF2B5EF4-FFF2-40B4-BE49-F238E27FC236}">
                    <a16:creationId xmlns:a16="http://schemas.microsoft.com/office/drawing/2014/main" id="{410F7B1B-D34A-4D19-811D-55E7391190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2" name="Picture 16">
                <a:extLst>
                  <a:ext uri="{FF2B5EF4-FFF2-40B4-BE49-F238E27FC236}">
                    <a16:creationId xmlns:a16="http://schemas.microsoft.com/office/drawing/2014/main" id="{E205E461-B458-47DF-AF34-7FCC567072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3" name="Picture 17">
                <a:extLst>
                  <a:ext uri="{FF2B5EF4-FFF2-40B4-BE49-F238E27FC236}">
                    <a16:creationId xmlns:a16="http://schemas.microsoft.com/office/drawing/2014/main" id="{59BE34E1-EDFD-42ED-B44F-655AF05556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4" name="Picture 18">
                <a:extLst>
                  <a:ext uri="{FF2B5EF4-FFF2-40B4-BE49-F238E27FC236}">
                    <a16:creationId xmlns:a16="http://schemas.microsoft.com/office/drawing/2014/main" id="{999B678E-A9B8-4612-A551-F1753F7DD9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5" name="Picture 19">
                <a:extLst>
                  <a:ext uri="{FF2B5EF4-FFF2-40B4-BE49-F238E27FC236}">
                    <a16:creationId xmlns:a16="http://schemas.microsoft.com/office/drawing/2014/main" id="{7240E485-0EA2-473B-929D-760F054F1C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6" name="Picture 20">
                <a:extLst>
                  <a:ext uri="{FF2B5EF4-FFF2-40B4-BE49-F238E27FC236}">
                    <a16:creationId xmlns:a16="http://schemas.microsoft.com/office/drawing/2014/main" id="{4FA7FE39-D6AA-407B-8AA7-8759EE9C33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7" name="Picture 21">
                <a:extLst>
                  <a:ext uri="{FF2B5EF4-FFF2-40B4-BE49-F238E27FC236}">
                    <a16:creationId xmlns:a16="http://schemas.microsoft.com/office/drawing/2014/main" id="{E6BF7081-3D26-4303-8201-1ABAF456B2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8" name="Picture 22">
                <a:extLst>
                  <a:ext uri="{FF2B5EF4-FFF2-40B4-BE49-F238E27FC236}">
                    <a16:creationId xmlns:a16="http://schemas.microsoft.com/office/drawing/2014/main" id="{06362A9B-1E15-41F9-B2DE-E602CF3E14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9" name="Picture 23">
                <a:extLst>
                  <a:ext uri="{FF2B5EF4-FFF2-40B4-BE49-F238E27FC236}">
                    <a16:creationId xmlns:a16="http://schemas.microsoft.com/office/drawing/2014/main" id="{5E8C56B0-384C-46BC-97DD-8D7F074F62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1" name="Group 56">
              <a:extLst>
                <a:ext uri="{FF2B5EF4-FFF2-40B4-BE49-F238E27FC236}">
                  <a16:creationId xmlns:a16="http://schemas.microsoft.com/office/drawing/2014/main" id="{D7C59255-829C-424F-BAF0-2C56EC0C0611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970" name="Picture 14">
                <a:extLst>
                  <a:ext uri="{FF2B5EF4-FFF2-40B4-BE49-F238E27FC236}">
                    <a16:creationId xmlns:a16="http://schemas.microsoft.com/office/drawing/2014/main" id="{E59D85F5-A066-40F8-BE29-916CA29D97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1" name="Picture 15">
                <a:extLst>
                  <a:ext uri="{FF2B5EF4-FFF2-40B4-BE49-F238E27FC236}">
                    <a16:creationId xmlns:a16="http://schemas.microsoft.com/office/drawing/2014/main" id="{BFCE06E0-F176-4782-9652-A5087DD384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2" name="Picture 16">
                <a:extLst>
                  <a:ext uri="{FF2B5EF4-FFF2-40B4-BE49-F238E27FC236}">
                    <a16:creationId xmlns:a16="http://schemas.microsoft.com/office/drawing/2014/main" id="{D7AF22FD-E9C6-4173-8352-C9D874727D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3" name="Picture 17">
                <a:extLst>
                  <a:ext uri="{FF2B5EF4-FFF2-40B4-BE49-F238E27FC236}">
                    <a16:creationId xmlns:a16="http://schemas.microsoft.com/office/drawing/2014/main" id="{6844454E-8B9F-4EDE-AEC3-305D77FF9E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4" name="Picture 18">
                <a:extLst>
                  <a:ext uri="{FF2B5EF4-FFF2-40B4-BE49-F238E27FC236}">
                    <a16:creationId xmlns:a16="http://schemas.microsoft.com/office/drawing/2014/main" id="{DECED69F-A4B0-4DE1-BFB6-5C8BCEBDBD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5" name="Picture 19">
                <a:extLst>
                  <a:ext uri="{FF2B5EF4-FFF2-40B4-BE49-F238E27FC236}">
                    <a16:creationId xmlns:a16="http://schemas.microsoft.com/office/drawing/2014/main" id="{3E07BE0C-449F-4BB3-9A0F-FF025EE87B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6" name="Picture 20">
                <a:extLst>
                  <a:ext uri="{FF2B5EF4-FFF2-40B4-BE49-F238E27FC236}">
                    <a16:creationId xmlns:a16="http://schemas.microsoft.com/office/drawing/2014/main" id="{966A7B01-9E24-4956-BF59-C5445059E6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7" name="Picture 21">
                <a:extLst>
                  <a:ext uri="{FF2B5EF4-FFF2-40B4-BE49-F238E27FC236}">
                    <a16:creationId xmlns:a16="http://schemas.microsoft.com/office/drawing/2014/main" id="{A5FDB20F-A7BA-4E46-BA35-70FCB80C31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8" name="Picture 22">
                <a:extLst>
                  <a:ext uri="{FF2B5EF4-FFF2-40B4-BE49-F238E27FC236}">
                    <a16:creationId xmlns:a16="http://schemas.microsoft.com/office/drawing/2014/main" id="{2EC2828D-F8CA-4561-B053-8CFC96C63F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9" name="Picture 23">
                <a:extLst>
                  <a:ext uri="{FF2B5EF4-FFF2-40B4-BE49-F238E27FC236}">
                    <a16:creationId xmlns:a16="http://schemas.microsoft.com/office/drawing/2014/main" id="{C6042FCD-706E-4884-AC40-ECEA7E6AE7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2" name="Group 56">
              <a:extLst>
                <a:ext uri="{FF2B5EF4-FFF2-40B4-BE49-F238E27FC236}">
                  <a16:creationId xmlns:a16="http://schemas.microsoft.com/office/drawing/2014/main" id="{6279D2E1-83B3-4C30-8904-935B9B244ECE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960" name="Picture 14">
                <a:extLst>
                  <a:ext uri="{FF2B5EF4-FFF2-40B4-BE49-F238E27FC236}">
                    <a16:creationId xmlns:a16="http://schemas.microsoft.com/office/drawing/2014/main" id="{1F6A7C5A-A5F2-45FE-8EAB-205E73468A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1" name="Picture 15">
                <a:extLst>
                  <a:ext uri="{FF2B5EF4-FFF2-40B4-BE49-F238E27FC236}">
                    <a16:creationId xmlns:a16="http://schemas.microsoft.com/office/drawing/2014/main" id="{510F4FF4-F0E3-4169-9194-BA237180B2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2" name="Picture 16">
                <a:extLst>
                  <a:ext uri="{FF2B5EF4-FFF2-40B4-BE49-F238E27FC236}">
                    <a16:creationId xmlns:a16="http://schemas.microsoft.com/office/drawing/2014/main" id="{1035450D-0637-487E-919C-6FED61CCD6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3" name="Picture 17">
                <a:extLst>
                  <a:ext uri="{FF2B5EF4-FFF2-40B4-BE49-F238E27FC236}">
                    <a16:creationId xmlns:a16="http://schemas.microsoft.com/office/drawing/2014/main" id="{E2B16C4B-EE06-4574-8AAF-1C0CF45FAB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4" name="Picture 18">
                <a:extLst>
                  <a:ext uri="{FF2B5EF4-FFF2-40B4-BE49-F238E27FC236}">
                    <a16:creationId xmlns:a16="http://schemas.microsoft.com/office/drawing/2014/main" id="{07009644-CCEA-4863-8A43-591D5908A0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5" name="Picture 19">
                <a:extLst>
                  <a:ext uri="{FF2B5EF4-FFF2-40B4-BE49-F238E27FC236}">
                    <a16:creationId xmlns:a16="http://schemas.microsoft.com/office/drawing/2014/main" id="{946E3EC8-89B9-4DB6-ABBC-698C95A181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6" name="Picture 20">
                <a:extLst>
                  <a:ext uri="{FF2B5EF4-FFF2-40B4-BE49-F238E27FC236}">
                    <a16:creationId xmlns:a16="http://schemas.microsoft.com/office/drawing/2014/main" id="{E36E4C3C-14FC-49E7-86B1-D00BE7E073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7" name="Picture 21">
                <a:extLst>
                  <a:ext uri="{FF2B5EF4-FFF2-40B4-BE49-F238E27FC236}">
                    <a16:creationId xmlns:a16="http://schemas.microsoft.com/office/drawing/2014/main" id="{1D0B0E61-27EF-44EF-8C26-E71121D1CD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8" name="Picture 22">
                <a:extLst>
                  <a:ext uri="{FF2B5EF4-FFF2-40B4-BE49-F238E27FC236}">
                    <a16:creationId xmlns:a16="http://schemas.microsoft.com/office/drawing/2014/main" id="{88F47062-5A45-4913-91EA-B50A4D647F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9" name="Picture 23">
                <a:extLst>
                  <a:ext uri="{FF2B5EF4-FFF2-40B4-BE49-F238E27FC236}">
                    <a16:creationId xmlns:a16="http://schemas.microsoft.com/office/drawing/2014/main" id="{3D6CAC41-61A4-4625-998A-E9C09134DC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3" name="Group 56">
              <a:extLst>
                <a:ext uri="{FF2B5EF4-FFF2-40B4-BE49-F238E27FC236}">
                  <a16:creationId xmlns:a16="http://schemas.microsoft.com/office/drawing/2014/main" id="{F759FC49-32AF-4827-AC5B-8ADD84AA32DD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950" name="Picture 14">
                <a:extLst>
                  <a:ext uri="{FF2B5EF4-FFF2-40B4-BE49-F238E27FC236}">
                    <a16:creationId xmlns:a16="http://schemas.microsoft.com/office/drawing/2014/main" id="{21DBE7F8-D5DC-4936-9964-5183CD2F69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1" name="Picture 15">
                <a:extLst>
                  <a:ext uri="{FF2B5EF4-FFF2-40B4-BE49-F238E27FC236}">
                    <a16:creationId xmlns:a16="http://schemas.microsoft.com/office/drawing/2014/main" id="{A6307C24-86FA-481D-8F42-B2219C6456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2" name="Picture 16">
                <a:extLst>
                  <a:ext uri="{FF2B5EF4-FFF2-40B4-BE49-F238E27FC236}">
                    <a16:creationId xmlns:a16="http://schemas.microsoft.com/office/drawing/2014/main" id="{428900EC-55C7-4C50-8168-ABE834F2D7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3" name="Picture 17">
                <a:extLst>
                  <a:ext uri="{FF2B5EF4-FFF2-40B4-BE49-F238E27FC236}">
                    <a16:creationId xmlns:a16="http://schemas.microsoft.com/office/drawing/2014/main" id="{69F819E8-DF2A-475D-B27B-6CD3379F11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4" name="Picture 18">
                <a:extLst>
                  <a:ext uri="{FF2B5EF4-FFF2-40B4-BE49-F238E27FC236}">
                    <a16:creationId xmlns:a16="http://schemas.microsoft.com/office/drawing/2014/main" id="{95DC6472-8B6B-4D46-BE3F-28AFED5DA2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5" name="Picture 19">
                <a:extLst>
                  <a:ext uri="{FF2B5EF4-FFF2-40B4-BE49-F238E27FC236}">
                    <a16:creationId xmlns:a16="http://schemas.microsoft.com/office/drawing/2014/main" id="{A4161691-19FF-44D6-B5A4-B7E5114D45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6" name="Picture 20">
                <a:extLst>
                  <a:ext uri="{FF2B5EF4-FFF2-40B4-BE49-F238E27FC236}">
                    <a16:creationId xmlns:a16="http://schemas.microsoft.com/office/drawing/2014/main" id="{3A43E0B3-4ADC-4685-9DA0-D8073F1D5E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7" name="Picture 21">
                <a:extLst>
                  <a:ext uri="{FF2B5EF4-FFF2-40B4-BE49-F238E27FC236}">
                    <a16:creationId xmlns:a16="http://schemas.microsoft.com/office/drawing/2014/main" id="{52987EDD-2E23-47F0-A4E2-D043823A02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8" name="Picture 22">
                <a:extLst>
                  <a:ext uri="{FF2B5EF4-FFF2-40B4-BE49-F238E27FC236}">
                    <a16:creationId xmlns:a16="http://schemas.microsoft.com/office/drawing/2014/main" id="{1C713105-C54E-4A84-A9DB-7504CCF15E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9" name="Picture 23">
                <a:extLst>
                  <a:ext uri="{FF2B5EF4-FFF2-40B4-BE49-F238E27FC236}">
                    <a16:creationId xmlns:a16="http://schemas.microsoft.com/office/drawing/2014/main" id="{80FA473F-1FCF-4CB3-A285-CF7EDECE98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4" name="Group 56">
              <a:extLst>
                <a:ext uri="{FF2B5EF4-FFF2-40B4-BE49-F238E27FC236}">
                  <a16:creationId xmlns:a16="http://schemas.microsoft.com/office/drawing/2014/main" id="{3E6BDBA1-A4B8-41D7-8DF4-B70A60237D1C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940" name="Picture 14">
                <a:extLst>
                  <a:ext uri="{FF2B5EF4-FFF2-40B4-BE49-F238E27FC236}">
                    <a16:creationId xmlns:a16="http://schemas.microsoft.com/office/drawing/2014/main" id="{A62FC882-2779-4257-A2A9-784EF05E7C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1" name="Picture 15">
                <a:extLst>
                  <a:ext uri="{FF2B5EF4-FFF2-40B4-BE49-F238E27FC236}">
                    <a16:creationId xmlns:a16="http://schemas.microsoft.com/office/drawing/2014/main" id="{BBE6FE36-E133-40A8-A645-A2E2D73316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2" name="Picture 16">
                <a:extLst>
                  <a:ext uri="{FF2B5EF4-FFF2-40B4-BE49-F238E27FC236}">
                    <a16:creationId xmlns:a16="http://schemas.microsoft.com/office/drawing/2014/main" id="{AC713845-A8AF-41AA-A223-CE63359C42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3" name="Picture 17">
                <a:extLst>
                  <a:ext uri="{FF2B5EF4-FFF2-40B4-BE49-F238E27FC236}">
                    <a16:creationId xmlns:a16="http://schemas.microsoft.com/office/drawing/2014/main" id="{D16462A2-2632-4EF6-B531-8B45AA2C98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4" name="Picture 18">
                <a:extLst>
                  <a:ext uri="{FF2B5EF4-FFF2-40B4-BE49-F238E27FC236}">
                    <a16:creationId xmlns:a16="http://schemas.microsoft.com/office/drawing/2014/main" id="{5638E2BA-E37A-4641-AEA0-DA993469E8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5" name="Picture 19">
                <a:extLst>
                  <a:ext uri="{FF2B5EF4-FFF2-40B4-BE49-F238E27FC236}">
                    <a16:creationId xmlns:a16="http://schemas.microsoft.com/office/drawing/2014/main" id="{61448983-FF4C-48D3-88C8-DCB48F72BD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6" name="Picture 20">
                <a:extLst>
                  <a:ext uri="{FF2B5EF4-FFF2-40B4-BE49-F238E27FC236}">
                    <a16:creationId xmlns:a16="http://schemas.microsoft.com/office/drawing/2014/main" id="{F4C4407F-3394-4120-9D09-8F67CD534A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7" name="Picture 21">
                <a:extLst>
                  <a:ext uri="{FF2B5EF4-FFF2-40B4-BE49-F238E27FC236}">
                    <a16:creationId xmlns:a16="http://schemas.microsoft.com/office/drawing/2014/main" id="{3B19DD29-D869-481D-9C6B-65E01C7621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8" name="Picture 22">
                <a:extLst>
                  <a:ext uri="{FF2B5EF4-FFF2-40B4-BE49-F238E27FC236}">
                    <a16:creationId xmlns:a16="http://schemas.microsoft.com/office/drawing/2014/main" id="{B1B70DA7-F1F6-45B2-A4D7-562C69100E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9" name="Picture 23">
                <a:extLst>
                  <a:ext uri="{FF2B5EF4-FFF2-40B4-BE49-F238E27FC236}">
                    <a16:creationId xmlns:a16="http://schemas.microsoft.com/office/drawing/2014/main" id="{B0B4AB9C-A1F7-42BF-B188-FED7B318AC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5" name="Group 56">
              <a:extLst>
                <a:ext uri="{FF2B5EF4-FFF2-40B4-BE49-F238E27FC236}">
                  <a16:creationId xmlns:a16="http://schemas.microsoft.com/office/drawing/2014/main" id="{B8EDAB16-F48D-4D3A-8BA1-A6DF9E8D3741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930" name="Picture 14">
                <a:extLst>
                  <a:ext uri="{FF2B5EF4-FFF2-40B4-BE49-F238E27FC236}">
                    <a16:creationId xmlns:a16="http://schemas.microsoft.com/office/drawing/2014/main" id="{C87EEB19-E14D-470B-8A46-56FC1AFEE2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1" name="Picture 15">
                <a:extLst>
                  <a:ext uri="{FF2B5EF4-FFF2-40B4-BE49-F238E27FC236}">
                    <a16:creationId xmlns:a16="http://schemas.microsoft.com/office/drawing/2014/main" id="{5FA76B34-D13D-478C-A8EA-AC0F9EDDDF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2" name="Picture 16">
                <a:extLst>
                  <a:ext uri="{FF2B5EF4-FFF2-40B4-BE49-F238E27FC236}">
                    <a16:creationId xmlns:a16="http://schemas.microsoft.com/office/drawing/2014/main" id="{1331D098-5C8F-4975-861C-F7866976D9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3" name="Picture 17">
                <a:extLst>
                  <a:ext uri="{FF2B5EF4-FFF2-40B4-BE49-F238E27FC236}">
                    <a16:creationId xmlns:a16="http://schemas.microsoft.com/office/drawing/2014/main" id="{CB6A47CF-05F1-4ED5-AEA4-99BE916697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4" name="Picture 18">
                <a:extLst>
                  <a:ext uri="{FF2B5EF4-FFF2-40B4-BE49-F238E27FC236}">
                    <a16:creationId xmlns:a16="http://schemas.microsoft.com/office/drawing/2014/main" id="{7A1FCD59-3088-4AC6-8331-FC1D8EF26B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5" name="Picture 19">
                <a:extLst>
                  <a:ext uri="{FF2B5EF4-FFF2-40B4-BE49-F238E27FC236}">
                    <a16:creationId xmlns:a16="http://schemas.microsoft.com/office/drawing/2014/main" id="{AB3E0C81-45A4-4F3E-BC6E-8851899FAC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6" name="Picture 20">
                <a:extLst>
                  <a:ext uri="{FF2B5EF4-FFF2-40B4-BE49-F238E27FC236}">
                    <a16:creationId xmlns:a16="http://schemas.microsoft.com/office/drawing/2014/main" id="{6D71BF83-5936-49F1-B25C-FEBB9DDA06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7" name="Picture 21">
                <a:extLst>
                  <a:ext uri="{FF2B5EF4-FFF2-40B4-BE49-F238E27FC236}">
                    <a16:creationId xmlns:a16="http://schemas.microsoft.com/office/drawing/2014/main" id="{E47DBFD6-1827-40C1-871F-B85B874FF9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8" name="Picture 22">
                <a:extLst>
                  <a:ext uri="{FF2B5EF4-FFF2-40B4-BE49-F238E27FC236}">
                    <a16:creationId xmlns:a16="http://schemas.microsoft.com/office/drawing/2014/main" id="{81504AF3-D3BD-4F31-A12C-96CEBB738F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9" name="Picture 23">
                <a:extLst>
                  <a:ext uri="{FF2B5EF4-FFF2-40B4-BE49-F238E27FC236}">
                    <a16:creationId xmlns:a16="http://schemas.microsoft.com/office/drawing/2014/main" id="{2053CEDD-42B0-4184-AD8F-6CF6E549A5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6" name="Group 56">
              <a:extLst>
                <a:ext uri="{FF2B5EF4-FFF2-40B4-BE49-F238E27FC236}">
                  <a16:creationId xmlns:a16="http://schemas.microsoft.com/office/drawing/2014/main" id="{72ABBD54-10E8-4480-B037-205AA6452072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920" name="Picture 14">
                <a:extLst>
                  <a:ext uri="{FF2B5EF4-FFF2-40B4-BE49-F238E27FC236}">
                    <a16:creationId xmlns:a16="http://schemas.microsoft.com/office/drawing/2014/main" id="{6D245674-4958-4895-8C31-E103298A4E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1" name="Picture 15">
                <a:extLst>
                  <a:ext uri="{FF2B5EF4-FFF2-40B4-BE49-F238E27FC236}">
                    <a16:creationId xmlns:a16="http://schemas.microsoft.com/office/drawing/2014/main" id="{C27BF89A-847C-4DEC-B51E-D37EB892F7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2" name="Picture 16">
                <a:extLst>
                  <a:ext uri="{FF2B5EF4-FFF2-40B4-BE49-F238E27FC236}">
                    <a16:creationId xmlns:a16="http://schemas.microsoft.com/office/drawing/2014/main" id="{2B35A141-39A7-4625-8CBD-0A93173270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3" name="Picture 17">
                <a:extLst>
                  <a:ext uri="{FF2B5EF4-FFF2-40B4-BE49-F238E27FC236}">
                    <a16:creationId xmlns:a16="http://schemas.microsoft.com/office/drawing/2014/main" id="{5E197C92-4BC5-46FF-A886-5278FCE3E7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4" name="Picture 18">
                <a:extLst>
                  <a:ext uri="{FF2B5EF4-FFF2-40B4-BE49-F238E27FC236}">
                    <a16:creationId xmlns:a16="http://schemas.microsoft.com/office/drawing/2014/main" id="{3490F4CA-A83B-4BC7-80A2-32D5B28947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5" name="Picture 19">
                <a:extLst>
                  <a:ext uri="{FF2B5EF4-FFF2-40B4-BE49-F238E27FC236}">
                    <a16:creationId xmlns:a16="http://schemas.microsoft.com/office/drawing/2014/main" id="{E70BC004-F593-4438-B3C9-9A0B25C893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6" name="Picture 20">
                <a:extLst>
                  <a:ext uri="{FF2B5EF4-FFF2-40B4-BE49-F238E27FC236}">
                    <a16:creationId xmlns:a16="http://schemas.microsoft.com/office/drawing/2014/main" id="{56C72D37-B046-4BB8-A547-7DBA807F63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7" name="Picture 21">
                <a:extLst>
                  <a:ext uri="{FF2B5EF4-FFF2-40B4-BE49-F238E27FC236}">
                    <a16:creationId xmlns:a16="http://schemas.microsoft.com/office/drawing/2014/main" id="{61905DED-B15A-43D2-AE9C-F29DEB5236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8" name="Picture 22">
                <a:extLst>
                  <a:ext uri="{FF2B5EF4-FFF2-40B4-BE49-F238E27FC236}">
                    <a16:creationId xmlns:a16="http://schemas.microsoft.com/office/drawing/2014/main" id="{610E6CD2-F934-4777-81DC-19A64F9BC5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9" name="Picture 23">
                <a:extLst>
                  <a:ext uri="{FF2B5EF4-FFF2-40B4-BE49-F238E27FC236}">
                    <a16:creationId xmlns:a16="http://schemas.microsoft.com/office/drawing/2014/main" id="{F8444E44-6089-4A6E-BC7D-1DCA06EC3D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7" name="Group 56">
              <a:extLst>
                <a:ext uri="{FF2B5EF4-FFF2-40B4-BE49-F238E27FC236}">
                  <a16:creationId xmlns:a16="http://schemas.microsoft.com/office/drawing/2014/main" id="{88BF3D65-3545-4EE2-82DF-85BC8E340929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910" name="Picture 14">
                <a:extLst>
                  <a:ext uri="{FF2B5EF4-FFF2-40B4-BE49-F238E27FC236}">
                    <a16:creationId xmlns:a16="http://schemas.microsoft.com/office/drawing/2014/main" id="{1311A56A-4791-4B37-B270-DC2A7BE691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1" name="Picture 15">
                <a:extLst>
                  <a:ext uri="{FF2B5EF4-FFF2-40B4-BE49-F238E27FC236}">
                    <a16:creationId xmlns:a16="http://schemas.microsoft.com/office/drawing/2014/main" id="{EE1E069A-526A-4F2B-9DD7-7116B1A91E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2" name="Picture 16">
                <a:extLst>
                  <a:ext uri="{FF2B5EF4-FFF2-40B4-BE49-F238E27FC236}">
                    <a16:creationId xmlns:a16="http://schemas.microsoft.com/office/drawing/2014/main" id="{C6CDA349-3FEF-47E7-811E-1A2A8DDDDD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3" name="Picture 17">
                <a:extLst>
                  <a:ext uri="{FF2B5EF4-FFF2-40B4-BE49-F238E27FC236}">
                    <a16:creationId xmlns:a16="http://schemas.microsoft.com/office/drawing/2014/main" id="{7B0C3BAF-03E6-48C1-BD38-72F1991CC1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4" name="Picture 18">
                <a:extLst>
                  <a:ext uri="{FF2B5EF4-FFF2-40B4-BE49-F238E27FC236}">
                    <a16:creationId xmlns:a16="http://schemas.microsoft.com/office/drawing/2014/main" id="{6175007A-5133-4E7D-8DA9-C95C7FF3B0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5" name="Picture 19">
                <a:extLst>
                  <a:ext uri="{FF2B5EF4-FFF2-40B4-BE49-F238E27FC236}">
                    <a16:creationId xmlns:a16="http://schemas.microsoft.com/office/drawing/2014/main" id="{72C65F37-0BCC-494C-B47A-D1BEE257BA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6" name="Picture 20">
                <a:extLst>
                  <a:ext uri="{FF2B5EF4-FFF2-40B4-BE49-F238E27FC236}">
                    <a16:creationId xmlns:a16="http://schemas.microsoft.com/office/drawing/2014/main" id="{4D3EDB3A-7DAD-46AB-B7C7-FC8A032F0D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7" name="Picture 21">
                <a:extLst>
                  <a:ext uri="{FF2B5EF4-FFF2-40B4-BE49-F238E27FC236}">
                    <a16:creationId xmlns:a16="http://schemas.microsoft.com/office/drawing/2014/main" id="{108591C7-98F2-444D-95FD-3DCBA42912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8" name="Picture 22">
                <a:extLst>
                  <a:ext uri="{FF2B5EF4-FFF2-40B4-BE49-F238E27FC236}">
                    <a16:creationId xmlns:a16="http://schemas.microsoft.com/office/drawing/2014/main" id="{3A42AD06-35C7-4D61-A046-C53D96533F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9" name="Picture 23">
                <a:extLst>
                  <a:ext uri="{FF2B5EF4-FFF2-40B4-BE49-F238E27FC236}">
                    <a16:creationId xmlns:a16="http://schemas.microsoft.com/office/drawing/2014/main" id="{C5FD0E6F-30E5-4692-9C92-ADCE9CCA84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8" name="Group 56">
              <a:extLst>
                <a:ext uri="{FF2B5EF4-FFF2-40B4-BE49-F238E27FC236}">
                  <a16:creationId xmlns:a16="http://schemas.microsoft.com/office/drawing/2014/main" id="{9A0E04BC-CB8E-4C7E-AF16-AC8DF122D532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900" name="Picture 14">
                <a:extLst>
                  <a:ext uri="{FF2B5EF4-FFF2-40B4-BE49-F238E27FC236}">
                    <a16:creationId xmlns:a16="http://schemas.microsoft.com/office/drawing/2014/main" id="{D10188DE-826F-45C6-9B3C-D7E838EB8A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1" name="Picture 15">
                <a:extLst>
                  <a:ext uri="{FF2B5EF4-FFF2-40B4-BE49-F238E27FC236}">
                    <a16:creationId xmlns:a16="http://schemas.microsoft.com/office/drawing/2014/main" id="{4A06949D-E4BE-4F7D-B3EC-D8594831F6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2" name="Picture 16">
                <a:extLst>
                  <a:ext uri="{FF2B5EF4-FFF2-40B4-BE49-F238E27FC236}">
                    <a16:creationId xmlns:a16="http://schemas.microsoft.com/office/drawing/2014/main" id="{B924AEB9-6B55-4258-B326-224B1277E6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3" name="Picture 17">
                <a:extLst>
                  <a:ext uri="{FF2B5EF4-FFF2-40B4-BE49-F238E27FC236}">
                    <a16:creationId xmlns:a16="http://schemas.microsoft.com/office/drawing/2014/main" id="{2B4E14FD-35EA-478D-9649-8B1A246EC0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4" name="Picture 18">
                <a:extLst>
                  <a:ext uri="{FF2B5EF4-FFF2-40B4-BE49-F238E27FC236}">
                    <a16:creationId xmlns:a16="http://schemas.microsoft.com/office/drawing/2014/main" id="{049F0945-4FB7-4D46-89F2-4F5D65D616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5" name="Picture 19">
                <a:extLst>
                  <a:ext uri="{FF2B5EF4-FFF2-40B4-BE49-F238E27FC236}">
                    <a16:creationId xmlns:a16="http://schemas.microsoft.com/office/drawing/2014/main" id="{83120912-7E58-4B58-BAF8-6D3C1D6A62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6" name="Picture 20">
                <a:extLst>
                  <a:ext uri="{FF2B5EF4-FFF2-40B4-BE49-F238E27FC236}">
                    <a16:creationId xmlns:a16="http://schemas.microsoft.com/office/drawing/2014/main" id="{E4DB1B31-F7A0-4264-A880-7E55B5DE65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7" name="Picture 21">
                <a:extLst>
                  <a:ext uri="{FF2B5EF4-FFF2-40B4-BE49-F238E27FC236}">
                    <a16:creationId xmlns:a16="http://schemas.microsoft.com/office/drawing/2014/main" id="{C9D4FE53-06BD-41FC-93DC-E2D7A95CFD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8" name="Picture 22">
                <a:extLst>
                  <a:ext uri="{FF2B5EF4-FFF2-40B4-BE49-F238E27FC236}">
                    <a16:creationId xmlns:a16="http://schemas.microsoft.com/office/drawing/2014/main" id="{3B3D68D0-85D2-488F-AA26-F2F8955D8C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9" name="Picture 23">
                <a:extLst>
                  <a:ext uri="{FF2B5EF4-FFF2-40B4-BE49-F238E27FC236}">
                    <a16:creationId xmlns:a16="http://schemas.microsoft.com/office/drawing/2014/main" id="{248EEA84-9E4F-40EE-B95F-9A6E2F1096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9" name="Group 56">
              <a:extLst>
                <a:ext uri="{FF2B5EF4-FFF2-40B4-BE49-F238E27FC236}">
                  <a16:creationId xmlns:a16="http://schemas.microsoft.com/office/drawing/2014/main" id="{6997F1E3-D942-4841-BA1E-673CAE564D40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890" name="Picture 14">
                <a:extLst>
                  <a:ext uri="{FF2B5EF4-FFF2-40B4-BE49-F238E27FC236}">
                    <a16:creationId xmlns:a16="http://schemas.microsoft.com/office/drawing/2014/main" id="{D5FEA699-4E9F-4928-B320-88FEF1FF91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1" name="Picture 15">
                <a:extLst>
                  <a:ext uri="{FF2B5EF4-FFF2-40B4-BE49-F238E27FC236}">
                    <a16:creationId xmlns:a16="http://schemas.microsoft.com/office/drawing/2014/main" id="{AFFC0188-914C-4660-9BE3-CF4054FE11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2" name="Picture 16">
                <a:extLst>
                  <a:ext uri="{FF2B5EF4-FFF2-40B4-BE49-F238E27FC236}">
                    <a16:creationId xmlns:a16="http://schemas.microsoft.com/office/drawing/2014/main" id="{8C3B837D-E3C4-44B9-96D0-5FC706C4C7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3" name="Picture 17">
                <a:extLst>
                  <a:ext uri="{FF2B5EF4-FFF2-40B4-BE49-F238E27FC236}">
                    <a16:creationId xmlns:a16="http://schemas.microsoft.com/office/drawing/2014/main" id="{690D7E3E-D05B-419A-8364-844608F58B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4" name="Picture 18">
                <a:extLst>
                  <a:ext uri="{FF2B5EF4-FFF2-40B4-BE49-F238E27FC236}">
                    <a16:creationId xmlns:a16="http://schemas.microsoft.com/office/drawing/2014/main" id="{188A703D-9355-47E6-A2FA-F3901AC436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5" name="Picture 19">
                <a:extLst>
                  <a:ext uri="{FF2B5EF4-FFF2-40B4-BE49-F238E27FC236}">
                    <a16:creationId xmlns:a16="http://schemas.microsoft.com/office/drawing/2014/main" id="{9C717B49-95DA-439E-ABAE-FEE5B1F5D6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6" name="Picture 20">
                <a:extLst>
                  <a:ext uri="{FF2B5EF4-FFF2-40B4-BE49-F238E27FC236}">
                    <a16:creationId xmlns:a16="http://schemas.microsoft.com/office/drawing/2014/main" id="{832BB28A-7464-45BC-8605-DB5E40607A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7" name="Picture 21">
                <a:extLst>
                  <a:ext uri="{FF2B5EF4-FFF2-40B4-BE49-F238E27FC236}">
                    <a16:creationId xmlns:a16="http://schemas.microsoft.com/office/drawing/2014/main" id="{8513339C-8A97-4E73-8B7A-EC05A65A3F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8" name="Picture 22">
                <a:extLst>
                  <a:ext uri="{FF2B5EF4-FFF2-40B4-BE49-F238E27FC236}">
                    <a16:creationId xmlns:a16="http://schemas.microsoft.com/office/drawing/2014/main" id="{34A0A9D3-F6CF-42F9-B76D-D8186601FC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9" name="Picture 23">
                <a:extLst>
                  <a:ext uri="{FF2B5EF4-FFF2-40B4-BE49-F238E27FC236}">
                    <a16:creationId xmlns:a16="http://schemas.microsoft.com/office/drawing/2014/main" id="{783ADF18-88BE-4B5C-9430-DF493A95BB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990" name="Group 989">
            <a:extLst>
              <a:ext uri="{FF2B5EF4-FFF2-40B4-BE49-F238E27FC236}">
                <a16:creationId xmlns:a16="http://schemas.microsoft.com/office/drawing/2014/main" id="{AA931652-47A2-4FB3-9D67-3EC5424B5EE4}"/>
              </a:ext>
            </a:extLst>
          </p:cNvPr>
          <p:cNvGrpSpPr/>
          <p:nvPr/>
        </p:nvGrpSpPr>
        <p:grpSpPr>
          <a:xfrm>
            <a:off x="4133340" y="5099366"/>
            <a:ext cx="1539560" cy="1515856"/>
            <a:chOff x="4975891" y="1527626"/>
            <a:chExt cx="1539560" cy="1515856"/>
          </a:xfrm>
        </p:grpSpPr>
        <p:grpSp>
          <p:nvGrpSpPr>
            <p:cNvPr id="991" name="Group 56">
              <a:extLst>
                <a:ext uri="{FF2B5EF4-FFF2-40B4-BE49-F238E27FC236}">
                  <a16:creationId xmlns:a16="http://schemas.microsoft.com/office/drawing/2014/main" id="{0B950E84-7839-4FA4-878D-00B17FD83C29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091" name="Picture 14">
                <a:extLst>
                  <a:ext uri="{FF2B5EF4-FFF2-40B4-BE49-F238E27FC236}">
                    <a16:creationId xmlns:a16="http://schemas.microsoft.com/office/drawing/2014/main" id="{AF07B21F-B4AE-456E-B805-90CF907F56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2" name="Picture 15">
                <a:extLst>
                  <a:ext uri="{FF2B5EF4-FFF2-40B4-BE49-F238E27FC236}">
                    <a16:creationId xmlns:a16="http://schemas.microsoft.com/office/drawing/2014/main" id="{3BE38799-2C94-4EFD-AF96-6121AF65A3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3" name="Picture 16">
                <a:extLst>
                  <a:ext uri="{FF2B5EF4-FFF2-40B4-BE49-F238E27FC236}">
                    <a16:creationId xmlns:a16="http://schemas.microsoft.com/office/drawing/2014/main" id="{2494E45F-FEFE-4D77-A895-280BDA43E0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4" name="Picture 17">
                <a:extLst>
                  <a:ext uri="{FF2B5EF4-FFF2-40B4-BE49-F238E27FC236}">
                    <a16:creationId xmlns:a16="http://schemas.microsoft.com/office/drawing/2014/main" id="{0271DCBB-7EE1-4B9D-9625-DA20DFBA08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5" name="Picture 18">
                <a:extLst>
                  <a:ext uri="{FF2B5EF4-FFF2-40B4-BE49-F238E27FC236}">
                    <a16:creationId xmlns:a16="http://schemas.microsoft.com/office/drawing/2014/main" id="{2B59FBA8-B479-484C-8B57-AA588C2EFE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6" name="Picture 19">
                <a:extLst>
                  <a:ext uri="{FF2B5EF4-FFF2-40B4-BE49-F238E27FC236}">
                    <a16:creationId xmlns:a16="http://schemas.microsoft.com/office/drawing/2014/main" id="{502E2FD3-2719-4D4C-AAD8-C7B1F6095F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7" name="Picture 20">
                <a:extLst>
                  <a:ext uri="{FF2B5EF4-FFF2-40B4-BE49-F238E27FC236}">
                    <a16:creationId xmlns:a16="http://schemas.microsoft.com/office/drawing/2014/main" id="{42CA7BC6-E7E3-4541-88E4-B537D746E7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8" name="Picture 21">
                <a:extLst>
                  <a:ext uri="{FF2B5EF4-FFF2-40B4-BE49-F238E27FC236}">
                    <a16:creationId xmlns:a16="http://schemas.microsoft.com/office/drawing/2014/main" id="{E4B3390A-BAA7-4E39-8AE6-466D3ACF65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9" name="Picture 22">
                <a:extLst>
                  <a:ext uri="{FF2B5EF4-FFF2-40B4-BE49-F238E27FC236}">
                    <a16:creationId xmlns:a16="http://schemas.microsoft.com/office/drawing/2014/main" id="{8B3995EE-59F6-4A6F-9A61-094D869AE3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0" name="Picture 23">
                <a:extLst>
                  <a:ext uri="{FF2B5EF4-FFF2-40B4-BE49-F238E27FC236}">
                    <a16:creationId xmlns:a16="http://schemas.microsoft.com/office/drawing/2014/main" id="{588C99C1-F214-4645-9FD7-F4343162DC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92" name="Group 56">
              <a:extLst>
                <a:ext uri="{FF2B5EF4-FFF2-40B4-BE49-F238E27FC236}">
                  <a16:creationId xmlns:a16="http://schemas.microsoft.com/office/drawing/2014/main" id="{EEE2AAE9-5C75-49B3-B96A-F14ABD53447E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081" name="Picture 14">
                <a:extLst>
                  <a:ext uri="{FF2B5EF4-FFF2-40B4-BE49-F238E27FC236}">
                    <a16:creationId xmlns:a16="http://schemas.microsoft.com/office/drawing/2014/main" id="{1CB245BB-9783-49F6-97BB-9EAA6FA4A1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2" name="Picture 15">
                <a:extLst>
                  <a:ext uri="{FF2B5EF4-FFF2-40B4-BE49-F238E27FC236}">
                    <a16:creationId xmlns:a16="http://schemas.microsoft.com/office/drawing/2014/main" id="{B6AEB839-97F7-493E-8A30-3BBC8CCD91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3" name="Picture 16">
                <a:extLst>
                  <a:ext uri="{FF2B5EF4-FFF2-40B4-BE49-F238E27FC236}">
                    <a16:creationId xmlns:a16="http://schemas.microsoft.com/office/drawing/2014/main" id="{F6E730FC-C1B4-4F2D-8D0C-FC88A26A77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4" name="Picture 17">
                <a:extLst>
                  <a:ext uri="{FF2B5EF4-FFF2-40B4-BE49-F238E27FC236}">
                    <a16:creationId xmlns:a16="http://schemas.microsoft.com/office/drawing/2014/main" id="{64DE539C-BD07-4AFE-A290-B744EB9B87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5" name="Picture 18">
                <a:extLst>
                  <a:ext uri="{FF2B5EF4-FFF2-40B4-BE49-F238E27FC236}">
                    <a16:creationId xmlns:a16="http://schemas.microsoft.com/office/drawing/2014/main" id="{AA14C7E2-D546-4ABB-8F7E-384B58E711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6" name="Picture 19">
                <a:extLst>
                  <a:ext uri="{FF2B5EF4-FFF2-40B4-BE49-F238E27FC236}">
                    <a16:creationId xmlns:a16="http://schemas.microsoft.com/office/drawing/2014/main" id="{0E13BAC1-35CB-4351-A131-EB769DE381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7" name="Picture 20">
                <a:extLst>
                  <a:ext uri="{FF2B5EF4-FFF2-40B4-BE49-F238E27FC236}">
                    <a16:creationId xmlns:a16="http://schemas.microsoft.com/office/drawing/2014/main" id="{102644EB-B815-42B5-847B-FEB8D6D728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8" name="Picture 21">
                <a:extLst>
                  <a:ext uri="{FF2B5EF4-FFF2-40B4-BE49-F238E27FC236}">
                    <a16:creationId xmlns:a16="http://schemas.microsoft.com/office/drawing/2014/main" id="{3992CE00-848D-42B4-8320-C3C1D12621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9" name="Picture 22">
                <a:extLst>
                  <a:ext uri="{FF2B5EF4-FFF2-40B4-BE49-F238E27FC236}">
                    <a16:creationId xmlns:a16="http://schemas.microsoft.com/office/drawing/2014/main" id="{9229C4FE-CD28-4293-8FB3-670031E339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0" name="Picture 23">
                <a:extLst>
                  <a:ext uri="{FF2B5EF4-FFF2-40B4-BE49-F238E27FC236}">
                    <a16:creationId xmlns:a16="http://schemas.microsoft.com/office/drawing/2014/main" id="{828F4FDB-97D1-4DE4-9EDA-B49C60EA1F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93" name="Group 56">
              <a:extLst>
                <a:ext uri="{FF2B5EF4-FFF2-40B4-BE49-F238E27FC236}">
                  <a16:creationId xmlns:a16="http://schemas.microsoft.com/office/drawing/2014/main" id="{F8A0117F-320B-4FE6-A470-9782A9DB6EAD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071" name="Picture 14">
                <a:extLst>
                  <a:ext uri="{FF2B5EF4-FFF2-40B4-BE49-F238E27FC236}">
                    <a16:creationId xmlns:a16="http://schemas.microsoft.com/office/drawing/2014/main" id="{1CACDA49-CC3B-42CD-8BEA-667FC9E4CD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2" name="Picture 15">
                <a:extLst>
                  <a:ext uri="{FF2B5EF4-FFF2-40B4-BE49-F238E27FC236}">
                    <a16:creationId xmlns:a16="http://schemas.microsoft.com/office/drawing/2014/main" id="{9825E04C-2CE0-48C3-8003-437653371E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3" name="Picture 16">
                <a:extLst>
                  <a:ext uri="{FF2B5EF4-FFF2-40B4-BE49-F238E27FC236}">
                    <a16:creationId xmlns:a16="http://schemas.microsoft.com/office/drawing/2014/main" id="{A83A8F16-D28A-43FF-8CC5-445935C004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4" name="Picture 17">
                <a:extLst>
                  <a:ext uri="{FF2B5EF4-FFF2-40B4-BE49-F238E27FC236}">
                    <a16:creationId xmlns:a16="http://schemas.microsoft.com/office/drawing/2014/main" id="{E7A0D47F-07E3-47A7-BB41-9CF8C5A090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5" name="Picture 18">
                <a:extLst>
                  <a:ext uri="{FF2B5EF4-FFF2-40B4-BE49-F238E27FC236}">
                    <a16:creationId xmlns:a16="http://schemas.microsoft.com/office/drawing/2014/main" id="{B960FB31-0D80-484B-A98D-2196FE59F9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6" name="Picture 19">
                <a:extLst>
                  <a:ext uri="{FF2B5EF4-FFF2-40B4-BE49-F238E27FC236}">
                    <a16:creationId xmlns:a16="http://schemas.microsoft.com/office/drawing/2014/main" id="{33097BDE-5A1E-4B82-8653-330CC637E8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7" name="Picture 20">
                <a:extLst>
                  <a:ext uri="{FF2B5EF4-FFF2-40B4-BE49-F238E27FC236}">
                    <a16:creationId xmlns:a16="http://schemas.microsoft.com/office/drawing/2014/main" id="{6CBD272E-BA12-4051-88B9-4AE7108965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8" name="Picture 21">
                <a:extLst>
                  <a:ext uri="{FF2B5EF4-FFF2-40B4-BE49-F238E27FC236}">
                    <a16:creationId xmlns:a16="http://schemas.microsoft.com/office/drawing/2014/main" id="{7292204F-B687-403A-B97C-800B69F0A0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9" name="Picture 22">
                <a:extLst>
                  <a:ext uri="{FF2B5EF4-FFF2-40B4-BE49-F238E27FC236}">
                    <a16:creationId xmlns:a16="http://schemas.microsoft.com/office/drawing/2014/main" id="{7AD1F3EB-7DC8-4B19-BF10-EEED07B47B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0" name="Picture 23">
                <a:extLst>
                  <a:ext uri="{FF2B5EF4-FFF2-40B4-BE49-F238E27FC236}">
                    <a16:creationId xmlns:a16="http://schemas.microsoft.com/office/drawing/2014/main" id="{C0154FC2-664B-410F-A645-99430D898B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94" name="Group 56">
              <a:extLst>
                <a:ext uri="{FF2B5EF4-FFF2-40B4-BE49-F238E27FC236}">
                  <a16:creationId xmlns:a16="http://schemas.microsoft.com/office/drawing/2014/main" id="{10338335-5D25-4AD0-BF70-955ACA20C26C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061" name="Picture 14">
                <a:extLst>
                  <a:ext uri="{FF2B5EF4-FFF2-40B4-BE49-F238E27FC236}">
                    <a16:creationId xmlns:a16="http://schemas.microsoft.com/office/drawing/2014/main" id="{0BF92909-C1C5-4BE4-A72A-93C80D58C2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2" name="Picture 15">
                <a:extLst>
                  <a:ext uri="{FF2B5EF4-FFF2-40B4-BE49-F238E27FC236}">
                    <a16:creationId xmlns:a16="http://schemas.microsoft.com/office/drawing/2014/main" id="{8B9FA75E-A202-4208-893E-CCAD7246C7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3" name="Picture 16">
                <a:extLst>
                  <a:ext uri="{FF2B5EF4-FFF2-40B4-BE49-F238E27FC236}">
                    <a16:creationId xmlns:a16="http://schemas.microsoft.com/office/drawing/2014/main" id="{DEE0C389-A9D7-4AAB-8A7E-EF72434773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4" name="Picture 17">
                <a:extLst>
                  <a:ext uri="{FF2B5EF4-FFF2-40B4-BE49-F238E27FC236}">
                    <a16:creationId xmlns:a16="http://schemas.microsoft.com/office/drawing/2014/main" id="{A49BBA86-E06F-4508-93E8-C4F3752BE9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5" name="Picture 18">
                <a:extLst>
                  <a:ext uri="{FF2B5EF4-FFF2-40B4-BE49-F238E27FC236}">
                    <a16:creationId xmlns:a16="http://schemas.microsoft.com/office/drawing/2014/main" id="{BDB30D6D-FEB3-48B5-B744-100FDC22C0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6" name="Picture 19">
                <a:extLst>
                  <a:ext uri="{FF2B5EF4-FFF2-40B4-BE49-F238E27FC236}">
                    <a16:creationId xmlns:a16="http://schemas.microsoft.com/office/drawing/2014/main" id="{638ED139-D97D-4A0D-8C26-F99DFED07A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7" name="Picture 20">
                <a:extLst>
                  <a:ext uri="{FF2B5EF4-FFF2-40B4-BE49-F238E27FC236}">
                    <a16:creationId xmlns:a16="http://schemas.microsoft.com/office/drawing/2014/main" id="{AE3E8E28-2049-488F-B99B-BD2A6EB487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8" name="Picture 21">
                <a:extLst>
                  <a:ext uri="{FF2B5EF4-FFF2-40B4-BE49-F238E27FC236}">
                    <a16:creationId xmlns:a16="http://schemas.microsoft.com/office/drawing/2014/main" id="{47F63968-953A-4F26-AB3A-C6D6FE9600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9" name="Picture 22">
                <a:extLst>
                  <a:ext uri="{FF2B5EF4-FFF2-40B4-BE49-F238E27FC236}">
                    <a16:creationId xmlns:a16="http://schemas.microsoft.com/office/drawing/2014/main" id="{A7BB40F6-DD6D-4070-8E56-8CDB913BB8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0" name="Picture 23">
                <a:extLst>
                  <a:ext uri="{FF2B5EF4-FFF2-40B4-BE49-F238E27FC236}">
                    <a16:creationId xmlns:a16="http://schemas.microsoft.com/office/drawing/2014/main" id="{FE3492C9-93C9-4648-BE54-B040243A97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95" name="Group 56">
              <a:extLst>
                <a:ext uri="{FF2B5EF4-FFF2-40B4-BE49-F238E27FC236}">
                  <a16:creationId xmlns:a16="http://schemas.microsoft.com/office/drawing/2014/main" id="{743C53E9-57A3-47E1-8107-55787F2318CC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051" name="Picture 14">
                <a:extLst>
                  <a:ext uri="{FF2B5EF4-FFF2-40B4-BE49-F238E27FC236}">
                    <a16:creationId xmlns:a16="http://schemas.microsoft.com/office/drawing/2014/main" id="{FCC08458-702C-49E4-A101-2F561BE7E5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2" name="Picture 15">
                <a:extLst>
                  <a:ext uri="{FF2B5EF4-FFF2-40B4-BE49-F238E27FC236}">
                    <a16:creationId xmlns:a16="http://schemas.microsoft.com/office/drawing/2014/main" id="{AEB10F07-A191-4D4F-AD5F-800ED34967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3" name="Picture 16">
                <a:extLst>
                  <a:ext uri="{FF2B5EF4-FFF2-40B4-BE49-F238E27FC236}">
                    <a16:creationId xmlns:a16="http://schemas.microsoft.com/office/drawing/2014/main" id="{17969A55-9255-4C70-82DB-25DA95DA3A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4" name="Picture 17">
                <a:extLst>
                  <a:ext uri="{FF2B5EF4-FFF2-40B4-BE49-F238E27FC236}">
                    <a16:creationId xmlns:a16="http://schemas.microsoft.com/office/drawing/2014/main" id="{FD31512C-92E0-4FC8-BAE3-CCA3B6C57F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5" name="Picture 18">
                <a:extLst>
                  <a:ext uri="{FF2B5EF4-FFF2-40B4-BE49-F238E27FC236}">
                    <a16:creationId xmlns:a16="http://schemas.microsoft.com/office/drawing/2014/main" id="{5B36008D-7116-46F4-A69C-EB9D71A869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6" name="Picture 19">
                <a:extLst>
                  <a:ext uri="{FF2B5EF4-FFF2-40B4-BE49-F238E27FC236}">
                    <a16:creationId xmlns:a16="http://schemas.microsoft.com/office/drawing/2014/main" id="{0C0B2F54-E412-40D3-AC78-E20F9D308E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7" name="Picture 20">
                <a:extLst>
                  <a:ext uri="{FF2B5EF4-FFF2-40B4-BE49-F238E27FC236}">
                    <a16:creationId xmlns:a16="http://schemas.microsoft.com/office/drawing/2014/main" id="{85604FCC-DDBD-4AC8-89F2-D2C0941051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8" name="Picture 21">
                <a:extLst>
                  <a:ext uri="{FF2B5EF4-FFF2-40B4-BE49-F238E27FC236}">
                    <a16:creationId xmlns:a16="http://schemas.microsoft.com/office/drawing/2014/main" id="{2367EDA6-F69E-4EA7-8FBE-7FEC8B982D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9" name="Picture 22">
                <a:extLst>
                  <a:ext uri="{FF2B5EF4-FFF2-40B4-BE49-F238E27FC236}">
                    <a16:creationId xmlns:a16="http://schemas.microsoft.com/office/drawing/2014/main" id="{6C40AC5E-D47F-4367-9828-E360AB7598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0" name="Picture 23">
                <a:extLst>
                  <a:ext uri="{FF2B5EF4-FFF2-40B4-BE49-F238E27FC236}">
                    <a16:creationId xmlns:a16="http://schemas.microsoft.com/office/drawing/2014/main" id="{A0B05A1A-305B-4713-B228-CA512D1ED2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96" name="Group 56">
              <a:extLst>
                <a:ext uri="{FF2B5EF4-FFF2-40B4-BE49-F238E27FC236}">
                  <a16:creationId xmlns:a16="http://schemas.microsoft.com/office/drawing/2014/main" id="{06024474-71FF-48B7-AE5F-1F23D88EFCA3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041" name="Picture 14">
                <a:extLst>
                  <a:ext uri="{FF2B5EF4-FFF2-40B4-BE49-F238E27FC236}">
                    <a16:creationId xmlns:a16="http://schemas.microsoft.com/office/drawing/2014/main" id="{F68AC963-839B-4278-A04C-6F1CF0FC03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2" name="Picture 15">
                <a:extLst>
                  <a:ext uri="{FF2B5EF4-FFF2-40B4-BE49-F238E27FC236}">
                    <a16:creationId xmlns:a16="http://schemas.microsoft.com/office/drawing/2014/main" id="{765E7192-EF4D-4E8F-9448-D64BC2D422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3" name="Picture 16">
                <a:extLst>
                  <a:ext uri="{FF2B5EF4-FFF2-40B4-BE49-F238E27FC236}">
                    <a16:creationId xmlns:a16="http://schemas.microsoft.com/office/drawing/2014/main" id="{07B9376F-5889-4FDC-8DC8-7776CDF105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4" name="Picture 17">
                <a:extLst>
                  <a:ext uri="{FF2B5EF4-FFF2-40B4-BE49-F238E27FC236}">
                    <a16:creationId xmlns:a16="http://schemas.microsoft.com/office/drawing/2014/main" id="{68585C92-8569-4B53-819E-E750229EC8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5" name="Picture 18">
                <a:extLst>
                  <a:ext uri="{FF2B5EF4-FFF2-40B4-BE49-F238E27FC236}">
                    <a16:creationId xmlns:a16="http://schemas.microsoft.com/office/drawing/2014/main" id="{B43F8900-10DE-40A0-A3CC-32716A5B2D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6" name="Picture 19">
                <a:extLst>
                  <a:ext uri="{FF2B5EF4-FFF2-40B4-BE49-F238E27FC236}">
                    <a16:creationId xmlns:a16="http://schemas.microsoft.com/office/drawing/2014/main" id="{1EFE72FD-B252-46B8-8547-C368050671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7" name="Picture 20">
                <a:extLst>
                  <a:ext uri="{FF2B5EF4-FFF2-40B4-BE49-F238E27FC236}">
                    <a16:creationId xmlns:a16="http://schemas.microsoft.com/office/drawing/2014/main" id="{B8296525-15CB-4B25-93FD-D6318A1EE3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8" name="Picture 21">
                <a:extLst>
                  <a:ext uri="{FF2B5EF4-FFF2-40B4-BE49-F238E27FC236}">
                    <a16:creationId xmlns:a16="http://schemas.microsoft.com/office/drawing/2014/main" id="{32504B9D-477E-431D-A848-D0ABA2680E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9" name="Picture 22">
                <a:extLst>
                  <a:ext uri="{FF2B5EF4-FFF2-40B4-BE49-F238E27FC236}">
                    <a16:creationId xmlns:a16="http://schemas.microsoft.com/office/drawing/2014/main" id="{112D1C83-64E6-4528-8F4E-CFA04456A3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0" name="Picture 23">
                <a:extLst>
                  <a:ext uri="{FF2B5EF4-FFF2-40B4-BE49-F238E27FC236}">
                    <a16:creationId xmlns:a16="http://schemas.microsoft.com/office/drawing/2014/main" id="{BF977CA6-1344-430B-B105-015F39187E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97" name="Group 56">
              <a:extLst>
                <a:ext uri="{FF2B5EF4-FFF2-40B4-BE49-F238E27FC236}">
                  <a16:creationId xmlns:a16="http://schemas.microsoft.com/office/drawing/2014/main" id="{A40D9E39-ECA0-4D74-8562-4092A8FC5075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031" name="Picture 14">
                <a:extLst>
                  <a:ext uri="{FF2B5EF4-FFF2-40B4-BE49-F238E27FC236}">
                    <a16:creationId xmlns:a16="http://schemas.microsoft.com/office/drawing/2014/main" id="{94D50A0B-BA5F-4CD6-92D6-60B55AE020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2" name="Picture 15">
                <a:extLst>
                  <a:ext uri="{FF2B5EF4-FFF2-40B4-BE49-F238E27FC236}">
                    <a16:creationId xmlns:a16="http://schemas.microsoft.com/office/drawing/2014/main" id="{7236E1D6-1AE7-4DBE-AFA7-05A3A164CF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3" name="Picture 16">
                <a:extLst>
                  <a:ext uri="{FF2B5EF4-FFF2-40B4-BE49-F238E27FC236}">
                    <a16:creationId xmlns:a16="http://schemas.microsoft.com/office/drawing/2014/main" id="{E34FFC81-4BE2-4503-A97F-63D8A01310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4" name="Picture 17">
                <a:extLst>
                  <a:ext uri="{FF2B5EF4-FFF2-40B4-BE49-F238E27FC236}">
                    <a16:creationId xmlns:a16="http://schemas.microsoft.com/office/drawing/2014/main" id="{C3B15BB3-F358-4310-AB0A-BA22359506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5" name="Picture 18">
                <a:extLst>
                  <a:ext uri="{FF2B5EF4-FFF2-40B4-BE49-F238E27FC236}">
                    <a16:creationId xmlns:a16="http://schemas.microsoft.com/office/drawing/2014/main" id="{55664F12-6C94-495A-B965-9EAFD8031C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6" name="Picture 19">
                <a:extLst>
                  <a:ext uri="{FF2B5EF4-FFF2-40B4-BE49-F238E27FC236}">
                    <a16:creationId xmlns:a16="http://schemas.microsoft.com/office/drawing/2014/main" id="{72AAD7A5-52E9-4A1C-A6C2-A1E303D5E4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7" name="Picture 20">
                <a:extLst>
                  <a:ext uri="{FF2B5EF4-FFF2-40B4-BE49-F238E27FC236}">
                    <a16:creationId xmlns:a16="http://schemas.microsoft.com/office/drawing/2014/main" id="{A2A9750B-F273-47B8-943C-B1A57086AE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8" name="Picture 21">
                <a:extLst>
                  <a:ext uri="{FF2B5EF4-FFF2-40B4-BE49-F238E27FC236}">
                    <a16:creationId xmlns:a16="http://schemas.microsoft.com/office/drawing/2014/main" id="{13FD7748-08B3-4EC9-B4CE-F202CF5FE5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9" name="Picture 22">
                <a:extLst>
                  <a:ext uri="{FF2B5EF4-FFF2-40B4-BE49-F238E27FC236}">
                    <a16:creationId xmlns:a16="http://schemas.microsoft.com/office/drawing/2014/main" id="{7B1DC1F1-4068-4E26-ADE8-0B3BF99BE1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0" name="Picture 23">
                <a:extLst>
                  <a:ext uri="{FF2B5EF4-FFF2-40B4-BE49-F238E27FC236}">
                    <a16:creationId xmlns:a16="http://schemas.microsoft.com/office/drawing/2014/main" id="{3B0DA6FE-D629-402B-978B-CF8987C704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98" name="Group 56">
              <a:extLst>
                <a:ext uri="{FF2B5EF4-FFF2-40B4-BE49-F238E27FC236}">
                  <a16:creationId xmlns:a16="http://schemas.microsoft.com/office/drawing/2014/main" id="{7BD383D5-3AC1-404B-BC16-E537D75D041E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021" name="Picture 14">
                <a:extLst>
                  <a:ext uri="{FF2B5EF4-FFF2-40B4-BE49-F238E27FC236}">
                    <a16:creationId xmlns:a16="http://schemas.microsoft.com/office/drawing/2014/main" id="{5682607F-34EE-4984-9046-D2B01EAF96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2" name="Picture 15">
                <a:extLst>
                  <a:ext uri="{FF2B5EF4-FFF2-40B4-BE49-F238E27FC236}">
                    <a16:creationId xmlns:a16="http://schemas.microsoft.com/office/drawing/2014/main" id="{5C58DB06-0276-45F4-836A-8A3CE3027F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3" name="Picture 16">
                <a:extLst>
                  <a:ext uri="{FF2B5EF4-FFF2-40B4-BE49-F238E27FC236}">
                    <a16:creationId xmlns:a16="http://schemas.microsoft.com/office/drawing/2014/main" id="{4815C504-6FE2-4A88-8DFC-3D078ED821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4" name="Picture 17">
                <a:extLst>
                  <a:ext uri="{FF2B5EF4-FFF2-40B4-BE49-F238E27FC236}">
                    <a16:creationId xmlns:a16="http://schemas.microsoft.com/office/drawing/2014/main" id="{7488BAE3-94B2-4A46-BB09-0C7D9F0D82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5" name="Picture 18">
                <a:extLst>
                  <a:ext uri="{FF2B5EF4-FFF2-40B4-BE49-F238E27FC236}">
                    <a16:creationId xmlns:a16="http://schemas.microsoft.com/office/drawing/2014/main" id="{A0A17FD0-4B4D-410B-B33C-320E3B78FD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6" name="Picture 19">
                <a:extLst>
                  <a:ext uri="{FF2B5EF4-FFF2-40B4-BE49-F238E27FC236}">
                    <a16:creationId xmlns:a16="http://schemas.microsoft.com/office/drawing/2014/main" id="{46675696-462F-41D0-93BC-4883E7CEC8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7" name="Picture 20">
                <a:extLst>
                  <a:ext uri="{FF2B5EF4-FFF2-40B4-BE49-F238E27FC236}">
                    <a16:creationId xmlns:a16="http://schemas.microsoft.com/office/drawing/2014/main" id="{13632447-2D24-4020-B68E-884342989A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8" name="Picture 21">
                <a:extLst>
                  <a:ext uri="{FF2B5EF4-FFF2-40B4-BE49-F238E27FC236}">
                    <a16:creationId xmlns:a16="http://schemas.microsoft.com/office/drawing/2014/main" id="{C6CFDB79-9999-4978-ABBF-3AA2C23F91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9" name="Picture 22">
                <a:extLst>
                  <a:ext uri="{FF2B5EF4-FFF2-40B4-BE49-F238E27FC236}">
                    <a16:creationId xmlns:a16="http://schemas.microsoft.com/office/drawing/2014/main" id="{C73F0FFD-8DA1-445E-A84B-D10F4847D7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0" name="Picture 23">
                <a:extLst>
                  <a:ext uri="{FF2B5EF4-FFF2-40B4-BE49-F238E27FC236}">
                    <a16:creationId xmlns:a16="http://schemas.microsoft.com/office/drawing/2014/main" id="{9B2E8BB0-99DC-4CCF-913D-80B9ABD883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99" name="Group 56">
              <a:extLst>
                <a:ext uri="{FF2B5EF4-FFF2-40B4-BE49-F238E27FC236}">
                  <a16:creationId xmlns:a16="http://schemas.microsoft.com/office/drawing/2014/main" id="{A2252D18-FBEA-4C45-BCEF-17FEE7EF0BB4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011" name="Picture 14">
                <a:extLst>
                  <a:ext uri="{FF2B5EF4-FFF2-40B4-BE49-F238E27FC236}">
                    <a16:creationId xmlns:a16="http://schemas.microsoft.com/office/drawing/2014/main" id="{DE53F333-66E0-460B-8100-2B337C2F9B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2" name="Picture 15">
                <a:extLst>
                  <a:ext uri="{FF2B5EF4-FFF2-40B4-BE49-F238E27FC236}">
                    <a16:creationId xmlns:a16="http://schemas.microsoft.com/office/drawing/2014/main" id="{07FE4AC6-2D34-403F-8204-AEFFE07D8E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3" name="Picture 16">
                <a:extLst>
                  <a:ext uri="{FF2B5EF4-FFF2-40B4-BE49-F238E27FC236}">
                    <a16:creationId xmlns:a16="http://schemas.microsoft.com/office/drawing/2014/main" id="{E65F1758-9B09-4702-9717-65A2B0E4CF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4" name="Picture 17">
                <a:extLst>
                  <a:ext uri="{FF2B5EF4-FFF2-40B4-BE49-F238E27FC236}">
                    <a16:creationId xmlns:a16="http://schemas.microsoft.com/office/drawing/2014/main" id="{AF9B4705-7783-4A36-941F-DF6E0CCF4D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5" name="Picture 18">
                <a:extLst>
                  <a:ext uri="{FF2B5EF4-FFF2-40B4-BE49-F238E27FC236}">
                    <a16:creationId xmlns:a16="http://schemas.microsoft.com/office/drawing/2014/main" id="{CC8FBEA8-62E4-4BB4-A177-FA4FC631FC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6" name="Picture 19">
                <a:extLst>
                  <a:ext uri="{FF2B5EF4-FFF2-40B4-BE49-F238E27FC236}">
                    <a16:creationId xmlns:a16="http://schemas.microsoft.com/office/drawing/2014/main" id="{F12F478E-D09D-4671-81F3-B8C53F7E44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7" name="Picture 20">
                <a:extLst>
                  <a:ext uri="{FF2B5EF4-FFF2-40B4-BE49-F238E27FC236}">
                    <a16:creationId xmlns:a16="http://schemas.microsoft.com/office/drawing/2014/main" id="{D128FA3E-B30B-455C-B043-09EA3137C3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8" name="Picture 21">
                <a:extLst>
                  <a:ext uri="{FF2B5EF4-FFF2-40B4-BE49-F238E27FC236}">
                    <a16:creationId xmlns:a16="http://schemas.microsoft.com/office/drawing/2014/main" id="{A47DE0FB-9789-4A8F-BFDF-C0F6244722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9" name="Picture 22">
                <a:extLst>
                  <a:ext uri="{FF2B5EF4-FFF2-40B4-BE49-F238E27FC236}">
                    <a16:creationId xmlns:a16="http://schemas.microsoft.com/office/drawing/2014/main" id="{1D075F7F-9913-4721-8CCF-BFA153781D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0" name="Picture 23">
                <a:extLst>
                  <a:ext uri="{FF2B5EF4-FFF2-40B4-BE49-F238E27FC236}">
                    <a16:creationId xmlns:a16="http://schemas.microsoft.com/office/drawing/2014/main" id="{AAF4FEF9-2B78-48D6-93A3-E4D4B550B7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00" name="Group 56">
              <a:extLst>
                <a:ext uri="{FF2B5EF4-FFF2-40B4-BE49-F238E27FC236}">
                  <a16:creationId xmlns:a16="http://schemas.microsoft.com/office/drawing/2014/main" id="{3E9C8B64-FDA3-4B2C-9549-2B9A5555DEE4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1001" name="Picture 14">
                <a:extLst>
                  <a:ext uri="{FF2B5EF4-FFF2-40B4-BE49-F238E27FC236}">
                    <a16:creationId xmlns:a16="http://schemas.microsoft.com/office/drawing/2014/main" id="{6BB872E8-C8F5-4F04-BAB8-B64CD41F40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2" name="Picture 15">
                <a:extLst>
                  <a:ext uri="{FF2B5EF4-FFF2-40B4-BE49-F238E27FC236}">
                    <a16:creationId xmlns:a16="http://schemas.microsoft.com/office/drawing/2014/main" id="{F1814739-8A0E-4E7A-A424-D4427E8DC1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3" name="Picture 16">
                <a:extLst>
                  <a:ext uri="{FF2B5EF4-FFF2-40B4-BE49-F238E27FC236}">
                    <a16:creationId xmlns:a16="http://schemas.microsoft.com/office/drawing/2014/main" id="{71D4752E-8126-464E-B12E-40B9C67DB7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4" name="Picture 17">
                <a:extLst>
                  <a:ext uri="{FF2B5EF4-FFF2-40B4-BE49-F238E27FC236}">
                    <a16:creationId xmlns:a16="http://schemas.microsoft.com/office/drawing/2014/main" id="{CAE4557B-93A9-4D92-9023-A993AA6E57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5" name="Picture 18">
                <a:extLst>
                  <a:ext uri="{FF2B5EF4-FFF2-40B4-BE49-F238E27FC236}">
                    <a16:creationId xmlns:a16="http://schemas.microsoft.com/office/drawing/2014/main" id="{56FE4586-5C32-4CF1-B606-43CD794033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6" name="Picture 19">
                <a:extLst>
                  <a:ext uri="{FF2B5EF4-FFF2-40B4-BE49-F238E27FC236}">
                    <a16:creationId xmlns:a16="http://schemas.microsoft.com/office/drawing/2014/main" id="{0B70505A-0855-4132-868C-28E5EBF7D8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7" name="Picture 20">
                <a:extLst>
                  <a:ext uri="{FF2B5EF4-FFF2-40B4-BE49-F238E27FC236}">
                    <a16:creationId xmlns:a16="http://schemas.microsoft.com/office/drawing/2014/main" id="{65278FA5-3815-4949-B4C2-7F04B971DD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8" name="Picture 21">
                <a:extLst>
                  <a:ext uri="{FF2B5EF4-FFF2-40B4-BE49-F238E27FC236}">
                    <a16:creationId xmlns:a16="http://schemas.microsoft.com/office/drawing/2014/main" id="{EC944021-633E-4489-A2DB-EC2170444C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9" name="Picture 22">
                <a:extLst>
                  <a:ext uri="{FF2B5EF4-FFF2-40B4-BE49-F238E27FC236}">
                    <a16:creationId xmlns:a16="http://schemas.microsoft.com/office/drawing/2014/main" id="{42977775-FE31-4CFE-86B2-2DEA99AB9F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0" name="Picture 23">
                <a:extLst>
                  <a:ext uri="{FF2B5EF4-FFF2-40B4-BE49-F238E27FC236}">
                    <a16:creationId xmlns:a16="http://schemas.microsoft.com/office/drawing/2014/main" id="{7FDDA730-5F42-4010-8D1D-881BDBD5AD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1101" name="Group 1100">
            <a:extLst>
              <a:ext uri="{FF2B5EF4-FFF2-40B4-BE49-F238E27FC236}">
                <a16:creationId xmlns:a16="http://schemas.microsoft.com/office/drawing/2014/main" id="{32494043-6CAD-498F-8784-0882A362C566}"/>
              </a:ext>
            </a:extLst>
          </p:cNvPr>
          <p:cNvGrpSpPr/>
          <p:nvPr/>
        </p:nvGrpSpPr>
        <p:grpSpPr>
          <a:xfrm>
            <a:off x="5903326" y="1526288"/>
            <a:ext cx="1539560" cy="1515856"/>
            <a:chOff x="4975891" y="1527626"/>
            <a:chExt cx="1539560" cy="1515856"/>
          </a:xfrm>
        </p:grpSpPr>
        <p:grpSp>
          <p:nvGrpSpPr>
            <p:cNvPr id="1102" name="Group 56">
              <a:extLst>
                <a:ext uri="{FF2B5EF4-FFF2-40B4-BE49-F238E27FC236}">
                  <a16:creationId xmlns:a16="http://schemas.microsoft.com/office/drawing/2014/main" id="{4C3EDCCD-23C3-4E10-A8B3-BD07F038D13B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202" name="Picture 14">
                <a:extLst>
                  <a:ext uri="{FF2B5EF4-FFF2-40B4-BE49-F238E27FC236}">
                    <a16:creationId xmlns:a16="http://schemas.microsoft.com/office/drawing/2014/main" id="{C035A069-401F-4B26-9731-13A06821BF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3" name="Picture 15">
                <a:extLst>
                  <a:ext uri="{FF2B5EF4-FFF2-40B4-BE49-F238E27FC236}">
                    <a16:creationId xmlns:a16="http://schemas.microsoft.com/office/drawing/2014/main" id="{42613051-99E8-4EBE-AB0B-5E54FED092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4" name="Picture 16">
                <a:extLst>
                  <a:ext uri="{FF2B5EF4-FFF2-40B4-BE49-F238E27FC236}">
                    <a16:creationId xmlns:a16="http://schemas.microsoft.com/office/drawing/2014/main" id="{5DAC16FB-7908-4273-87D5-AEB3FD6DC8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5" name="Picture 17">
                <a:extLst>
                  <a:ext uri="{FF2B5EF4-FFF2-40B4-BE49-F238E27FC236}">
                    <a16:creationId xmlns:a16="http://schemas.microsoft.com/office/drawing/2014/main" id="{20143CE0-8A52-461A-BFE0-F9A108884F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6" name="Picture 18">
                <a:extLst>
                  <a:ext uri="{FF2B5EF4-FFF2-40B4-BE49-F238E27FC236}">
                    <a16:creationId xmlns:a16="http://schemas.microsoft.com/office/drawing/2014/main" id="{CA413D03-110A-4730-8FD1-4717DB4FB1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7" name="Picture 19">
                <a:extLst>
                  <a:ext uri="{FF2B5EF4-FFF2-40B4-BE49-F238E27FC236}">
                    <a16:creationId xmlns:a16="http://schemas.microsoft.com/office/drawing/2014/main" id="{E9500B3A-1C8E-4893-8B22-5D7EC8B701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8" name="Picture 20">
                <a:extLst>
                  <a:ext uri="{FF2B5EF4-FFF2-40B4-BE49-F238E27FC236}">
                    <a16:creationId xmlns:a16="http://schemas.microsoft.com/office/drawing/2014/main" id="{60343C7D-6B2B-4E04-B6FC-357A09012C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9" name="Picture 21">
                <a:extLst>
                  <a:ext uri="{FF2B5EF4-FFF2-40B4-BE49-F238E27FC236}">
                    <a16:creationId xmlns:a16="http://schemas.microsoft.com/office/drawing/2014/main" id="{F27AF0CC-0356-49D8-B3A5-06BD53A05B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0" name="Picture 22">
                <a:extLst>
                  <a:ext uri="{FF2B5EF4-FFF2-40B4-BE49-F238E27FC236}">
                    <a16:creationId xmlns:a16="http://schemas.microsoft.com/office/drawing/2014/main" id="{C4CF3031-86D5-494B-BC5D-D955483D0B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1" name="Picture 23">
                <a:extLst>
                  <a:ext uri="{FF2B5EF4-FFF2-40B4-BE49-F238E27FC236}">
                    <a16:creationId xmlns:a16="http://schemas.microsoft.com/office/drawing/2014/main" id="{FD442B6F-E891-4D9B-94D2-A144AD6783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03" name="Group 56">
              <a:extLst>
                <a:ext uri="{FF2B5EF4-FFF2-40B4-BE49-F238E27FC236}">
                  <a16:creationId xmlns:a16="http://schemas.microsoft.com/office/drawing/2014/main" id="{3758D07D-E283-4D7C-9EFE-0CD5B4DA88A0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192" name="Picture 14">
                <a:extLst>
                  <a:ext uri="{FF2B5EF4-FFF2-40B4-BE49-F238E27FC236}">
                    <a16:creationId xmlns:a16="http://schemas.microsoft.com/office/drawing/2014/main" id="{E530FE43-F35D-4EDD-9D80-7E20DEBA84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3" name="Picture 15">
                <a:extLst>
                  <a:ext uri="{FF2B5EF4-FFF2-40B4-BE49-F238E27FC236}">
                    <a16:creationId xmlns:a16="http://schemas.microsoft.com/office/drawing/2014/main" id="{FB000FF9-2AB0-4616-A635-70DD325F52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4" name="Picture 16">
                <a:extLst>
                  <a:ext uri="{FF2B5EF4-FFF2-40B4-BE49-F238E27FC236}">
                    <a16:creationId xmlns:a16="http://schemas.microsoft.com/office/drawing/2014/main" id="{F012A5A8-9C1D-4BB0-9314-811E596952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5" name="Picture 17">
                <a:extLst>
                  <a:ext uri="{FF2B5EF4-FFF2-40B4-BE49-F238E27FC236}">
                    <a16:creationId xmlns:a16="http://schemas.microsoft.com/office/drawing/2014/main" id="{F1FD81EE-D6F1-48FC-AA84-78281F2183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6" name="Picture 18">
                <a:extLst>
                  <a:ext uri="{FF2B5EF4-FFF2-40B4-BE49-F238E27FC236}">
                    <a16:creationId xmlns:a16="http://schemas.microsoft.com/office/drawing/2014/main" id="{8C15444A-FA95-470E-AE05-670B88A323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7" name="Picture 19">
                <a:extLst>
                  <a:ext uri="{FF2B5EF4-FFF2-40B4-BE49-F238E27FC236}">
                    <a16:creationId xmlns:a16="http://schemas.microsoft.com/office/drawing/2014/main" id="{2A013372-115F-4F5C-BB2B-8975B464D4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8" name="Picture 20">
                <a:extLst>
                  <a:ext uri="{FF2B5EF4-FFF2-40B4-BE49-F238E27FC236}">
                    <a16:creationId xmlns:a16="http://schemas.microsoft.com/office/drawing/2014/main" id="{C477072D-4BB5-4CA0-8491-071E8789AA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9" name="Picture 21">
                <a:extLst>
                  <a:ext uri="{FF2B5EF4-FFF2-40B4-BE49-F238E27FC236}">
                    <a16:creationId xmlns:a16="http://schemas.microsoft.com/office/drawing/2014/main" id="{6FD793C2-035E-4974-A4FF-D625A59A4C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0" name="Picture 22">
                <a:extLst>
                  <a:ext uri="{FF2B5EF4-FFF2-40B4-BE49-F238E27FC236}">
                    <a16:creationId xmlns:a16="http://schemas.microsoft.com/office/drawing/2014/main" id="{F25C1F36-F6EA-4DA4-9EA7-DA84108A7C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1" name="Picture 23">
                <a:extLst>
                  <a:ext uri="{FF2B5EF4-FFF2-40B4-BE49-F238E27FC236}">
                    <a16:creationId xmlns:a16="http://schemas.microsoft.com/office/drawing/2014/main" id="{AF2CDDA9-D5D7-4296-A9D0-37CA4E6C90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04" name="Group 56">
              <a:extLst>
                <a:ext uri="{FF2B5EF4-FFF2-40B4-BE49-F238E27FC236}">
                  <a16:creationId xmlns:a16="http://schemas.microsoft.com/office/drawing/2014/main" id="{0A95ED75-B402-4BBE-8CA0-14B1CEE7BF08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182" name="Picture 14">
                <a:extLst>
                  <a:ext uri="{FF2B5EF4-FFF2-40B4-BE49-F238E27FC236}">
                    <a16:creationId xmlns:a16="http://schemas.microsoft.com/office/drawing/2014/main" id="{C49AEE5E-BE20-467D-9C78-EED2757977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3" name="Picture 15">
                <a:extLst>
                  <a:ext uri="{FF2B5EF4-FFF2-40B4-BE49-F238E27FC236}">
                    <a16:creationId xmlns:a16="http://schemas.microsoft.com/office/drawing/2014/main" id="{516B891F-B3B9-4F69-9ABD-7CCA223274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4" name="Picture 16">
                <a:extLst>
                  <a:ext uri="{FF2B5EF4-FFF2-40B4-BE49-F238E27FC236}">
                    <a16:creationId xmlns:a16="http://schemas.microsoft.com/office/drawing/2014/main" id="{D98E94DF-E32F-43B7-B42E-B05011FDCC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5" name="Picture 17">
                <a:extLst>
                  <a:ext uri="{FF2B5EF4-FFF2-40B4-BE49-F238E27FC236}">
                    <a16:creationId xmlns:a16="http://schemas.microsoft.com/office/drawing/2014/main" id="{03AC31D9-E2E1-4F50-8ABE-646C427C1F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6" name="Picture 18">
                <a:extLst>
                  <a:ext uri="{FF2B5EF4-FFF2-40B4-BE49-F238E27FC236}">
                    <a16:creationId xmlns:a16="http://schemas.microsoft.com/office/drawing/2014/main" id="{215301C8-7067-4501-8E99-9E8313BF64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7" name="Picture 19">
                <a:extLst>
                  <a:ext uri="{FF2B5EF4-FFF2-40B4-BE49-F238E27FC236}">
                    <a16:creationId xmlns:a16="http://schemas.microsoft.com/office/drawing/2014/main" id="{624DA071-D322-408C-831E-3C17B50086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8" name="Picture 20">
                <a:extLst>
                  <a:ext uri="{FF2B5EF4-FFF2-40B4-BE49-F238E27FC236}">
                    <a16:creationId xmlns:a16="http://schemas.microsoft.com/office/drawing/2014/main" id="{CD6783FC-CACC-4691-957E-2B8F68735D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9" name="Picture 21">
                <a:extLst>
                  <a:ext uri="{FF2B5EF4-FFF2-40B4-BE49-F238E27FC236}">
                    <a16:creationId xmlns:a16="http://schemas.microsoft.com/office/drawing/2014/main" id="{A6AFD9F8-AE9B-4DD1-A4DD-24606554C1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0" name="Picture 22">
                <a:extLst>
                  <a:ext uri="{FF2B5EF4-FFF2-40B4-BE49-F238E27FC236}">
                    <a16:creationId xmlns:a16="http://schemas.microsoft.com/office/drawing/2014/main" id="{E9735F27-8686-4165-BDC7-618A1F93CD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1" name="Picture 23">
                <a:extLst>
                  <a:ext uri="{FF2B5EF4-FFF2-40B4-BE49-F238E27FC236}">
                    <a16:creationId xmlns:a16="http://schemas.microsoft.com/office/drawing/2014/main" id="{F2B7E03F-4324-4737-A8B3-E6065BC363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05" name="Group 56">
              <a:extLst>
                <a:ext uri="{FF2B5EF4-FFF2-40B4-BE49-F238E27FC236}">
                  <a16:creationId xmlns:a16="http://schemas.microsoft.com/office/drawing/2014/main" id="{C892CEC7-6193-42F9-8132-A56DE5102211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172" name="Picture 14">
                <a:extLst>
                  <a:ext uri="{FF2B5EF4-FFF2-40B4-BE49-F238E27FC236}">
                    <a16:creationId xmlns:a16="http://schemas.microsoft.com/office/drawing/2014/main" id="{C0C91893-4252-4840-9358-E9A7CB22DB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3" name="Picture 15">
                <a:extLst>
                  <a:ext uri="{FF2B5EF4-FFF2-40B4-BE49-F238E27FC236}">
                    <a16:creationId xmlns:a16="http://schemas.microsoft.com/office/drawing/2014/main" id="{8F3658BB-AF75-4DB9-B2F3-3CA8E0B8F1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4" name="Picture 16">
                <a:extLst>
                  <a:ext uri="{FF2B5EF4-FFF2-40B4-BE49-F238E27FC236}">
                    <a16:creationId xmlns:a16="http://schemas.microsoft.com/office/drawing/2014/main" id="{9CDFF16D-B807-4E90-B46A-B9D841C9EC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5" name="Picture 17">
                <a:extLst>
                  <a:ext uri="{FF2B5EF4-FFF2-40B4-BE49-F238E27FC236}">
                    <a16:creationId xmlns:a16="http://schemas.microsoft.com/office/drawing/2014/main" id="{BD755F5A-4F4A-4D9E-A3DF-A6D2B07249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6" name="Picture 18">
                <a:extLst>
                  <a:ext uri="{FF2B5EF4-FFF2-40B4-BE49-F238E27FC236}">
                    <a16:creationId xmlns:a16="http://schemas.microsoft.com/office/drawing/2014/main" id="{C68081D1-5CD4-40C0-820A-85FB8DA9C5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7" name="Picture 19">
                <a:extLst>
                  <a:ext uri="{FF2B5EF4-FFF2-40B4-BE49-F238E27FC236}">
                    <a16:creationId xmlns:a16="http://schemas.microsoft.com/office/drawing/2014/main" id="{A668D2AC-5B07-4577-BCD7-902E3C179E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8" name="Picture 20">
                <a:extLst>
                  <a:ext uri="{FF2B5EF4-FFF2-40B4-BE49-F238E27FC236}">
                    <a16:creationId xmlns:a16="http://schemas.microsoft.com/office/drawing/2014/main" id="{199F7F93-F2AF-48D3-8862-F8C044E76A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9" name="Picture 21">
                <a:extLst>
                  <a:ext uri="{FF2B5EF4-FFF2-40B4-BE49-F238E27FC236}">
                    <a16:creationId xmlns:a16="http://schemas.microsoft.com/office/drawing/2014/main" id="{97212F32-0C65-44F5-8F26-2093E23DDA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0" name="Picture 22">
                <a:extLst>
                  <a:ext uri="{FF2B5EF4-FFF2-40B4-BE49-F238E27FC236}">
                    <a16:creationId xmlns:a16="http://schemas.microsoft.com/office/drawing/2014/main" id="{EE63C176-58C2-4CEF-A91A-F7DFBD49D8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1" name="Picture 23">
                <a:extLst>
                  <a:ext uri="{FF2B5EF4-FFF2-40B4-BE49-F238E27FC236}">
                    <a16:creationId xmlns:a16="http://schemas.microsoft.com/office/drawing/2014/main" id="{3350B923-D8EB-4F66-9EF1-2FCEA242A0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06" name="Group 56">
              <a:extLst>
                <a:ext uri="{FF2B5EF4-FFF2-40B4-BE49-F238E27FC236}">
                  <a16:creationId xmlns:a16="http://schemas.microsoft.com/office/drawing/2014/main" id="{A6EF3A24-9853-4ECA-AB28-ECF64D70521C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162" name="Picture 14">
                <a:extLst>
                  <a:ext uri="{FF2B5EF4-FFF2-40B4-BE49-F238E27FC236}">
                    <a16:creationId xmlns:a16="http://schemas.microsoft.com/office/drawing/2014/main" id="{4DD731CF-A493-4184-987C-2A34B3E794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3" name="Picture 15">
                <a:extLst>
                  <a:ext uri="{FF2B5EF4-FFF2-40B4-BE49-F238E27FC236}">
                    <a16:creationId xmlns:a16="http://schemas.microsoft.com/office/drawing/2014/main" id="{E15A658F-8E80-492B-83CD-E357BAD1AF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4" name="Picture 16">
                <a:extLst>
                  <a:ext uri="{FF2B5EF4-FFF2-40B4-BE49-F238E27FC236}">
                    <a16:creationId xmlns:a16="http://schemas.microsoft.com/office/drawing/2014/main" id="{3B922419-9C6A-4DAC-9094-26D0D8FA30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5" name="Picture 17">
                <a:extLst>
                  <a:ext uri="{FF2B5EF4-FFF2-40B4-BE49-F238E27FC236}">
                    <a16:creationId xmlns:a16="http://schemas.microsoft.com/office/drawing/2014/main" id="{54331D60-D8A6-4208-B2AB-43A72C0091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6" name="Picture 18">
                <a:extLst>
                  <a:ext uri="{FF2B5EF4-FFF2-40B4-BE49-F238E27FC236}">
                    <a16:creationId xmlns:a16="http://schemas.microsoft.com/office/drawing/2014/main" id="{BDDE05BC-4C5A-40CD-ABE9-75035F1A56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7" name="Picture 19">
                <a:extLst>
                  <a:ext uri="{FF2B5EF4-FFF2-40B4-BE49-F238E27FC236}">
                    <a16:creationId xmlns:a16="http://schemas.microsoft.com/office/drawing/2014/main" id="{FA8D00CE-7136-4920-AAAE-FB25894661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8" name="Picture 20">
                <a:extLst>
                  <a:ext uri="{FF2B5EF4-FFF2-40B4-BE49-F238E27FC236}">
                    <a16:creationId xmlns:a16="http://schemas.microsoft.com/office/drawing/2014/main" id="{81F7D2B2-0520-4868-B92B-7F04892187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9" name="Picture 21">
                <a:extLst>
                  <a:ext uri="{FF2B5EF4-FFF2-40B4-BE49-F238E27FC236}">
                    <a16:creationId xmlns:a16="http://schemas.microsoft.com/office/drawing/2014/main" id="{3D857178-993E-4036-A26F-40B33115E9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0" name="Picture 22">
                <a:extLst>
                  <a:ext uri="{FF2B5EF4-FFF2-40B4-BE49-F238E27FC236}">
                    <a16:creationId xmlns:a16="http://schemas.microsoft.com/office/drawing/2014/main" id="{6A08F9BE-D2D5-4FDA-B50F-06D26D3DDD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1" name="Picture 23">
                <a:extLst>
                  <a:ext uri="{FF2B5EF4-FFF2-40B4-BE49-F238E27FC236}">
                    <a16:creationId xmlns:a16="http://schemas.microsoft.com/office/drawing/2014/main" id="{EAF72720-7BE9-47EB-B537-8D7B95378E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07" name="Group 56">
              <a:extLst>
                <a:ext uri="{FF2B5EF4-FFF2-40B4-BE49-F238E27FC236}">
                  <a16:creationId xmlns:a16="http://schemas.microsoft.com/office/drawing/2014/main" id="{747F315B-B584-4187-B3CD-A4453A37C69C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152" name="Picture 14">
                <a:extLst>
                  <a:ext uri="{FF2B5EF4-FFF2-40B4-BE49-F238E27FC236}">
                    <a16:creationId xmlns:a16="http://schemas.microsoft.com/office/drawing/2014/main" id="{F316FF64-826A-46DE-850D-DFEFDA9318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3" name="Picture 15">
                <a:extLst>
                  <a:ext uri="{FF2B5EF4-FFF2-40B4-BE49-F238E27FC236}">
                    <a16:creationId xmlns:a16="http://schemas.microsoft.com/office/drawing/2014/main" id="{6596F3BC-45F6-4F89-BF0E-5D2DCC7E6B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4" name="Picture 16">
                <a:extLst>
                  <a:ext uri="{FF2B5EF4-FFF2-40B4-BE49-F238E27FC236}">
                    <a16:creationId xmlns:a16="http://schemas.microsoft.com/office/drawing/2014/main" id="{5F2C8B13-4485-4094-AB87-E35207E51F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5" name="Picture 17">
                <a:extLst>
                  <a:ext uri="{FF2B5EF4-FFF2-40B4-BE49-F238E27FC236}">
                    <a16:creationId xmlns:a16="http://schemas.microsoft.com/office/drawing/2014/main" id="{46F9443C-D9AA-40CC-8A69-DF91A7AF51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6" name="Picture 18">
                <a:extLst>
                  <a:ext uri="{FF2B5EF4-FFF2-40B4-BE49-F238E27FC236}">
                    <a16:creationId xmlns:a16="http://schemas.microsoft.com/office/drawing/2014/main" id="{5FA27149-FD0C-41F0-9729-A97AFF32EB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7" name="Picture 19">
                <a:extLst>
                  <a:ext uri="{FF2B5EF4-FFF2-40B4-BE49-F238E27FC236}">
                    <a16:creationId xmlns:a16="http://schemas.microsoft.com/office/drawing/2014/main" id="{35CCC112-03BE-46BD-A001-E26E4DABAF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8" name="Picture 20">
                <a:extLst>
                  <a:ext uri="{FF2B5EF4-FFF2-40B4-BE49-F238E27FC236}">
                    <a16:creationId xmlns:a16="http://schemas.microsoft.com/office/drawing/2014/main" id="{DDFE45A7-FF0E-4081-ACD3-C303B4F1A7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9" name="Picture 21">
                <a:extLst>
                  <a:ext uri="{FF2B5EF4-FFF2-40B4-BE49-F238E27FC236}">
                    <a16:creationId xmlns:a16="http://schemas.microsoft.com/office/drawing/2014/main" id="{86F1FC75-1EEB-414D-BF47-9B20D7EBEA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0" name="Picture 22">
                <a:extLst>
                  <a:ext uri="{FF2B5EF4-FFF2-40B4-BE49-F238E27FC236}">
                    <a16:creationId xmlns:a16="http://schemas.microsoft.com/office/drawing/2014/main" id="{57CD4ED5-B369-484A-8106-D02927F7B6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1" name="Picture 23">
                <a:extLst>
                  <a:ext uri="{FF2B5EF4-FFF2-40B4-BE49-F238E27FC236}">
                    <a16:creationId xmlns:a16="http://schemas.microsoft.com/office/drawing/2014/main" id="{3D8F7CAB-63C8-4381-B26F-193A1114D8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08" name="Group 56">
              <a:extLst>
                <a:ext uri="{FF2B5EF4-FFF2-40B4-BE49-F238E27FC236}">
                  <a16:creationId xmlns:a16="http://schemas.microsoft.com/office/drawing/2014/main" id="{1755F116-CC08-4568-AD12-11339CA7AC60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142" name="Picture 14">
                <a:extLst>
                  <a:ext uri="{FF2B5EF4-FFF2-40B4-BE49-F238E27FC236}">
                    <a16:creationId xmlns:a16="http://schemas.microsoft.com/office/drawing/2014/main" id="{4DD01A8C-BDCA-47E1-9BCB-B470519E88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3" name="Picture 15">
                <a:extLst>
                  <a:ext uri="{FF2B5EF4-FFF2-40B4-BE49-F238E27FC236}">
                    <a16:creationId xmlns:a16="http://schemas.microsoft.com/office/drawing/2014/main" id="{B79C599B-8B87-4777-8B67-271D469089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4" name="Picture 16">
                <a:extLst>
                  <a:ext uri="{FF2B5EF4-FFF2-40B4-BE49-F238E27FC236}">
                    <a16:creationId xmlns:a16="http://schemas.microsoft.com/office/drawing/2014/main" id="{C51E92AB-E087-4391-BC85-5684EA2524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5" name="Picture 17">
                <a:extLst>
                  <a:ext uri="{FF2B5EF4-FFF2-40B4-BE49-F238E27FC236}">
                    <a16:creationId xmlns:a16="http://schemas.microsoft.com/office/drawing/2014/main" id="{3D4A2C30-4E47-403E-8404-D9E9D0134C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6" name="Picture 18">
                <a:extLst>
                  <a:ext uri="{FF2B5EF4-FFF2-40B4-BE49-F238E27FC236}">
                    <a16:creationId xmlns:a16="http://schemas.microsoft.com/office/drawing/2014/main" id="{10AA59BC-A61B-4744-951C-E35E1F9386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7" name="Picture 19">
                <a:extLst>
                  <a:ext uri="{FF2B5EF4-FFF2-40B4-BE49-F238E27FC236}">
                    <a16:creationId xmlns:a16="http://schemas.microsoft.com/office/drawing/2014/main" id="{607F0C74-1817-48A2-AA77-804191979C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8" name="Picture 20">
                <a:extLst>
                  <a:ext uri="{FF2B5EF4-FFF2-40B4-BE49-F238E27FC236}">
                    <a16:creationId xmlns:a16="http://schemas.microsoft.com/office/drawing/2014/main" id="{C545A331-083F-4902-8C83-FA78636A8E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9" name="Picture 21">
                <a:extLst>
                  <a:ext uri="{FF2B5EF4-FFF2-40B4-BE49-F238E27FC236}">
                    <a16:creationId xmlns:a16="http://schemas.microsoft.com/office/drawing/2014/main" id="{A1064952-8B9C-4A04-9814-B04108EA1C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0" name="Picture 22">
                <a:extLst>
                  <a:ext uri="{FF2B5EF4-FFF2-40B4-BE49-F238E27FC236}">
                    <a16:creationId xmlns:a16="http://schemas.microsoft.com/office/drawing/2014/main" id="{D05B6BEF-90C9-4606-B284-287374B9AE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1" name="Picture 23">
                <a:extLst>
                  <a:ext uri="{FF2B5EF4-FFF2-40B4-BE49-F238E27FC236}">
                    <a16:creationId xmlns:a16="http://schemas.microsoft.com/office/drawing/2014/main" id="{06B5EA27-8699-4CAE-8B1F-019E8D6D66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09" name="Group 56">
              <a:extLst>
                <a:ext uri="{FF2B5EF4-FFF2-40B4-BE49-F238E27FC236}">
                  <a16:creationId xmlns:a16="http://schemas.microsoft.com/office/drawing/2014/main" id="{7F3F8FCC-15A0-40DF-BD7B-B6626317230C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132" name="Picture 14">
                <a:extLst>
                  <a:ext uri="{FF2B5EF4-FFF2-40B4-BE49-F238E27FC236}">
                    <a16:creationId xmlns:a16="http://schemas.microsoft.com/office/drawing/2014/main" id="{1AAB442C-FFF3-412D-99EE-8A9669783C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3" name="Picture 15">
                <a:extLst>
                  <a:ext uri="{FF2B5EF4-FFF2-40B4-BE49-F238E27FC236}">
                    <a16:creationId xmlns:a16="http://schemas.microsoft.com/office/drawing/2014/main" id="{CBCC5AB9-FE9A-45C2-8E57-94ADB89280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4" name="Picture 16">
                <a:extLst>
                  <a:ext uri="{FF2B5EF4-FFF2-40B4-BE49-F238E27FC236}">
                    <a16:creationId xmlns:a16="http://schemas.microsoft.com/office/drawing/2014/main" id="{B60C6916-A3CA-4B5D-87C1-364C8617BF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5" name="Picture 17">
                <a:extLst>
                  <a:ext uri="{FF2B5EF4-FFF2-40B4-BE49-F238E27FC236}">
                    <a16:creationId xmlns:a16="http://schemas.microsoft.com/office/drawing/2014/main" id="{CD3A4F82-A816-4630-BF3E-C1DCA57C9F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6" name="Picture 18">
                <a:extLst>
                  <a:ext uri="{FF2B5EF4-FFF2-40B4-BE49-F238E27FC236}">
                    <a16:creationId xmlns:a16="http://schemas.microsoft.com/office/drawing/2014/main" id="{E5415456-9C87-4383-B18B-FE0AC5F864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7" name="Picture 19">
                <a:extLst>
                  <a:ext uri="{FF2B5EF4-FFF2-40B4-BE49-F238E27FC236}">
                    <a16:creationId xmlns:a16="http://schemas.microsoft.com/office/drawing/2014/main" id="{1CB8567E-0621-4628-ACF0-6EC253CC4E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8" name="Picture 20">
                <a:extLst>
                  <a:ext uri="{FF2B5EF4-FFF2-40B4-BE49-F238E27FC236}">
                    <a16:creationId xmlns:a16="http://schemas.microsoft.com/office/drawing/2014/main" id="{AC1CAA9E-B4DB-4F22-8FDF-525E7C5EBE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9" name="Picture 21">
                <a:extLst>
                  <a:ext uri="{FF2B5EF4-FFF2-40B4-BE49-F238E27FC236}">
                    <a16:creationId xmlns:a16="http://schemas.microsoft.com/office/drawing/2014/main" id="{526E56EE-C2EC-4A00-9402-9970A58444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0" name="Picture 22">
                <a:extLst>
                  <a:ext uri="{FF2B5EF4-FFF2-40B4-BE49-F238E27FC236}">
                    <a16:creationId xmlns:a16="http://schemas.microsoft.com/office/drawing/2014/main" id="{0C3753E9-E10D-4C30-AEB2-6DEA24217C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1" name="Picture 23">
                <a:extLst>
                  <a:ext uri="{FF2B5EF4-FFF2-40B4-BE49-F238E27FC236}">
                    <a16:creationId xmlns:a16="http://schemas.microsoft.com/office/drawing/2014/main" id="{E09CF837-94F6-4506-910E-ABEDA2958A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10" name="Group 56">
              <a:extLst>
                <a:ext uri="{FF2B5EF4-FFF2-40B4-BE49-F238E27FC236}">
                  <a16:creationId xmlns:a16="http://schemas.microsoft.com/office/drawing/2014/main" id="{F4653CEE-70FB-44C3-952A-0861C4028FA1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122" name="Picture 14">
                <a:extLst>
                  <a:ext uri="{FF2B5EF4-FFF2-40B4-BE49-F238E27FC236}">
                    <a16:creationId xmlns:a16="http://schemas.microsoft.com/office/drawing/2014/main" id="{A92A6A2A-FB80-4302-A142-C59325D01B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3" name="Picture 15">
                <a:extLst>
                  <a:ext uri="{FF2B5EF4-FFF2-40B4-BE49-F238E27FC236}">
                    <a16:creationId xmlns:a16="http://schemas.microsoft.com/office/drawing/2014/main" id="{D4669BDD-1983-43E2-898E-2DD05F3E25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4" name="Picture 16">
                <a:extLst>
                  <a:ext uri="{FF2B5EF4-FFF2-40B4-BE49-F238E27FC236}">
                    <a16:creationId xmlns:a16="http://schemas.microsoft.com/office/drawing/2014/main" id="{BE1F8C2A-E0C3-41D9-9D25-748E14BB17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5" name="Picture 17">
                <a:extLst>
                  <a:ext uri="{FF2B5EF4-FFF2-40B4-BE49-F238E27FC236}">
                    <a16:creationId xmlns:a16="http://schemas.microsoft.com/office/drawing/2014/main" id="{4E82CE22-54AC-4B61-9869-6B343DA3AA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6" name="Picture 18">
                <a:extLst>
                  <a:ext uri="{FF2B5EF4-FFF2-40B4-BE49-F238E27FC236}">
                    <a16:creationId xmlns:a16="http://schemas.microsoft.com/office/drawing/2014/main" id="{AA17A2F8-FB13-401D-9843-99E5545531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7" name="Picture 19">
                <a:extLst>
                  <a:ext uri="{FF2B5EF4-FFF2-40B4-BE49-F238E27FC236}">
                    <a16:creationId xmlns:a16="http://schemas.microsoft.com/office/drawing/2014/main" id="{896E728E-3043-4B4F-BA9B-F0C8B0EE04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8" name="Picture 20">
                <a:extLst>
                  <a:ext uri="{FF2B5EF4-FFF2-40B4-BE49-F238E27FC236}">
                    <a16:creationId xmlns:a16="http://schemas.microsoft.com/office/drawing/2014/main" id="{A6269A19-10EA-4483-834D-1D2D87D087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9" name="Picture 21">
                <a:extLst>
                  <a:ext uri="{FF2B5EF4-FFF2-40B4-BE49-F238E27FC236}">
                    <a16:creationId xmlns:a16="http://schemas.microsoft.com/office/drawing/2014/main" id="{FDF8CC1B-25E8-4B8A-AD3F-F81FD201E5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0" name="Picture 22">
                <a:extLst>
                  <a:ext uri="{FF2B5EF4-FFF2-40B4-BE49-F238E27FC236}">
                    <a16:creationId xmlns:a16="http://schemas.microsoft.com/office/drawing/2014/main" id="{542366BE-4EC5-4A71-AEE7-947602809D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1" name="Picture 23">
                <a:extLst>
                  <a:ext uri="{FF2B5EF4-FFF2-40B4-BE49-F238E27FC236}">
                    <a16:creationId xmlns:a16="http://schemas.microsoft.com/office/drawing/2014/main" id="{70850898-542A-417B-A76B-597BD732F0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11" name="Group 56">
              <a:extLst>
                <a:ext uri="{FF2B5EF4-FFF2-40B4-BE49-F238E27FC236}">
                  <a16:creationId xmlns:a16="http://schemas.microsoft.com/office/drawing/2014/main" id="{4F55B3B4-CCB6-469A-89C9-FD5B6BB85B9A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1112" name="Picture 14">
                <a:extLst>
                  <a:ext uri="{FF2B5EF4-FFF2-40B4-BE49-F238E27FC236}">
                    <a16:creationId xmlns:a16="http://schemas.microsoft.com/office/drawing/2014/main" id="{681BEE70-4620-4185-A8B2-B659798413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3" name="Picture 15">
                <a:extLst>
                  <a:ext uri="{FF2B5EF4-FFF2-40B4-BE49-F238E27FC236}">
                    <a16:creationId xmlns:a16="http://schemas.microsoft.com/office/drawing/2014/main" id="{0761392A-603D-4FFB-8AEA-D4B7A246EE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4" name="Picture 16">
                <a:extLst>
                  <a:ext uri="{FF2B5EF4-FFF2-40B4-BE49-F238E27FC236}">
                    <a16:creationId xmlns:a16="http://schemas.microsoft.com/office/drawing/2014/main" id="{7BD66964-6953-4E8E-8993-73EA778CAA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5" name="Picture 17">
                <a:extLst>
                  <a:ext uri="{FF2B5EF4-FFF2-40B4-BE49-F238E27FC236}">
                    <a16:creationId xmlns:a16="http://schemas.microsoft.com/office/drawing/2014/main" id="{C19F5A90-292F-4331-9CE3-BB91B6D090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6" name="Picture 18">
                <a:extLst>
                  <a:ext uri="{FF2B5EF4-FFF2-40B4-BE49-F238E27FC236}">
                    <a16:creationId xmlns:a16="http://schemas.microsoft.com/office/drawing/2014/main" id="{E2158907-3CE4-4A34-8CCA-A958804A5B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7" name="Picture 19">
                <a:extLst>
                  <a:ext uri="{FF2B5EF4-FFF2-40B4-BE49-F238E27FC236}">
                    <a16:creationId xmlns:a16="http://schemas.microsoft.com/office/drawing/2014/main" id="{4BBE655D-F9E0-41B3-B108-D2B4646219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8" name="Picture 20">
                <a:extLst>
                  <a:ext uri="{FF2B5EF4-FFF2-40B4-BE49-F238E27FC236}">
                    <a16:creationId xmlns:a16="http://schemas.microsoft.com/office/drawing/2014/main" id="{F2E3BB04-A996-4582-AC23-80AD94128B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9" name="Picture 21">
                <a:extLst>
                  <a:ext uri="{FF2B5EF4-FFF2-40B4-BE49-F238E27FC236}">
                    <a16:creationId xmlns:a16="http://schemas.microsoft.com/office/drawing/2014/main" id="{0AA3CB46-5398-4B03-B7C3-9B3D7A6597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0" name="Picture 22">
                <a:extLst>
                  <a:ext uri="{FF2B5EF4-FFF2-40B4-BE49-F238E27FC236}">
                    <a16:creationId xmlns:a16="http://schemas.microsoft.com/office/drawing/2014/main" id="{567CF508-6768-48A5-9850-85E9942E21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1" name="Picture 23">
                <a:extLst>
                  <a:ext uri="{FF2B5EF4-FFF2-40B4-BE49-F238E27FC236}">
                    <a16:creationId xmlns:a16="http://schemas.microsoft.com/office/drawing/2014/main" id="{5A121F39-836C-4D4F-8435-16C0B0F9E9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1212" name="Group 1211">
            <a:extLst>
              <a:ext uri="{FF2B5EF4-FFF2-40B4-BE49-F238E27FC236}">
                <a16:creationId xmlns:a16="http://schemas.microsoft.com/office/drawing/2014/main" id="{37B704B8-547D-4D8C-BEED-F150421899B0}"/>
              </a:ext>
            </a:extLst>
          </p:cNvPr>
          <p:cNvGrpSpPr/>
          <p:nvPr/>
        </p:nvGrpSpPr>
        <p:grpSpPr>
          <a:xfrm rot="10800000">
            <a:off x="585750" y="1512787"/>
            <a:ext cx="1659716" cy="1650948"/>
            <a:chOff x="5820464" y="1376732"/>
            <a:chExt cx="1659716" cy="1650948"/>
          </a:xfrm>
        </p:grpSpPr>
        <p:grpSp>
          <p:nvGrpSpPr>
            <p:cNvPr id="1213" name="Group 1212">
              <a:extLst>
                <a:ext uri="{FF2B5EF4-FFF2-40B4-BE49-F238E27FC236}">
                  <a16:creationId xmlns:a16="http://schemas.microsoft.com/office/drawing/2014/main" id="{37A2D910-A717-42DA-BCA2-BA48AD0D2395}"/>
                </a:ext>
              </a:extLst>
            </p:cNvPr>
            <p:cNvGrpSpPr/>
            <p:nvPr/>
          </p:nvGrpSpPr>
          <p:grpSpPr>
            <a:xfrm>
              <a:off x="5940620" y="1511824"/>
              <a:ext cx="1539560" cy="1515856"/>
              <a:chOff x="4975891" y="1527626"/>
              <a:chExt cx="1539560" cy="1515856"/>
            </a:xfrm>
          </p:grpSpPr>
          <p:grpSp>
            <p:nvGrpSpPr>
              <p:cNvPr id="1218" name="Group 56">
                <a:extLst>
                  <a:ext uri="{FF2B5EF4-FFF2-40B4-BE49-F238E27FC236}">
                    <a16:creationId xmlns:a16="http://schemas.microsoft.com/office/drawing/2014/main" id="{4D390B5E-26F1-484A-8AF3-10475A2E7996}"/>
                  </a:ext>
                </a:extLst>
              </p:cNvPr>
              <p:cNvGrpSpPr/>
              <p:nvPr/>
            </p:nvGrpSpPr>
            <p:grpSpPr>
              <a:xfrm>
                <a:off x="4975891" y="1527626"/>
                <a:ext cx="1539560" cy="171967"/>
                <a:chOff x="7746380" y="2949426"/>
                <a:chExt cx="2188691" cy="244475"/>
              </a:xfrm>
            </p:grpSpPr>
            <p:pic>
              <p:nvPicPr>
                <p:cNvPr id="1318" name="Picture 14">
                  <a:extLst>
                    <a:ext uri="{FF2B5EF4-FFF2-40B4-BE49-F238E27FC236}">
                      <a16:creationId xmlns:a16="http://schemas.microsoft.com/office/drawing/2014/main" id="{4652A041-4E4C-4943-AA57-7A1AE2A2A9E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74638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19" name="Picture 15">
                  <a:extLst>
                    <a:ext uri="{FF2B5EF4-FFF2-40B4-BE49-F238E27FC236}">
                      <a16:creationId xmlns:a16="http://schemas.microsoft.com/office/drawing/2014/main" id="{941E5394-2FB6-4709-90BD-BD2FD94FF70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96240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20" name="Picture 16">
                  <a:extLst>
                    <a:ext uri="{FF2B5EF4-FFF2-40B4-BE49-F238E27FC236}">
                      <a16:creationId xmlns:a16="http://schemas.microsoft.com/office/drawing/2014/main" id="{B251AC9D-CFD5-46BF-B7FC-2FAA6B4243C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17842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21" name="Picture 17">
                  <a:extLst>
                    <a:ext uri="{FF2B5EF4-FFF2-40B4-BE49-F238E27FC236}">
                      <a16:creationId xmlns:a16="http://schemas.microsoft.com/office/drawing/2014/main" id="{FE6BD568-9386-4A5F-8FB8-1908264BB56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39445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22" name="Picture 18">
                  <a:extLst>
                    <a:ext uri="{FF2B5EF4-FFF2-40B4-BE49-F238E27FC236}">
                      <a16:creationId xmlns:a16="http://schemas.microsoft.com/office/drawing/2014/main" id="{310E675A-222A-4E02-94C3-445BB27BFB6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61047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23" name="Picture 19">
                  <a:extLst>
                    <a:ext uri="{FF2B5EF4-FFF2-40B4-BE49-F238E27FC236}">
                      <a16:creationId xmlns:a16="http://schemas.microsoft.com/office/drawing/2014/main" id="{A04C2A16-E3A9-4A1F-9726-DE0BAC8F4D9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82650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24" name="Picture 20">
                  <a:extLst>
                    <a:ext uri="{FF2B5EF4-FFF2-40B4-BE49-F238E27FC236}">
                      <a16:creationId xmlns:a16="http://schemas.microsoft.com/office/drawing/2014/main" id="{FE50491E-6D71-4D63-8056-7FDBAA780E6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04252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25" name="Picture 21">
                  <a:extLst>
                    <a:ext uri="{FF2B5EF4-FFF2-40B4-BE49-F238E27FC236}">
                      <a16:creationId xmlns:a16="http://schemas.microsoft.com/office/drawing/2014/main" id="{9BD8FD4A-3749-4416-8937-980E21A5AE9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25854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26" name="Picture 22">
                  <a:extLst>
                    <a:ext uri="{FF2B5EF4-FFF2-40B4-BE49-F238E27FC236}">
                      <a16:creationId xmlns:a16="http://schemas.microsoft.com/office/drawing/2014/main" id="{91410B77-1047-40BA-8CF2-0E04206EF50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47457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27" name="Picture 23">
                  <a:extLst>
                    <a:ext uri="{FF2B5EF4-FFF2-40B4-BE49-F238E27FC236}">
                      <a16:creationId xmlns:a16="http://schemas.microsoft.com/office/drawing/2014/main" id="{059A9B7E-DC07-4298-91AE-94BAED596EA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69059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219" name="Group 56">
                <a:extLst>
                  <a:ext uri="{FF2B5EF4-FFF2-40B4-BE49-F238E27FC236}">
                    <a16:creationId xmlns:a16="http://schemas.microsoft.com/office/drawing/2014/main" id="{44124C28-F098-4016-A317-9C4EB2CDA92B}"/>
                  </a:ext>
                </a:extLst>
              </p:cNvPr>
              <p:cNvGrpSpPr/>
              <p:nvPr/>
            </p:nvGrpSpPr>
            <p:grpSpPr>
              <a:xfrm>
                <a:off x="4975891" y="1676947"/>
                <a:ext cx="1539560" cy="171967"/>
                <a:chOff x="7746380" y="2949426"/>
                <a:chExt cx="2188691" cy="244475"/>
              </a:xfrm>
            </p:grpSpPr>
            <p:pic>
              <p:nvPicPr>
                <p:cNvPr id="1308" name="Picture 14">
                  <a:extLst>
                    <a:ext uri="{FF2B5EF4-FFF2-40B4-BE49-F238E27FC236}">
                      <a16:creationId xmlns:a16="http://schemas.microsoft.com/office/drawing/2014/main" id="{8CF4E4F8-9CBB-4523-B0C1-9977CDD12B2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74638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09" name="Picture 15">
                  <a:extLst>
                    <a:ext uri="{FF2B5EF4-FFF2-40B4-BE49-F238E27FC236}">
                      <a16:creationId xmlns:a16="http://schemas.microsoft.com/office/drawing/2014/main" id="{D440C258-DE68-443D-8E9C-F7762E9FFA7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96240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10" name="Picture 16">
                  <a:extLst>
                    <a:ext uri="{FF2B5EF4-FFF2-40B4-BE49-F238E27FC236}">
                      <a16:creationId xmlns:a16="http://schemas.microsoft.com/office/drawing/2014/main" id="{17DCFEEB-90FD-4162-8A83-CEE76BDB044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17842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11" name="Picture 17">
                  <a:extLst>
                    <a:ext uri="{FF2B5EF4-FFF2-40B4-BE49-F238E27FC236}">
                      <a16:creationId xmlns:a16="http://schemas.microsoft.com/office/drawing/2014/main" id="{808D3B2D-C1B3-41AE-9B0F-8357B1F50A3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39445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12" name="Picture 18">
                  <a:extLst>
                    <a:ext uri="{FF2B5EF4-FFF2-40B4-BE49-F238E27FC236}">
                      <a16:creationId xmlns:a16="http://schemas.microsoft.com/office/drawing/2014/main" id="{C929D8AC-94FA-4551-8D88-34CE92404B8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61047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13" name="Picture 19">
                  <a:extLst>
                    <a:ext uri="{FF2B5EF4-FFF2-40B4-BE49-F238E27FC236}">
                      <a16:creationId xmlns:a16="http://schemas.microsoft.com/office/drawing/2014/main" id="{B2C33CB0-64CA-436B-9701-4EFB2E5073A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82650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14" name="Picture 20">
                  <a:extLst>
                    <a:ext uri="{FF2B5EF4-FFF2-40B4-BE49-F238E27FC236}">
                      <a16:creationId xmlns:a16="http://schemas.microsoft.com/office/drawing/2014/main" id="{4A7966D4-6586-4A58-A359-055CFD7976C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04252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15" name="Picture 21">
                  <a:extLst>
                    <a:ext uri="{FF2B5EF4-FFF2-40B4-BE49-F238E27FC236}">
                      <a16:creationId xmlns:a16="http://schemas.microsoft.com/office/drawing/2014/main" id="{63D79653-F760-4823-8026-80D1DCA730D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25854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16" name="Picture 22">
                  <a:extLst>
                    <a:ext uri="{FF2B5EF4-FFF2-40B4-BE49-F238E27FC236}">
                      <a16:creationId xmlns:a16="http://schemas.microsoft.com/office/drawing/2014/main" id="{5DD48BB5-8C49-4C23-82E7-6CDCA1D3D88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47457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17" name="Picture 23">
                  <a:extLst>
                    <a:ext uri="{FF2B5EF4-FFF2-40B4-BE49-F238E27FC236}">
                      <a16:creationId xmlns:a16="http://schemas.microsoft.com/office/drawing/2014/main" id="{9949B180-E725-40B5-B69D-F00C3A8764B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69059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220" name="Group 56">
                <a:extLst>
                  <a:ext uri="{FF2B5EF4-FFF2-40B4-BE49-F238E27FC236}">
                    <a16:creationId xmlns:a16="http://schemas.microsoft.com/office/drawing/2014/main" id="{0F38CB97-1768-40D5-A328-4C81FDBCDF8B}"/>
                  </a:ext>
                </a:extLst>
              </p:cNvPr>
              <p:cNvGrpSpPr/>
              <p:nvPr/>
            </p:nvGrpSpPr>
            <p:grpSpPr>
              <a:xfrm>
                <a:off x="4975891" y="1826268"/>
                <a:ext cx="1539560" cy="171967"/>
                <a:chOff x="7746380" y="2949426"/>
                <a:chExt cx="2188691" cy="244475"/>
              </a:xfrm>
            </p:grpSpPr>
            <p:pic>
              <p:nvPicPr>
                <p:cNvPr id="1298" name="Picture 14">
                  <a:extLst>
                    <a:ext uri="{FF2B5EF4-FFF2-40B4-BE49-F238E27FC236}">
                      <a16:creationId xmlns:a16="http://schemas.microsoft.com/office/drawing/2014/main" id="{329253D0-305E-4F18-90FC-25E8A887249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74638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99" name="Picture 15">
                  <a:extLst>
                    <a:ext uri="{FF2B5EF4-FFF2-40B4-BE49-F238E27FC236}">
                      <a16:creationId xmlns:a16="http://schemas.microsoft.com/office/drawing/2014/main" id="{DB09760A-A9C6-4DC1-9864-6047D0D3CAB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96240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00" name="Picture 16">
                  <a:extLst>
                    <a:ext uri="{FF2B5EF4-FFF2-40B4-BE49-F238E27FC236}">
                      <a16:creationId xmlns:a16="http://schemas.microsoft.com/office/drawing/2014/main" id="{5A13DA0E-151B-4BF0-8FAC-D1C88CE1B29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17842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01" name="Picture 17">
                  <a:extLst>
                    <a:ext uri="{FF2B5EF4-FFF2-40B4-BE49-F238E27FC236}">
                      <a16:creationId xmlns:a16="http://schemas.microsoft.com/office/drawing/2014/main" id="{9BDDB4C7-FE32-4A6C-BAEE-A4200933ED2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39445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02" name="Picture 18">
                  <a:extLst>
                    <a:ext uri="{FF2B5EF4-FFF2-40B4-BE49-F238E27FC236}">
                      <a16:creationId xmlns:a16="http://schemas.microsoft.com/office/drawing/2014/main" id="{4DE305BC-9FCB-486E-A4D9-6BED612F9DF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61047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03" name="Picture 19">
                  <a:extLst>
                    <a:ext uri="{FF2B5EF4-FFF2-40B4-BE49-F238E27FC236}">
                      <a16:creationId xmlns:a16="http://schemas.microsoft.com/office/drawing/2014/main" id="{06EA954A-457B-4650-AB0F-6258843AADD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82650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04" name="Picture 20">
                  <a:extLst>
                    <a:ext uri="{FF2B5EF4-FFF2-40B4-BE49-F238E27FC236}">
                      <a16:creationId xmlns:a16="http://schemas.microsoft.com/office/drawing/2014/main" id="{6073B84F-A682-41B5-A9CD-95375C81C4A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04252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05" name="Picture 21">
                  <a:extLst>
                    <a:ext uri="{FF2B5EF4-FFF2-40B4-BE49-F238E27FC236}">
                      <a16:creationId xmlns:a16="http://schemas.microsoft.com/office/drawing/2014/main" id="{5760DD12-0848-4EA7-B386-DFE5D0509B7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25854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06" name="Picture 22">
                  <a:extLst>
                    <a:ext uri="{FF2B5EF4-FFF2-40B4-BE49-F238E27FC236}">
                      <a16:creationId xmlns:a16="http://schemas.microsoft.com/office/drawing/2014/main" id="{C3E9E4E0-1981-453E-AE09-9243F042EBF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47457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07" name="Picture 23">
                  <a:extLst>
                    <a:ext uri="{FF2B5EF4-FFF2-40B4-BE49-F238E27FC236}">
                      <a16:creationId xmlns:a16="http://schemas.microsoft.com/office/drawing/2014/main" id="{DF391862-2591-46F8-81D1-E4E14C439BF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69059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221" name="Group 56">
                <a:extLst>
                  <a:ext uri="{FF2B5EF4-FFF2-40B4-BE49-F238E27FC236}">
                    <a16:creationId xmlns:a16="http://schemas.microsoft.com/office/drawing/2014/main" id="{4347F018-396C-4862-AB8B-A8FED51CF868}"/>
                  </a:ext>
                </a:extLst>
              </p:cNvPr>
              <p:cNvGrpSpPr/>
              <p:nvPr/>
            </p:nvGrpSpPr>
            <p:grpSpPr>
              <a:xfrm>
                <a:off x="4975891" y="1975589"/>
                <a:ext cx="1539560" cy="171967"/>
                <a:chOff x="7746380" y="2949426"/>
                <a:chExt cx="2188691" cy="244475"/>
              </a:xfrm>
            </p:grpSpPr>
            <p:pic>
              <p:nvPicPr>
                <p:cNvPr id="1288" name="Picture 14">
                  <a:extLst>
                    <a:ext uri="{FF2B5EF4-FFF2-40B4-BE49-F238E27FC236}">
                      <a16:creationId xmlns:a16="http://schemas.microsoft.com/office/drawing/2014/main" id="{B54C9F2B-2740-448E-88E5-EA363388DC5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74638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89" name="Picture 15">
                  <a:extLst>
                    <a:ext uri="{FF2B5EF4-FFF2-40B4-BE49-F238E27FC236}">
                      <a16:creationId xmlns:a16="http://schemas.microsoft.com/office/drawing/2014/main" id="{C59CF0D6-74FF-42AA-A829-8A8DF2AECDC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96240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90" name="Picture 16">
                  <a:extLst>
                    <a:ext uri="{FF2B5EF4-FFF2-40B4-BE49-F238E27FC236}">
                      <a16:creationId xmlns:a16="http://schemas.microsoft.com/office/drawing/2014/main" id="{DDF11FA6-2B76-4E24-AD52-13FFBA24C14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17842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91" name="Picture 17">
                  <a:extLst>
                    <a:ext uri="{FF2B5EF4-FFF2-40B4-BE49-F238E27FC236}">
                      <a16:creationId xmlns:a16="http://schemas.microsoft.com/office/drawing/2014/main" id="{55A89C24-2867-4613-B8F1-F8EBB6782AA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39445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92" name="Picture 18">
                  <a:extLst>
                    <a:ext uri="{FF2B5EF4-FFF2-40B4-BE49-F238E27FC236}">
                      <a16:creationId xmlns:a16="http://schemas.microsoft.com/office/drawing/2014/main" id="{F1622AD2-A348-46F4-B712-79DA93F4E80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61047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93" name="Picture 19">
                  <a:extLst>
                    <a:ext uri="{FF2B5EF4-FFF2-40B4-BE49-F238E27FC236}">
                      <a16:creationId xmlns:a16="http://schemas.microsoft.com/office/drawing/2014/main" id="{25C79ABF-B113-4729-B04D-269B3A40EF8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82650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94" name="Picture 20">
                  <a:extLst>
                    <a:ext uri="{FF2B5EF4-FFF2-40B4-BE49-F238E27FC236}">
                      <a16:creationId xmlns:a16="http://schemas.microsoft.com/office/drawing/2014/main" id="{4EE2F2FC-CC48-4A4A-A9A9-4599E88DD30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04252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95" name="Picture 21">
                  <a:extLst>
                    <a:ext uri="{FF2B5EF4-FFF2-40B4-BE49-F238E27FC236}">
                      <a16:creationId xmlns:a16="http://schemas.microsoft.com/office/drawing/2014/main" id="{26E79C2A-F71F-4594-A090-75D3976FC5C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25854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96" name="Picture 22">
                  <a:extLst>
                    <a:ext uri="{FF2B5EF4-FFF2-40B4-BE49-F238E27FC236}">
                      <a16:creationId xmlns:a16="http://schemas.microsoft.com/office/drawing/2014/main" id="{85486493-D086-43A6-A0B7-67038C6C71F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47457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97" name="Picture 23">
                  <a:extLst>
                    <a:ext uri="{FF2B5EF4-FFF2-40B4-BE49-F238E27FC236}">
                      <a16:creationId xmlns:a16="http://schemas.microsoft.com/office/drawing/2014/main" id="{875BD2CB-F9F8-4F8A-A509-758F11AEF18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69059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222" name="Group 56">
                <a:extLst>
                  <a:ext uri="{FF2B5EF4-FFF2-40B4-BE49-F238E27FC236}">
                    <a16:creationId xmlns:a16="http://schemas.microsoft.com/office/drawing/2014/main" id="{BDBB1B86-4FEB-4F95-A58A-5557BF6A45AC}"/>
                  </a:ext>
                </a:extLst>
              </p:cNvPr>
              <p:cNvGrpSpPr/>
              <p:nvPr/>
            </p:nvGrpSpPr>
            <p:grpSpPr>
              <a:xfrm>
                <a:off x="4975891" y="2124910"/>
                <a:ext cx="1539560" cy="171967"/>
                <a:chOff x="7746380" y="2949426"/>
                <a:chExt cx="2188691" cy="244475"/>
              </a:xfrm>
            </p:grpSpPr>
            <p:pic>
              <p:nvPicPr>
                <p:cNvPr id="1278" name="Picture 14">
                  <a:extLst>
                    <a:ext uri="{FF2B5EF4-FFF2-40B4-BE49-F238E27FC236}">
                      <a16:creationId xmlns:a16="http://schemas.microsoft.com/office/drawing/2014/main" id="{025BBFF2-79B1-4C6F-9E19-B3E6EB9DFB1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74638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79" name="Picture 15">
                  <a:extLst>
                    <a:ext uri="{FF2B5EF4-FFF2-40B4-BE49-F238E27FC236}">
                      <a16:creationId xmlns:a16="http://schemas.microsoft.com/office/drawing/2014/main" id="{59594D47-8E31-409C-B734-226579F0FA1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96240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80" name="Picture 16">
                  <a:extLst>
                    <a:ext uri="{FF2B5EF4-FFF2-40B4-BE49-F238E27FC236}">
                      <a16:creationId xmlns:a16="http://schemas.microsoft.com/office/drawing/2014/main" id="{1EA3A58C-8200-4A4F-B60F-103DB928FDF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17842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81" name="Picture 17">
                  <a:extLst>
                    <a:ext uri="{FF2B5EF4-FFF2-40B4-BE49-F238E27FC236}">
                      <a16:creationId xmlns:a16="http://schemas.microsoft.com/office/drawing/2014/main" id="{45F7ABDD-06CD-47E8-8E92-7A728425123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39445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82" name="Picture 18">
                  <a:extLst>
                    <a:ext uri="{FF2B5EF4-FFF2-40B4-BE49-F238E27FC236}">
                      <a16:creationId xmlns:a16="http://schemas.microsoft.com/office/drawing/2014/main" id="{6985C7A6-D505-4B55-A410-5974C32D0C5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61047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83" name="Picture 19">
                  <a:extLst>
                    <a:ext uri="{FF2B5EF4-FFF2-40B4-BE49-F238E27FC236}">
                      <a16:creationId xmlns:a16="http://schemas.microsoft.com/office/drawing/2014/main" id="{58E9B883-50B9-4ABD-8B00-39BE0066CF3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82650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84" name="Picture 20">
                  <a:extLst>
                    <a:ext uri="{FF2B5EF4-FFF2-40B4-BE49-F238E27FC236}">
                      <a16:creationId xmlns:a16="http://schemas.microsoft.com/office/drawing/2014/main" id="{D04C02EA-4893-42A2-9C9B-1BFD5552317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04252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85" name="Picture 21">
                  <a:extLst>
                    <a:ext uri="{FF2B5EF4-FFF2-40B4-BE49-F238E27FC236}">
                      <a16:creationId xmlns:a16="http://schemas.microsoft.com/office/drawing/2014/main" id="{00CA878C-EFC2-4EE9-A1C9-032641484D3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25854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86" name="Picture 22">
                  <a:extLst>
                    <a:ext uri="{FF2B5EF4-FFF2-40B4-BE49-F238E27FC236}">
                      <a16:creationId xmlns:a16="http://schemas.microsoft.com/office/drawing/2014/main" id="{39594170-E21C-43DE-8590-75AC71B463E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47457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87" name="Picture 23">
                  <a:extLst>
                    <a:ext uri="{FF2B5EF4-FFF2-40B4-BE49-F238E27FC236}">
                      <a16:creationId xmlns:a16="http://schemas.microsoft.com/office/drawing/2014/main" id="{573C8596-E18D-4CFE-85D2-AAB7B9E0BD9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69059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223" name="Group 56">
                <a:extLst>
                  <a:ext uri="{FF2B5EF4-FFF2-40B4-BE49-F238E27FC236}">
                    <a16:creationId xmlns:a16="http://schemas.microsoft.com/office/drawing/2014/main" id="{C4749312-45E7-42B9-921A-A57D04CCB986}"/>
                  </a:ext>
                </a:extLst>
              </p:cNvPr>
              <p:cNvGrpSpPr/>
              <p:nvPr/>
            </p:nvGrpSpPr>
            <p:grpSpPr>
              <a:xfrm>
                <a:off x="4975891" y="2274231"/>
                <a:ext cx="1539560" cy="171967"/>
                <a:chOff x="7746380" y="2949426"/>
                <a:chExt cx="2188691" cy="244475"/>
              </a:xfrm>
            </p:grpSpPr>
            <p:pic>
              <p:nvPicPr>
                <p:cNvPr id="1268" name="Picture 14">
                  <a:extLst>
                    <a:ext uri="{FF2B5EF4-FFF2-40B4-BE49-F238E27FC236}">
                      <a16:creationId xmlns:a16="http://schemas.microsoft.com/office/drawing/2014/main" id="{B88E6C7D-F5A5-439F-A25D-B32CC45EAD6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74638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69" name="Picture 15">
                  <a:extLst>
                    <a:ext uri="{FF2B5EF4-FFF2-40B4-BE49-F238E27FC236}">
                      <a16:creationId xmlns:a16="http://schemas.microsoft.com/office/drawing/2014/main" id="{C68D8920-6139-41E2-A13C-7F49DBE078F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96240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70" name="Picture 16">
                  <a:extLst>
                    <a:ext uri="{FF2B5EF4-FFF2-40B4-BE49-F238E27FC236}">
                      <a16:creationId xmlns:a16="http://schemas.microsoft.com/office/drawing/2014/main" id="{CF49D041-48A2-47F5-B9DB-554B914276A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17842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71" name="Picture 17">
                  <a:extLst>
                    <a:ext uri="{FF2B5EF4-FFF2-40B4-BE49-F238E27FC236}">
                      <a16:creationId xmlns:a16="http://schemas.microsoft.com/office/drawing/2014/main" id="{27D9D974-37A5-491D-9BC4-DC7D40B892B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39445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72" name="Picture 18">
                  <a:extLst>
                    <a:ext uri="{FF2B5EF4-FFF2-40B4-BE49-F238E27FC236}">
                      <a16:creationId xmlns:a16="http://schemas.microsoft.com/office/drawing/2014/main" id="{1FF85353-708D-4F60-A48C-23AEEB3924C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61047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73" name="Picture 19">
                  <a:extLst>
                    <a:ext uri="{FF2B5EF4-FFF2-40B4-BE49-F238E27FC236}">
                      <a16:creationId xmlns:a16="http://schemas.microsoft.com/office/drawing/2014/main" id="{82382862-4E1E-44CF-97B5-4F0AB30E0C2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82650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74" name="Picture 20">
                  <a:extLst>
                    <a:ext uri="{FF2B5EF4-FFF2-40B4-BE49-F238E27FC236}">
                      <a16:creationId xmlns:a16="http://schemas.microsoft.com/office/drawing/2014/main" id="{8850474D-1F89-4826-A24E-40E490534D5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04252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75" name="Picture 21">
                  <a:extLst>
                    <a:ext uri="{FF2B5EF4-FFF2-40B4-BE49-F238E27FC236}">
                      <a16:creationId xmlns:a16="http://schemas.microsoft.com/office/drawing/2014/main" id="{516D16F3-691A-4552-BDBC-FD9CC2873B9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25854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76" name="Picture 22">
                  <a:extLst>
                    <a:ext uri="{FF2B5EF4-FFF2-40B4-BE49-F238E27FC236}">
                      <a16:creationId xmlns:a16="http://schemas.microsoft.com/office/drawing/2014/main" id="{8CE8C38D-DF34-437D-9C21-0690473DFEC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47457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77" name="Picture 23">
                  <a:extLst>
                    <a:ext uri="{FF2B5EF4-FFF2-40B4-BE49-F238E27FC236}">
                      <a16:creationId xmlns:a16="http://schemas.microsoft.com/office/drawing/2014/main" id="{9883AF6D-E51F-476E-9EBF-FF4F23F1AAD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69059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224" name="Group 56">
                <a:extLst>
                  <a:ext uri="{FF2B5EF4-FFF2-40B4-BE49-F238E27FC236}">
                    <a16:creationId xmlns:a16="http://schemas.microsoft.com/office/drawing/2014/main" id="{CE0B5893-42D0-4E0F-B7D8-C89E86465C63}"/>
                  </a:ext>
                </a:extLst>
              </p:cNvPr>
              <p:cNvGrpSpPr/>
              <p:nvPr/>
            </p:nvGrpSpPr>
            <p:grpSpPr>
              <a:xfrm>
                <a:off x="4975891" y="2423552"/>
                <a:ext cx="1539560" cy="171967"/>
                <a:chOff x="7746380" y="2949426"/>
                <a:chExt cx="2188691" cy="244475"/>
              </a:xfrm>
            </p:grpSpPr>
            <p:pic>
              <p:nvPicPr>
                <p:cNvPr id="1258" name="Picture 14">
                  <a:extLst>
                    <a:ext uri="{FF2B5EF4-FFF2-40B4-BE49-F238E27FC236}">
                      <a16:creationId xmlns:a16="http://schemas.microsoft.com/office/drawing/2014/main" id="{4168438B-3CF2-46C3-8D54-DD11B10CA23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74638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59" name="Picture 15">
                  <a:extLst>
                    <a:ext uri="{FF2B5EF4-FFF2-40B4-BE49-F238E27FC236}">
                      <a16:creationId xmlns:a16="http://schemas.microsoft.com/office/drawing/2014/main" id="{1B6C8CCE-EC21-4F56-8ACF-2046D052FF0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96240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60" name="Picture 16">
                  <a:extLst>
                    <a:ext uri="{FF2B5EF4-FFF2-40B4-BE49-F238E27FC236}">
                      <a16:creationId xmlns:a16="http://schemas.microsoft.com/office/drawing/2014/main" id="{3DEB3C0B-BF85-42F0-BCE4-ECE80A1BD0E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17842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61" name="Picture 17">
                  <a:extLst>
                    <a:ext uri="{FF2B5EF4-FFF2-40B4-BE49-F238E27FC236}">
                      <a16:creationId xmlns:a16="http://schemas.microsoft.com/office/drawing/2014/main" id="{FE8EBF57-0F3E-478F-8F3C-041301FFDF6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39445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62" name="Picture 18">
                  <a:extLst>
                    <a:ext uri="{FF2B5EF4-FFF2-40B4-BE49-F238E27FC236}">
                      <a16:creationId xmlns:a16="http://schemas.microsoft.com/office/drawing/2014/main" id="{715066AF-CF0D-4641-875D-B04D508B520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61047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63" name="Picture 19">
                  <a:extLst>
                    <a:ext uri="{FF2B5EF4-FFF2-40B4-BE49-F238E27FC236}">
                      <a16:creationId xmlns:a16="http://schemas.microsoft.com/office/drawing/2014/main" id="{B1AC7D67-5B30-4A1C-82D4-178DE46B59E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82650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64" name="Picture 20">
                  <a:extLst>
                    <a:ext uri="{FF2B5EF4-FFF2-40B4-BE49-F238E27FC236}">
                      <a16:creationId xmlns:a16="http://schemas.microsoft.com/office/drawing/2014/main" id="{AC3EE8AA-E3B7-4D95-9FCD-1ABA0314633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04252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65" name="Picture 21">
                  <a:extLst>
                    <a:ext uri="{FF2B5EF4-FFF2-40B4-BE49-F238E27FC236}">
                      <a16:creationId xmlns:a16="http://schemas.microsoft.com/office/drawing/2014/main" id="{1E4FB22A-FE4F-4143-8E3F-7491A72BD04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25854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66" name="Picture 22">
                  <a:extLst>
                    <a:ext uri="{FF2B5EF4-FFF2-40B4-BE49-F238E27FC236}">
                      <a16:creationId xmlns:a16="http://schemas.microsoft.com/office/drawing/2014/main" id="{A7785B96-0268-4EA5-A8EB-C5C74E660E9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47457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67" name="Picture 23">
                  <a:extLst>
                    <a:ext uri="{FF2B5EF4-FFF2-40B4-BE49-F238E27FC236}">
                      <a16:creationId xmlns:a16="http://schemas.microsoft.com/office/drawing/2014/main" id="{E90340A9-CF50-483D-B0EB-A26F06BF31A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69059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225" name="Group 56">
                <a:extLst>
                  <a:ext uri="{FF2B5EF4-FFF2-40B4-BE49-F238E27FC236}">
                    <a16:creationId xmlns:a16="http://schemas.microsoft.com/office/drawing/2014/main" id="{C7C365A6-9A6D-4134-82FF-14A595202FC7}"/>
                  </a:ext>
                </a:extLst>
              </p:cNvPr>
              <p:cNvGrpSpPr/>
              <p:nvPr/>
            </p:nvGrpSpPr>
            <p:grpSpPr>
              <a:xfrm>
                <a:off x="4975891" y="2572873"/>
                <a:ext cx="1539560" cy="171967"/>
                <a:chOff x="7746380" y="2949426"/>
                <a:chExt cx="2188691" cy="244475"/>
              </a:xfrm>
            </p:grpSpPr>
            <p:pic>
              <p:nvPicPr>
                <p:cNvPr id="1248" name="Picture 14">
                  <a:extLst>
                    <a:ext uri="{FF2B5EF4-FFF2-40B4-BE49-F238E27FC236}">
                      <a16:creationId xmlns:a16="http://schemas.microsoft.com/office/drawing/2014/main" id="{74C1DD14-5EB7-44ED-9B6D-AE2484D865A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74638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49" name="Picture 15">
                  <a:extLst>
                    <a:ext uri="{FF2B5EF4-FFF2-40B4-BE49-F238E27FC236}">
                      <a16:creationId xmlns:a16="http://schemas.microsoft.com/office/drawing/2014/main" id="{EF702932-CD37-4364-8116-CF143EE8E6C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96240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50" name="Picture 16">
                  <a:extLst>
                    <a:ext uri="{FF2B5EF4-FFF2-40B4-BE49-F238E27FC236}">
                      <a16:creationId xmlns:a16="http://schemas.microsoft.com/office/drawing/2014/main" id="{DE8D55DB-E8E1-411C-A14A-6B58B3C5537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17842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51" name="Picture 17">
                  <a:extLst>
                    <a:ext uri="{FF2B5EF4-FFF2-40B4-BE49-F238E27FC236}">
                      <a16:creationId xmlns:a16="http://schemas.microsoft.com/office/drawing/2014/main" id="{F3F67600-D349-4B68-8581-14E4888B587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39445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52" name="Picture 18">
                  <a:extLst>
                    <a:ext uri="{FF2B5EF4-FFF2-40B4-BE49-F238E27FC236}">
                      <a16:creationId xmlns:a16="http://schemas.microsoft.com/office/drawing/2014/main" id="{CF6D7DB2-EA14-4CA0-B563-F077DE67EFE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61047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53" name="Picture 19">
                  <a:extLst>
                    <a:ext uri="{FF2B5EF4-FFF2-40B4-BE49-F238E27FC236}">
                      <a16:creationId xmlns:a16="http://schemas.microsoft.com/office/drawing/2014/main" id="{FD81767F-E2C8-4518-9AEA-19D13386453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82650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54" name="Picture 20">
                  <a:extLst>
                    <a:ext uri="{FF2B5EF4-FFF2-40B4-BE49-F238E27FC236}">
                      <a16:creationId xmlns:a16="http://schemas.microsoft.com/office/drawing/2014/main" id="{24D33B49-8E50-47AA-9D95-2BB804625B4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04252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55" name="Picture 21">
                  <a:extLst>
                    <a:ext uri="{FF2B5EF4-FFF2-40B4-BE49-F238E27FC236}">
                      <a16:creationId xmlns:a16="http://schemas.microsoft.com/office/drawing/2014/main" id="{F0A27A49-D5A5-4ACB-8AFC-B3BE746E3D4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25854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56" name="Picture 22">
                  <a:extLst>
                    <a:ext uri="{FF2B5EF4-FFF2-40B4-BE49-F238E27FC236}">
                      <a16:creationId xmlns:a16="http://schemas.microsoft.com/office/drawing/2014/main" id="{E4882BB1-015A-4F3F-A7EC-980B88A0C65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47457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57" name="Picture 23">
                  <a:extLst>
                    <a:ext uri="{FF2B5EF4-FFF2-40B4-BE49-F238E27FC236}">
                      <a16:creationId xmlns:a16="http://schemas.microsoft.com/office/drawing/2014/main" id="{EA34C470-BD32-430C-A312-FB2B36B1040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69059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226" name="Group 56">
                <a:extLst>
                  <a:ext uri="{FF2B5EF4-FFF2-40B4-BE49-F238E27FC236}">
                    <a16:creationId xmlns:a16="http://schemas.microsoft.com/office/drawing/2014/main" id="{A5DF35D7-7D89-4F7E-8EA4-AFFB8D0E2D0C}"/>
                  </a:ext>
                </a:extLst>
              </p:cNvPr>
              <p:cNvGrpSpPr/>
              <p:nvPr/>
            </p:nvGrpSpPr>
            <p:grpSpPr>
              <a:xfrm>
                <a:off x="4975891" y="2722194"/>
                <a:ext cx="1539560" cy="171967"/>
                <a:chOff x="7746380" y="2949426"/>
                <a:chExt cx="2188691" cy="244475"/>
              </a:xfrm>
            </p:grpSpPr>
            <p:pic>
              <p:nvPicPr>
                <p:cNvPr id="1238" name="Picture 14">
                  <a:extLst>
                    <a:ext uri="{FF2B5EF4-FFF2-40B4-BE49-F238E27FC236}">
                      <a16:creationId xmlns:a16="http://schemas.microsoft.com/office/drawing/2014/main" id="{04EF7D0A-5E9D-4D1F-B12D-BCF5343D0B5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74638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39" name="Picture 15">
                  <a:extLst>
                    <a:ext uri="{FF2B5EF4-FFF2-40B4-BE49-F238E27FC236}">
                      <a16:creationId xmlns:a16="http://schemas.microsoft.com/office/drawing/2014/main" id="{98A89094-3095-41FC-95E6-82B28DDCB39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96240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40" name="Picture 16">
                  <a:extLst>
                    <a:ext uri="{FF2B5EF4-FFF2-40B4-BE49-F238E27FC236}">
                      <a16:creationId xmlns:a16="http://schemas.microsoft.com/office/drawing/2014/main" id="{C3A6A9E3-AE65-4D4D-AE5B-413587FE2D3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17842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41" name="Picture 17">
                  <a:extLst>
                    <a:ext uri="{FF2B5EF4-FFF2-40B4-BE49-F238E27FC236}">
                      <a16:creationId xmlns:a16="http://schemas.microsoft.com/office/drawing/2014/main" id="{F855BA46-8FDA-496A-9E65-1CB108869D3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39445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42" name="Picture 18">
                  <a:extLst>
                    <a:ext uri="{FF2B5EF4-FFF2-40B4-BE49-F238E27FC236}">
                      <a16:creationId xmlns:a16="http://schemas.microsoft.com/office/drawing/2014/main" id="{0D19CEE0-812D-4109-BAD8-26B1B72F1F4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61047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43" name="Picture 19">
                  <a:extLst>
                    <a:ext uri="{FF2B5EF4-FFF2-40B4-BE49-F238E27FC236}">
                      <a16:creationId xmlns:a16="http://schemas.microsoft.com/office/drawing/2014/main" id="{A41134FE-097D-4476-97F2-B239AB406C6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82650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44" name="Picture 20">
                  <a:extLst>
                    <a:ext uri="{FF2B5EF4-FFF2-40B4-BE49-F238E27FC236}">
                      <a16:creationId xmlns:a16="http://schemas.microsoft.com/office/drawing/2014/main" id="{AB311060-4C37-423E-8EFF-C9DD14E626F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04252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45" name="Picture 21">
                  <a:extLst>
                    <a:ext uri="{FF2B5EF4-FFF2-40B4-BE49-F238E27FC236}">
                      <a16:creationId xmlns:a16="http://schemas.microsoft.com/office/drawing/2014/main" id="{98D3B88B-71FD-42B1-8705-88FF5666135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25854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46" name="Picture 22">
                  <a:extLst>
                    <a:ext uri="{FF2B5EF4-FFF2-40B4-BE49-F238E27FC236}">
                      <a16:creationId xmlns:a16="http://schemas.microsoft.com/office/drawing/2014/main" id="{958D6593-8139-47CE-91D3-AD50E3D27C5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47457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47" name="Picture 23">
                  <a:extLst>
                    <a:ext uri="{FF2B5EF4-FFF2-40B4-BE49-F238E27FC236}">
                      <a16:creationId xmlns:a16="http://schemas.microsoft.com/office/drawing/2014/main" id="{8663A5DA-F547-43E4-8452-975EF5B6B02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69059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227" name="Group 56">
                <a:extLst>
                  <a:ext uri="{FF2B5EF4-FFF2-40B4-BE49-F238E27FC236}">
                    <a16:creationId xmlns:a16="http://schemas.microsoft.com/office/drawing/2014/main" id="{2D6A6C3D-7E7D-47B2-8B73-21D38B2D7149}"/>
                  </a:ext>
                </a:extLst>
              </p:cNvPr>
              <p:cNvGrpSpPr/>
              <p:nvPr/>
            </p:nvGrpSpPr>
            <p:grpSpPr>
              <a:xfrm>
                <a:off x="4975891" y="2871515"/>
                <a:ext cx="1539560" cy="171967"/>
                <a:chOff x="7746380" y="2949426"/>
                <a:chExt cx="2188691" cy="244475"/>
              </a:xfrm>
            </p:grpSpPr>
            <p:pic>
              <p:nvPicPr>
                <p:cNvPr id="1228" name="Picture 1227">
                  <a:extLst>
                    <a:ext uri="{FF2B5EF4-FFF2-40B4-BE49-F238E27FC236}">
                      <a16:creationId xmlns:a16="http://schemas.microsoft.com/office/drawing/2014/main" id="{11C04238-1923-4A0A-9F26-02D9D2BF9F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74638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29" name="Picture 1228">
                  <a:extLst>
                    <a:ext uri="{FF2B5EF4-FFF2-40B4-BE49-F238E27FC236}">
                      <a16:creationId xmlns:a16="http://schemas.microsoft.com/office/drawing/2014/main" id="{A6C59711-9D19-417B-944A-13FF1977D16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96240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30" name="Picture 1229">
                  <a:extLst>
                    <a:ext uri="{FF2B5EF4-FFF2-40B4-BE49-F238E27FC236}">
                      <a16:creationId xmlns:a16="http://schemas.microsoft.com/office/drawing/2014/main" id="{A154F822-76D6-497F-9261-E0771EAFAB5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17842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31" name="Picture 1230">
                  <a:extLst>
                    <a:ext uri="{FF2B5EF4-FFF2-40B4-BE49-F238E27FC236}">
                      <a16:creationId xmlns:a16="http://schemas.microsoft.com/office/drawing/2014/main" id="{1A78271F-FAF5-45E9-A10B-3DDD46A2EEF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39445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32" name="Picture 1231">
                  <a:extLst>
                    <a:ext uri="{FF2B5EF4-FFF2-40B4-BE49-F238E27FC236}">
                      <a16:creationId xmlns:a16="http://schemas.microsoft.com/office/drawing/2014/main" id="{49083540-DDFE-4CF3-8D51-77E8AAEB44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61047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33" name="Picture 1232">
                  <a:extLst>
                    <a:ext uri="{FF2B5EF4-FFF2-40B4-BE49-F238E27FC236}">
                      <a16:creationId xmlns:a16="http://schemas.microsoft.com/office/drawing/2014/main" id="{0FA5DA76-A38E-4B3C-B3D3-4AFE75EB306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82650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34" name="Picture 1233">
                  <a:extLst>
                    <a:ext uri="{FF2B5EF4-FFF2-40B4-BE49-F238E27FC236}">
                      <a16:creationId xmlns:a16="http://schemas.microsoft.com/office/drawing/2014/main" id="{09A4C5BB-7BE3-4242-8C8A-0AFDB04BB07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04252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35" name="Picture 1234">
                  <a:extLst>
                    <a:ext uri="{FF2B5EF4-FFF2-40B4-BE49-F238E27FC236}">
                      <a16:creationId xmlns:a16="http://schemas.microsoft.com/office/drawing/2014/main" id="{D27A79E0-72E7-45EF-ABE7-107D98BFD5E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25854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36" name="Picture 1235">
                  <a:extLst>
                    <a:ext uri="{FF2B5EF4-FFF2-40B4-BE49-F238E27FC236}">
                      <a16:creationId xmlns:a16="http://schemas.microsoft.com/office/drawing/2014/main" id="{10BFA106-23E3-402C-BE03-32934A79A63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47457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37" name="Picture 1236">
                  <a:extLst>
                    <a:ext uri="{FF2B5EF4-FFF2-40B4-BE49-F238E27FC236}">
                      <a16:creationId xmlns:a16="http://schemas.microsoft.com/office/drawing/2014/main" id="{553FEF87-B8D2-40BE-A6C3-11F8FECA157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69059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</p:grpSp>
        <p:sp>
          <p:nvSpPr>
            <p:cNvPr id="1214" name="Flowchart: Data 1213">
              <a:extLst>
                <a:ext uri="{FF2B5EF4-FFF2-40B4-BE49-F238E27FC236}">
                  <a16:creationId xmlns:a16="http://schemas.microsoft.com/office/drawing/2014/main" id="{49D7A9C7-1485-4962-8B70-28659310BE69}"/>
                </a:ext>
              </a:extLst>
            </p:cNvPr>
            <p:cNvSpPr/>
            <p:nvPr/>
          </p:nvSpPr>
          <p:spPr>
            <a:xfrm flipH="1">
              <a:off x="6252250" y="1376736"/>
              <a:ext cx="1213799" cy="136675"/>
            </a:xfrm>
            <a:prstGeom prst="flowChartInputOutpu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1215" name="Flowchart: Data 1214">
              <a:extLst>
                <a:ext uri="{FF2B5EF4-FFF2-40B4-BE49-F238E27FC236}">
                  <a16:creationId xmlns:a16="http://schemas.microsoft.com/office/drawing/2014/main" id="{3AD21D98-476D-4A3E-A0E6-E2564CD973A0}"/>
                </a:ext>
              </a:extLst>
            </p:cNvPr>
            <p:cNvSpPr/>
            <p:nvPr/>
          </p:nvSpPr>
          <p:spPr>
            <a:xfrm rot="16200000">
              <a:off x="5186107" y="2243009"/>
              <a:ext cx="1391489" cy="122770"/>
            </a:xfrm>
            <a:prstGeom prst="flowChartInputOutpu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1216" name="Rectangle 1215">
              <a:extLst>
                <a:ext uri="{FF2B5EF4-FFF2-40B4-BE49-F238E27FC236}">
                  <a16:creationId xmlns:a16="http://schemas.microsoft.com/office/drawing/2014/main" id="{B5E85DA2-23AD-4449-BDAC-D96D8AF0CDA0}"/>
                </a:ext>
              </a:extLst>
            </p:cNvPr>
            <p:cNvSpPr/>
            <p:nvPr/>
          </p:nvSpPr>
          <p:spPr>
            <a:xfrm>
              <a:off x="5820464" y="1376732"/>
              <a:ext cx="1387108" cy="133733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17" name="Rectangle 1216">
              <a:extLst>
                <a:ext uri="{FF2B5EF4-FFF2-40B4-BE49-F238E27FC236}">
                  <a16:creationId xmlns:a16="http://schemas.microsoft.com/office/drawing/2014/main" id="{4CBC48F2-83A4-4135-9F8F-47D1F73A43E1}"/>
                </a:ext>
              </a:extLst>
            </p:cNvPr>
            <p:cNvSpPr/>
            <p:nvPr/>
          </p:nvSpPr>
          <p:spPr>
            <a:xfrm>
              <a:off x="5821918" y="1383757"/>
              <a:ext cx="122769" cy="51595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29570198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3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4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6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7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8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9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1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9167E-6 3.7037E-6 L -0.00026 -0.25718 " pathEditMode="relative" rAng="0" ptsTypes="AA">
                                      <p:cBhvr>
                                        <p:cTn id="83" dur="20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-12870"/>
                                    </p:animMotion>
                                  </p:childTnLst>
                                </p:cTn>
                              </p:par>
                              <p:par>
                                <p:cTn id="8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9167E-6 -3.7037E-7 L 0.00026 -0.52083 " pathEditMode="relative" rAng="0" ptsTypes="AA">
                                      <p:cBhvr>
                                        <p:cTn id="85" dur="2000" fill="hold"/>
                                        <p:tgtEl>
                                          <p:spTgt spid="3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" y="-26042"/>
                                    </p:animMotion>
                                  </p:childTnLst>
                                </p:cTn>
                              </p:par>
                              <p:par>
                                <p:cTn id="8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91667E-6 2.96296E-6 L -0.14726 0.00208 " pathEditMode="relative" rAng="0" ptsTypes="AA">
                                      <p:cBhvr>
                                        <p:cTn id="87" dur="2000" fill="hold"/>
                                        <p:tgtEl>
                                          <p:spTgt spid="4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370" y="93"/>
                                    </p:animMotion>
                                  </p:childTnLst>
                                </p:cTn>
                              </p:par>
                              <p:par>
                                <p:cTn id="8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91667E-6 3.7037E-6 L -0.14726 -0.25926 " pathEditMode="relative" rAng="0" ptsTypes="AA">
                                      <p:cBhvr>
                                        <p:cTn id="89" dur="2000" fill="hold"/>
                                        <p:tgtEl>
                                          <p:spTgt spid="5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370" y="-12963"/>
                                    </p:animMotion>
                                  </p:childTnLst>
                                </p:cTn>
                              </p:par>
                              <p:par>
                                <p:cTn id="9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91667E-6 -3.7037E-7 L -0.14726 -0.52106 " pathEditMode="relative" rAng="0" ptsTypes="AA">
                                      <p:cBhvr>
                                        <p:cTn id="91" dur="2000" fill="hold"/>
                                        <p:tgtEl>
                                          <p:spTgt spid="6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370" y="-26065"/>
                                    </p:animMotion>
                                  </p:childTnLst>
                                </p:cTn>
                              </p:par>
                              <p:par>
                                <p:cTn id="9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0833E-6 -1.48148E-6 L -0.2944 -0.00139 " pathEditMode="relative" rAng="0" ptsTypes="AA">
                                      <p:cBhvr>
                                        <p:cTn id="93" dur="2000" fill="hold"/>
                                        <p:tgtEl>
                                          <p:spTgt spid="7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4727" y="-69"/>
                                    </p:animMotion>
                                  </p:childTnLst>
                                </p:cTn>
                              </p:par>
                              <p:par>
                                <p:cTn id="9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5E-6 -7.40741E-7 L -0.29453 -0.26018 " pathEditMode="relative" rAng="0" ptsTypes="AA">
                                      <p:cBhvr>
                                        <p:cTn id="95" dur="2000" fill="hold"/>
                                        <p:tgtEl>
                                          <p:spTgt spid="8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4727" y="-13009"/>
                                    </p:animMotion>
                                  </p:childTnLst>
                                </p:cTn>
                              </p:par>
                              <p:par>
                                <p:cTn id="9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4.81481E-6 L -0.29127 -0.52338 " pathEditMode="relative" rAng="0" ptsTypes="AA">
                                      <p:cBhvr>
                                        <p:cTn id="97" dur="2000" fill="hold"/>
                                        <p:tgtEl>
                                          <p:spTgt spid="9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4570" y="-26181"/>
                                    </p:animMotion>
                                  </p:childTnLst>
                                </p:cTn>
                              </p:par>
                              <p:par>
                                <p:cTn id="9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3.7037E-7 L -0.43256 -0.00231 " pathEditMode="relative" rAng="0" ptsTypes="AA">
                                      <p:cBhvr>
                                        <p:cTn id="99" dur="2000" fill="hold"/>
                                        <p:tgtEl>
                                          <p:spTgt spid="11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1628" y="-11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2000"/>
                            </p:stCondLst>
                            <p:childTnLst>
                              <p:par>
                                <p:cTn id="101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2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5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8" dur="500"/>
                                        <p:tgtEl>
                                          <p:spTgt spid="3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1" dur="500"/>
                                        <p:tgtEl>
                                          <p:spTgt spid="4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4" dur="500"/>
                                        <p:tgtEl>
                                          <p:spTgt spid="5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7" dur="500"/>
                                        <p:tgtEl>
                                          <p:spTgt spid="6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0" dur="500"/>
                                        <p:tgtEl>
                                          <p:spTgt spid="7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3" dur="500"/>
                                        <p:tgtEl>
                                          <p:spTgt spid="8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6" dur="500"/>
                                        <p:tgtEl>
                                          <p:spTgt spid="9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9" dur="500"/>
                                        <p:tgtEl>
                                          <p:spTgt spid="11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1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6" grpId="0"/>
      <p:bldP spid="98" grpId="0"/>
      <p:bldP spid="100" grpId="0"/>
      <p:bldP spid="102" grpId="0"/>
      <p:bldP spid="104" grpId="0"/>
      <p:bldP spid="106" grpId="0"/>
      <p:bldP spid="108" grpId="0"/>
      <p:bldP spid="110" grpId="0"/>
      <p:bldP spid="112" grpId="0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79F5F6F9-03A8-4536-BDFA-E4211A28C63A}"/>
              </a:ext>
            </a:extLst>
          </p:cNvPr>
          <p:cNvGrpSpPr/>
          <p:nvPr/>
        </p:nvGrpSpPr>
        <p:grpSpPr>
          <a:xfrm>
            <a:off x="222740" y="242778"/>
            <a:ext cx="11844458" cy="1134018"/>
            <a:chOff x="255524" y="4828688"/>
            <a:chExt cx="4873938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EAD51DF4-72B7-40FB-A90A-5B0AFB6D3D30}"/>
                </a:ext>
              </a:extLst>
            </p:cNvPr>
            <p:cNvSpPr/>
            <p:nvPr/>
          </p:nvSpPr>
          <p:spPr>
            <a:xfrm>
              <a:off x="255524" y="4828688"/>
              <a:ext cx="4822582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87E52F9C-7E24-4771-9916-A22639009142}"/>
                </a:ext>
              </a:extLst>
            </p:cNvPr>
            <p:cNvSpPr txBox="1"/>
            <p:nvPr/>
          </p:nvSpPr>
          <p:spPr>
            <a:xfrm>
              <a:off x="309883" y="5035975"/>
              <a:ext cx="481957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1000                                                                                                   0</a:t>
              </a:r>
            </a:p>
          </p:txBody>
        </p:sp>
      </p:grpSp>
      <p:sp>
        <p:nvSpPr>
          <p:cNvPr id="86" name="TextBox 85">
            <a:extLst>
              <a:ext uri="{FF2B5EF4-FFF2-40B4-BE49-F238E27FC236}">
                <a16:creationId xmlns:a16="http://schemas.microsoft.com/office/drawing/2014/main" id="{ED00644C-D62A-4430-BBB7-46F8043C2CE2}"/>
              </a:ext>
            </a:extLst>
          </p:cNvPr>
          <p:cNvSpPr txBox="1"/>
          <p:nvPr/>
        </p:nvSpPr>
        <p:spPr>
          <a:xfrm>
            <a:off x="1394224" y="470295"/>
            <a:ext cx="10770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900</a:t>
            </a:r>
          </a:p>
        </p:txBody>
      </p:sp>
      <p:sp>
        <p:nvSpPr>
          <p:cNvPr id="88" name="Rectangle 87">
            <a:extLst>
              <a:ext uri="{FF2B5EF4-FFF2-40B4-BE49-F238E27FC236}">
                <a16:creationId xmlns:a16="http://schemas.microsoft.com/office/drawing/2014/main" id="{65B9932E-0747-4683-B974-BCCBBE4A38AE}"/>
              </a:ext>
            </a:extLst>
          </p:cNvPr>
          <p:cNvSpPr/>
          <p:nvPr/>
        </p:nvSpPr>
        <p:spPr>
          <a:xfrm>
            <a:off x="1445037" y="416352"/>
            <a:ext cx="976308" cy="711389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43FE6500-B7E9-4B1F-959B-508929878080}"/>
              </a:ext>
            </a:extLst>
          </p:cNvPr>
          <p:cNvSpPr txBox="1"/>
          <p:nvPr/>
        </p:nvSpPr>
        <p:spPr>
          <a:xfrm>
            <a:off x="2527770" y="470295"/>
            <a:ext cx="113282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800</a:t>
            </a:r>
          </a:p>
        </p:txBody>
      </p:sp>
      <p:sp>
        <p:nvSpPr>
          <p:cNvPr id="99" name="Rectangle 98">
            <a:extLst>
              <a:ext uri="{FF2B5EF4-FFF2-40B4-BE49-F238E27FC236}">
                <a16:creationId xmlns:a16="http://schemas.microsoft.com/office/drawing/2014/main" id="{486F75B1-A0B4-47E1-8B94-8DCE9268E90C}"/>
              </a:ext>
            </a:extLst>
          </p:cNvPr>
          <p:cNvSpPr/>
          <p:nvPr/>
        </p:nvSpPr>
        <p:spPr>
          <a:xfrm>
            <a:off x="2564644" y="416352"/>
            <a:ext cx="976308" cy="711389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E86D2297-A3E8-412D-8E25-501872C050C9}"/>
              </a:ext>
            </a:extLst>
          </p:cNvPr>
          <p:cNvSpPr txBox="1"/>
          <p:nvPr/>
        </p:nvSpPr>
        <p:spPr>
          <a:xfrm>
            <a:off x="3646245" y="470295"/>
            <a:ext cx="113282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700</a:t>
            </a:r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id="{FA0951C9-C2EA-4A59-953D-3CBAAAADFA7C}"/>
              </a:ext>
            </a:extLst>
          </p:cNvPr>
          <p:cNvSpPr/>
          <p:nvPr/>
        </p:nvSpPr>
        <p:spPr>
          <a:xfrm>
            <a:off x="3693881" y="416352"/>
            <a:ext cx="976308" cy="711389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23B6F21-16C4-4D0E-AEC7-CFA9CA1A2037}"/>
              </a:ext>
            </a:extLst>
          </p:cNvPr>
          <p:cNvSpPr txBox="1"/>
          <p:nvPr/>
        </p:nvSpPr>
        <p:spPr>
          <a:xfrm>
            <a:off x="4777448" y="470295"/>
            <a:ext cx="113282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600</a:t>
            </a:r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0EFEE605-DAA2-4E6A-A26E-CA7FD58754C6}"/>
              </a:ext>
            </a:extLst>
          </p:cNvPr>
          <p:cNvSpPr/>
          <p:nvPr/>
        </p:nvSpPr>
        <p:spPr>
          <a:xfrm>
            <a:off x="4827209" y="416352"/>
            <a:ext cx="976308" cy="711389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D16F0C09-0DF9-48B1-895D-856BBF34C7D8}"/>
              </a:ext>
            </a:extLst>
          </p:cNvPr>
          <p:cNvSpPr txBox="1"/>
          <p:nvPr/>
        </p:nvSpPr>
        <p:spPr>
          <a:xfrm>
            <a:off x="5916836" y="470295"/>
            <a:ext cx="113282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500</a:t>
            </a:r>
          </a:p>
        </p:txBody>
      </p:sp>
      <p:sp>
        <p:nvSpPr>
          <p:cNvPr id="105" name="Rectangle 104">
            <a:extLst>
              <a:ext uri="{FF2B5EF4-FFF2-40B4-BE49-F238E27FC236}">
                <a16:creationId xmlns:a16="http://schemas.microsoft.com/office/drawing/2014/main" id="{6C609A5D-DB37-4173-B456-B887747FB8E5}"/>
              </a:ext>
            </a:extLst>
          </p:cNvPr>
          <p:cNvSpPr/>
          <p:nvPr/>
        </p:nvSpPr>
        <p:spPr>
          <a:xfrm>
            <a:off x="5958988" y="416352"/>
            <a:ext cx="976308" cy="711389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B4E605ED-3D5D-47D3-8091-4C9909CD40E2}"/>
              </a:ext>
            </a:extLst>
          </p:cNvPr>
          <p:cNvSpPr txBox="1"/>
          <p:nvPr/>
        </p:nvSpPr>
        <p:spPr>
          <a:xfrm>
            <a:off x="7033258" y="470295"/>
            <a:ext cx="113282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400</a:t>
            </a:r>
          </a:p>
        </p:txBody>
      </p:sp>
      <p:sp>
        <p:nvSpPr>
          <p:cNvPr id="107" name="Rectangle 106">
            <a:extLst>
              <a:ext uri="{FF2B5EF4-FFF2-40B4-BE49-F238E27FC236}">
                <a16:creationId xmlns:a16="http://schemas.microsoft.com/office/drawing/2014/main" id="{3BD21ABB-5A1F-40B1-9EC8-6BD75761D1E5}"/>
              </a:ext>
            </a:extLst>
          </p:cNvPr>
          <p:cNvSpPr/>
          <p:nvPr/>
        </p:nvSpPr>
        <p:spPr>
          <a:xfrm>
            <a:off x="7083606" y="416352"/>
            <a:ext cx="976308" cy="711389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5EFB5253-35A4-47C9-8CAC-670AE828716C}"/>
              </a:ext>
            </a:extLst>
          </p:cNvPr>
          <p:cNvSpPr txBox="1"/>
          <p:nvPr/>
        </p:nvSpPr>
        <p:spPr>
          <a:xfrm>
            <a:off x="8166387" y="470295"/>
            <a:ext cx="113282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300</a:t>
            </a:r>
          </a:p>
        </p:txBody>
      </p:sp>
      <p:sp>
        <p:nvSpPr>
          <p:cNvPr id="109" name="Rectangle 108">
            <a:extLst>
              <a:ext uri="{FF2B5EF4-FFF2-40B4-BE49-F238E27FC236}">
                <a16:creationId xmlns:a16="http://schemas.microsoft.com/office/drawing/2014/main" id="{32F3251C-90C7-4EF8-A57D-E75E68CE66A8}"/>
              </a:ext>
            </a:extLst>
          </p:cNvPr>
          <p:cNvSpPr/>
          <p:nvPr/>
        </p:nvSpPr>
        <p:spPr>
          <a:xfrm>
            <a:off x="8220544" y="416352"/>
            <a:ext cx="976308" cy="711389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649B3526-8EF6-4089-963B-C991BF86155F}"/>
              </a:ext>
            </a:extLst>
          </p:cNvPr>
          <p:cNvSpPr txBox="1"/>
          <p:nvPr/>
        </p:nvSpPr>
        <p:spPr>
          <a:xfrm>
            <a:off x="9299119" y="470295"/>
            <a:ext cx="113282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200</a:t>
            </a:r>
          </a:p>
        </p:txBody>
      </p:sp>
      <p:sp>
        <p:nvSpPr>
          <p:cNvPr id="111" name="Rectangle 110">
            <a:extLst>
              <a:ext uri="{FF2B5EF4-FFF2-40B4-BE49-F238E27FC236}">
                <a16:creationId xmlns:a16="http://schemas.microsoft.com/office/drawing/2014/main" id="{05B2094A-9238-4D98-B3FE-D7DF493E5FDC}"/>
              </a:ext>
            </a:extLst>
          </p:cNvPr>
          <p:cNvSpPr/>
          <p:nvPr/>
        </p:nvSpPr>
        <p:spPr>
          <a:xfrm>
            <a:off x="9356960" y="416352"/>
            <a:ext cx="976308" cy="711389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28737C84-E7E1-4D99-8453-53FAE8462248}"/>
              </a:ext>
            </a:extLst>
          </p:cNvPr>
          <p:cNvSpPr txBox="1"/>
          <p:nvPr/>
        </p:nvSpPr>
        <p:spPr>
          <a:xfrm>
            <a:off x="10448895" y="470295"/>
            <a:ext cx="113282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100</a:t>
            </a:r>
          </a:p>
        </p:txBody>
      </p:sp>
      <p:sp>
        <p:nvSpPr>
          <p:cNvPr id="113" name="Rectangle 112">
            <a:extLst>
              <a:ext uri="{FF2B5EF4-FFF2-40B4-BE49-F238E27FC236}">
                <a16:creationId xmlns:a16="http://schemas.microsoft.com/office/drawing/2014/main" id="{691CED64-91B0-451C-A614-E45CB21A068F}"/>
              </a:ext>
            </a:extLst>
          </p:cNvPr>
          <p:cNvSpPr/>
          <p:nvPr/>
        </p:nvSpPr>
        <p:spPr>
          <a:xfrm>
            <a:off x="10498742" y="416351"/>
            <a:ext cx="976308" cy="711389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4" name="Group 83">
            <a:extLst>
              <a:ext uri="{FF2B5EF4-FFF2-40B4-BE49-F238E27FC236}">
                <a16:creationId xmlns:a16="http://schemas.microsoft.com/office/drawing/2014/main" id="{FCAD6054-8FB9-4961-8CC1-D8B47069742E}"/>
              </a:ext>
            </a:extLst>
          </p:cNvPr>
          <p:cNvGrpSpPr/>
          <p:nvPr/>
        </p:nvGrpSpPr>
        <p:grpSpPr>
          <a:xfrm>
            <a:off x="579535" y="1511824"/>
            <a:ext cx="1539560" cy="1515856"/>
            <a:chOff x="4975891" y="1527626"/>
            <a:chExt cx="1539560" cy="1515856"/>
          </a:xfrm>
        </p:grpSpPr>
        <p:grpSp>
          <p:nvGrpSpPr>
            <p:cNvPr id="85" name="Group 56">
              <a:extLst>
                <a:ext uri="{FF2B5EF4-FFF2-40B4-BE49-F238E27FC236}">
                  <a16:creationId xmlns:a16="http://schemas.microsoft.com/office/drawing/2014/main" id="{35587E49-26BD-40B0-9A25-89949C01EA0F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203" name="Picture 14">
                <a:extLst>
                  <a:ext uri="{FF2B5EF4-FFF2-40B4-BE49-F238E27FC236}">
                    <a16:creationId xmlns:a16="http://schemas.microsoft.com/office/drawing/2014/main" id="{8587D844-1A9B-42B0-8173-9CE94573A7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4" name="Picture 15">
                <a:extLst>
                  <a:ext uri="{FF2B5EF4-FFF2-40B4-BE49-F238E27FC236}">
                    <a16:creationId xmlns:a16="http://schemas.microsoft.com/office/drawing/2014/main" id="{881401B3-14B6-4FEC-A6B8-DB1927C949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5" name="Picture 16">
                <a:extLst>
                  <a:ext uri="{FF2B5EF4-FFF2-40B4-BE49-F238E27FC236}">
                    <a16:creationId xmlns:a16="http://schemas.microsoft.com/office/drawing/2014/main" id="{D22C6EFE-374B-47D5-BBFA-E69088BAEA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6" name="Picture 17">
                <a:extLst>
                  <a:ext uri="{FF2B5EF4-FFF2-40B4-BE49-F238E27FC236}">
                    <a16:creationId xmlns:a16="http://schemas.microsoft.com/office/drawing/2014/main" id="{C441B258-72BE-4A3B-99A1-8A48A35823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7" name="Picture 18">
                <a:extLst>
                  <a:ext uri="{FF2B5EF4-FFF2-40B4-BE49-F238E27FC236}">
                    <a16:creationId xmlns:a16="http://schemas.microsoft.com/office/drawing/2014/main" id="{CD6D6BD5-F5E3-4EE4-BBE7-B7F2D4EC0C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8" name="Picture 19">
                <a:extLst>
                  <a:ext uri="{FF2B5EF4-FFF2-40B4-BE49-F238E27FC236}">
                    <a16:creationId xmlns:a16="http://schemas.microsoft.com/office/drawing/2014/main" id="{74828A44-8159-485F-B7E1-7CC6F3A5AD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9" name="Picture 20">
                <a:extLst>
                  <a:ext uri="{FF2B5EF4-FFF2-40B4-BE49-F238E27FC236}">
                    <a16:creationId xmlns:a16="http://schemas.microsoft.com/office/drawing/2014/main" id="{5A287B88-F763-4F23-82A7-0E2B131011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0" name="Picture 21">
                <a:extLst>
                  <a:ext uri="{FF2B5EF4-FFF2-40B4-BE49-F238E27FC236}">
                    <a16:creationId xmlns:a16="http://schemas.microsoft.com/office/drawing/2014/main" id="{484E758F-D255-4246-81C1-E68F748283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1" name="Picture 22">
                <a:extLst>
                  <a:ext uri="{FF2B5EF4-FFF2-40B4-BE49-F238E27FC236}">
                    <a16:creationId xmlns:a16="http://schemas.microsoft.com/office/drawing/2014/main" id="{F91873BE-3040-4009-AC49-F6FAC63262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2" name="Picture 23">
                <a:extLst>
                  <a:ext uri="{FF2B5EF4-FFF2-40B4-BE49-F238E27FC236}">
                    <a16:creationId xmlns:a16="http://schemas.microsoft.com/office/drawing/2014/main" id="{82C49B7A-A50E-416C-BCFE-645B8ED003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7" name="Group 56">
              <a:extLst>
                <a:ext uri="{FF2B5EF4-FFF2-40B4-BE49-F238E27FC236}">
                  <a16:creationId xmlns:a16="http://schemas.microsoft.com/office/drawing/2014/main" id="{E697F5FC-2923-4402-AD93-A75A0F117F99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93" name="Picture 14">
                <a:extLst>
                  <a:ext uri="{FF2B5EF4-FFF2-40B4-BE49-F238E27FC236}">
                    <a16:creationId xmlns:a16="http://schemas.microsoft.com/office/drawing/2014/main" id="{BB7552BC-66A4-47F7-932B-01914910AB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" name="Picture 15">
                <a:extLst>
                  <a:ext uri="{FF2B5EF4-FFF2-40B4-BE49-F238E27FC236}">
                    <a16:creationId xmlns:a16="http://schemas.microsoft.com/office/drawing/2014/main" id="{A4ED372B-8414-4116-A11C-D824AE0D4B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" name="Picture 16">
                <a:extLst>
                  <a:ext uri="{FF2B5EF4-FFF2-40B4-BE49-F238E27FC236}">
                    <a16:creationId xmlns:a16="http://schemas.microsoft.com/office/drawing/2014/main" id="{DCBB051F-8F79-4709-9E9D-09797904C2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" name="Picture 17">
                <a:extLst>
                  <a:ext uri="{FF2B5EF4-FFF2-40B4-BE49-F238E27FC236}">
                    <a16:creationId xmlns:a16="http://schemas.microsoft.com/office/drawing/2014/main" id="{2E8C19FC-8616-4258-BA1C-5344447DCA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" name="Picture 18">
                <a:extLst>
                  <a:ext uri="{FF2B5EF4-FFF2-40B4-BE49-F238E27FC236}">
                    <a16:creationId xmlns:a16="http://schemas.microsoft.com/office/drawing/2014/main" id="{B53CED4A-E973-4F34-9F27-474BC10337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8" name="Picture 19">
                <a:extLst>
                  <a:ext uri="{FF2B5EF4-FFF2-40B4-BE49-F238E27FC236}">
                    <a16:creationId xmlns:a16="http://schemas.microsoft.com/office/drawing/2014/main" id="{F3F7BBA6-A659-40FC-A1E6-56A0386A54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9" name="Picture 20">
                <a:extLst>
                  <a:ext uri="{FF2B5EF4-FFF2-40B4-BE49-F238E27FC236}">
                    <a16:creationId xmlns:a16="http://schemas.microsoft.com/office/drawing/2014/main" id="{39E4EA0D-6066-418D-B017-30D22CCF68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0" name="Picture 21">
                <a:extLst>
                  <a:ext uri="{FF2B5EF4-FFF2-40B4-BE49-F238E27FC236}">
                    <a16:creationId xmlns:a16="http://schemas.microsoft.com/office/drawing/2014/main" id="{52338149-1674-48C7-B0D4-C7EDEC6A9D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1" name="Picture 22">
                <a:extLst>
                  <a:ext uri="{FF2B5EF4-FFF2-40B4-BE49-F238E27FC236}">
                    <a16:creationId xmlns:a16="http://schemas.microsoft.com/office/drawing/2014/main" id="{06EA3865-A17D-49D4-8E23-256D33D22F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2" name="Picture 23">
                <a:extLst>
                  <a:ext uri="{FF2B5EF4-FFF2-40B4-BE49-F238E27FC236}">
                    <a16:creationId xmlns:a16="http://schemas.microsoft.com/office/drawing/2014/main" id="{82ED5369-9F97-4546-996F-DE735F8680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9" name="Group 56">
              <a:extLst>
                <a:ext uri="{FF2B5EF4-FFF2-40B4-BE49-F238E27FC236}">
                  <a16:creationId xmlns:a16="http://schemas.microsoft.com/office/drawing/2014/main" id="{A3294386-F37E-492F-85DD-735934DF860E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83" name="Picture 14">
                <a:extLst>
                  <a:ext uri="{FF2B5EF4-FFF2-40B4-BE49-F238E27FC236}">
                    <a16:creationId xmlns:a16="http://schemas.microsoft.com/office/drawing/2014/main" id="{ADE30C13-12AF-429D-8A0F-065D87C67A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" name="Picture 15">
                <a:extLst>
                  <a:ext uri="{FF2B5EF4-FFF2-40B4-BE49-F238E27FC236}">
                    <a16:creationId xmlns:a16="http://schemas.microsoft.com/office/drawing/2014/main" id="{66A17C40-BD4E-4CF8-B160-BC05C1FDCD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" name="Picture 16">
                <a:extLst>
                  <a:ext uri="{FF2B5EF4-FFF2-40B4-BE49-F238E27FC236}">
                    <a16:creationId xmlns:a16="http://schemas.microsoft.com/office/drawing/2014/main" id="{2FD693D3-A69E-423F-AF6A-CCBA568990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" name="Picture 17">
                <a:extLst>
                  <a:ext uri="{FF2B5EF4-FFF2-40B4-BE49-F238E27FC236}">
                    <a16:creationId xmlns:a16="http://schemas.microsoft.com/office/drawing/2014/main" id="{C9608360-7700-4B2E-BFB6-8DDF10199B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" name="Picture 18">
                <a:extLst>
                  <a:ext uri="{FF2B5EF4-FFF2-40B4-BE49-F238E27FC236}">
                    <a16:creationId xmlns:a16="http://schemas.microsoft.com/office/drawing/2014/main" id="{5BF1FE43-BB38-474F-B855-5223184E6B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" name="Picture 19">
                <a:extLst>
                  <a:ext uri="{FF2B5EF4-FFF2-40B4-BE49-F238E27FC236}">
                    <a16:creationId xmlns:a16="http://schemas.microsoft.com/office/drawing/2014/main" id="{9873BF84-8013-4577-80A4-F8D868134A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9" name="Picture 20">
                <a:extLst>
                  <a:ext uri="{FF2B5EF4-FFF2-40B4-BE49-F238E27FC236}">
                    <a16:creationId xmlns:a16="http://schemas.microsoft.com/office/drawing/2014/main" id="{16963F14-3CEB-428D-98B5-3193BD19C5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0" name="Picture 21">
                <a:extLst>
                  <a:ext uri="{FF2B5EF4-FFF2-40B4-BE49-F238E27FC236}">
                    <a16:creationId xmlns:a16="http://schemas.microsoft.com/office/drawing/2014/main" id="{83692634-CA9F-4292-B86D-21E2F767BD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" name="Picture 22">
                <a:extLst>
                  <a:ext uri="{FF2B5EF4-FFF2-40B4-BE49-F238E27FC236}">
                    <a16:creationId xmlns:a16="http://schemas.microsoft.com/office/drawing/2014/main" id="{E141ECBF-9D2A-410C-918C-3469768E6F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" name="Picture 23">
                <a:extLst>
                  <a:ext uri="{FF2B5EF4-FFF2-40B4-BE49-F238E27FC236}">
                    <a16:creationId xmlns:a16="http://schemas.microsoft.com/office/drawing/2014/main" id="{D67A66A6-837A-44EA-A2E5-BAD818CA1E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0" name="Group 56">
              <a:extLst>
                <a:ext uri="{FF2B5EF4-FFF2-40B4-BE49-F238E27FC236}">
                  <a16:creationId xmlns:a16="http://schemas.microsoft.com/office/drawing/2014/main" id="{BE095AD1-3C75-49FF-B065-EE9CEB8700E8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73" name="Picture 14">
                <a:extLst>
                  <a:ext uri="{FF2B5EF4-FFF2-40B4-BE49-F238E27FC236}">
                    <a16:creationId xmlns:a16="http://schemas.microsoft.com/office/drawing/2014/main" id="{219AA826-A7FF-41D0-B8ED-9871D09A25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" name="Picture 15">
                <a:extLst>
                  <a:ext uri="{FF2B5EF4-FFF2-40B4-BE49-F238E27FC236}">
                    <a16:creationId xmlns:a16="http://schemas.microsoft.com/office/drawing/2014/main" id="{698E8EB1-7E43-4932-84EF-EDDA576D4C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" name="Picture 16">
                <a:extLst>
                  <a:ext uri="{FF2B5EF4-FFF2-40B4-BE49-F238E27FC236}">
                    <a16:creationId xmlns:a16="http://schemas.microsoft.com/office/drawing/2014/main" id="{E237378D-0C71-4FBE-95CC-8469B0A963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" name="Picture 17">
                <a:extLst>
                  <a:ext uri="{FF2B5EF4-FFF2-40B4-BE49-F238E27FC236}">
                    <a16:creationId xmlns:a16="http://schemas.microsoft.com/office/drawing/2014/main" id="{D72B9C91-B3D0-4932-A0A2-58AFE3ADF3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" name="Picture 18">
                <a:extLst>
                  <a:ext uri="{FF2B5EF4-FFF2-40B4-BE49-F238E27FC236}">
                    <a16:creationId xmlns:a16="http://schemas.microsoft.com/office/drawing/2014/main" id="{5C5238E5-84FF-4CC1-BE4F-B486445DA3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8" name="Picture 19">
                <a:extLst>
                  <a:ext uri="{FF2B5EF4-FFF2-40B4-BE49-F238E27FC236}">
                    <a16:creationId xmlns:a16="http://schemas.microsoft.com/office/drawing/2014/main" id="{CF0E8FB6-98FE-4136-97D5-3E0FE29AC9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9" name="Picture 20">
                <a:extLst>
                  <a:ext uri="{FF2B5EF4-FFF2-40B4-BE49-F238E27FC236}">
                    <a16:creationId xmlns:a16="http://schemas.microsoft.com/office/drawing/2014/main" id="{5AECD897-8C44-460D-BD16-A360D1D15A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0" name="Picture 21">
                <a:extLst>
                  <a:ext uri="{FF2B5EF4-FFF2-40B4-BE49-F238E27FC236}">
                    <a16:creationId xmlns:a16="http://schemas.microsoft.com/office/drawing/2014/main" id="{38EC4EFA-262D-4FB0-8DEE-B732D6C18F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" name="Picture 22">
                <a:extLst>
                  <a:ext uri="{FF2B5EF4-FFF2-40B4-BE49-F238E27FC236}">
                    <a16:creationId xmlns:a16="http://schemas.microsoft.com/office/drawing/2014/main" id="{E8576A09-3222-4927-8F4F-CA83A6126C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" name="Picture 23">
                <a:extLst>
                  <a:ext uri="{FF2B5EF4-FFF2-40B4-BE49-F238E27FC236}">
                    <a16:creationId xmlns:a16="http://schemas.microsoft.com/office/drawing/2014/main" id="{5079420B-C93F-4E0C-81A9-54EE26B887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1" name="Group 56">
              <a:extLst>
                <a:ext uri="{FF2B5EF4-FFF2-40B4-BE49-F238E27FC236}">
                  <a16:creationId xmlns:a16="http://schemas.microsoft.com/office/drawing/2014/main" id="{E5AD3F69-2C00-4A9A-B699-A0DAFAA02A09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63" name="Picture 14">
                <a:extLst>
                  <a:ext uri="{FF2B5EF4-FFF2-40B4-BE49-F238E27FC236}">
                    <a16:creationId xmlns:a16="http://schemas.microsoft.com/office/drawing/2014/main" id="{AE586F18-EFD4-4DAF-B5C6-BEB554F77A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" name="Picture 15">
                <a:extLst>
                  <a:ext uri="{FF2B5EF4-FFF2-40B4-BE49-F238E27FC236}">
                    <a16:creationId xmlns:a16="http://schemas.microsoft.com/office/drawing/2014/main" id="{384650B7-7938-448F-B6FA-09AED2C170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" name="Picture 16">
                <a:extLst>
                  <a:ext uri="{FF2B5EF4-FFF2-40B4-BE49-F238E27FC236}">
                    <a16:creationId xmlns:a16="http://schemas.microsoft.com/office/drawing/2014/main" id="{EA16AB25-1BBB-4846-8C63-C14F4C571D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" name="Picture 17">
                <a:extLst>
                  <a:ext uri="{FF2B5EF4-FFF2-40B4-BE49-F238E27FC236}">
                    <a16:creationId xmlns:a16="http://schemas.microsoft.com/office/drawing/2014/main" id="{233C5CA9-D010-472C-8D76-FFFE9CAB91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" name="Picture 18">
                <a:extLst>
                  <a:ext uri="{FF2B5EF4-FFF2-40B4-BE49-F238E27FC236}">
                    <a16:creationId xmlns:a16="http://schemas.microsoft.com/office/drawing/2014/main" id="{F1702438-5C4E-457A-8763-621222D15B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" name="Picture 19">
                <a:extLst>
                  <a:ext uri="{FF2B5EF4-FFF2-40B4-BE49-F238E27FC236}">
                    <a16:creationId xmlns:a16="http://schemas.microsoft.com/office/drawing/2014/main" id="{C8B43F89-2A9A-452E-83A3-ECA8243057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" name="Picture 20">
                <a:extLst>
                  <a:ext uri="{FF2B5EF4-FFF2-40B4-BE49-F238E27FC236}">
                    <a16:creationId xmlns:a16="http://schemas.microsoft.com/office/drawing/2014/main" id="{BC84DFD2-36CB-45A5-8456-9C5048255A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0" name="Picture 21">
                <a:extLst>
                  <a:ext uri="{FF2B5EF4-FFF2-40B4-BE49-F238E27FC236}">
                    <a16:creationId xmlns:a16="http://schemas.microsoft.com/office/drawing/2014/main" id="{9EC06274-DF11-4AB4-BDF2-CCF39C40EE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" name="Picture 22">
                <a:extLst>
                  <a:ext uri="{FF2B5EF4-FFF2-40B4-BE49-F238E27FC236}">
                    <a16:creationId xmlns:a16="http://schemas.microsoft.com/office/drawing/2014/main" id="{3BA30406-4C11-40F0-A16E-505CBE0386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" name="Picture 23">
                <a:extLst>
                  <a:ext uri="{FF2B5EF4-FFF2-40B4-BE49-F238E27FC236}">
                    <a16:creationId xmlns:a16="http://schemas.microsoft.com/office/drawing/2014/main" id="{69E2B737-ED7E-4026-84E9-075FAF0FE6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2" name="Group 56">
              <a:extLst>
                <a:ext uri="{FF2B5EF4-FFF2-40B4-BE49-F238E27FC236}">
                  <a16:creationId xmlns:a16="http://schemas.microsoft.com/office/drawing/2014/main" id="{D9BBB6C2-74FD-4D09-852E-975C906B119B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53" name="Picture 14">
                <a:extLst>
                  <a:ext uri="{FF2B5EF4-FFF2-40B4-BE49-F238E27FC236}">
                    <a16:creationId xmlns:a16="http://schemas.microsoft.com/office/drawing/2014/main" id="{38599CEB-6279-4099-9C5F-4B2C2C83C9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" name="Picture 15">
                <a:extLst>
                  <a:ext uri="{FF2B5EF4-FFF2-40B4-BE49-F238E27FC236}">
                    <a16:creationId xmlns:a16="http://schemas.microsoft.com/office/drawing/2014/main" id="{D720F637-12E8-438D-BB33-E44D351ACA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" name="Picture 16">
                <a:extLst>
                  <a:ext uri="{FF2B5EF4-FFF2-40B4-BE49-F238E27FC236}">
                    <a16:creationId xmlns:a16="http://schemas.microsoft.com/office/drawing/2014/main" id="{E1511186-65E4-481A-A064-27B8977941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" name="Picture 17">
                <a:extLst>
                  <a:ext uri="{FF2B5EF4-FFF2-40B4-BE49-F238E27FC236}">
                    <a16:creationId xmlns:a16="http://schemas.microsoft.com/office/drawing/2014/main" id="{809B0333-E80C-4EEE-88B2-C57F118212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" name="Picture 18">
                <a:extLst>
                  <a:ext uri="{FF2B5EF4-FFF2-40B4-BE49-F238E27FC236}">
                    <a16:creationId xmlns:a16="http://schemas.microsoft.com/office/drawing/2014/main" id="{FE504240-7BCD-4E3C-AC6D-5432340B09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" name="Picture 19">
                <a:extLst>
                  <a:ext uri="{FF2B5EF4-FFF2-40B4-BE49-F238E27FC236}">
                    <a16:creationId xmlns:a16="http://schemas.microsoft.com/office/drawing/2014/main" id="{0205A7F3-EE10-4DB7-932B-BC16F4DB03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" name="Picture 20">
                <a:extLst>
                  <a:ext uri="{FF2B5EF4-FFF2-40B4-BE49-F238E27FC236}">
                    <a16:creationId xmlns:a16="http://schemas.microsoft.com/office/drawing/2014/main" id="{9715A4CE-92B9-417B-9AD8-EDAACEA2A6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" name="Picture 21">
                <a:extLst>
                  <a:ext uri="{FF2B5EF4-FFF2-40B4-BE49-F238E27FC236}">
                    <a16:creationId xmlns:a16="http://schemas.microsoft.com/office/drawing/2014/main" id="{D7A01AAE-3487-482D-85FB-54BC50492A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" name="Picture 22">
                <a:extLst>
                  <a:ext uri="{FF2B5EF4-FFF2-40B4-BE49-F238E27FC236}">
                    <a16:creationId xmlns:a16="http://schemas.microsoft.com/office/drawing/2014/main" id="{4A5C7EC2-1500-4867-86E5-822D0EE30F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" name="Picture 23">
                <a:extLst>
                  <a:ext uri="{FF2B5EF4-FFF2-40B4-BE49-F238E27FC236}">
                    <a16:creationId xmlns:a16="http://schemas.microsoft.com/office/drawing/2014/main" id="{5275090F-7A23-4EA1-9D87-A43CF52218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3" name="Group 56">
              <a:extLst>
                <a:ext uri="{FF2B5EF4-FFF2-40B4-BE49-F238E27FC236}">
                  <a16:creationId xmlns:a16="http://schemas.microsoft.com/office/drawing/2014/main" id="{633CCD71-7AC9-4398-9D8B-2FBCCB508F46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43" name="Picture 14">
                <a:extLst>
                  <a:ext uri="{FF2B5EF4-FFF2-40B4-BE49-F238E27FC236}">
                    <a16:creationId xmlns:a16="http://schemas.microsoft.com/office/drawing/2014/main" id="{AB06B705-7807-4294-A973-F995EC73BC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" name="Picture 15">
                <a:extLst>
                  <a:ext uri="{FF2B5EF4-FFF2-40B4-BE49-F238E27FC236}">
                    <a16:creationId xmlns:a16="http://schemas.microsoft.com/office/drawing/2014/main" id="{0DD8B38C-00F4-4453-90E6-E6F5F5BB91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" name="Picture 16">
                <a:extLst>
                  <a:ext uri="{FF2B5EF4-FFF2-40B4-BE49-F238E27FC236}">
                    <a16:creationId xmlns:a16="http://schemas.microsoft.com/office/drawing/2014/main" id="{0F3B9783-DD55-4FD7-AB63-35E5BCFC10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" name="Picture 17">
                <a:extLst>
                  <a:ext uri="{FF2B5EF4-FFF2-40B4-BE49-F238E27FC236}">
                    <a16:creationId xmlns:a16="http://schemas.microsoft.com/office/drawing/2014/main" id="{F7545E8F-52C8-4F2B-A4AF-5CDB4A02F8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" name="Picture 18">
                <a:extLst>
                  <a:ext uri="{FF2B5EF4-FFF2-40B4-BE49-F238E27FC236}">
                    <a16:creationId xmlns:a16="http://schemas.microsoft.com/office/drawing/2014/main" id="{AAEC177A-AC14-4C8B-A18F-14029CCD82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" name="Picture 19">
                <a:extLst>
                  <a:ext uri="{FF2B5EF4-FFF2-40B4-BE49-F238E27FC236}">
                    <a16:creationId xmlns:a16="http://schemas.microsoft.com/office/drawing/2014/main" id="{4938F77E-3381-4FD6-8CDA-B12098D86D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" name="Picture 20">
                <a:extLst>
                  <a:ext uri="{FF2B5EF4-FFF2-40B4-BE49-F238E27FC236}">
                    <a16:creationId xmlns:a16="http://schemas.microsoft.com/office/drawing/2014/main" id="{C1246A87-989A-452C-BC9F-36CA9528E7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" name="Picture 21">
                <a:extLst>
                  <a:ext uri="{FF2B5EF4-FFF2-40B4-BE49-F238E27FC236}">
                    <a16:creationId xmlns:a16="http://schemas.microsoft.com/office/drawing/2014/main" id="{E014945B-4980-4D24-BF2B-12BD726CB8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" name="Picture 22">
                <a:extLst>
                  <a:ext uri="{FF2B5EF4-FFF2-40B4-BE49-F238E27FC236}">
                    <a16:creationId xmlns:a16="http://schemas.microsoft.com/office/drawing/2014/main" id="{7D3ACE06-2F84-43A6-8ED2-E4813CD680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" name="Picture 23">
                <a:extLst>
                  <a:ext uri="{FF2B5EF4-FFF2-40B4-BE49-F238E27FC236}">
                    <a16:creationId xmlns:a16="http://schemas.microsoft.com/office/drawing/2014/main" id="{798EE623-4304-4481-94D5-57CC59DCA2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4" name="Group 56">
              <a:extLst>
                <a:ext uri="{FF2B5EF4-FFF2-40B4-BE49-F238E27FC236}">
                  <a16:creationId xmlns:a16="http://schemas.microsoft.com/office/drawing/2014/main" id="{C566C757-33A0-4C7E-AAAA-0623562F4A38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33" name="Picture 14">
                <a:extLst>
                  <a:ext uri="{FF2B5EF4-FFF2-40B4-BE49-F238E27FC236}">
                    <a16:creationId xmlns:a16="http://schemas.microsoft.com/office/drawing/2014/main" id="{CDB82119-930E-4BF5-A89B-5E23A49CD9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" name="Picture 15">
                <a:extLst>
                  <a:ext uri="{FF2B5EF4-FFF2-40B4-BE49-F238E27FC236}">
                    <a16:creationId xmlns:a16="http://schemas.microsoft.com/office/drawing/2014/main" id="{72AF6C67-96B0-4A99-8C68-97E934D092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" name="Picture 16">
                <a:extLst>
                  <a:ext uri="{FF2B5EF4-FFF2-40B4-BE49-F238E27FC236}">
                    <a16:creationId xmlns:a16="http://schemas.microsoft.com/office/drawing/2014/main" id="{32031BF5-500E-47A4-B8EE-36A49E9E38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" name="Picture 17">
                <a:extLst>
                  <a:ext uri="{FF2B5EF4-FFF2-40B4-BE49-F238E27FC236}">
                    <a16:creationId xmlns:a16="http://schemas.microsoft.com/office/drawing/2014/main" id="{9F47D4DE-3A77-4D34-90B1-FFF0577894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" name="Picture 18">
                <a:extLst>
                  <a:ext uri="{FF2B5EF4-FFF2-40B4-BE49-F238E27FC236}">
                    <a16:creationId xmlns:a16="http://schemas.microsoft.com/office/drawing/2014/main" id="{3EE47F68-A1C4-4387-9043-9C01622AFC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" name="Picture 19">
                <a:extLst>
                  <a:ext uri="{FF2B5EF4-FFF2-40B4-BE49-F238E27FC236}">
                    <a16:creationId xmlns:a16="http://schemas.microsoft.com/office/drawing/2014/main" id="{DD2726D5-2C60-4A5D-AAEC-A980E7460E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" name="Picture 20">
                <a:extLst>
                  <a:ext uri="{FF2B5EF4-FFF2-40B4-BE49-F238E27FC236}">
                    <a16:creationId xmlns:a16="http://schemas.microsoft.com/office/drawing/2014/main" id="{293DF463-1089-4C47-940B-4E00BF9639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" name="Picture 21">
                <a:extLst>
                  <a:ext uri="{FF2B5EF4-FFF2-40B4-BE49-F238E27FC236}">
                    <a16:creationId xmlns:a16="http://schemas.microsoft.com/office/drawing/2014/main" id="{94EB83C6-3E37-4B36-8F35-D850ED3881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" name="Picture 22">
                <a:extLst>
                  <a:ext uri="{FF2B5EF4-FFF2-40B4-BE49-F238E27FC236}">
                    <a16:creationId xmlns:a16="http://schemas.microsoft.com/office/drawing/2014/main" id="{54B0FC17-A8FF-4D20-B103-EA846640AA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" name="Picture 23">
                <a:extLst>
                  <a:ext uri="{FF2B5EF4-FFF2-40B4-BE49-F238E27FC236}">
                    <a16:creationId xmlns:a16="http://schemas.microsoft.com/office/drawing/2014/main" id="{2B87BF80-7669-43AC-85B3-621154E714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5" name="Group 56">
              <a:extLst>
                <a:ext uri="{FF2B5EF4-FFF2-40B4-BE49-F238E27FC236}">
                  <a16:creationId xmlns:a16="http://schemas.microsoft.com/office/drawing/2014/main" id="{A2DA7D98-C8CE-4C19-8061-ABB1511D7B3D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23" name="Picture 14">
                <a:extLst>
                  <a:ext uri="{FF2B5EF4-FFF2-40B4-BE49-F238E27FC236}">
                    <a16:creationId xmlns:a16="http://schemas.microsoft.com/office/drawing/2014/main" id="{6C78C3DB-E8E1-496A-9E2F-BC77150318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" name="Picture 15">
                <a:extLst>
                  <a:ext uri="{FF2B5EF4-FFF2-40B4-BE49-F238E27FC236}">
                    <a16:creationId xmlns:a16="http://schemas.microsoft.com/office/drawing/2014/main" id="{8A942B45-5614-4C05-85F5-8022823D10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" name="Picture 16">
                <a:extLst>
                  <a:ext uri="{FF2B5EF4-FFF2-40B4-BE49-F238E27FC236}">
                    <a16:creationId xmlns:a16="http://schemas.microsoft.com/office/drawing/2014/main" id="{779D81A1-2871-4291-B218-744AE6EC5B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" name="Picture 17">
                <a:extLst>
                  <a:ext uri="{FF2B5EF4-FFF2-40B4-BE49-F238E27FC236}">
                    <a16:creationId xmlns:a16="http://schemas.microsoft.com/office/drawing/2014/main" id="{5B19CD2F-35FD-43D0-A120-6FAF4B4DF4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" name="Picture 18">
                <a:extLst>
                  <a:ext uri="{FF2B5EF4-FFF2-40B4-BE49-F238E27FC236}">
                    <a16:creationId xmlns:a16="http://schemas.microsoft.com/office/drawing/2014/main" id="{3B8EABB2-79DD-4003-AA8B-36ECF3D8C2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" name="Picture 19">
                <a:extLst>
                  <a:ext uri="{FF2B5EF4-FFF2-40B4-BE49-F238E27FC236}">
                    <a16:creationId xmlns:a16="http://schemas.microsoft.com/office/drawing/2014/main" id="{458227C2-CDEF-4A7D-8ADC-6A41B0CFED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" name="Picture 20">
                <a:extLst>
                  <a:ext uri="{FF2B5EF4-FFF2-40B4-BE49-F238E27FC236}">
                    <a16:creationId xmlns:a16="http://schemas.microsoft.com/office/drawing/2014/main" id="{0B8A2436-9166-4798-B8CA-6A2C51846E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" name="Picture 21">
                <a:extLst>
                  <a:ext uri="{FF2B5EF4-FFF2-40B4-BE49-F238E27FC236}">
                    <a16:creationId xmlns:a16="http://schemas.microsoft.com/office/drawing/2014/main" id="{73A5084E-D911-4C73-919D-65D4DDE720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" name="Picture 22">
                <a:extLst>
                  <a:ext uri="{FF2B5EF4-FFF2-40B4-BE49-F238E27FC236}">
                    <a16:creationId xmlns:a16="http://schemas.microsoft.com/office/drawing/2014/main" id="{8EAC2465-7CB6-4E6D-B219-D5961A9383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" name="Picture 23">
                <a:extLst>
                  <a:ext uri="{FF2B5EF4-FFF2-40B4-BE49-F238E27FC236}">
                    <a16:creationId xmlns:a16="http://schemas.microsoft.com/office/drawing/2014/main" id="{A31B3A10-B7CF-414D-BC83-2F635CF17B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6" name="Group 56">
              <a:extLst>
                <a:ext uri="{FF2B5EF4-FFF2-40B4-BE49-F238E27FC236}">
                  <a16:creationId xmlns:a16="http://schemas.microsoft.com/office/drawing/2014/main" id="{F66BAA99-76F9-4517-9CC0-3BB80BD9BB3A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97" name="Picture 14">
                <a:extLst>
                  <a:ext uri="{FF2B5EF4-FFF2-40B4-BE49-F238E27FC236}">
                    <a16:creationId xmlns:a16="http://schemas.microsoft.com/office/drawing/2014/main" id="{119B98C8-0ABB-4F6E-8860-42EA5FE0EB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" name="Picture 15">
                <a:extLst>
                  <a:ext uri="{FF2B5EF4-FFF2-40B4-BE49-F238E27FC236}">
                    <a16:creationId xmlns:a16="http://schemas.microsoft.com/office/drawing/2014/main" id="{C6534292-1962-4FEC-BAFC-A45A487BFA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" name="Picture 16">
                <a:extLst>
                  <a:ext uri="{FF2B5EF4-FFF2-40B4-BE49-F238E27FC236}">
                    <a16:creationId xmlns:a16="http://schemas.microsoft.com/office/drawing/2014/main" id="{CAD99A43-CF19-49EE-B16A-57D07472FE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" name="Picture 17">
                <a:extLst>
                  <a:ext uri="{FF2B5EF4-FFF2-40B4-BE49-F238E27FC236}">
                    <a16:creationId xmlns:a16="http://schemas.microsoft.com/office/drawing/2014/main" id="{39F29B74-2060-4AF9-B6E1-20D8CA494F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" name="Picture 18">
                <a:extLst>
                  <a:ext uri="{FF2B5EF4-FFF2-40B4-BE49-F238E27FC236}">
                    <a16:creationId xmlns:a16="http://schemas.microsoft.com/office/drawing/2014/main" id="{8B7FF6E6-06F0-4ED6-A23E-CBC4659E20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" name="Picture 19">
                <a:extLst>
                  <a:ext uri="{FF2B5EF4-FFF2-40B4-BE49-F238E27FC236}">
                    <a16:creationId xmlns:a16="http://schemas.microsoft.com/office/drawing/2014/main" id="{BF343FA2-939C-4680-8865-DE1AC9D3D4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" name="Picture 20">
                <a:extLst>
                  <a:ext uri="{FF2B5EF4-FFF2-40B4-BE49-F238E27FC236}">
                    <a16:creationId xmlns:a16="http://schemas.microsoft.com/office/drawing/2014/main" id="{DEA46485-0B8F-44A9-AED5-75AE13F517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" name="Picture 21">
                <a:extLst>
                  <a:ext uri="{FF2B5EF4-FFF2-40B4-BE49-F238E27FC236}">
                    <a16:creationId xmlns:a16="http://schemas.microsoft.com/office/drawing/2014/main" id="{3EA2A33C-15A5-47B2-A9E8-B78A4E54CC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" name="Picture 22">
                <a:extLst>
                  <a:ext uri="{FF2B5EF4-FFF2-40B4-BE49-F238E27FC236}">
                    <a16:creationId xmlns:a16="http://schemas.microsoft.com/office/drawing/2014/main" id="{A14418BB-F7F3-432C-91D4-E2E8FAFF0F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" name="Picture 23">
                <a:extLst>
                  <a:ext uri="{FF2B5EF4-FFF2-40B4-BE49-F238E27FC236}">
                    <a16:creationId xmlns:a16="http://schemas.microsoft.com/office/drawing/2014/main" id="{E79EE0B1-4B95-4145-998D-2D4CC797DC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1328" name="Group 1327">
            <a:extLst>
              <a:ext uri="{FF2B5EF4-FFF2-40B4-BE49-F238E27FC236}">
                <a16:creationId xmlns:a16="http://schemas.microsoft.com/office/drawing/2014/main" id="{3C32B24A-76FB-4EA2-8B44-A8EF2B494D77}"/>
              </a:ext>
            </a:extLst>
          </p:cNvPr>
          <p:cNvGrpSpPr/>
          <p:nvPr/>
        </p:nvGrpSpPr>
        <p:grpSpPr>
          <a:xfrm>
            <a:off x="579535" y="1511824"/>
            <a:ext cx="1539560" cy="1515856"/>
            <a:chOff x="4975891" y="1527626"/>
            <a:chExt cx="1539560" cy="1515856"/>
          </a:xfrm>
        </p:grpSpPr>
        <p:grpSp>
          <p:nvGrpSpPr>
            <p:cNvPr id="1329" name="Group 56">
              <a:extLst>
                <a:ext uri="{FF2B5EF4-FFF2-40B4-BE49-F238E27FC236}">
                  <a16:creationId xmlns:a16="http://schemas.microsoft.com/office/drawing/2014/main" id="{E794A39C-F87A-4FA0-ADEE-1693F67961F1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429" name="Picture 14">
                <a:extLst>
                  <a:ext uri="{FF2B5EF4-FFF2-40B4-BE49-F238E27FC236}">
                    <a16:creationId xmlns:a16="http://schemas.microsoft.com/office/drawing/2014/main" id="{5F2400C0-F841-4A44-8663-B86D245FAB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0" name="Picture 15">
                <a:extLst>
                  <a:ext uri="{FF2B5EF4-FFF2-40B4-BE49-F238E27FC236}">
                    <a16:creationId xmlns:a16="http://schemas.microsoft.com/office/drawing/2014/main" id="{47F72D0F-77BD-4CDB-98FD-710B943D75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1" name="Picture 16">
                <a:extLst>
                  <a:ext uri="{FF2B5EF4-FFF2-40B4-BE49-F238E27FC236}">
                    <a16:creationId xmlns:a16="http://schemas.microsoft.com/office/drawing/2014/main" id="{76E205E9-04CF-4585-AAA3-5F164A1F55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2" name="Picture 17">
                <a:extLst>
                  <a:ext uri="{FF2B5EF4-FFF2-40B4-BE49-F238E27FC236}">
                    <a16:creationId xmlns:a16="http://schemas.microsoft.com/office/drawing/2014/main" id="{28670BBF-3D06-4C73-AD63-08C467163F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3" name="Picture 18">
                <a:extLst>
                  <a:ext uri="{FF2B5EF4-FFF2-40B4-BE49-F238E27FC236}">
                    <a16:creationId xmlns:a16="http://schemas.microsoft.com/office/drawing/2014/main" id="{D60C875F-8720-49BD-B28F-F14C40BA8F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4" name="Picture 19">
                <a:extLst>
                  <a:ext uri="{FF2B5EF4-FFF2-40B4-BE49-F238E27FC236}">
                    <a16:creationId xmlns:a16="http://schemas.microsoft.com/office/drawing/2014/main" id="{CC214B29-97EB-4628-8315-96BB6269DD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5" name="Picture 20">
                <a:extLst>
                  <a:ext uri="{FF2B5EF4-FFF2-40B4-BE49-F238E27FC236}">
                    <a16:creationId xmlns:a16="http://schemas.microsoft.com/office/drawing/2014/main" id="{2B017AAC-0FBB-4DE3-99AB-726C91CCF2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6" name="Picture 21">
                <a:extLst>
                  <a:ext uri="{FF2B5EF4-FFF2-40B4-BE49-F238E27FC236}">
                    <a16:creationId xmlns:a16="http://schemas.microsoft.com/office/drawing/2014/main" id="{CC634398-6918-480B-82A7-57A01698CA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7" name="Picture 22">
                <a:extLst>
                  <a:ext uri="{FF2B5EF4-FFF2-40B4-BE49-F238E27FC236}">
                    <a16:creationId xmlns:a16="http://schemas.microsoft.com/office/drawing/2014/main" id="{02FC69FB-00FE-49EE-A82B-5F759244B1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8" name="Picture 23">
                <a:extLst>
                  <a:ext uri="{FF2B5EF4-FFF2-40B4-BE49-F238E27FC236}">
                    <a16:creationId xmlns:a16="http://schemas.microsoft.com/office/drawing/2014/main" id="{82BC4E02-73B3-4ED4-A4FB-AB8EFD8883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330" name="Group 56">
              <a:extLst>
                <a:ext uri="{FF2B5EF4-FFF2-40B4-BE49-F238E27FC236}">
                  <a16:creationId xmlns:a16="http://schemas.microsoft.com/office/drawing/2014/main" id="{F2DAEE25-6EEA-4F45-8DB9-113F21E89478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419" name="Picture 14">
                <a:extLst>
                  <a:ext uri="{FF2B5EF4-FFF2-40B4-BE49-F238E27FC236}">
                    <a16:creationId xmlns:a16="http://schemas.microsoft.com/office/drawing/2014/main" id="{320479D3-553C-41B7-8908-01C2D571E4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0" name="Picture 15">
                <a:extLst>
                  <a:ext uri="{FF2B5EF4-FFF2-40B4-BE49-F238E27FC236}">
                    <a16:creationId xmlns:a16="http://schemas.microsoft.com/office/drawing/2014/main" id="{768DDE0D-A5ED-4577-A13E-6DE2E20C86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1" name="Picture 16">
                <a:extLst>
                  <a:ext uri="{FF2B5EF4-FFF2-40B4-BE49-F238E27FC236}">
                    <a16:creationId xmlns:a16="http://schemas.microsoft.com/office/drawing/2014/main" id="{E8BAB7D8-4D2C-4E47-8310-97EAF112A0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2" name="Picture 17">
                <a:extLst>
                  <a:ext uri="{FF2B5EF4-FFF2-40B4-BE49-F238E27FC236}">
                    <a16:creationId xmlns:a16="http://schemas.microsoft.com/office/drawing/2014/main" id="{255CAA6D-7B03-409B-873B-11CF887BE3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3" name="Picture 18">
                <a:extLst>
                  <a:ext uri="{FF2B5EF4-FFF2-40B4-BE49-F238E27FC236}">
                    <a16:creationId xmlns:a16="http://schemas.microsoft.com/office/drawing/2014/main" id="{B09A5271-A7B3-479D-817A-23DD4E4B6A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4" name="Picture 19">
                <a:extLst>
                  <a:ext uri="{FF2B5EF4-FFF2-40B4-BE49-F238E27FC236}">
                    <a16:creationId xmlns:a16="http://schemas.microsoft.com/office/drawing/2014/main" id="{7C5EA347-0A1F-4E4C-B1FD-77364A04E9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5" name="Picture 20">
                <a:extLst>
                  <a:ext uri="{FF2B5EF4-FFF2-40B4-BE49-F238E27FC236}">
                    <a16:creationId xmlns:a16="http://schemas.microsoft.com/office/drawing/2014/main" id="{526CBF9D-E092-45A4-9871-6F8E321EA5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6" name="Picture 21">
                <a:extLst>
                  <a:ext uri="{FF2B5EF4-FFF2-40B4-BE49-F238E27FC236}">
                    <a16:creationId xmlns:a16="http://schemas.microsoft.com/office/drawing/2014/main" id="{2CD123C1-D7C5-48A2-A6C7-EEF07041C6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7" name="Picture 22">
                <a:extLst>
                  <a:ext uri="{FF2B5EF4-FFF2-40B4-BE49-F238E27FC236}">
                    <a16:creationId xmlns:a16="http://schemas.microsoft.com/office/drawing/2014/main" id="{A96AE210-A8F3-493D-B03C-FA165CC307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8" name="Picture 23">
                <a:extLst>
                  <a:ext uri="{FF2B5EF4-FFF2-40B4-BE49-F238E27FC236}">
                    <a16:creationId xmlns:a16="http://schemas.microsoft.com/office/drawing/2014/main" id="{0EE5FE57-155B-41A8-BA04-28A7CBC505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331" name="Group 56">
              <a:extLst>
                <a:ext uri="{FF2B5EF4-FFF2-40B4-BE49-F238E27FC236}">
                  <a16:creationId xmlns:a16="http://schemas.microsoft.com/office/drawing/2014/main" id="{1BC9D7E1-286D-4557-BAB1-3E6CBBD45F96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409" name="Picture 14">
                <a:extLst>
                  <a:ext uri="{FF2B5EF4-FFF2-40B4-BE49-F238E27FC236}">
                    <a16:creationId xmlns:a16="http://schemas.microsoft.com/office/drawing/2014/main" id="{0D952FBB-EF61-4742-895B-1B8A5C0C1C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0" name="Picture 15">
                <a:extLst>
                  <a:ext uri="{FF2B5EF4-FFF2-40B4-BE49-F238E27FC236}">
                    <a16:creationId xmlns:a16="http://schemas.microsoft.com/office/drawing/2014/main" id="{21F9718B-ADB7-4CB9-B41F-ADC2B1C8FE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1" name="Picture 16">
                <a:extLst>
                  <a:ext uri="{FF2B5EF4-FFF2-40B4-BE49-F238E27FC236}">
                    <a16:creationId xmlns:a16="http://schemas.microsoft.com/office/drawing/2014/main" id="{3F9C4861-EBEF-47DC-BA6B-91B0DD47FD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2" name="Picture 17">
                <a:extLst>
                  <a:ext uri="{FF2B5EF4-FFF2-40B4-BE49-F238E27FC236}">
                    <a16:creationId xmlns:a16="http://schemas.microsoft.com/office/drawing/2014/main" id="{B0961E7D-9BEA-40E8-B53B-7DB3E93BAB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3" name="Picture 18">
                <a:extLst>
                  <a:ext uri="{FF2B5EF4-FFF2-40B4-BE49-F238E27FC236}">
                    <a16:creationId xmlns:a16="http://schemas.microsoft.com/office/drawing/2014/main" id="{FFDD2266-23B0-45F9-9661-63B7224C3C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4" name="Picture 19">
                <a:extLst>
                  <a:ext uri="{FF2B5EF4-FFF2-40B4-BE49-F238E27FC236}">
                    <a16:creationId xmlns:a16="http://schemas.microsoft.com/office/drawing/2014/main" id="{0ECFDE67-8872-4752-87D3-3566143DD4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5" name="Picture 20">
                <a:extLst>
                  <a:ext uri="{FF2B5EF4-FFF2-40B4-BE49-F238E27FC236}">
                    <a16:creationId xmlns:a16="http://schemas.microsoft.com/office/drawing/2014/main" id="{FDB871E9-A383-409B-9323-1FC7260C6A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6" name="Picture 21">
                <a:extLst>
                  <a:ext uri="{FF2B5EF4-FFF2-40B4-BE49-F238E27FC236}">
                    <a16:creationId xmlns:a16="http://schemas.microsoft.com/office/drawing/2014/main" id="{44F9A4E8-7D04-487A-A425-FD3F5B3272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7" name="Picture 22">
                <a:extLst>
                  <a:ext uri="{FF2B5EF4-FFF2-40B4-BE49-F238E27FC236}">
                    <a16:creationId xmlns:a16="http://schemas.microsoft.com/office/drawing/2014/main" id="{5A6B6152-9443-464C-A262-55A5B6DF63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8" name="Picture 23">
                <a:extLst>
                  <a:ext uri="{FF2B5EF4-FFF2-40B4-BE49-F238E27FC236}">
                    <a16:creationId xmlns:a16="http://schemas.microsoft.com/office/drawing/2014/main" id="{DB630F1F-BE30-409B-AC4C-25822113E9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332" name="Group 56">
              <a:extLst>
                <a:ext uri="{FF2B5EF4-FFF2-40B4-BE49-F238E27FC236}">
                  <a16:creationId xmlns:a16="http://schemas.microsoft.com/office/drawing/2014/main" id="{8FB9CFC4-5575-4020-817A-239B39431ACD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399" name="Picture 14">
                <a:extLst>
                  <a:ext uri="{FF2B5EF4-FFF2-40B4-BE49-F238E27FC236}">
                    <a16:creationId xmlns:a16="http://schemas.microsoft.com/office/drawing/2014/main" id="{98DAF34F-3584-4ADD-B76D-697562FBF7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0" name="Picture 15">
                <a:extLst>
                  <a:ext uri="{FF2B5EF4-FFF2-40B4-BE49-F238E27FC236}">
                    <a16:creationId xmlns:a16="http://schemas.microsoft.com/office/drawing/2014/main" id="{C2DB3A45-A701-4781-9D9C-6FBFFD2D5C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1" name="Picture 16">
                <a:extLst>
                  <a:ext uri="{FF2B5EF4-FFF2-40B4-BE49-F238E27FC236}">
                    <a16:creationId xmlns:a16="http://schemas.microsoft.com/office/drawing/2014/main" id="{C56F2D38-1990-4A5C-A882-5E4A06F51A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2" name="Picture 17">
                <a:extLst>
                  <a:ext uri="{FF2B5EF4-FFF2-40B4-BE49-F238E27FC236}">
                    <a16:creationId xmlns:a16="http://schemas.microsoft.com/office/drawing/2014/main" id="{2C9A34DE-0C59-46BA-B99E-3F869C4426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3" name="Picture 18">
                <a:extLst>
                  <a:ext uri="{FF2B5EF4-FFF2-40B4-BE49-F238E27FC236}">
                    <a16:creationId xmlns:a16="http://schemas.microsoft.com/office/drawing/2014/main" id="{39F094FD-93C4-428E-AC85-18C4282720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4" name="Picture 19">
                <a:extLst>
                  <a:ext uri="{FF2B5EF4-FFF2-40B4-BE49-F238E27FC236}">
                    <a16:creationId xmlns:a16="http://schemas.microsoft.com/office/drawing/2014/main" id="{A4E84E48-1915-4F57-BEE8-6B952DAA4C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5" name="Picture 20">
                <a:extLst>
                  <a:ext uri="{FF2B5EF4-FFF2-40B4-BE49-F238E27FC236}">
                    <a16:creationId xmlns:a16="http://schemas.microsoft.com/office/drawing/2014/main" id="{5E9AE50D-18B7-4BEC-9BDF-45BC4D93AA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6" name="Picture 21">
                <a:extLst>
                  <a:ext uri="{FF2B5EF4-FFF2-40B4-BE49-F238E27FC236}">
                    <a16:creationId xmlns:a16="http://schemas.microsoft.com/office/drawing/2014/main" id="{4CCFC419-648E-4581-8E1B-1FF3CD774A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7" name="Picture 22">
                <a:extLst>
                  <a:ext uri="{FF2B5EF4-FFF2-40B4-BE49-F238E27FC236}">
                    <a16:creationId xmlns:a16="http://schemas.microsoft.com/office/drawing/2014/main" id="{63ECFC50-9C3B-4C56-86B1-723E239063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8" name="Picture 23">
                <a:extLst>
                  <a:ext uri="{FF2B5EF4-FFF2-40B4-BE49-F238E27FC236}">
                    <a16:creationId xmlns:a16="http://schemas.microsoft.com/office/drawing/2014/main" id="{43652026-1BFE-4BAF-B952-6F891FA0FB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333" name="Group 56">
              <a:extLst>
                <a:ext uri="{FF2B5EF4-FFF2-40B4-BE49-F238E27FC236}">
                  <a16:creationId xmlns:a16="http://schemas.microsoft.com/office/drawing/2014/main" id="{E756F68F-D599-4599-8D7C-B5734B3A68D4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389" name="Picture 14">
                <a:extLst>
                  <a:ext uri="{FF2B5EF4-FFF2-40B4-BE49-F238E27FC236}">
                    <a16:creationId xmlns:a16="http://schemas.microsoft.com/office/drawing/2014/main" id="{A24086E7-CFE5-4A28-AB02-237B293924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0" name="Picture 15">
                <a:extLst>
                  <a:ext uri="{FF2B5EF4-FFF2-40B4-BE49-F238E27FC236}">
                    <a16:creationId xmlns:a16="http://schemas.microsoft.com/office/drawing/2014/main" id="{C2F1BBEE-6C47-4C39-A4D9-A75EE3EB41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1" name="Picture 16">
                <a:extLst>
                  <a:ext uri="{FF2B5EF4-FFF2-40B4-BE49-F238E27FC236}">
                    <a16:creationId xmlns:a16="http://schemas.microsoft.com/office/drawing/2014/main" id="{A563DFF9-8536-40CE-B449-B5B98D1BFF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2" name="Picture 17">
                <a:extLst>
                  <a:ext uri="{FF2B5EF4-FFF2-40B4-BE49-F238E27FC236}">
                    <a16:creationId xmlns:a16="http://schemas.microsoft.com/office/drawing/2014/main" id="{4355C32D-D3DA-47B1-8408-6B2CA10DF0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3" name="Picture 18">
                <a:extLst>
                  <a:ext uri="{FF2B5EF4-FFF2-40B4-BE49-F238E27FC236}">
                    <a16:creationId xmlns:a16="http://schemas.microsoft.com/office/drawing/2014/main" id="{2AC12E6A-BC95-4998-B69D-D7AE8CA374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4" name="Picture 19">
                <a:extLst>
                  <a:ext uri="{FF2B5EF4-FFF2-40B4-BE49-F238E27FC236}">
                    <a16:creationId xmlns:a16="http://schemas.microsoft.com/office/drawing/2014/main" id="{7469C287-753B-485D-92FC-50597A1E8F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5" name="Picture 20">
                <a:extLst>
                  <a:ext uri="{FF2B5EF4-FFF2-40B4-BE49-F238E27FC236}">
                    <a16:creationId xmlns:a16="http://schemas.microsoft.com/office/drawing/2014/main" id="{38C1C2C3-76EE-43C9-9B84-9B9D8F483D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6" name="Picture 21">
                <a:extLst>
                  <a:ext uri="{FF2B5EF4-FFF2-40B4-BE49-F238E27FC236}">
                    <a16:creationId xmlns:a16="http://schemas.microsoft.com/office/drawing/2014/main" id="{0AEEAD3E-8039-4DA8-8787-442FEEDEFD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7" name="Picture 22">
                <a:extLst>
                  <a:ext uri="{FF2B5EF4-FFF2-40B4-BE49-F238E27FC236}">
                    <a16:creationId xmlns:a16="http://schemas.microsoft.com/office/drawing/2014/main" id="{8AF37431-4A4A-4236-BE48-4BFA330AC0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8" name="Picture 23">
                <a:extLst>
                  <a:ext uri="{FF2B5EF4-FFF2-40B4-BE49-F238E27FC236}">
                    <a16:creationId xmlns:a16="http://schemas.microsoft.com/office/drawing/2014/main" id="{B3241760-D2AE-4794-9B08-67A1EEB51E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334" name="Group 56">
              <a:extLst>
                <a:ext uri="{FF2B5EF4-FFF2-40B4-BE49-F238E27FC236}">
                  <a16:creationId xmlns:a16="http://schemas.microsoft.com/office/drawing/2014/main" id="{93620BB6-DCC6-4066-9D86-AD191A4A6BDC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379" name="Picture 14">
                <a:extLst>
                  <a:ext uri="{FF2B5EF4-FFF2-40B4-BE49-F238E27FC236}">
                    <a16:creationId xmlns:a16="http://schemas.microsoft.com/office/drawing/2014/main" id="{1F7D7838-257E-4FE8-A824-2E6C0487D0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0" name="Picture 15">
                <a:extLst>
                  <a:ext uri="{FF2B5EF4-FFF2-40B4-BE49-F238E27FC236}">
                    <a16:creationId xmlns:a16="http://schemas.microsoft.com/office/drawing/2014/main" id="{C722F4D5-622A-40D0-A132-162A854DED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1" name="Picture 16">
                <a:extLst>
                  <a:ext uri="{FF2B5EF4-FFF2-40B4-BE49-F238E27FC236}">
                    <a16:creationId xmlns:a16="http://schemas.microsoft.com/office/drawing/2014/main" id="{D7F4C849-E2F9-43FA-9BF4-21E7749C7A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2" name="Picture 17">
                <a:extLst>
                  <a:ext uri="{FF2B5EF4-FFF2-40B4-BE49-F238E27FC236}">
                    <a16:creationId xmlns:a16="http://schemas.microsoft.com/office/drawing/2014/main" id="{5BBE86FB-F083-42ED-A1DF-D83FA6EFC4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3" name="Picture 18">
                <a:extLst>
                  <a:ext uri="{FF2B5EF4-FFF2-40B4-BE49-F238E27FC236}">
                    <a16:creationId xmlns:a16="http://schemas.microsoft.com/office/drawing/2014/main" id="{F4EEA8B9-DEF8-4D41-B60F-BDA7EA8959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4" name="Picture 19">
                <a:extLst>
                  <a:ext uri="{FF2B5EF4-FFF2-40B4-BE49-F238E27FC236}">
                    <a16:creationId xmlns:a16="http://schemas.microsoft.com/office/drawing/2014/main" id="{B55EFE35-1A7D-475B-8944-CD8AC0C0E4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5" name="Picture 20">
                <a:extLst>
                  <a:ext uri="{FF2B5EF4-FFF2-40B4-BE49-F238E27FC236}">
                    <a16:creationId xmlns:a16="http://schemas.microsoft.com/office/drawing/2014/main" id="{9BCAEFB1-04AA-44C1-922F-3D545C3CCA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6" name="Picture 21">
                <a:extLst>
                  <a:ext uri="{FF2B5EF4-FFF2-40B4-BE49-F238E27FC236}">
                    <a16:creationId xmlns:a16="http://schemas.microsoft.com/office/drawing/2014/main" id="{B05D3934-B00D-4140-ADA5-E24C583A3A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7" name="Picture 22">
                <a:extLst>
                  <a:ext uri="{FF2B5EF4-FFF2-40B4-BE49-F238E27FC236}">
                    <a16:creationId xmlns:a16="http://schemas.microsoft.com/office/drawing/2014/main" id="{7CF1F29C-9E38-4CCE-8D1A-B5464EC824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8" name="Picture 23">
                <a:extLst>
                  <a:ext uri="{FF2B5EF4-FFF2-40B4-BE49-F238E27FC236}">
                    <a16:creationId xmlns:a16="http://schemas.microsoft.com/office/drawing/2014/main" id="{288A3EFD-E3DE-4048-9051-1871567DA3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335" name="Group 56">
              <a:extLst>
                <a:ext uri="{FF2B5EF4-FFF2-40B4-BE49-F238E27FC236}">
                  <a16:creationId xmlns:a16="http://schemas.microsoft.com/office/drawing/2014/main" id="{469D0256-A335-4BE7-916E-3DEB4A50A43E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369" name="Picture 14">
                <a:extLst>
                  <a:ext uri="{FF2B5EF4-FFF2-40B4-BE49-F238E27FC236}">
                    <a16:creationId xmlns:a16="http://schemas.microsoft.com/office/drawing/2014/main" id="{2125FE17-4B50-486B-9D18-701E918A19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0" name="Picture 15">
                <a:extLst>
                  <a:ext uri="{FF2B5EF4-FFF2-40B4-BE49-F238E27FC236}">
                    <a16:creationId xmlns:a16="http://schemas.microsoft.com/office/drawing/2014/main" id="{3ADC9E7A-D90A-41DD-A444-FEF59A2F17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1" name="Picture 16">
                <a:extLst>
                  <a:ext uri="{FF2B5EF4-FFF2-40B4-BE49-F238E27FC236}">
                    <a16:creationId xmlns:a16="http://schemas.microsoft.com/office/drawing/2014/main" id="{29B1D985-4A8C-439C-B079-0EA3A1466D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2" name="Picture 17">
                <a:extLst>
                  <a:ext uri="{FF2B5EF4-FFF2-40B4-BE49-F238E27FC236}">
                    <a16:creationId xmlns:a16="http://schemas.microsoft.com/office/drawing/2014/main" id="{1E085B08-A596-4935-B238-4B8B58D83E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3" name="Picture 18">
                <a:extLst>
                  <a:ext uri="{FF2B5EF4-FFF2-40B4-BE49-F238E27FC236}">
                    <a16:creationId xmlns:a16="http://schemas.microsoft.com/office/drawing/2014/main" id="{F943458B-0E5B-48F6-A7F4-F9A2788DCC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4" name="Picture 19">
                <a:extLst>
                  <a:ext uri="{FF2B5EF4-FFF2-40B4-BE49-F238E27FC236}">
                    <a16:creationId xmlns:a16="http://schemas.microsoft.com/office/drawing/2014/main" id="{AE044D97-7A5A-4020-B56F-33D2443840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5" name="Picture 20">
                <a:extLst>
                  <a:ext uri="{FF2B5EF4-FFF2-40B4-BE49-F238E27FC236}">
                    <a16:creationId xmlns:a16="http://schemas.microsoft.com/office/drawing/2014/main" id="{9D472B0C-F8F3-4ECB-B481-53C9986B12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6" name="Picture 21">
                <a:extLst>
                  <a:ext uri="{FF2B5EF4-FFF2-40B4-BE49-F238E27FC236}">
                    <a16:creationId xmlns:a16="http://schemas.microsoft.com/office/drawing/2014/main" id="{66004640-C2C4-4032-95A4-1D6EF89014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7" name="Picture 22">
                <a:extLst>
                  <a:ext uri="{FF2B5EF4-FFF2-40B4-BE49-F238E27FC236}">
                    <a16:creationId xmlns:a16="http://schemas.microsoft.com/office/drawing/2014/main" id="{5C40597C-61F8-4F39-8E06-4239E44CB9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8" name="Picture 23">
                <a:extLst>
                  <a:ext uri="{FF2B5EF4-FFF2-40B4-BE49-F238E27FC236}">
                    <a16:creationId xmlns:a16="http://schemas.microsoft.com/office/drawing/2014/main" id="{AC1BC15C-6C44-4222-91F0-C6C1228133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336" name="Group 56">
              <a:extLst>
                <a:ext uri="{FF2B5EF4-FFF2-40B4-BE49-F238E27FC236}">
                  <a16:creationId xmlns:a16="http://schemas.microsoft.com/office/drawing/2014/main" id="{16D555F7-0F48-4C36-AB16-A5F2D49A3DDD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359" name="Picture 14">
                <a:extLst>
                  <a:ext uri="{FF2B5EF4-FFF2-40B4-BE49-F238E27FC236}">
                    <a16:creationId xmlns:a16="http://schemas.microsoft.com/office/drawing/2014/main" id="{2EC0A1FC-9D84-4C2F-A4A5-07E0B97961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0" name="Picture 15">
                <a:extLst>
                  <a:ext uri="{FF2B5EF4-FFF2-40B4-BE49-F238E27FC236}">
                    <a16:creationId xmlns:a16="http://schemas.microsoft.com/office/drawing/2014/main" id="{22020792-0927-4F2B-BEAC-2B84F2B8A0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1" name="Picture 16">
                <a:extLst>
                  <a:ext uri="{FF2B5EF4-FFF2-40B4-BE49-F238E27FC236}">
                    <a16:creationId xmlns:a16="http://schemas.microsoft.com/office/drawing/2014/main" id="{ED929114-925E-4A50-8E5D-12F128AAD3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2" name="Picture 17">
                <a:extLst>
                  <a:ext uri="{FF2B5EF4-FFF2-40B4-BE49-F238E27FC236}">
                    <a16:creationId xmlns:a16="http://schemas.microsoft.com/office/drawing/2014/main" id="{79DA2D2F-3043-4AD1-9404-BA4712239A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3" name="Picture 18">
                <a:extLst>
                  <a:ext uri="{FF2B5EF4-FFF2-40B4-BE49-F238E27FC236}">
                    <a16:creationId xmlns:a16="http://schemas.microsoft.com/office/drawing/2014/main" id="{D2D63762-7D8A-4B2E-94E9-E365D4CBFC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4" name="Picture 19">
                <a:extLst>
                  <a:ext uri="{FF2B5EF4-FFF2-40B4-BE49-F238E27FC236}">
                    <a16:creationId xmlns:a16="http://schemas.microsoft.com/office/drawing/2014/main" id="{4CA786BB-12F7-41A4-8510-0BE1139E13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5" name="Picture 20">
                <a:extLst>
                  <a:ext uri="{FF2B5EF4-FFF2-40B4-BE49-F238E27FC236}">
                    <a16:creationId xmlns:a16="http://schemas.microsoft.com/office/drawing/2014/main" id="{C6D2DB77-31AC-4885-A659-CDF37218AA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6" name="Picture 21">
                <a:extLst>
                  <a:ext uri="{FF2B5EF4-FFF2-40B4-BE49-F238E27FC236}">
                    <a16:creationId xmlns:a16="http://schemas.microsoft.com/office/drawing/2014/main" id="{1296AB3F-DB89-4654-AD54-5A4B328080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7" name="Picture 22">
                <a:extLst>
                  <a:ext uri="{FF2B5EF4-FFF2-40B4-BE49-F238E27FC236}">
                    <a16:creationId xmlns:a16="http://schemas.microsoft.com/office/drawing/2014/main" id="{643045CF-2CE0-401E-943E-AA7277BCEE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8" name="Picture 23">
                <a:extLst>
                  <a:ext uri="{FF2B5EF4-FFF2-40B4-BE49-F238E27FC236}">
                    <a16:creationId xmlns:a16="http://schemas.microsoft.com/office/drawing/2014/main" id="{532B2050-9380-4620-B5F1-2E524E9B5F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337" name="Group 56">
              <a:extLst>
                <a:ext uri="{FF2B5EF4-FFF2-40B4-BE49-F238E27FC236}">
                  <a16:creationId xmlns:a16="http://schemas.microsoft.com/office/drawing/2014/main" id="{6A4CF5EB-DB77-4F5A-B773-C3D234F41ABA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349" name="Picture 14">
                <a:extLst>
                  <a:ext uri="{FF2B5EF4-FFF2-40B4-BE49-F238E27FC236}">
                    <a16:creationId xmlns:a16="http://schemas.microsoft.com/office/drawing/2014/main" id="{881D77A1-BF73-4279-A451-B8F96280AF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0" name="Picture 15">
                <a:extLst>
                  <a:ext uri="{FF2B5EF4-FFF2-40B4-BE49-F238E27FC236}">
                    <a16:creationId xmlns:a16="http://schemas.microsoft.com/office/drawing/2014/main" id="{74047F45-7194-4C09-8EAE-26A16B4E55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1" name="Picture 16">
                <a:extLst>
                  <a:ext uri="{FF2B5EF4-FFF2-40B4-BE49-F238E27FC236}">
                    <a16:creationId xmlns:a16="http://schemas.microsoft.com/office/drawing/2014/main" id="{F4A65928-149F-400E-ADB3-B9C619CD34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2" name="Picture 17">
                <a:extLst>
                  <a:ext uri="{FF2B5EF4-FFF2-40B4-BE49-F238E27FC236}">
                    <a16:creationId xmlns:a16="http://schemas.microsoft.com/office/drawing/2014/main" id="{36E2A923-32BF-48DE-9A0E-6EEF453546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3" name="Picture 18">
                <a:extLst>
                  <a:ext uri="{FF2B5EF4-FFF2-40B4-BE49-F238E27FC236}">
                    <a16:creationId xmlns:a16="http://schemas.microsoft.com/office/drawing/2014/main" id="{762EDBE2-8C79-4F5C-B801-CB21E4D498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4" name="Picture 19">
                <a:extLst>
                  <a:ext uri="{FF2B5EF4-FFF2-40B4-BE49-F238E27FC236}">
                    <a16:creationId xmlns:a16="http://schemas.microsoft.com/office/drawing/2014/main" id="{D9BAB329-385E-46E0-AA0C-B250348410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5" name="Picture 20">
                <a:extLst>
                  <a:ext uri="{FF2B5EF4-FFF2-40B4-BE49-F238E27FC236}">
                    <a16:creationId xmlns:a16="http://schemas.microsoft.com/office/drawing/2014/main" id="{1BD56BEE-09BE-4737-8338-BA330925A9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6" name="Picture 21">
                <a:extLst>
                  <a:ext uri="{FF2B5EF4-FFF2-40B4-BE49-F238E27FC236}">
                    <a16:creationId xmlns:a16="http://schemas.microsoft.com/office/drawing/2014/main" id="{7B332964-0DA1-4CAE-9D0E-DCAC921541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7" name="Picture 22">
                <a:extLst>
                  <a:ext uri="{FF2B5EF4-FFF2-40B4-BE49-F238E27FC236}">
                    <a16:creationId xmlns:a16="http://schemas.microsoft.com/office/drawing/2014/main" id="{197FEAA9-E34A-4F81-9770-BE76DDDA6B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8" name="Picture 23">
                <a:extLst>
                  <a:ext uri="{FF2B5EF4-FFF2-40B4-BE49-F238E27FC236}">
                    <a16:creationId xmlns:a16="http://schemas.microsoft.com/office/drawing/2014/main" id="{6DA5E661-4778-478A-AF2B-5E1A7BE9AF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338" name="Group 56">
              <a:extLst>
                <a:ext uri="{FF2B5EF4-FFF2-40B4-BE49-F238E27FC236}">
                  <a16:creationId xmlns:a16="http://schemas.microsoft.com/office/drawing/2014/main" id="{617D828A-BF8B-4C39-AE3E-F0A0C2B945B7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1339" name="Picture 14">
                <a:extLst>
                  <a:ext uri="{FF2B5EF4-FFF2-40B4-BE49-F238E27FC236}">
                    <a16:creationId xmlns:a16="http://schemas.microsoft.com/office/drawing/2014/main" id="{010DE4A5-28DA-44E0-BDD9-81A79A8B4C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0" name="Picture 15">
                <a:extLst>
                  <a:ext uri="{FF2B5EF4-FFF2-40B4-BE49-F238E27FC236}">
                    <a16:creationId xmlns:a16="http://schemas.microsoft.com/office/drawing/2014/main" id="{7786DF8D-748C-4F5D-8D72-7D44B8557C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1" name="Picture 16">
                <a:extLst>
                  <a:ext uri="{FF2B5EF4-FFF2-40B4-BE49-F238E27FC236}">
                    <a16:creationId xmlns:a16="http://schemas.microsoft.com/office/drawing/2014/main" id="{F2BE5653-CE90-4312-9FCE-B8DAE9DB06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2" name="Picture 17">
                <a:extLst>
                  <a:ext uri="{FF2B5EF4-FFF2-40B4-BE49-F238E27FC236}">
                    <a16:creationId xmlns:a16="http://schemas.microsoft.com/office/drawing/2014/main" id="{63D21C99-0FC7-460C-9F46-C5DC5A42E8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3" name="Picture 18">
                <a:extLst>
                  <a:ext uri="{FF2B5EF4-FFF2-40B4-BE49-F238E27FC236}">
                    <a16:creationId xmlns:a16="http://schemas.microsoft.com/office/drawing/2014/main" id="{360E018D-9D5A-43FF-B976-109025FF11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4" name="Picture 19">
                <a:extLst>
                  <a:ext uri="{FF2B5EF4-FFF2-40B4-BE49-F238E27FC236}">
                    <a16:creationId xmlns:a16="http://schemas.microsoft.com/office/drawing/2014/main" id="{4817FB18-C058-465B-8963-BC0C30F4F4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5" name="Picture 20">
                <a:extLst>
                  <a:ext uri="{FF2B5EF4-FFF2-40B4-BE49-F238E27FC236}">
                    <a16:creationId xmlns:a16="http://schemas.microsoft.com/office/drawing/2014/main" id="{EDC7DA55-6FA4-4D75-B43B-AA99A9DCC6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6" name="Picture 21">
                <a:extLst>
                  <a:ext uri="{FF2B5EF4-FFF2-40B4-BE49-F238E27FC236}">
                    <a16:creationId xmlns:a16="http://schemas.microsoft.com/office/drawing/2014/main" id="{8207FD50-9C16-4C8D-BDC9-ABB1F70059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7" name="Picture 22">
                <a:extLst>
                  <a:ext uri="{FF2B5EF4-FFF2-40B4-BE49-F238E27FC236}">
                    <a16:creationId xmlns:a16="http://schemas.microsoft.com/office/drawing/2014/main" id="{F6D82A80-C08D-403A-9401-26E0F1D7AE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8" name="Picture 23">
                <a:extLst>
                  <a:ext uri="{FF2B5EF4-FFF2-40B4-BE49-F238E27FC236}">
                    <a16:creationId xmlns:a16="http://schemas.microsoft.com/office/drawing/2014/main" id="{C12703D1-96DE-46BB-9F95-0A3641A176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1439" name="Group 1438">
            <a:extLst>
              <a:ext uri="{FF2B5EF4-FFF2-40B4-BE49-F238E27FC236}">
                <a16:creationId xmlns:a16="http://schemas.microsoft.com/office/drawing/2014/main" id="{4DE5BB53-32EC-44EF-9A67-99E309152718}"/>
              </a:ext>
            </a:extLst>
          </p:cNvPr>
          <p:cNvGrpSpPr/>
          <p:nvPr/>
        </p:nvGrpSpPr>
        <p:grpSpPr>
          <a:xfrm>
            <a:off x="579535" y="1511824"/>
            <a:ext cx="1539560" cy="1515856"/>
            <a:chOff x="4975891" y="1527626"/>
            <a:chExt cx="1539560" cy="1515856"/>
          </a:xfrm>
        </p:grpSpPr>
        <p:grpSp>
          <p:nvGrpSpPr>
            <p:cNvPr id="1440" name="Group 56">
              <a:extLst>
                <a:ext uri="{FF2B5EF4-FFF2-40B4-BE49-F238E27FC236}">
                  <a16:creationId xmlns:a16="http://schemas.microsoft.com/office/drawing/2014/main" id="{7D6337AF-A184-4675-AE19-A497FB4B3ACE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540" name="Picture 14">
                <a:extLst>
                  <a:ext uri="{FF2B5EF4-FFF2-40B4-BE49-F238E27FC236}">
                    <a16:creationId xmlns:a16="http://schemas.microsoft.com/office/drawing/2014/main" id="{18039EF7-6D65-4F9A-8BB1-62BBDE23F3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1" name="Picture 15">
                <a:extLst>
                  <a:ext uri="{FF2B5EF4-FFF2-40B4-BE49-F238E27FC236}">
                    <a16:creationId xmlns:a16="http://schemas.microsoft.com/office/drawing/2014/main" id="{88F8EC33-8DBB-490E-A657-47C0243B77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2" name="Picture 16">
                <a:extLst>
                  <a:ext uri="{FF2B5EF4-FFF2-40B4-BE49-F238E27FC236}">
                    <a16:creationId xmlns:a16="http://schemas.microsoft.com/office/drawing/2014/main" id="{93197B09-503D-47AD-A241-62CBE9BD90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3" name="Picture 17">
                <a:extLst>
                  <a:ext uri="{FF2B5EF4-FFF2-40B4-BE49-F238E27FC236}">
                    <a16:creationId xmlns:a16="http://schemas.microsoft.com/office/drawing/2014/main" id="{41B009D2-1086-4C48-9E3F-F614725FBE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4" name="Picture 18">
                <a:extLst>
                  <a:ext uri="{FF2B5EF4-FFF2-40B4-BE49-F238E27FC236}">
                    <a16:creationId xmlns:a16="http://schemas.microsoft.com/office/drawing/2014/main" id="{47591851-9B9B-4629-BA05-98FD2543EC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5" name="Picture 19">
                <a:extLst>
                  <a:ext uri="{FF2B5EF4-FFF2-40B4-BE49-F238E27FC236}">
                    <a16:creationId xmlns:a16="http://schemas.microsoft.com/office/drawing/2014/main" id="{DAEBBD16-80A1-4EC5-8302-E42C972031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6" name="Picture 20">
                <a:extLst>
                  <a:ext uri="{FF2B5EF4-FFF2-40B4-BE49-F238E27FC236}">
                    <a16:creationId xmlns:a16="http://schemas.microsoft.com/office/drawing/2014/main" id="{E6FAC187-0EF9-4258-8B55-4176EAB538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7" name="Picture 21">
                <a:extLst>
                  <a:ext uri="{FF2B5EF4-FFF2-40B4-BE49-F238E27FC236}">
                    <a16:creationId xmlns:a16="http://schemas.microsoft.com/office/drawing/2014/main" id="{C1C9B8F6-E17A-459D-A7D7-37AE6BC994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8" name="Picture 22">
                <a:extLst>
                  <a:ext uri="{FF2B5EF4-FFF2-40B4-BE49-F238E27FC236}">
                    <a16:creationId xmlns:a16="http://schemas.microsoft.com/office/drawing/2014/main" id="{419FEA01-4394-4304-8E3D-86BF096D5D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9" name="Picture 23">
                <a:extLst>
                  <a:ext uri="{FF2B5EF4-FFF2-40B4-BE49-F238E27FC236}">
                    <a16:creationId xmlns:a16="http://schemas.microsoft.com/office/drawing/2014/main" id="{CF15C604-EF9F-476C-A5FF-2091663058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41" name="Group 56">
              <a:extLst>
                <a:ext uri="{FF2B5EF4-FFF2-40B4-BE49-F238E27FC236}">
                  <a16:creationId xmlns:a16="http://schemas.microsoft.com/office/drawing/2014/main" id="{57978A0E-F29F-46B1-AD11-48025B25D292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530" name="Picture 14">
                <a:extLst>
                  <a:ext uri="{FF2B5EF4-FFF2-40B4-BE49-F238E27FC236}">
                    <a16:creationId xmlns:a16="http://schemas.microsoft.com/office/drawing/2014/main" id="{7A111F49-B3AD-4EE8-91B4-D7F2B47C9D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1" name="Picture 15">
                <a:extLst>
                  <a:ext uri="{FF2B5EF4-FFF2-40B4-BE49-F238E27FC236}">
                    <a16:creationId xmlns:a16="http://schemas.microsoft.com/office/drawing/2014/main" id="{7DF624B6-9530-48BC-91DD-8BF843691E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2" name="Picture 16">
                <a:extLst>
                  <a:ext uri="{FF2B5EF4-FFF2-40B4-BE49-F238E27FC236}">
                    <a16:creationId xmlns:a16="http://schemas.microsoft.com/office/drawing/2014/main" id="{9BAFB03C-E52E-4DD6-A2FC-DFE2897D8B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3" name="Picture 17">
                <a:extLst>
                  <a:ext uri="{FF2B5EF4-FFF2-40B4-BE49-F238E27FC236}">
                    <a16:creationId xmlns:a16="http://schemas.microsoft.com/office/drawing/2014/main" id="{CD67F919-CAF8-4127-8397-15554DB293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4" name="Picture 18">
                <a:extLst>
                  <a:ext uri="{FF2B5EF4-FFF2-40B4-BE49-F238E27FC236}">
                    <a16:creationId xmlns:a16="http://schemas.microsoft.com/office/drawing/2014/main" id="{F68A21B1-5913-4198-AB27-D915538FEA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5" name="Picture 19">
                <a:extLst>
                  <a:ext uri="{FF2B5EF4-FFF2-40B4-BE49-F238E27FC236}">
                    <a16:creationId xmlns:a16="http://schemas.microsoft.com/office/drawing/2014/main" id="{6C313356-18CC-4E12-A16B-6D64C3E8C8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6" name="Picture 20">
                <a:extLst>
                  <a:ext uri="{FF2B5EF4-FFF2-40B4-BE49-F238E27FC236}">
                    <a16:creationId xmlns:a16="http://schemas.microsoft.com/office/drawing/2014/main" id="{01489877-9DB0-41F3-A4AF-145DAB6D61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7" name="Picture 21">
                <a:extLst>
                  <a:ext uri="{FF2B5EF4-FFF2-40B4-BE49-F238E27FC236}">
                    <a16:creationId xmlns:a16="http://schemas.microsoft.com/office/drawing/2014/main" id="{FCC7200F-4EE3-4960-BEDC-3D79C816E1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8" name="Picture 22">
                <a:extLst>
                  <a:ext uri="{FF2B5EF4-FFF2-40B4-BE49-F238E27FC236}">
                    <a16:creationId xmlns:a16="http://schemas.microsoft.com/office/drawing/2014/main" id="{CAAAF676-13A3-47FE-9603-173EA6D57A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9" name="Picture 23">
                <a:extLst>
                  <a:ext uri="{FF2B5EF4-FFF2-40B4-BE49-F238E27FC236}">
                    <a16:creationId xmlns:a16="http://schemas.microsoft.com/office/drawing/2014/main" id="{E19449EF-6B96-42FE-96C0-0A2532BC2A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42" name="Group 56">
              <a:extLst>
                <a:ext uri="{FF2B5EF4-FFF2-40B4-BE49-F238E27FC236}">
                  <a16:creationId xmlns:a16="http://schemas.microsoft.com/office/drawing/2014/main" id="{5563523A-B664-48B1-92CE-151DDED2FD12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520" name="Picture 14">
                <a:extLst>
                  <a:ext uri="{FF2B5EF4-FFF2-40B4-BE49-F238E27FC236}">
                    <a16:creationId xmlns:a16="http://schemas.microsoft.com/office/drawing/2014/main" id="{1A046D79-3FC4-4FE6-9782-0216BB27B6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1" name="Picture 15">
                <a:extLst>
                  <a:ext uri="{FF2B5EF4-FFF2-40B4-BE49-F238E27FC236}">
                    <a16:creationId xmlns:a16="http://schemas.microsoft.com/office/drawing/2014/main" id="{7FA7135F-EAA0-4B7A-999D-A7B78BC602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2" name="Picture 16">
                <a:extLst>
                  <a:ext uri="{FF2B5EF4-FFF2-40B4-BE49-F238E27FC236}">
                    <a16:creationId xmlns:a16="http://schemas.microsoft.com/office/drawing/2014/main" id="{B7BE9859-8099-4532-A8E6-35B7066C27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3" name="Picture 17">
                <a:extLst>
                  <a:ext uri="{FF2B5EF4-FFF2-40B4-BE49-F238E27FC236}">
                    <a16:creationId xmlns:a16="http://schemas.microsoft.com/office/drawing/2014/main" id="{DB1872FB-3FA6-477B-A2AE-697A446ECF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4" name="Picture 18">
                <a:extLst>
                  <a:ext uri="{FF2B5EF4-FFF2-40B4-BE49-F238E27FC236}">
                    <a16:creationId xmlns:a16="http://schemas.microsoft.com/office/drawing/2014/main" id="{454CF974-356F-4A5C-8601-70101C8048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5" name="Picture 19">
                <a:extLst>
                  <a:ext uri="{FF2B5EF4-FFF2-40B4-BE49-F238E27FC236}">
                    <a16:creationId xmlns:a16="http://schemas.microsoft.com/office/drawing/2014/main" id="{856BBC32-FB3E-4C33-B37D-2BF89BFD8C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6" name="Picture 20">
                <a:extLst>
                  <a:ext uri="{FF2B5EF4-FFF2-40B4-BE49-F238E27FC236}">
                    <a16:creationId xmlns:a16="http://schemas.microsoft.com/office/drawing/2014/main" id="{8526FA70-DD7C-4FFD-B3C5-0795A3E3A1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7" name="Picture 21">
                <a:extLst>
                  <a:ext uri="{FF2B5EF4-FFF2-40B4-BE49-F238E27FC236}">
                    <a16:creationId xmlns:a16="http://schemas.microsoft.com/office/drawing/2014/main" id="{3ED50F64-2B02-4451-A371-9174184533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8" name="Picture 22">
                <a:extLst>
                  <a:ext uri="{FF2B5EF4-FFF2-40B4-BE49-F238E27FC236}">
                    <a16:creationId xmlns:a16="http://schemas.microsoft.com/office/drawing/2014/main" id="{D3106CB8-EA03-42DA-8886-BDE41DD70E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9" name="Picture 23">
                <a:extLst>
                  <a:ext uri="{FF2B5EF4-FFF2-40B4-BE49-F238E27FC236}">
                    <a16:creationId xmlns:a16="http://schemas.microsoft.com/office/drawing/2014/main" id="{7ADE34AD-3F6F-4D6B-B0C8-3D2502F246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43" name="Group 56">
              <a:extLst>
                <a:ext uri="{FF2B5EF4-FFF2-40B4-BE49-F238E27FC236}">
                  <a16:creationId xmlns:a16="http://schemas.microsoft.com/office/drawing/2014/main" id="{856EDC6A-72E3-4A9F-A38A-9500E2DDA16F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510" name="Picture 14">
                <a:extLst>
                  <a:ext uri="{FF2B5EF4-FFF2-40B4-BE49-F238E27FC236}">
                    <a16:creationId xmlns:a16="http://schemas.microsoft.com/office/drawing/2014/main" id="{48EAFA9C-DF70-4A85-BB42-6FD9EA00AE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1" name="Picture 15">
                <a:extLst>
                  <a:ext uri="{FF2B5EF4-FFF2-40B4-BE49-F238E27FC236}">
                    <a16:creationId xmlns:a16="http://schemas.microsoft.com/office/drawing/2014/main" id="{B31F267E-AE6E-477C-A253-A2981CEC86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2" name="Picture 16">
                <a:extLst>
                  <a:ext uri="{FF2B5EF4-FFF2-40B4-BE49-F238E27FC236}">
                    <a16:creationId xmlns:a16="http://schemas.microsoft.com/office/drawing/2014/main" id="{CA70BC6D-7012-4283-8357-09B4836538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3" name="Picture 17">
                <a:extLst>
                  <a:ext uri="{FF2B5EF4-FFF2-40B4-BE49-F238E27FC236}">
                    <a16:creationId xmlns:a16="http://schemas.microsoft.com/office/drawing/2014/main" id="{055E2F22-33CF-4CE4-9AF4-79B540AF5A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4" name="Picture 18">
                <a:extLst>
                  <a:ext uri="{FF2B5EF4-FFF2-40B4-BE49-F238E27FC236}">
                    <a16:creationId xmlns:a16="http://schemas.microsoft.com/office/drawing/2014/main" id="{5911FAAC-8600-468E-9123-1A833187E2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5" name="Picture 19">
                <a:extLst>
                  <a:ext uri="{FF2B5EF4-FFF2-40B4-BE49-F238E27FC236}">
                    <a16:creationId xmlns:a16="http://schemas.microsoft.com/office/drawing/2014/main" id="{060E4F9F-6E49-4676-A0D5-733A1806AB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6" name="Picture 20">
                <a:extLst>
                  <a:ext uri="{FF2B5EF4-FFF2-40B4-BE49-F238E27FC236}">
                    <a16:creationId xmlns:a16="http://schemas.microsoft.com/office/drawing/2014/main" id="{24D62882-6E1E-442F-AACB-827062E227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7" name="Picture 21">
                <a:extLst>
                  <a:ext uri="{FF2B5EF4-FFF2-40B4-BE49-F238E27FC236}">
                    <a16:creationId xmlns:a16="http://schemas.microsoft.com/office/drawing/2014/main" id="{7B0C1CBE-BD58-4B09-B613-CA4763EAF7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8" name="Picture 22">
                <a:extLst>
                  <a:ext uri="{FF2B5EF4-FFF2-40B4-BE49-F238E27FC236}">
                    <a16:creationId xmlns:a16="http://schemas.microsoft.com/office/drawing/2014/main" id="{7867807E-AB9D-4CDE-A2A1-FEAFA353E4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9" name="Picture 23">
                <a:extLst>
                  <a:ext uri="{FF2B5EF4-FFF2-40B4-BE49-F238E27FC236}">
                    <a16:creationId xmlns:a16="http://schemas.microsoft.com/office/drawing/2014/main" id="{51084318-D18E-4346-B3E0-3FE3E6D490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44" name="Group 56">
              <a:extLst>
                <a:ext uri="{FF2B5EF4-FFF2-40B4-BE49-F238E27FC236}">
                  <a16:creationId xmlns:a16="http://schemas.microsoft.com/office/drawing/2014/main" id="{767FE780-C918-4114-8CF8-06F593277529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500" name="Picture 14">
                <a:extLst>
                  <a:ext uri="{FF2B5EF4-FFF2-40B4-BE49-F238E27FC236}">
                    <a16:creationId xmlns:a16="http://schemas.microsoft.com/office/drawing/2014/main" id="{6DF03E63-F8A0-4C3F-B9CB-9D70E0008C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1" name="Picture 15">
                <a:extLst>
                  <a:ext uri="{FF2B5EF4-FFF2-40B4-BE49-F238E27FC236}">
                    <a16:creationId xmlns:a16="http://schemas.microsoft.com/office/drawing/2014/main" id="{8B19B471-935A-48B8-A2EE-612EA11EF5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2" name="Picture 16">
                <a:extLst>
                  <a:ext uri="{FF2B5EF4-FFF2-40B4-BE49-F238E27FC236}">
                    <a16:creationId xmlns:a16="http://schemas.microsoft.com/office/drawing/2014/main" id="{4AC10C58-86AD-487D-B8B2-515EA0BB4B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3" name="Picture 17">
                <a:extLst>
                  <a:ext uri="{FF2B5EF4-FFF2-40B4-BE49-F238E27FC236}">
                    <a16:creationId xmlns:a16="http://schemas.microsoft.com/office/drawing/2014/main" id="{3914B50A-922A-4605-85D9-F7768832A7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4" name="Picture 18">
                <a:extLst>
                  <a:ext uri="{FF2B5EF4-FFF2-40B4-BE49-F238E27FC236}">
                    <a16:creationId xmlns:a16="http://schemas.microsoft.com/office/drawing/2014/main" id="{1D64DA7A-CA4C-459D-865A-91A93EA2AF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5" name="Picture 19">
                <a:extLst>
                  <a:ext uri="{FF2B5EF4-FFF2-40B4-BE49-F238E27FC236}">
                    <a16:creationId xmlns:a16="http://schemas.microsoft.com/office/drawing/2014/main" id="{C97941AE-02EE-475F-A4F7-26F9DFC17B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6" name="Picture 20">
                <a:extLst>
                  <a:ext uri="{FF2B5EF4-FFF2-40B4-BE49-F238E27FC236}">
                    <a16:creationId xmlns:a16="http://schemas.microsoft.com/office/drawing/2014/main" id="{3E716EA9-4A54-4CD0-88CD-35D0148FEE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7" name="Picture 21">
                <a:extLst>
                  <a:ext uri="{FF2B5EF4-FFF2-40B4-BE49-F238E27FC236}">
                    <a16:creationId xmlns:a16="http://schemas.microsoft.com/office/drawing/2014/main" id="{F19ACD33-461A-4440-9780-D14D17CE2B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8" name="Picture 22">
                <a:extLst>
                  <a:ext uri="{FF2B5EF4-FFF2-40B4-BE49-F238E27FC236}">
                    <a16:creationId xmlns:a16="http://schemas.microsoft.com/office/drawing/2014/main" id="{AE0BA8B4-BB6A-44C7-A8C8-688CF67134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9" name="Picture 23">
                <a:extLst>
                  <a:ext uri="{FF2B5EF4-FFF2-40B4-BE49-F238E27FC236}">
                    <a16:creationId xmlns:a16="http://schemas.microsoft.com/office/drawing/2014/main" id="{EEF21545-E89A-48AE-8E46-D560357999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45" name="Group 56">
              <a:extLst>
                <a:ext uri="{FF2B5EF4-FFF2-40B4-BE49-F238E27FC236}">
                  <a16:creationId xmlns:a16="http://schemas.microsoft.com/office/drawing/2014/main" id="{C0073C36-541C-4DA5-8D10-A1CD6AD623AD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490" name="Picture 14">
                <a:extLst>
                  <a:ext uri="{FF2B5EF4-FFF2-40B4-BE49-F238E27FC236}">
                    <a16:creationId xmlns:a16="http://schemas.microsoft.com/office/drawing/2014/main" id="{9B3EFCB6-CE1A-4DBD-84EE-AFB591B3B1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1" name="Picture 15">
                <a:extLst>
                  <a:ext uri="{FF2B5EF4-FFF2-40B4-BE49-F238E27FC236}">
                    <a16:creationId xmlns:a16="http://schemas.microsoft.com/office/drawing/2014/main" id="{E91F4D01-7DE6-4734-B600-5B4B679D28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2" name="Picture 16">
                <a:extLst>
                  <a:ext uri="{FF2B5EF4-FFF2-40B4-BE49-F238E27FC236}">
                    <a16:creationId xmlns:a16="http://schemas.microsoft.com/office/drawing/2014/main" id="{05DCEEC5-21CA-4355-AF5B-4BDD402C09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3" name="Picture 17">
                <a:extLst>
                  <a:ext uri="{FF2B5EF4-FFF2-40B4-BE49-F238E27FC236}">
                    <a16:creationId xmlns:a16="http://schemas.microsoft.com/office/drawing/2014/main" id="{F5BF3EC4-1E15-4F8B-8EC1-B911171262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4" name="Picture 18">
                <a:extLst>
                  <a:ext uri="{FF2B5EF4-FFF2-40B4-BE49-F238E27FC236}">
                    <a16:creationId xmlns:a16="http://schemas.microsoft.com/office/drawing/2014/main" id="{E2690D63-681C-4A71-97F9-395DA62518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5" name="Picture 19">
                <a:extLst>
                  <a:ext uri="{FF2B5EF4-FFF2-40B4-BE49-F238E27FC236}">
                    <a16:creationId xmlns:a16="http://schemas.microsoft.com/office/drawing/2014/main" id="{A4F269F2-FD06-4E52-958E-E672180BAC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6" name="Picture 20">
                <a:extLst>
                  <a:ext uri="{FF2B5EF4-FFF2-40B4-BE49-F238E27FC236}">
                    <a16:creationId xmlns:a16="http://schemas.microsoft.com/office/drawing/2014/main" id="{3CE621B7-7A08-4BA7-A382-A3E199BF19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7" name="Picture 21">
                <a:extLst>
                  <a:ext uri="{FF2B5EF4-FFF2-40B4-BE49-F238E27FC236}">
                    <a16:creationId xmlns:a16="http://schemas.microsoft.com/office/drawing/2014/main" id="{8B46D469-D0D7-4022-8281-09CFFDCCE9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8" name="Picture 22">
                <a:extLst>
                  <a:ext uri="{FF2B5EF4-FFF2-40B4-BE49-F238E27FC236}">
                    <a16:creationId xmlns:a16="http://schemas.microsoft.com/office/drawing/2014/main" id="{FFC9F918-BF17-4E8D-80D6-2A39F0B606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9" name="Picture 23">
                <a:extLst>
                  <a:ext uri="{FF2B5EF4-FFF2-40B4-BE49-F238E27FC236}">
                    <a16:creationId xmlns:a16="http://schemas.microsoft.com/office/drawing/2014/main" id="{25855D68-8D49-4770-8DBC-E674FA9FEF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46" name="Group 56">
              <a:extLst>
                <a:ext uri="{FF2B5EF4-FFF2-40B4-BE49-F238E27FC236}">
                  <a16:creationId xmlns:a16="http://schemas.microsoft.com/office/drawing/2014/main" id="{DB8A529A-5EAF-479A-9171-1E3744C25F28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480" name="Picture 14">
                <a:extLst>
                  <a:ext uri="{FF2B5EF4-FFF2-40B4-BE49-F238E27FC236}">
                    <a16:creationId xmlns:a16="http://schemas.microsoft.com/office/drawing/2014/main" id="{75366B86-1F65-4CBD-9D33-3ECC6BB78E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1" name="Picture 15">
                <a:extLst>
                  <a:ext uri="{FF2B5EF4-FFF2-40B4-BE49-F238E27FC236}">
                    <a16:creationId xmlns:a16="http://schemas.microsoft.com/office/drawing/2014/main" id="{F436415D-F4BF-43C5-AA6B-242764B9AB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2" name="Picture 16">
                <a:extLst>
                  <a:ext uri="{FF2B5EF4-FFF2-40B4-BE49-F238E27FC236}">
                    <a16:creationId xmlns:a16="http://schemas.microsoft.com/office/drawing/2014/main" id="{17C398D0-ACDF-44EB-A630-35855F41AF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3" name="Picture 17">
                <a:extLst>
                  <a:ext uri="{FF2B5EF4-FFF2-40B4-BE49-F238E27FC236}">
                    <a16:creationId xmlns:a16="http://schemas.microsoft.com/office/drawing/2014/main" id="{C70BF73E-5A83-40FE-BE44-7AC0312484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4" name="Picture 18">
                <a:extLst>
                  <a:ext uri="{FF2B5EF4-FFF2-40B4-BE49-F238E27FC236}">
                    <a16:creationId xmlns:a16="http://schemas.microsoft.com/office/drawing/2014/main" id="{08D85DFC-4DEE-4D6C-8F6D-A3AB1F8F6A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5" name="Picture 19">
                <a:extLst>
                  <a:ext uri="{FF2B5EF4-FFF2-40B4-BE49-F238E27FC236}">
                    <a16:creationId xmlns:a16="http://schemas.microsoft.com/office/drawing/2014/main" id="{8513E2C1-B02E-4B94-8BC4-7CC468C379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6" name="Picture 20">
                <a:extLst>
                  <a:ext uri="{FF2B5EF4-FFF2-40B4-BE49-F238E27FC236}">
                    <a16:creationId xmlns:a16="http://schemas.microsoft.com/office/drawing/2014/main" id="{E3865C1D-267E-4A7F-850A-136F38D562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7" name="Picture 21">
                <a:extLst>
                  <a:ext uri="{FF2B5EF4-FFF2-40B4-BE49-F238E27FC236}">
                    <a16:creationId xmlns:a16="http://schemas.microsoft.com/office/drawing/2014/main" id="{718BFB75-6FCF-4F59-B142-9640D80101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8" name="Picture 22">
                <a:extLst>
                  <a:ext uri="{FF2B5EF4-FFF2-40B4-BE49-F238E27FC236}">
                    <a16:creationId xmlns:a16="http://schemas.microsoft.com/office/drawing/2014/main" id="{4EA3D220-78D5-4A49-A0A8-64D5B9CB78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9" name="Picture 23">
                <a:extLst>
                  <a:ext uri="{FF2B5EF4-FFF2-40B4-BE49-F238E27FC236}">
                    <a16:creationId xmlns:a16="http://schemas.microsoft.com/office/drawing/2014/main" id="{028B427D-B627-4A75-AE97-ED9DC0F467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47" name="Group 56">
              <a:extLst>
                <a:ext uri="{FF2B5EF4-FFF2-40B4-BE49-F238E27FC236}">
                  <a16:creationId xmlns:a16="http://schemas.microsoft.com/office/drawing/2014/main" id="{E1BA6569-5E69-4026-B3AE-0FABF633942D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470" name="Picture 14">
                <a:extLst>
                  <a:ext uri="{FF2B5EF4-FFF2-40B4-BE49-F238E27FC236}">
                    <a16:creationId xmlns:a16="http://schemas.microsoft.com/office/drawing/2014/main" id="{320EECC8-5E09-49E6-AD57-5D5A8DD4F4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1" name="Picture 15">
                <a:extLst>
                  <a:ext uri="{FF2B5EF4-FFF2-40B4-BE49-F238E27FC236}">
                    <a16:creationId xmlns:a16="http://schemas.microsoft.com/office/drawing/2014/main" id="{B730837F-D91C-45D8-BC2A-78DE6BCDD8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2" name="Picture 16">
                <a:extLst>
                  <a:ext uri="{FF2B5EF4-FFF2-40B4-BE49-F238E27FC236}">
                    <a16:creationId xmlns:a16="http://schemas.microsoft.com/office/drawing/2014/main" id="{42A0AA34-67B5-443C-BD48-00EBC17780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3" name="Picture 17">
                <a:extLst>
                  <a:ext uri="{FF2B5EF4-FFF2-40B4-BE49-F238E27FC236}">
                    <a16:creationId xmlns:a16="http://schemas.microsoft.com/office/drawing/2014/main" id="{C43381AE-39F9-45CE-B948-CB08520D35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4" name="Picture 18">
                <a:extLst>
                  <a:ext uri="{FF2B5EF4-FFF2-40B4-BE49-F238E27FC236}">
                    <a16:creationId xmlns:a16="http://schemas.microsoft.com/office/drawing/2014/main" id="{0981DAF5-1744-42B5-B9A4-31CDEC0A56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5" name="Picture 19">
                <a:extLst>
                  <a:ext uri="{FF2B5EF4-FFF2-40B4-BE49-F238E27FC236}">
                    <a16:creationId xmlns:a16="http://schemas.microsoft.com/office/drawing/2014/main" id="{3FBE8BF8-A05D-4192-B526-605C6EADB1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6" name="Picture 20">
                <a:extLst>
                  <a:ext uri="{FF2B5EF4-FFF2-40B4-BE49-F238E27FC236}">
                    <a16:creationId xmlns:a16="http://schemas.microsoft.com/office/drawing/2014/main" id="{46095171-C0F8-4660-844A-B8672C6214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7" name="Picture 21">
                <a:extLst>
                  <a:ext uri="{FF2B5EF4-FFF2-40B4-BE49-F238E27FC236}">
                    <a16:creationId xmlns:a16="http://schemas.microsoft.com/office/drawing/2014/main" id="{DF34B971-CECE-40F9-BBFA-C651D63634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8" name="Picture 22">
                <a:extLst>
                  <a:ext uri="{FF2B5EF4-FFF2-40B4-BE49-F238E27FC236}">
                    <a16:creationId xmlns:a16="http://schemas.microsoft.com/office/drawing/2014/main" id="{9E434E73-C00A-42C7-97C4-C8693BFEE6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9" name="Picture 23">
                <a:extLst>
                  <a:ext uri="{FF2B5EF4-FFF2-40B4-BE49-F238E27FC236}">
                    <a16:creationId xmlns:a16="http://schemas.microsoft.com/office/drawing/2014/main" id="{DAAD4016-5A3A-4995-A69C-0758F08F71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48" name="Group 56">
              <a:extLst>
                <a:ext uri="{FF2B5EF4-FFF2-40B4-BE49-F238E27FC236}">
                  <a16:creationId xmlns:a16="http://schemas.microsoft.com/office/drawing/2014/main" id="{22E06354-F3E9-4A7C-87F3-BBF58403FFA6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460" name="Picture 14">
                <a:extLst>
                  <a:ext uri="{FF2B5EF4-FFF2-40B4-BE49-F238E27FC236}">
                    <a16:creationId xmlns:a16="http://schemas.microsoft.com/office/drawing/2014/main" id="{C2F4192C-317A-493D-BC6C-E5F6C0F383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1" name="Picture 15">
                <a:extLst>
                  <a:ext uri="{FF2B5EF4-FFF2-40B4-BE49-F238E27FC236}">
                    <a16:creationId xmlns:a16="http://schemas.microsoft.com/office/drawing/2014/main" id="{96AF1245-B119-4094-8471-4D744B350C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2" name="Picture 16">
                <a:extLst>
                  <a:ext uri="{FF2B5EF4-FFF2-40B4-BE49-F238E27FC236}">
                    <a16:creationId xmlns:a16="http://schemas.microsoft.com/office/drawing/2014/main" id="{7453D2B0-AC52-4CC6-9AAC-4CC31D3F35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3" name="Picture 17">
                <a:extLst>
                  <a:ext uri="{FF2B5EF4-FFF2-40B4-BE49-F238E27FC236}">
                    <a16:creationId xmlns:a16="http://schemas.microsoft.com/office/drawing/2014/main" id="{A9C6A5B4-BF26-44D7-867A-83D7FD8853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4" name="Picture 18">
                <a:extLst>
                  <a:ext uri="{FF2B5EF4-FFF2-40B4-BE49-F238E27FC236}">
                    <a16:creationId xmlns:a16="http://schemas.microsoft.com/office/drawing/2014/main" id="{9594DC34-5B0E-44CF-9ADC-57A7DA49F5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5" name="Picture 19">
                <a:extLst>
                  <a:ext uri="{FF2B5EF4-FFF2-40B4-BE49-F238E27FC236}">
                    <a16:creationId xmlns:a16="http://schemas.microsoft.com/office/drawing/2014/main" id="{4EE1F1F7-CAF0-44AC-B6D1-F2866AB762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6" name="Picture 20">
                <a:extLst>
                  <a:ext uri="{FF2B5EF4-FFF2-40B4-BE49-F238E27FC236}">
                    <a16:creationId xmlns:a16="http://schemas.microsoft.com/office/drawing/2014/main" id="{3DC4DA04-9877-436B-BF6F-66844D60DA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7" name="Picture 21">
                <a:extLst>
                  <a:ext uri="{FF2B5EF4-FFF2-40B4-BE49-F238E27FC236}">
                    <a16:creationId xmlns:a16="http://schemas.microsoft.com/office/drawing/2014/main" id="{60C3685E-6D36-49F7-AF4E-9EC37C9587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8" name="Picture 22">
                <a:extLst>
                  <a:ext uri="{FF2B5EF4-FFF2-40B4-BE49-F238E27FC236}">
                    <a16:creationId xmlns:a16="http://schemas.microsoft.com/office/drawing/2014/main" id="{78ED2E9E-445D-4B47-8CE5-91DE24DA2D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9" name="Picture 23">
                <a:extLst>
                  <a:ext uri="{FF2B5EF4-FFF2-40B4-BE49-F238E27FC236}">
                    <a16:creationId xmlns:a16="http://schemas.microsoft.com/office/drawing/2014/main" id="{DE51561F-CD50-4338-BE54-34CCAA28DA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49" name="Group 56">
              <a:extLst>
                <a:ext uri="{FF2B5EF4-FFF2-40B4-BE49-F238E27FC236}">
                  <a16:creationId xmlns:a16="http://schemas.microsoft.com/office/drawing/2014/main" id="{EE1D16DA-ED1A-45FB-AB78-C0E36D65166B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1450" name="Picture 14">
                <a:extLst>
                  <a:ext uri="{FF2B5EF4-FFF2-40B4-BE49-F238E27FC236}">
                    <a16:creationId xmlns:a16="http://schemas.microsoft.com/office/drawing/2014/main" id="{82016DFD-236A-4CC8-A039-CB764DD5C8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1" name="Picture 15">
                <a:extLst>
                  <a:ext uri="{FF2B5EF4-FFF2-40B4-BE49-F238E27FC236}">
                    <a16:creationId xmlns:a16="http://schemas.microsoft.com/office/drawing/2014/main" id="{AC7E4B6F-69E4-4CFE-8A83-ADA2085C7B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2" name="Picture 16">
                <a:extLst>
                  <a:ext uri="{FF2B5EF4-FFF2-40B4-BE49-F238E27FC236}">
                    <a16:creationId xmlns:a16="http://schemas.microsoft.com/office/drawing/2014/main" id="{8BF10975-2CDC-4C31-AC6D-EFEC348A6A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3" name="Picture 17">
                <a:extLst>
                  <a:ext uri="{FF2B5EF4-FFF2-40B4-BE49-F238E27FC236}">
                    <a16:creationId xmlns:a16="http://schemas.microsoft.com/office/drawing/2014/main" id="{5A17D016-CD41-4D89-BB73-A265FFBBFF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4" name="Picture 18">
                <a:extLst>
                  <a:ext uri="{FF2B5EF4-FFF2-40B4-BE49-F238E27FC236}">
                    <a16:creationId xmlns:a16="http://schemas.microsoft.com/office/drawing/2014/main" id="{9FCF1205-E09D-450E-B0F1-0F8C059DA8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5" name="Picture 19">
                <a:extLst>
                  <a:ext uri="{FF2B5EF4-FFF2-40B4-BE49-F238E27FC236}">
                    <a16:creationId xmlns:a16="http://schemas.microsoft.com/office/drawing/2014/main" id="{781578D8-5F4E-4032-9A6D-502E21E151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6" name="Picture 20">
                <a:extLst>
                  <a:ext uri="{FF2B5EF4-FFF2-40B4-BE49-F238E27FC236}">
                    <a16:creationId xmlns:a16="http://schemas.microsoft.com/office/drawing/2014/main" id="{A5A553E0-EC26-4045-BE96-CB876BE4B5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7" name="Picture 21">
                <a:extLst>
                  <a:ext uri="{FF2B5EF4-FFF2-40B4-BE49-F238E27FC236}">
                    <a16:creationId xmlns:a16="http://schemas.microsoft.com/office/drawing/2014/main" id="{2572AA13-7AA6-4523-8121-9044627579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8" name="Picture 22">
                <a:extLst>
                  <a:ext uri="{FF2B5EF4-FFF2-40B4-BE49-F238E27FC236}">
                    <a16:creationId xmlns:a16="http://schemas.microsoft.com/office/drawing/2014/main" id="{C6C410F7-7FC6-40C8-91FE-85F8FE8F2B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9" name="Picture 23">
                <a:extLst>
                  <a:ext uri="{FF2B5EF4-FFF2-40B4-BE49-F238E27FC236}">
                    <a16:creationId xmlns:a16="http://schemas.microsoft.com/office/drawing/2014/main" id="{4BB7D1DA-119F-426E-8ACD-4CD04206F3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1550" name="Group 1549">
            <a:extLst>
              <a:ext uri="{FF2B5EF4-FFF2-40B4-BE49-F238E27FC236}">
                <a16:creationId xmlns:a16="http://schemas.microsoft.com/office/drawing/2014/main" id="{A8F20D8F-28F7-4E68-A657-DC8B570C07E7}"/>
              </a:ext>
            </a:extLst>
          </p:cNvPr>
          <p:cNvGrpSpPr/>
          <p:nvPr/>
        </p:nvGrpSpPr>
        <p:grpSpPr>
          <a:xfrm>
            <a:off x="589531" y="1511824"/>
            <a:ext cx="1539560" cy="1515856"/>
            <a:chOff x="4975891" y="1527626"/>
            <a:chExt cx="1539560" cy="1515856"/>
          </a:xfrm>
        </p:grpSpPr>
        <p:grpSp>
          <p:nvGrpSpPr>
            <p:cNvPr id="1551" name="Group 56">
              <a:extLst>
                <a:ext uri="{FF2B5EF4-FFF2-40B4-BE49-F238E27FC236}">
                  <a16:creationId xmlns:a16="http://schemas.microsoft.com/office/drawing/2014/main" id="{DBB68320-ECA1-47AC-ADF3-5872694DE099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651" name="Picture 14">
                <a:extLst>
                  <a:ext uri="{FF2B5EF4-FFF2-40B4-BE49-F238E27FC236}">
                    <a16:creationId xmlns:a16="http://schemas.microsoft.com/office/drawing/2014/main" id="{881E68E4-E68F-4A52-BF54-3ABF18658D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2" name="Picture 15">
                <a:extLst>
                  <a:ext uri="{FF2B5EF4-FFF2-40B4-BE49-F238E27FC236}">
                    <a16:creationId xmlns:a16="http://schemas.microsoft.com/office/drawing/2014/main" id="{FE19E66B-DEE6-4A02-A491-8630057427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3" name="Picture 16">
                <a:extLst>
                  <a:ext uri="{FF2B5EF4-FFF2-40B4-BE49-F238E27FC236}">
                    <a16:creationId xmlns:a16="http://schemas.microsoft.com/office/drawing/2014/main" id="{7DCA245B-D3DC-4A48-9718-22CC241A11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4" name="Picture 17">
                <a:extLst>
                  <a:ext uri="{FF2B5EF4-FFF2-40B4-BE49-F238E27FC236}">
                    <a16:creationId xmlns:a16="http://schemas.microsoft.com/office/drawing/2014/main" id="{D1710916-0CB4-4B15-9692-1A003B978B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5" name="Picture 18">
                <a:extLst>
                  <a:ext uri="{FF2B5EF4-FFF2-40B4-BE49-F238E27FC236}">
                    <a16:creationId xmlns:a16="http://schemas.microsoft.com/office/drawing/2014/main" id="{DDAA2671-C00A-481F-8887-E3DEAD47E8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6" name="Picture 19">
                <a:extLst>
                  <a:ext uri="{FF2B5EF4-FFF2-40B4-BE49-F238E27FC236}">
                    <a16:creationId xmlns:a16="http://schemas.microsoft.com/office/drawing/2014/main" id="{437D1B03-C4F8-4E8F-AC77-300A76D836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7" name="Picture 20">
                <a:extLst>
                  <a:ext uri="{FF2B5EF4-FFF2-40B4-BE49-F238E27FC236}">
                    <a16:creationId xmlns:a16="http://schemas.microsoft.com/office/drawing/2014/main" id="{793B75AC-D6A8-40DA-AED8-7CE29596C6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8" name="Picture 21">
                <a:extLst>
                  <a:ext uri="{FF2B5EF4-FFF2-40B4-BE49-F238E27FC236}">
                    <a16:creationId xmlns:a16="http://schemas.microsoft.com/office/drawing/2014/main" id="{BE95058E-A89E-4947-9F27-B8B07CF174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9" name="Picture 22">
                <a:extLst>
                  <a:ext uri="{FF2B5EF4-FFF2-40B4-BE49-F238E27FC236}">
                    <a16:creationId xmlns:a16="http://schemas.microsoft.com/office/drawing/2014/main" id="{ED4C2353-4737-4A0E-99DD-59A6262F2A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0" name="Picture 23">
                <a:extLst>
                  <a:ext uri="{FF2B5EF4-FFF2-40B4-BE49-F238E27FC236}">
                    <a16:creationId xmlns:a16="http://schemas.microsoft.com/office/drawing/2014/main" id="{1E9D704B-3C91-4C79-875B-AB14FA6D7F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552" name="Group 56">
              <a:extLst>
                <a:ext uri="{FF2B5EF4-FFF2-40B4-BE49-F238E27FC236}">
                  <a16:creationId xmlns:a16="http://schemas.microsoft.com/office/drawing/2014/main" id="{4B435C31-88E2-45F1-ADA2-61A2B6460BC7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641" name="Picture 14">
                <a:extLst>
                  <a:ext uri="{FF2B5EF4-FFF2-40B4-BE49-F238E27FC236}">
                    <a16:creationId xmlns:a16="http://schemas.microsoft.com/office/drawing/2014/main" id="{C696E51B-0D05-486E-A9A9-13FE9449BF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2" name="Picture 15">
                <a:extLst>
                  <a:ext uri="{FF2B5EF4-FFF2-40B4-BE49-F238E27FC236}">
                    <a16:creationId xmlns:a16="http://schemas.microsoft.com/office/drawing/2014/main" id="{B1B6AEE5-D544-4006-A7FF-0CC9517E0F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3" name="Picture 16">
                <a:extLst>
                  <a:ext uri="{FF2B5EF4-FFF2-40B4-BE49-F238E27FC236}">
                    <a16:creationId xmlns:a16="http://schemas.microsoft.com/office/drawing/2014/main" id="{9098BF84-49E3-46ED-8BEA-E047966459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4" name="Picture 17">
                <a:extLst>
                  <a:ext uri="{FF2B5EF4-FFF2-40B4-BE49-F238E27FC236}">
                    <a16:creationId xmlns:a16="http://schemas.microsoft.com/office/drawing/2014/main" id="{6621BF20-8E9E-4879-B7F3-36D0CAF356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5" name="Picture 18">
                <a:extLst>
                  <a:ext uri="{FF2B5EF4-FFF2-40B4-BE49-F238E27FC236}">
                    <a16:creationId xmlns:a16="http://schemas.microsoft.com/office/drawing/2014/main" id="{55DEB9B2-F9B5-4B6B-B6DB-E611FD0975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6" name="Picture 19">
                <a:extLst>
                  <a:ext uri="{FF2B5EF4-FFF2-40B4-BE49-F238E27FC236}">
                    <a16:creationId xmlns:a16="http://schemas.microsoft.com/office/drawing/2014/main" id="{7B3D1D3A-B4C2-45EC-8D85-0CC324A876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7" name="Picture 20">
                <a:extLst>
                  <a:ext uri="{FF2B5EF4-FFF2-40B4-BE49-F238E27FC236}">
                    <a16:creationId xmlns:a16="http://schemas.microsoft.com/office/drawing/2014/main" id="{400D5CCC-3FF1-4983-B67B-0915457C64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8" name="Picture 21">
                <a:extLst>
                  <a:ext uri="{FF2B5EF4-FFF2-40B4-BE49-F238E27FC236}">
                    <a16:creationId xmlns:a16="http://schemas.microsoft.com/office/drawing/2014/main" id="{3175742B-E45D-4A83-B291-3D1807DF9F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9" name="Picture 22">
                <a:extLst>
                  <a:ext uri="{FF2B5EF4-FFF2-40B4-BE49-F238E27FC236}">
                    <a16:creationId xmlns:a16="http://schemas.microsoft.com/office/drawing/2014/main" id="{4A8770CD-E338-4683-A3CB-7BF42C363B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0" name="Picture 23">
                <a:extLst>
                  <a:ext uri="{FF2B5EF4-FFF2-40B4-BE49-F238E27FC236}">
                    <a16:creationId xmlns:a16="http://schemas.microsoft.com/office/drawing/2014/main" id="{1B903377-E11E-433A-B4BD-CC48D41D82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553" name="Group 56">
              <a:extLst>
                <a:ext uri="{FF2B5EF4-FFF2-40B4-BE49-F238E27FC236}">
                  <a16:creationId xmlns:a16="http://schemas.microsoft.com/office/drawing/2014/main" id="{FD30B8F7-01D8-4BE7-B4E3-5876E90219AD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631" name="Picture 14">
                <a:extLst>
                  <a:ext uri="{FF2B5EF4-FFF2-40B4-BE49-F238E27FC236}">
                    <a16:creationId xmlns:a16="http://schemas.microsoft.com/office/drawing/2014/main" id="{FE720007-5AC8-4236-987B-6CD87DF486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32" name="Picture 15">
                <a:extLst>
                  <a:ext uri="{FF2B5EF4-FFF2-40B4-BE49-F238E27FC236}">
                    <a16:creationId xmlns:a16="http://schemas.microsoft.com/office/drawing/2014/main" id="{2FE0C958-EE51-4428-84A8-0C0130C790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33" name="Picture 16">
                <a:extLst>
                  <a:ext uri="{FF2B5EF4-FFF2-40B4-BE49-F238E27FC236}">
                    <a16:creationId xmlns:a16="http://schemas.microsoft.com/office/drawing/2014/main" id="{76A1F9B9-C5CA-4828-8BA7-A0DAB3A424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34" name="Picture 17">
                <a:extLst>
                  <a:ext uri="{FF2B5EF4-FFF2-40B4-BE49-F238E27FC236}">
                    <a16:creationId xmlns:a16="http://schemas.microsoft.com/office/drawing/2014/main" id="{D8F6D08B-7FF0-4B53-B98C-BE15B3939A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35" name="Picture 18">
                <a:extLst>
                  <a:ext uri="{FF2B5EF4-FFF2-40B4-BE49-F238E27FC236}">
                    <a16:creationId xmlns:a16="http://schemas.microsoft.com/office/drawing/2014/main" id="{F55E947F-AEBA-4CC2-84E4-FB44085621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36" name="Picture 19">
                <a:extLst>
                  <a:ext uri="{FF2B5EF4-FFF2-40B4-BE49-F238E27FC236}">
                    <a16:creationId xmlns:a16="http://schemas.microsoft.com/office/drawing/2014/main" id="{033D05F6-44F0-4B51-B476-CF0EE7F380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37" name="Picture 20">
                <a:extLst>
                  <a:ext uri="{FF2B5EF4-FFF2-40B4-BE49-F238E27FC236}">
                    <a16:creationId xmlns:a16="http://schemas.microsoft.com/office/drawing/2014/main" id="{69FB4197-FC8E-46AB-AD20-DE029B7AEF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38" name="Picture 21">
                <a:extLst>
                  <a:ext uri="{FF2B5EF4-FFF2-40B4-BE49-F238E27FC236}">
                    <a16:creationId xmlns:a16="http://schemas.microsoft.com/office/drawing/2014/main" id="{8022CF42-3C6A-4D98-AE5D-110F9ADBDF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39" name="Picture 22">
                <a:extLst>
                  <a:ext uri="{FF2B5EF4-FFF2-40B4-BE49-F238E27FC236}">
                    <a16:creationId xmlns:a16="http://schemas.microsoft.com/office/drawing/2014/main" id="{96391C3E-F936-4DED-BC18-23A55096B4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0" name="Picture 23">
                <a:extLst>
                  <a:ext uri="{FF2B5EF4-FFF2-40B4-BE49-F238E27FC236}">
                    <a16:creationId xmlns:a16="http://schemas.microsoft.com/office/drawing/2014/main" id="{89FBEEEF-44FA-40B2-8A12-770EAD8CA7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554" name="Group 56">
              <a:extLst>
                <a:ext uri="{FF2B5EF4-FFF2-40B4-BE49-F238E27FC236}">
                  <a16:creationId xmlns:a16="http://schemas.microsoft.com/office/drawing/2014/main" id="{6C2A7661-796D-4EEB-BCB7-C8B9018DE9B3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621" name="Picture 14">
                <a:extLst>
                  <a:ext uri="{FF2B5EF4-FFF2-40B4-BE49-F238E27FC236}">
                    <a16:creationId xmlns:a16="http://schemas.microsoft.com/office/drawing/2014/main" id="{20E64CB9-FE48-4D78-9059-372B98DD22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2" name="Picture 15">
                <a:extLst>
                  <a:ext uri="{FF2B5EF4-FFF2-40B4-BE49-F238E27FC236}">
                    <a16:creationId xmlns:a16="http://schemas.microsoft.com/office/drawing/2014/main" id="{E2734A4F-4840-4B67-A014-FC43AA0C58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3" name="Picture 16">
                <a:extLst>
                  <a:ext uri="{FF2B5EF4-FFF2-40B4-BE49-F238E27FC236}">
                    <a16:creationId xmlns:a16="http://schemas.microsoft.com/office/drawing/2014/main" id="{93F921D6-3E8F-4919-8780-2E74DEF576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4" name="Picture 17">
                <a:extLst>
                  <a:ext uri="{FF2B5EF4-FFF2-40B4-BE49-F238E27FC236}">
                    <a16:creationId xmlns:a16="http://schemas.microsoft.com/office/drawing/2014/main" id="{F50A333B-AE90-45F5-A362-419A65664F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5" name="Picture 18">
                <a:extLst>
                  <a:ext uri="{FF2B5EF4-FFF2-40B4-BE49-F238E27FC236}">
                    <a16:creationId xmlns:a16="http://schemas.microsoft.com/office/drawing/2014/main" id="{8800368C-1F31-45A2-B97A-E42080DD1F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6" name="Picture 19">
                <a:extLst>
                  <a:ext uri="{FF2B5EF4-FFF2-40B4-BE49-F238E27FC236}">
                    <a16:creationId xmlns:a16="http://schemas.microsoft.com/office/drawing/2014/main" id="{85BBF232-F51D-4347-ABC6-1914969D17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7" name="Picture 20">
                <a:extLst>
                  <a:ext uri="{FF2B5EF4-FFF2-40B4-BE49-F238E27FC236}">
                    <a16:creationId xmlns:a16="http://schemas.microsoft.com/office/drawing/2014/main" id="{4249CDC3-B64F-45BA-8B2B-C03D172AF8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8" name="Picture 21">
                <a:extLst>
                  <a:ext uri="{FF2B5EF4-FFF2-40B4-BE49-F238E27FC236}">
                    <a16:creationId xmlns:a16="http://schemas.microsoft.com/office/drawing/2014/main" id="{5CA52790-4C02-4FC9-8C4A-113ACFFE50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9" name="Picture 22">
                <a:extLst>
                  <a:ext uri="{FF2B5EF4-FFF2-40B4-BE49-F238E27FC236}">
                    <a16:creationId xmlns:a16="http://schemas.microsoft.com/office/drawing/2014/main" id="{E7F9DAA6-1836-45AB-9CD3-8D055DF894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30" name="Picture 23">
                <a:extLst>
                  <a:ext uri="{FF2B5EF4-FFF2-40B4-BE49-F238E27FC236}">
                    <a16:creationId xmlns:a16="http://schemas.microsoft.com/office/drawing/2014/main" id="{8E904166-8C08-4AC3-8EA5-EA391E0945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555" name="Group 56">
              <a:extLst>
                <a:ext uri="{FF2B5EF4-FFF2-40B4-BE49-F238E27FC236}">
                  <a16:creationId xmlns:a16="http://schemas.microsoft.com/office/drawing/2014/main" id="{B31B9D22-B061-4712-918D-6EE64A809557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611" name="Picture 14">
                <a:extLst>
                  <a:ext uri="{FF2B5EF4-FFF2-40B4-BE49-F238E27FC236}">
                    <a16:creationId xmlns:a16="http://schemas.microsoft.com/office/drawing/2014/main" id="{F173C98C-577D-4933-9C8E-F3BA833F44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2" name="Picture 15">
                <a:extLst>
                  <a:ext uri="{FF2B5EF4-FFF2-40B4-BE49-F238E27FC236}">
                    <a16:creationId xmlns:a16="http://schemas.microsoft.com/office/drawing/2014/main" id="{B2558602-2B23-409B-940D-072BF079CE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3" name="Picture 16">
                <a:extLst>
                  <a:ext uri="{FF2B5EF4-FFF2-40B4-BE49-F238E27FC236}">
                    <a16:creationId xmlns:a16="http://schemas.microsoft.com/office/drawing/2014/main" id="{E8394354-B000-4087-9B2B-3A9856B8C7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4" name="Picture 17">
                <a:extLst>
                  <a:ext uri="{FF2B5EF4-FFF2-40B4-BE49-F238E27FC236}">
                    <a16:creationId xmlns:a16="http://schemas.microsoft.com/office/drawing/2014/main" id="{54A8C0F8-F7A5-4278-A97F-78733149CA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5" name="Picture 18">
                <a:extLst>
                  <a:ext uri="{FF2B5EF4-FFF2-40B4-BE49-F238E27FC236}">
                    <a16:creationId xmlns:a16="http://schemas.microsoft.com/office/drawing/2014/main" id="{697EE27D-5A0D-4865-98A3-902BA544F0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6" name="Picture 19">
                <a:extLst>
                  <a:ext uri="{FF2B5EF4-FFF2-40B4-BE49-F238E27FC236}">
                    <a16:creationId xmlns:a16="http://schemas.microsoft.com/office/drawing/2014/main" id="{333A138B-A1E1-4198-A343-DA0D89433A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7" name="Picture 20">
                <a:extLst>
                  <a:ext uri="{FF2B5EF4-FFF2-40B4-BE49-F238E27FC236}">
                    <a16:creationId xmlns:a16="http://schemas.microsoft.com/office/drawing/2014/main" id="{B24ADDC1-44F7-4CDC-A3AF-AAD4A8168C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8" name="Picture 21">
                <a:extLst>
                  <a:ext uri="{FF2B5EF4-FFF2-40B4-BE49-F238E27FC236}">
                    <a16:creationId xmlns:a16="http://schemas.microsoft.com/office/drawing/2014/main" id="{060C793D-D1D9-4EB2-9C4B-68F5F394C1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9" name="Picture 22">
                <a:extLst>
                  <a:ext uri="{FF2B5EF4-FFF2-40B4-BE49-F238E27FC236}">
                    <a16:creationId xmlns:a16="http://schemas.microsoft.com/office/drawing/2014/main" id="{92F4FD69-F42D-46A1-A410-89C3F1990E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0" name="Picture 23">
                <a:extLst>
                  <a:ext uri="{FF2B5EF4-FFF2-40B4-BE49-F238E27FC236}">
                    <a16:creationId xmlns:a16="http://schemas.microsoft.com/office/drawing/2014/main" id="{B9F588C6-7783-4553-9C02-03ED5357AD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556" name="Group 56">
              <a:extLst>
                <a:ext uri="{FF2B5EF4-FFF2-40B4-BE49-F238E27FC236}">
                  <a16:creationId xmlns:a16="http://schemas.microsoft.com/office/drawing/2014/main" id="{7AE59A69-6A17-4EA1-BDED-90F7D06B77CE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601" name="Picture 14">
                <a:extLst>
                  <a:ext uri="{FF2B5EF4-FFF2-40B4-BE49-F238E27FC236}">
                    <a16:creationId xmlns:a16="http://schemas.microsoft.com/office/drawing/2014/main" id="{20207ADF-7344-43BF-875B-6149B6AED1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2" name="Picture 15">
                <a:extLst>
                  <a:ext uri="{FF2B5EF4-FFF2-40B4-BE49-F238E27FC236}">
                    <a16:creationId xmlns:a16="http://schemas.microsoft.com/office/drawing/2014/main" id="{75A784FF-51E1-4F39-B4A1-15659FFE0E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3" name="Picture 16">
                <a:extLst>
                  <a:ext uri="{FF2B5EF4-FFF2-40B4-BE49-F238E27FC236}">
                    <a16:creationId xmlns:a16="http://schemas.microsoft.com/office/drawing/2014/main" id="{3DF0E3C6-481D-4FE3-9569-E2272EF68A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4" name="Picture 17">
                <a:extLst>
                  <a:ext uri="{FF2B5EF4-FFF2-40B4-BE49-F238E27FC236}">
                    <a16:creationId xmlns:a16="http://schemas.microsoft.com/office/drawing/2014/main" id="{9BB6C147-51D4-4603-A26D-F5AFC5EC3D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5" name="Picture 18">
                <a:extLst>
                  <a:ext uri="{FF2B5EF4-FFF2-40B4-BE49-F238E27FC236}">
                    <a16:creationId xmlns:a16="http://schemas.microsoft.com/office/drawing/2014/main" id="{A240707D-A2C6-40F8-9816-76419999A1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6" name="Picture 19">
                <a:extLst>
                  <a:ext uri="{FF2B5EF4-FFF2-40B4-BE49-F238E27FC236}">
                    <a16:creationId xmlns:a16="http://schemas.microsoft.com/office/drawing/2014/main" id="{0307E0DA-94FB-4AB4-A614-6E17DB5ED9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7" name="Picture 20">
                <a:extLst>
                  <a:ext uri="{FF2B5EF4-FFF2-40B4-BE49-F238E27FC236}">
                    <a16:creationId xmlns:a16="http://schemas.microsoft.com/office/drawing/2014/main" id="{A6ECF2E2-0B54-4C86-8E14-35099CA103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8" name="Picture 21">
                <a:extLst>
                  <a:ext uri="{FF2B5EF4-FFF2-40B4-BE49-F238E27FC236}">
                    <a16:creationId xmlns:a16="http://schemas.microsoft.com/office/drawing/2014/main" id="{472D5149-92F9-47A7-885A-155B43497E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9" name="Picture 22">
                <a:extLst>
                  <a:ext uri="{FF2B5EF4-FFF2-40B4-BE49-F238E27FC236}">
                    <a16:creationId xmlns:a16="http://schemas.microsoft.com/office/drawing/2014/main" id="{F4CC96E4-DC0D-49E4-8C4C-5EB929F47C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0" name="Picture 23">
                <a:extLst>
                  <a:ext uri="{FF2B5EF4-FFF2-40B4-BE49-F238E27FC236}">
                    <a16:creationId xmlns:a16="http://schemas.microsoft.com/office/drawing/2014/main" id="{BE728EA3-28E4-4429-81AC-DEC49240C4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557" name="Group 56">
              <a:extLst>
                <a:ext uri="{FF2B5EF4-FFF2-40B4-BE49-F238E27FC236}">
                  <a16:creationId xmlns:a16="http://schemas.microsoft.com/office/drawing/2014/main" id="{FFD9C7A8-AC9F-47EE-838D-832BB89F4170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591" name="Picture 14">
                <a:extLst>
                  <a:ext uri="{FF2B5EF4-FFF2-40B4-BE49-F238E27FC236}">
                    <a16:creationId xmlns:a16="http://schemas.microsoft.com/office/drawing/2014/main" id="{38572941-2D22-4026-A27E-3694FFA064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2" name="Picture 15">
                <a:extLst>
                  <a:ext uri="{FF2B5EF4-FFF2-40B4-BE49-F238E27FC236}">
                    <a16:creationId xmlns:a16="http://schemas.microsoft.com/office/drawing/2014/main" id="{65EEF6CA-27FE-47CA-8723-A4014C6AFA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3" name="Picture 16">
                <a:extLst>
                  <a:ext uri="{FF2B5EF4-FFF2-40B4-BE49-F238E27FC236}">
                    <a16:creationId xmlns:a16="http://schemas.microsoft.com/office/drawing/2014/main" id="{A694B938-5B0F-4EAD-87A4-95857C4B0F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4" name="Picture 17">
                <a:extLst>
                  <a:ext uri="{FF2B5EF4-FFF2-40B4-BE49-F238E27FC236}">
                    <a16:creationId xmlns:a16="http://schemas.microsoft.com/office/drawing/2014/main" id="{DACABDAD-E29B-438C-BB49-53912BDF47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5" name="Picture 18">
                <a:extLst>
                  <a:ext uri="{FF2B5EF4-FFF2-40B4-BE49-F238E27FC236}">
                    <a16:creationId xmlns:a16="http://schemas.microsoft.com/office/drawing/2014/main" id="{E803AD01-3AEE-4C24-BA8A-846FA11859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6" name="Picture 19">
                <a:extLst>
                  <a:ext uri="{FF2B5EF4-FFF2-40B4-BE49-F238E27FC236}">
                    <a16:creationId xmlns:a16="http://schemas.microsoft.com/office/drawing/2014/main" id="{F538C9EE-9D0A-4B31-B63B-D5F9BE011A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7" name="Picture 20">
                <a:extLst>
                  <a:ext uri="{FF2B5EF4-FFF2-40B4-BE49-F238E27FC236}">
                    <a16:creationId xmlns:a16="http://schemas.microsoft.com/office/drawing/2014/main" id="{4E14D7CF-531A-4087-9FE3-0A292DD2DE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8" name="Picture 21">
                <a:extLst>
                  <a:ext uri="{FF2B5EF4-FFF2-40B4-BE49-F238E27FC236}">
                    <a16:creationId xmlns:a16="http://schemas.microsoft.com/office/drawing/2014/main" id="{7A5800C2-0743-40CA-97DA-BD763DAC03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9" name="Picture 22">
                <a:extLst>
                  <a:ext uri="{FF2B5EF4-FFF2-40B4-BE49-F238E27FC236}">
                    <a16:creationId xmlns:a16="http://schemas.microsoft.com/office/drawing/2014/main" id="{FE5A87F3-9242-4E15-8344-3D16965565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0" name="Picture 23">
                <a:extLst>
                  <a:ext uri="{FF2B5EF4-FFF2-40B4-BE49-F238E27FC236}">
                    <a16:creationId xmlns:a16="http://schemas.microsoft.com/office/drawing/2014/main" id="{FC4FC329-8A6F-4BF4-AC80-6F8A9B29FF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558" name="Group 56">
              <a:extLst>
                <a:ext uri="{FF2B5EF4-FFF2-40B4-BE49-F238E27FC236}">
                  <a16:creationId xmlns:a16="http://schemas.microsoft.com/office/drawing/2014/main" id="{2DE7193D-5F5C-4201-8CEE-5290C6703197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581" name="Picture 14">
                <a:extLst>
                  <a:ext uri="{FF2B5EF4-FFF2-40B4-BE49-F238E27FC236}">
                    <a16:creationId xmlns:a16="http://schemas.microsoft.com/office/drawing/2014/main" id="{F2112A13-E8C1-4FDD-9A70-0FB2AE785B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2" name="Picture 15">
                <a:extLst>
                  <a:ext uri="{FF2B5EF4-FFF2-40B4-BE49-F238E27FC236}">
                    <a16:creationId xmlns:a16="http://schemas.microsoft.com/office/drawing/2014/main" id="{C5F7E257-2FE9-40D7-9ED0-E5D1738B28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3" name="Picture 16">
                <a:extLst>
                  <a:ext uri="{FF2B5EF4-FFF2-40B4-BE49-F238E27FC236}">
                    <a16:creationId xmlns:a16="http://schemas.microsoft.com/office/drawing/2014/main" id="{FCE4C846-80BC-459B-B5AB-63ADDD124F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4" name="Picture 17">
                <a:extLst>
                  <a:ext uri="{FF2B5EF4-FFF2-40B4-BE49-F238E27FC236}">
                    <a16:creationId xmlns:a16="http://schemas.microsoft.com/office/drawing/2014/main" id="{5F672376-F29C-492F-9C49-9856140CB2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5" name="Picture 18">
                <a:extLst>
                  <a:ext uri="{FF2B5EF4-FFF2-40B4-BE49-F238E27FC236}">
                    <a16:creationId xmlns:a16="http://schemas.microsoft.com/office/drawing/2014/main" id="{4DFB6A68-B382-4044-A8EA-E583A45003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6" name="Picture 19">
                <a:extLst>
                  <a:ext uri="{FF2B5EF4-FFF2-40B4-BE49-F238E27FC236}">
                    <a16:creationId xmlns:a16="http://schemas.microsoft.com/office/drawing/2014/main" id="{AC470DE1-1BAC-4A5E-85CF-076FE716E1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7" name="Picture 20">
                <a:extLst>
                  <a:ext uri="{FF2B5EF4-FFF2-40B4-BE49-F238E27FC236}">
                    <a16:creationId xmlns:a16="http://schemas.microsoft.com/office/drawing/2014/main" id="{7C468C39-8510-4A5E-99A5-500B182586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8" name="Picture 21">
                <a:extLst>
                  <a:ext uri="{FF2B5EF4-FFF2-40B4-BE49-F238E27FC236}">
                    <a16:creationId xmlns:a16="http://schemas.microsoft.com/office/drawing/2014/main" id="{519FFE4F-9823-40C6-9D9D-879EB4479E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9" name="Picture 22">
                <a:extLst>
                  <a:ext uri="{FF2B5EF4-FFF2-40B4-BE49-F238E27FC236}">
                    <a16:creationId xmlns:a16="http://schemas.microsoft.com/office/drawing/2014/main" id="{F7C809BB-A748-41A1-885F-76DF5ED7AD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0" name="Picture 23">
                <a:extLst>
                  <a:ext uri="{FF2B5EF4-FFF2-40B4-BE49-F238E27FC236}">
                    <a16:creationId xmlns:a16="http://schemas.microsoft.com/office/drawing/2014/main" id="{45E3D980-D0D9-42B9-865A-10FD3FB071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559" name="Group 56">
              <a:extLst>
                <a:ext uri="{FF2B5EF4-FFF2-40B4-BE49-F238E27FC236}">
                  <a16:creationId xmlns:a16="http://schemas.microsoft.com/office/drawing/2014/main" id="{C3548BDF-3B19-4BAB-8877-4C664C7D1FA9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571" name="Picture 14">
                <a:extLst>
                  <a:ext uri="{FF2B5EF4-FFF2-40B4-BE49-F238E27FC236}">
                    <a16:creationId xmlns:a16="http://schemas.microsoft.com/office/drawing/2014/main" id="{2584BB12-11C5-4CCA-AE7C-231EB64D0F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2" name="Picture 15">
                <a:extLst>
                  <a:ext uri="{FF2B5EF4-FFF2-40B4-BE49-F238E27FC236}">
                    <a16:creationId xmlns:a16="http://schemas.microsoft.com/office/drawing/2014/main" id="{00B771AD-23ED-4504-B203-6BA19F0250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3" name="Picture 16">
                <a:extLst>
                  <a:ext uri="{FF2B5EF4-FFF2-40B4-BE49-F238E27FC236}">
                    <a16:creationId xmlns:a16="http://schemas.microsoft.com/office/drawing/2014/main" id="{E7658CA5-9284-4A2B-8873-8ECDADB262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4" name="Picture 17">
                <a:extLst>
                  <a:ext uri="{FF2B5EF4-FFF2-40B4-BE49-F238E27FC236}">
                    <a16:creationId xmlns:a16="http://schemas.microsoft.com/office/drawing/2014/main" id="{A2099F55-E094-48C0-B5AD-C6D3820CAF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5" name="Picture 18">
                <a:extLst>
                  <a:ext uri="{FF2B5EF4-FFF2-40B4-BE49-F238E27FC236}">
                    <a16:creationId xmlns:a16="http://schemas.microsoft.com/office/drawing/2014/main" id="{B57EA1F0-C4D7-429E-BBD1-0B3A108434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6" name="Picture 19">
                <a:extLst>
                  <a:ext uri="{FF2B5EF4-FFF2-40B4-BE49-F238E27FC236}">
                    <a16:creationId xmlns:a16="http://schemas.microsoft.com/office/drawing/2014/main" id="{E44A3FCA-6F54-4FDD-B7A6-312B20CDB5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7" name="Picture 20">
                <a:extLst>
                  <a:ext uri="{FF2B5EF4-FFF2-40B4-BE49-F238E27FC236}">
                    <a16:creationId xmlns:a16="http://schemas.microsoft.com/office/drawing/2014/main" id="{9AE62F35-82D5-4BE7-AA0E-685A23F6CD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8" name="Picture 21">
                <a:extLst>
                  <a:ext uri="{FF2B5EF4-FFF2-40B4-BE49-F238E27FC236}">
                    <a16:creationId xmlns:a16="http://schemas.microsoft.com/office/drawing/2014/main" id="{7D648359-72B1-4CA8-BB9C-A221EDB920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9" name="Picture 22">
                <a:extLst>
                  <a:ext uri="{FF2B5EF4-FFF2-40B4-BE49-F238E27FC236}">
                    <a16:creationId xmlns:a16="http://schemas.microsoft.com/office/drawing/2014/main" id="{89589226-7791-4159-AB2C-01F282911C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0" name="Picture 23">
                <a:extLst>
                  <a:ext uri="{FF2B5EF4-FFF2-40B4-BE49-F238E27FC236}">
                    <a16:creationId xmlns:a16="http://schemas.microsoft.com/office/drawing/2014/main" id="{489A1211-BDF5-4055-8E2C-4B7EA6ECBD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560" name="Group 56">
              <a:extLst>
                <a:ext uri="{FF2B5EF4-FFF2-40B4-BE49-F238E27FC236}">
                  <a16:creationId xmlns:a16="http://schemas.microsoft.com/office/drawing/2014/main" id="{A6DA5680-C9DE-4DB1-B5F4-B4CF397FED0F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1561" name="Picture 14">
                <a:extLst>
                  <a:ext uri="{FF2B5EF4-FFF2-40B4-BE49-F238E27FC236}">
                    <a16:creationId xmlns:a16="http://schemas.microsoft.com/office/drawing/2014/main" id="{69E71EBD-28CC-47C3-88A2-4011C2EB5A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2" name="Picture 15">
                <a:extLst>
                  <a:ext uri="{FF2B5EF4-FFF2-40B4-BE49-F238E27FC236}">
                    <a16:creationId xmlns:a16="http://schemas.microsoft.com/office/drawing/2014/main" id="{2A1F2157-1B2C-4A67-AD90-F7B5E50DF3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3" name="Picture 16">
                <a:extLst>
                  <a:ext uri="{FF2B5EF4-FFF2-40B4-BE49-F238E27FC236}">
                    <a16:creationId xmlns:a16="http://schemas.microsoft.com/office/drawing/2014/main" id="{6F7B22A3-C4FD-4962-8F93-51967E75CF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4" name="Picture 17">
                <a:extLst>
                  <a:ext uri="{FF2B5EF4-FFF2-40B4-BE49-F238E27FC236}">
                    <a16:creationId xmlns:a16="http://schemas.microsoft.com/office/drawing/2014/main" id="{2E4C3A7D-87CB-4DD9-97D7-D684BD31B8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5" name="Picture 18">
                <a:extLst>
                  <a:ext uri="{FF2B5EF4-FFF2-40B4-BE49-F238E27FC236}">
                    <a16:creationId xmlns:a16="http://schemas.microsoft.com/office/drawing/2014/main" id="{9DAC6E6E-9C71-4A2D-8D1F-7DF6E62DB0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6" name="Picture 19">
                <a:extLst>
                  <a:ext uri="{FF2B5EF4-FFF2-40B4-BE49-F238E27FC236}">
                    <a16:creationId xmlns:a16="http://schemas.microsoft.com/office/drawing/2014/main" id="{CD1306C7-A787-4E13-971B-3EAB76750C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7" name="Picture 20">
                <a:extLst>
                  <a:ext uri="{FF2B5EF4-FFF2-40B4-BE49-F238E27FC236}">
                    <a16:creationId xmlns:a16="http://schemas.microsoft.com/office/drawing/2014/main" id="{008DC935-3F77-4890-AAB5-762A2FE618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8" name="Picture 21">
                <a:extLst>
                  <a:ext uri="{FF2B5EF4-FFF2-40B4-BE49-F238E27FC236}">
                    <a16:creationId xmlns:a16="http://schemas.microsoft.com/office/drawing/2014/main" id="{19E43B8F-7B7E-4C77-AB53-34B04EA548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9" name="Picture 22">
                <a:extLst>
                  <a:ext uri="{FF2B5EF4-FFF2-40B4-BE49-F238E27FC236}">
                    <a16:creationId xmlns:a16="http://schemas.microsoft.com/office/drawing/2014/main" id="{424F3A59-ED9C-4DFE-9382-4C1C35767B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0" name="Picture 23">
                <a:extLst>
                  <a:ext uri="{FF2B5EF4-FFF2-40B4-BE49-F238E27FC236}">
                    <a16:creationId xmlns:a16="http://schemas.microsoft.com/office/drawing/2014/main" id="{206E3DB3-9D11-49E3-A22A-5E28168C7B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1661" name="Group 1660">
            <a:extLst>
              <a:ext uri="{FF2B5EF4-FFF2-40B4-BE49-F238E27FC236}">
                <a16:creationId xmlns:a16="http://schemas.microsoft.com/office/drawing/2014/main" id="{A66A0464-FF4C-499C-8DED-BA259DEE400D}"/>
              </a:ext>
            </a:extLst>
          </p:cNvPr>
          <p:cNvGrpSpPr/>
          <p:nvPr/>
        </p:nvGrpSpPr>
        <p:grpSpPr>
          <a:xfrm>
            <a:off x="586163" y="1511824"/>
            <a:ext cx="1539560" cy="1515856"/>
            <a:chOff x="4975891" y="1527626"/>
            <a:chExt cx="1539560" cy="1515856"/>
          </a:xfrm>
        </p:grpSpPr>
        <p:grpSp>
          <p:nvGrpSpPr>
            <p:cNvPr id="1662" name="Group 56">
              <a:extLst>
                <a:ext uri="{FF2B5EF4-FFF2-40B4-BE49-F238E27FC236}">
                  <a16:creationId xmlns:a16="http://schemas.microsoft.com/office/drawing/2014/main" id="{DF326310-4D8C-4A7F-9F98-26FFFE7573F9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762" name="Picture 14">
                <a:extLst>
                  <a:ext uri="{FF2B5EF4-FFF2-40B4-BE49-F238E27FC236}">
                    <a16:creationId xmlns:a16="http://schemas.microsoft.com/office/drawing/2014/main" id="{D8C5C6BD-38A1-41B3-A32C-4C939B6F83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3" name="Picture 15">
                <a:extLst>
                  <a:ext uri="{FF2B5EF4-FFF2-40B4-BE49-F238E27FC236}">
                    <a16:creationId xmlns:a16="http://schemas.microsoft.com/office/drawing/2014/main" id="{13D73B53-AA4A-4FF2-84FB-5BF630196A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4" name="Picture 16">
                <a:extLst>
                  <a:ext uri="{FF2B5EF4-FFF2-40B4-BE49-F238E27FC236}">
                    <a16:creationId xmlns:a16="http://schemas.microsoft.com/office/drawing/2014/main" id="{544367D1-C756-42B1-B236-381201D168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5" name="Picture 17">
                <a:extLst>
                  <a:ext uri="{FF2B5EF4-FFF2-40B4-BE49-F238E27FC236}">
                    <a16:creationId xmlns:a16="http://schemas.microsoft.com/office/drawing/2014/main" id="{FAA2E32B-0D32-4F34-B820-70EE3F414C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6" name="Picture 18">
                <a:extLst>
                  <a:ext uri="{FF2B5EF4-FFF2-40B4-BE49-F238E27FC236}">
                    <a16:creationId xmlns:a16="http://schemas.microsoft.com/office/drawing/2014/main" id="{EA711D87-E49F-40D0-B61A-D3DD8A76E8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7" name="Picture 19">
                <a:extLst>
                  <a:ext uri="{FF2B5EF4-FFF2-40B4-BE49-F238E27FC236}">
                    <a16:creationId xmlns:a16="http://schemas.microsoft.com/office/drawing/2014/main" id="{ECF14F2A-7135-4EB7-AA78-5B9CE4E356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8" name="Picture 20">
                <a:extLst>
                  <a:ext uri="{FF2B5EF4-FFF2-40B4-BE49-F238E27FC236}">
                    <a16:creationId xmlns:a16="http://schemas.microsoft.com/office/drawing/2014/main" id="{67DF9AEA-1514-44AE-B746-97DE414AE2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9" name="Picture 21">
                <a:extLst>
                  <a:ext uri="{FF2B5EF4-FFF2-40B4-BE49-F238E27FC236}">
                    <a16:creationId xmlns:a16="http://schemas.microsoft.com/office/drawing/2014/main" id="{E42F2666-AA00-4296-8BAE-03F7EEE8CE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0" name="Picture 22">
                <a:extLst>
                  <a:ext uri="{FF2B5EF4-FFF2-40B4-BE49-F238E27FC236}">
                    <a16:creationId xmlns:a16="http://schemas.microsoft.com/office/drawing/2014/main" id="{842CC003-0DBA-4737-B37F-A492DB4FA9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1" name="Picture 23">
                <a:extLst>
                  <a:ext uri="{FF2B5EF4-FFF2-40B4-BE49-F238E27FC236}">
                    <a16:creationId xmlns:a16="http://schemas.microsoft.com/office/drawing/2014/main" id="{DD6E7171-C83A-40C5-B592-D894EA2142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663" name="Group 56">
              <a:extLst>
                <a:ext uri="{FF2B5EF4-FFF2-40B4-BE49-F238E27FC236}">
                  <a16:creationId xmlns:a16="http://schemas.microsoft.com/office/drawing/2014/main" id="{08C33474-D796-4B82-961E-BA38773D6D24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752" name="Picture 14">
                <a:extLst>
                  <a:ext uri="{FF2B5EF4-FFF2-40B4-BE49-F238E27FC236}">
                    <a16:creationId xmlns:a16="http://schemas.microsoft.com/office/drawing/2014/main" id="{6FA8F62F-509E-40FA-ADC3-BC85C30AF7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3" name="Picture 15">
                <a:extLst>
                  <a:ext uri="{FF2B5EF4-FFF2-40B4-BE49-F238E27FC236}">
                    <a16:creationId xmlns:a16="http://schemas.microsoft.com/office/drawing/2014/main" id="{5E222DB7-61B3-4C62-A614-7B0EECB32A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4" name="Picture 16">
                <a:extLst>
                  <a:ext uri="{FF2B5EF4-FFF2-40B4-BE49-F238E27FC236}">
                    <a16:creationId xmlns:a16="http://schemas.microsoft.com/office/drawing/2014/main" id="{757DB6D6-9788-4C6F-AC25-11F7F4EC1A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5" name="Picture 17">
                <a:extLst>
                  <a:ext uri="{FF2B5EF4-FFF2-40B4-BE49-F238E27FC236}">
                    <a16:creationId xmlns:a16="http://schemas.microsoft.com/office/drawing/2014/main" id="{EE6DEED9-B0D0-40D6-8446-A62749B54E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6" name="Picture 18">
                <a:extLst>
                  <a:ext uri="{FF2B5EF4-FFF2-40B4-BE49-F238E27FC236}">
                    <a16:creationId xmlns:a16="http://schemas.microsoft.com/office/drawing/2014/main" id="{900C0189-78D6-4FBB-9340-894DC74FB0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7" name="Picture 19">
                <a:extLst>
                  <a:ext uri="{FF2B5EF4-FFF2-40B4-BE49-F238E27FC236}">
                    <a16:creationId xmlns:a16="http://schemas.microsoft.com/office/drawing/2014/main" id="{9D728DA0-1310-44D0-A659-1F8394917C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8" name="Picture 20">
                <a:extLst>
                  <a:ext uri="{FF2B5EF4-FFF2-40B4-BE49-F238E27FC236}">
                    <a16:creationId xmlns:a16="http://schemas.microsoft.com/office/drawing/2014/main" id="{7EAFC448-5E7E-4AB7-B914-F2BB87DA31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9" name="Picture 21">
                <a:extLst>
                  <a:ext uri="{FF2B5EF4-FFF2-40B4-BE49-F238E27FC236}">
                    <a16:creationId xmlns:a16="http://schemas.microsoft.com/office/drawing/2014/main" id="{38152311-B968-440C-9581-8C5BEF3755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0" name="Picture 22">
                <a:extLst>
                  <a:ext uri="{FF2B5EF4-FFF2-40B4-BE49-F238E27FC236}">
                    <a16:creationId xmlns:a16="http://schemas.microsoft.com/office/drawing/2014/main" id="{B13B257E-3A9D-495B-8C6E-2DA0539A69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1" name="Picture 23">
                <a:extLst>
                  <a:ext uri="{FF2B5EF4-FFF2-40B4-BE49-F238E27FC236}">
                    <a16:creationId xmlns:a16="http://schemas.microsoft.com/office/drawing/2014/main" id="{F514ED15-C778-412C-8B72-07F7AE015A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664" name="Group 56">
              <a:extLst>
                <a:ext uri="{FF2B5EF4-FFF2-40B4-BE49-F238E27FC236}">
                  <a16:creationId xmlns:a16="http://schemas.microsoft.com/office/drawing/2014/main" id="{248D56C6-8B12-47E4-9CAA-173BF8C5F9A9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742" name="Picture 14">
                <a:extLst>
                  <a:ext uri="{FF2B5EF4-FFF2-40B4-BE49-F238E27FC236}">
                    <a16:creationId xmlns:a16="http://schemas.microsoft.com/office/drawing/2014/main" id="{02307AEE-201D-46A9-9F48-C8BB785309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3" name="Picture 15">
                <a:extLst>
                  <a:ext uri="{FF2B5EF4-FFF2-40B4-BE49-F238E27FC236}">
                    <a16:creationId xmlns:a16="http://schemas.microsoft.com/office/drawing/2014/main" id="{839390E2-B8F5-44BD-BE13-9FBEE1015E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4" name="Picture 16">
                <a:extLst>
                  <a:ext uri="{FF2B5EF4-FFF2-40B4-BE49-F238E27FC236}">
                    <a16:creationId xmlns:a16="http://schemas.microsoft.com/office/drawing/2014/main" id="{B5420F19-1CB8-48B6-9BBD-9C0B9B2356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5" name="Picture 17">
                <a:extLst>
                  <a:ext uri="{FF2B5EF4-FFF2-40B4-BE49-F238E27FC236}">
                    <a16:creationId xmlns:a16="http://schemas.microsoft.com/office/drawing/2014/main" id="{BDB6AE9D-0791-4423-9C29-5CE6F96CC3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6" name="Picture 18">
                <a:extLst>
                  <a:ext uri="{FF2B5EF4-FFF2-40B4-BE49-F238E27FC236}">
                    <a16:creationId xmlns:a16="http://schemas.microsoft.com/office/drawing/2014/main" id="{F1A5359E-27C8-4C47-B616-22D57DF5AB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7" name="Picture 19">
                <a:extLst>
                  <a:ext uri="{FF2B5EF4-FFF2-40B4-BE49-F238E27FC236}">
                    <a16:creationId xmlns:a16="http://schemas.microsoft.com/office/drawing/2014/main" id="{D9B05EDC-B62E-4FB0-BE67-D06365AF70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8" name="Picture 20">
                <a:extLst>
                  <a:ext uri="{FF2B5EF4-FFF2-40B4-BE49-F238E27FC236}">
                    <a16:creationId xmlns:a16="http://schemas.microsoft.com/office/drawing/2014/main" id="{CA5BEBC5-C763-44B3-997E-2B18CBBC1E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9" name="Picture 21">
                <a:extLst>
                  <a:ext uri="{FF2B5EF4-FFF2-40B4-BE49-F238E27FC236}">
                    <a16:creationId xmlns:a16="http://schemas.microsoft.com/office/drawing/2014/main" id="{B0B80CD1-CFD4-46C1-B6CE-A0AB239E01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0" name="Picture 22">
                <a:extLst>
                  <a:ext uri="{FF2B5EF4-FFF2-40B4-BE49-F238E27FC236}">
                    <a16:creationId xmlns:a16="http://schemas.microsoft.com/office/drawing/2014/main" id="{B2E8C901-19BF-405C-AC3C-0C85508B5D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1" name="Picture 23">
                <a:extLst>
                  <a:ext uri="{FF2B5EF4-FFF2-40B4-BE49-F238E27FC236}">
                    <a16:creationId xmlns:a16="http://schemas.microsoft.com/office/drawing/2014/main" id="{999E4469-4B7A-4E35-9074-33C994B8AC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665" name="Group 56">
              <a:extLst>
                <a:ext uri="{FF2B5EF4-FFF2-40B4-BE49-F238E27FC236}">
                  <a16:creationId xmlns:a16="http://schemas.microsoft.com/office/drawing/2014/main" id="{4DE572C4-532B-4BBD-9D83-C026A3C0E6C6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732" name="Picture 14">
                <a:extLst>
                  <a:ext uri="{FF2B5EF4-FFF2-40B4-BE49-F238E27FC236}">
                    <a16:creationId xmlns:a16="http://schemas.microsoft.com/office/drawing/2014/main" id="{E9457F7E-9166-4CA9-B08B-BBB3600656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3" name="Picture 15">
                <a:extLst>
                  <a:ext uri="{FF2B5EF4-FFF2-40B4-BE49-F238E27FC236}">
                    <a16:creationId xmlns:a16="http://schemas.microsoft.com/office/drawing/2014/main" id="{8ED8397A-81CC-4B52-BBB6-30318DB616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4" name="Picture 16">
                <a:extLst>
                  <a:ext uri="{FF2B5EF4-FFF2-40B4-BE49-F238E27FC236}">
                    <a16:creationId xmlns:a16="http://schemas.microsoft.com/office/drawing/2014/main" id="{E6A2DB57-F633-4BD1-A5E8-B6EF0DF70B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5" name="Picture 17">
                <a:extLst>
                  <a:ext uri="{FF2B5EF4-FFF2-40B4-BE49-F238E27FC236}">
                    <a16:creationId xmlns:a16="http://schemas.microsoft.com/office/drawing/2014/main" id="{4CEF3DCC-D6D3-4A90-9ADC-8C335AAD46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6" name="Picture 18">
                <a:extLst>
                  <a:ext uri="{FF2B5EF4-FFF2-40B4-BE49-F238E27FC236}">
                    <a16:creationId xmlns:a16="http://schemas.microsoft.com/office/drawing/2014/main" id="{2658F3B2-803B-47D4-BF55-0D47DDCFA1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7" name="Picture 19">
                <a:extLst>
                  <a:ext uri="{FF2B5EF4-FFF2-40B4-BE49-F238E27FC236}">
                    <a16:creationId xmlns:a16="http://schemas.microsoft.com/office/drawing/2014/main" id="{49640E2B-84BA-4A8B-A73F-7EFC7D009C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8" name="Picture 20">
                <a:extLst>
                  <a:ext uri="{FF2B5EF4-FFF2-40B4-BE49-F238E27FC236}">
                    <a16:creationId xmlns:a16="http://schemas.microsoft.com/office/drawing/2014/main" id="{D7B6AF41-BE5E-49BB-8099-E2F4CE3054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9" name="Picture 21">
                <a:extLst>
                  <a:ext uri="{FF2B5EF4-FFF2-40B4-BE49-F238E27FC236}">
                    <a16:creationId xmlns:a16="http://schemas.microsoft.com/office/drawing/2014/main" id="{1BE87A58-B7AC-4469-B570-4B8A34C45F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0" name="Picture 22">
                <a:extLst>
                  <a:ext uri="{FF2B5EF4-FFF2-40B4-BE49-F238E27FC236}">
                    <a16:creationId xmlns:a16="http://schemas.microsoft.com/office/drawing/2014/main" id="{39E47096-7432-4E0E-9825-26080C31DB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1" name="Picture 23">
                <a:extLst>
                  <a:ext uri="{FF2B5EF4-FFF2-40B4-BE49-F238E27FC236}">
                    <a16:creationId xmlns:a16="http://schemas.microsoft.com/office/drawing/2014/main" id="{5D19D89C-3BD9-491B-B197-FDD7BDFFA5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666" name="Group 56">
              <a:extLst>
                <a:ext uri="{FF2B5EF4-FFF2-40B4-BE49-F238E27FC236}">
                  <a16:creationId xmlns:a16="http://schemas.microsoft.com/office/drawing/2014/main" id="{4CD4B2DD-15C8-4154-BD2D-5EA70AAE23DF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722" name="Picture 14">
                <a:extLst>
                  <a:ext uri="{FF2B5EF4-FFF2-40B4-BE49-F238E27FC236}">
                    <a16:creationId xmlns:a16="http://schemas.microsoft.com/office/drawing/2014/main" id="{CE1D6EC7-FCDA-41D8-BADE-08AE56C8AC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3" name="Picture 15">
                <a:extLst>
                  <a:ext uri="{FF2B5EF4-FFF2-40B4-BE49-F238E27FC236}">
                    <a16:creationId xmlns:a16="http://schemas.microsoft.com/office/drawing/2014/main" id="{992DE077-BF98-4A11-ACD3-99C7095A8A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4" name="Picture 16">
                <a:extLst>
                  <a:ext uri="{FF2B5EF4-FFF2-40B4-BE49-F238E27FC236}">
                    <a16:creationId xmlns:a16="http://schemas.microsoft.com/office/drawing/2014/main" id="{C0AD769E-03F6-401A-8978-84461BEA31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5" name="Picture 17">
                <a:extLst>
                  <a:ext uri="{FF2B5EF4-FFF2-40B4-BE49-F238E27FC236}">
                    <a16:creationId xmlns:a16="http://schemas.microsoft.com/office/drawing/2014/main" id="{E83E349D-6513-4C14-BD39-5732E5EFE4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6" name="Picture 18">
                <a:extLst>
                  <a:ext uri="{FF2B5EF4-FFF2-40B4-BE49-F238E27FC236}">
                    <a16:creationId xmlns:a16="http://schemas.microsoft.com/office/drawing/2014/main" id="{2C1B8724-22E0-460C-B3E5-6F4C650C14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7" name="Picture 19">
                <a:extLst>
                  <a:ext uri="{FF2B5EF4-FFF2-40B4-BE49-F238E27FC236}">
                    <a16:creationId xmlns:a16="http://schemas.microsoft.com/office/drawing/2014/main" id="{2AC1C81B-5939-4D67-BABF-D385EFC003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8" name="Picture 20">
                <a:extLst>
                  <a:ext uri="{FF2B5EF4-FFF2-40B4-BE49-F238E27FC236}">
                    <a16:creationId xmlns:a16="http://schemas.microsoft.com/office/drawing/2014/main" id="{DBC75853-435C-43BD-8AE5-D6A2D14BCB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9" name="Picture 21">
                <a:extLst>
                  <a:ext uri="{FF2B5EF4-FFF2-40B4-BE49-F238E27FC236}">
                    <a16:creationId xmlns:a16="http://schemas.microsoft.com/office/drawing/2014/main" id="{9C344B66-83AF-4E0C-B030-6C15C7578A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0" name="Picture 22">
                <a:extLst>
                  <a:ext uri="{FF2B5EF4-FFF2-40B4-BE49-F238E27FC236}">
                    <a16:creationId xmlns:a16="http://schemas.microsoft.com/office/drawing/2014/main" id="{9D33361B-6EED-432B-A925-5D079EB2BA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1" name="Picture 23">
                <a:extLst>
                  <a:ext uri="{FF2B5EF4-FFF2-40B4-BE49-F238E27FC236}">
                    <a16:creationId xmlns:a16="http://schemas.microsoft.com/office/drawing/2014/main" id="{B7E077A2-E1DD-4F1B-86B7-4F0615F813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667" name="Group 56">
              <a:extLst>
                <a:ext uri="{FF2B5EF4-FFF2-40B4-BE49-F238E27FC236}">
                  <a16:creationId xmlns:a16="http://schemas.microsoft.com/office/drawing/2014/main" id="{B886EDA6-1250-43B3-822D-7D44AC200D4A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712" name="Picture 14">
                <a:extLst>
                  <a:ext uri="{FF2B5EF4-FFF2-40B4-BE49-F238E27FC236}">
                    <a16:creationId xmlns:a16="http://schemas.microsoft.com/office/drawing/2014/main" id="{A1C836AD-4412-4BE0-B8AF-FDD19986AF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3" name="Picture 15">
                <a:extLst>
                  <a:ext uri="{FF2B5EF4-FFF2-40B4-BE49-F238E27FC236}">
                    <a16:creationId xmlns:a16="http://schemas.microsoft.com/office/drawing/2014/main" id="{0516D1EB-FAAD-428C-9533-27135F3BE9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4" name="Picture 16">
                <a:extLst>
                  <a:ext uri="{FF2B5EF4-FFF2-40B4-BE49-F238E27FC236}">
                    <a16:creationId xmlns:a16="http://schemas.microsoft.com/office/drawing/2014/main" id="{6E477C54-98F2-4D8C-85EB-E54B44F2FB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5" name="Picture 17">
                <a:extLst>
                  <a:ext uri="{FF2B5EF4-FFF2-40B4-BE49-F238E27FC236}">
                    <a16:creationId xmlns:a16="http://schemas.microsoft.com/office/drawing/2014/main" id="{48E5466A-AC9D-4B64-836F-AC77449F3B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6" name="Picture 18">
                <a:extLst>
                  <a:ext uri="{FF2B5EF4-FFF2-40B4-BE49-F238E27FC236}">
                    <a16:creationId xmlns:a16="http://schemas.microsoft.com/office/drawing/2014/main" id="{8B29EB53-6615-460E-B02D-D5896D8AEC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7" name="Picture 19">
                <a:extLst>
                  <a:ext uri="{FF2B5EF4-FFF2-40B4-BE49-F238E27FC236}">
                    <a16:creationId xmlns:a16="http://schemas.microsoft.com/office/drawing/2014/main" id="{374319B7-5767-4829-BD91-8A7B0DF42E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8" name="Picture 20">
                <a:extLst>
                  <a:ext uri="{FF2B5EF4-FFF2-40B4-BE49-F238E27FC236}">
                    <a16:creationId xmlns:a16="http://schemas.microsoft.com/office/drawing/2014/main" id="{209006C4-B297-4458-B248-5EC2C5B3D7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9" name="Picture 21">
                <a:extLst>
                  <a:ext uri="{FF2B5EF4-FFF2-40B4-BE49-F238E27FC236}">
                    <a16:creationId xmlns:a16="http://schemas.microsoft.com/office/drawing/2014/main" id="{FE1D4330-FEAF-4D1A-BD96-30A2C39E65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0" name="Picture 22">
                <a:extLst>
                  <a:ext uri="{FF2B5EF4-FFF2-40B4-BE49-F238E27FC236}">
                    <a16:creationId xmlns:a16="http://schemas.microsoft.com/office/drawing/2014/main" id="{FFF24939-525F-4400-AF5B-BF4781C837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1" name="Picture 23">
                <a:extLst>
                  <a:ext uri="{FF2B5EF4-FFF2-40B4-BE49-F238E27FC236}">
                    <a16:creationId xmlns:a16="http://schemas.microsoft.com/office/drawing/2014/main" id="{BC4ED96E-237A-49DE-BC98-AAC1F54347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668" name="Group 56">
              <a:extLst>
                <a:ext uri="{FF2B5EF4-FFF2-40B4-BE49-F238E27FC236}">
                  <a16:creationId xmlns:a16="http://schemas.microsoft.com/office/drawing/2014/main" id="{2AD94240-FCB3-43F1-A1F3-299EB4B3065F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702" name="Picture 14">
                <a:extLst>
                  <a:ext uri="{FF2B5EF4-FFF2-40B4-BE49-F238E27FC236}">
                    <a16:creationId xmlns:a16="http://schemas.microsoft.com/office/drawing/2014/main" id="{44A9E549-F092-4297-9AAE-D0AB1DDBD7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03" name="Picture 15">
                <a:extLst>
                  <a:ext uri="{FF2B5EF4-FFF2-40B4-BE49-F238E27FC236}">
                    <a16:creationId xmlns:a16="http://schemas.microsoft.com/office/drawing/2014/main" id="{EA800F73-7F98-49C2-9239-8D5D16E107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04" name="Picture 16">
                <a:extLst>
                  <a:ext uri="{FF2B5EF4-FFF2-40B4-BE49-F238E27FC236}">
                    <a16:creationId xmlns:a16="http://schemas.microsoft.com/office/drawing/2014/main" id="{98DFB6E2-D499-4766-8417-56AB00808A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05" name="Picture 17">
                <a:extLst>
                  <a:ext uri="{FF2B5EF4-FFF2-40B4-BE49-F238E27FC236}">
                    <a16:creationId xmlns:a16="http://schemas.microsoft.com/office/drawing/2014/main" id="{838772C3-507F-42D5-9006-9F6AEF71E0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06" name="Picture 18">
                <a:extLst>
                  <a:ext uri="{FF2B5EF4-FFF2-40B4-BE49-F238E27FC236}">
                    <a16:creationId xmlns:a16="http://schemas.microsoft.com/office/drawing/2014/main" id="{B764DBAE-66D9-4FB3-A551-7CB5443941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07" name="Picture 19">
                <a:extLst>
                  <a:ext uri="{FF2B5EF4-FFF2-40B4-BE49-F238E27FC236}">
                    <a16:creationId xmlns:a16="http://schemas.microsoft.com/office/drawing/2014/main" id="{7A6BF513-900B-497A-B346-A616E1A763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08" name="Picture 20">
                <a:extLst>
                  <a:ext uri="{FF2B5EF4-FFF2-40B4-BE49-F238E27FC236}">
                    <a16:creationId xmlns:a16="http://schemas.microsoft.com/office/drawing/2014/main" id="{E60B11FB-57D1-4409-8B7D-F4E8B1CACF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09" name="Picture 21">
                <a:extLst>
                  <a:ext uri="{FF2B5EF4-FFF2-40B4-BE49-F238E27FC236}">
                    <a16:creationId xmlns:a16="http://schemas.microsoft.com/office/drawing/2014/main" id="{38C1673C-1BA5-466A-8A48-9081A2AFD8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0" name="Picture 22">
                <a:extLst>
                  <a:ext uri="{FF2B5EF4-FFF2-40B4-BE49-F238E27FC236}">
                    <a16:creationId xmlns:a16="http://schemas.microsoft.com/office/drawing/2014/main" id="{5F7C5C31-D0F3-4D30-8912-4E8BD0ED28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1" name="Picture 23">
                <a:extLst>
                  <a:ext uri="{FF2B5EF4-FFF2-40B4-BE49-F238E27FC236}">
                    <a16:creationId xmlns:a16="http://schemas.microsoft.com/office/drawing/2014/main" id="{F57E7588-382C-4FD6-A7E2-0EA14C9F8E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669" name="Group 56">
              <a:extLst>
                <a:ext uri="{FF2B5EF4-FFF2-40B4-BE49-F238E27FC236}">
                  <a16:creationId xmlns:a16="http://schemas.microsoft.com/office/drawing/2014/main" id="{30FF43FF-6624-4D44-942A-B6FBCDDB978B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692" name="Picture 14">
                <a:extLst>
                  <a:ext uri="{FF2B5EF4-FFF2-40B4-BE49-F238E27FC236}">
                    <a16:creationId xmlns:a16="http://schemas.microsoft.com/office/drawing/2014/main" id="{E44F69B0-ACA1-4373-AA70-70AF13ECEA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3" name="Picture 15">
                <a:extLst>
                  <a:ext uri="{FF2B5EF4-FFF2-40B4-BE49-F238E27FC236}">
                    <a16:creationId xmlns:a16="http://schemas.microsoft.com/office/drawing/2014/main" id="{60485AD6-46D4-4DDE-9369-3D784DAA4C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4" name="Picture 16">
                <a:extLst>
                  <a:ext uri="{FF2B5EF4-FFF2-40B4-BE49-F238E27FC236}">
                    <a16:creationId xmlns:a16="http://schemas.microsoft.com/office/drawing/2014/main" id="{EDD75D60-03EE-431C-90C5-4DE3E35749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5" name="Picture 17">
                <a:extLst>
                  <a:ext uri="{FF2B5EF4-FFF2-40B4-BE49-F238E27FC236}">
                    <a16:creationId xmlns:a16="http://schemas.microsoft.com/office/drawing/2014/main" id="{18250B30-99E5-47DD-BF5B-BD73570A5D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6" name="Picture 18">
                <a:extLst>
                  <a:ext uri="{FF2B5EF4-FFF2-40B4-BE49-F238E27FC236}">
                    <a16:creationId xmlns:a16="http://schemas.microsoft.com/office/drawing/2014/main" id="{FAE5C2B2-7EA7-43B7-9030-C72D8441CB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7" name="Picture 19">
                <a:extLst>
                  <a:ext uri="{FF2B5EF4-FFF2-40B4-BE49-F238E27FC236}">
                    <a16:creationId xmlns:a16="http://schemas.microsoft.com/office/drawing/2014/main" id="{CC257EC9-F31C-43F3-B265-E552DC7236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8" name="Picture 20">
                <a:extLst>
                  <a:ext uri="{FF2B5EF4-FFF2-40B4-BE49-F238E27FC236}">
                    <a16:creationId xmlns:a16="http://schemas.microsoft.com/office/drawing/2014/main" id="{D7C78A6C-336F-4D43-AC36-841EF3AC0F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9" name="Picture 21">
                <a:extLst>
                  <a:ext uri="{FF2B5EF4-FFF2-40B4-BE49-F238E27FC236}">
                    <a16:creationId xmlns:a16="http://schemas.microsoft.com/office/drawing/2014/main" id="{81FFC9AF-4E1D-4F45-A7A5-28F2C5BC01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00" name="Picture 22">
                <a:extLst>
                  <a:ext uri="{FF2B5EF4-FFF2-40B4-BE49-F238E27FC236}">
                    <a16:creationId xmlns:a16="http://schemas.microsoft.com/office/drawing/2014/main" id="{C10C7C4F-C796-442B-A35A-79BC58E012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01" name="Picture 23">
                <a:extLst>
                  <a:ext uri="{FF2B5EF4-FFF2-40B4-BE49-F238E27FC236}">
                    <a16:creationId xmlns:a16="http://schemas.microsoft.com/office/drawing/2014/main" id="{1A0ADB2E-A47B-4A1A-BC0D-BB778D576D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670" name="Group 56">
              <a:extLst>
                <a:ext uri="{FF2B5EF4-FFF2-40B4-BE49-F238E27FC236}">
                  <a16:creationId xmlns:a16="http://schemas.microsoft.com/office/drawing/2014/main" id="{F929F3C8-3FD6-4693-A7D1-1587693109AB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682" name="Picture 14">
                <a:extLst>
                  <a:ext uri="{FF2B5EF4-FFF2-40B4-BE49-F238E27FC236}">
                    <a16:creationId xmlns:a16="http://schemas.microsoft.com/office/drawing/2014/main" id="{EC631018-2FBE-4894-896E-C1FC8E45A1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3" name="Picture 15">
                <a:extLst>
                  <a:ext uri="{FF2B5EF4-FFF2-40B4-BE49-F238E27FC236}">
                    <a16:creationId xmlns:a16="http://schemas.microsoft.com/office/drawing/2014/main" id="{D2CB9312-7FD3-4A06-9A6F-57B50D8A2E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4" name="Picture 16">
                <a:extLst>
                  <a:ext uri="{FF2B5EF4-FFF2-40B4-BE49-F238E27FC236}">
                    <a16:creationId xmlns:a16="http://schemas.microsoft.com/office/drawing/2014/main" id="{E49754EC-E7C9-4B25-90E5-DC29A67824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5" name="Picture 17">
                <a:extLst>
                  <a:ext uri="{FF2B5EF4-FFF2-40B4-BE49-F238E27FC236}">
                    <a16:creationId xmlns:a16="http://schemas.microsoft.com/office/drawing/2014/main" id="{D0B42D2D-A925-4BF7-BD65-578A827E5F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6" name="Picture 18">
                <a:extLst>
                  <a:ext uri="{FF2B5EF4-FFF2-40B4-BE49-F238E27FC236}">
                    <a16:creationId xmlns:a16="http://schemas.microsoft.com/office/drawing/2014/main" id="{DC0F07C7-92DD-431B-B86C-3152F0FC49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7" name="Picture 19">
                <a:extLst>
                  <a:ext uri="{FF2B5EF4-FFF2-40B4-BE49-F238E27FC236}">
                    <a16:creationId xmlns:a16="http://schemas.microsoft.com/office/drawing/2014/main" id="{9DF64F5A-74A3-491B-9708-D5A5890677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8" name="Picture 20">
                <a:extLst>
                  <a:ext uri="{FF2B5EF4-FFF2-40B4-BE49-F238E27FC236}">
                    <a16:creationId xmlns:a16="http://schemas.microsoft.com/office/drawing/2014/main" id="{82C81187-8AC3-48CE-8DB8-DC9D4DF3A7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9" name="Picture 21">
                <a:extLst>
                  <a:ext uri="{FF2B5EF4-FFF2-40B4-BE49-F238E27FC236}">
                    <a16:creationId xmlns:a16="http://schemas.microsoft.com/office/drawing/2014/main" id="{9E7D842A-E5DB-45E2-93CF-5D83373EC5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0" name="Picture 22">
                <a:extLst>
                  <a:ext uri="{FF2B5EF4-FFF2-40B4-BE49-F238E27FC236}">
                    <a16:creationId xmlns:a16="http://schemas.microsoft.com/office/drawing/2014/main" id="{B550C197-0562-4D06-B205-FE7B06A23D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1" name="Picture 23">
                <a:extLst>
                  <a:ext uri="{FF2B5EF4-FFF2-40B4-BE49-F238E27FC236}">
                    <a16:creationId xmlns:a16="http://schemas.microsoft.com/office/drawing/2014/main" id="{67BCE5AB-22AD-47D3-BF8A-3550ED5774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671" name="Group 56">
              <a:extLst>
                <a:ext uri="{FF2B5EF4-FFF2-40B4-BE49-F238E27FC236}">
                  <a16:creationId xmlns:a16="http://schemas.microsoft.com/office/drawing/2014/main" id="{C504FA4A-3B43-426A-BB61-AB004CE8B418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1672" name="Picture 14">
                <a:extLst>
                  <a:ext uri="{FF2B5EF4-FFF2-40B4-BE49-F238E27FC236}">
                    <a16:creationId xmlns:a16="http://schemas.microsoft.com/office/drawing/2014/main" id="{1C06F739-0537-4F2F-B0BA-CD13A5EDC3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3" name="Picture 15">
                <a:extLst>
                  <a:ext uri="{FF2B5EF4-FFF2-40B4-BE49-F238E27FC236}">
                    <a16:creationId xmlns:a16="http://schemas.microsoft.com/office/drawing/2014/main" id="{B2473C8B-5843-46A9-BA06-8ED86532E1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4" name="Picture 16">
                <a:extLst>
                  <a:ext uri="{FF2B5EF4-FFF2-40B4-BE49-F238E27FC236}">
                    <a16:creationId xmlns:a16="http://schemas.microsoft.com/office/drawing/2014/main" id="{20F48651-362B-4C95-8806-42BBD562B0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5" name="Picture 17">
                <a:extLst>
                  <a:ext uri="{FF2B5EF4-FFF2-40B4-BE49-F238E27FC236}">
                    <a16:creationId xmlns:a16="http://schemas.microsoft.com/office/drawing/2014/main" id="{2AE50C93-12FA-4054-BF5B-8B9751A186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6" name="Picture 18">
                <a:extLst>
                  <a:ext uri="{FF2B5EF4-FFF2-40B4-BE49-F238E27FC236}">
                    <a16:creationId xmlns:a16="http://schemas.microsoft.com/office/drawing/2014/main" id="{98050116-886B-404E-872A-6814F25649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7" name="Picture 19">
                <a:extLst>
                  <a:ext uri="{FF2B5EF4-FFF2-40B4-BE49-F238E27FC236}">
                    <a16:creationId xmlns:a16="http://schemas.microsoft.com/office/drawing/2014/main" id="{82242E66-FE2A-4360-907A-EE2C3B4AE4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8" name="Picture 20">
                <a:extLst>
                  <a:ext uri="{FF2B5EF4-FFF2-40B4-BE49-F238E27FC236}">
                    <a16:creationId xmlns:a16="http://schemas.microsoft.com/office/drawing/2014/main" id="{667EC6AA-6FDF-46CE-910E-743A073663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9" name="Picture 21">
                <a:extLst>
                  <a:ext uri="{FF2B5EF4-FFF2-40B4-BE49-F238E27FC236}">
                    <a16:creationId xmlns:a16="http://schemas.microsoft.com/office/drawing/2014/main" id="{C548816D-B604-4449-A8DB-8E7C33B434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0" name="Picture 22">
                <a:extLst>
                  <a:ext uri="{FF2B5EF4-FFF2-40B4-BE49-F238E27FC236}">
                    <a16:creationId xmlns:a16="http://schemas.microsoft.com/office/drawing/2014/main" id="{883B191E-B5F5-431D-BF4A-5D42A58523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1" name="Picture 23">
                <a:extLst>
                  <a:ext uri="{FF2B5EF4-FFF2-40B4-BE49-F238E27FC236}">
                    <a16:creationId xmlns:a16="http://schemas.microsoft.com/office/drawing/2014/main" id="{982D62B1-F015-4C8B-8CF1-E744768A45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1772" name="Group 1771">
            <a:extLst>
              <a:ext uri="{FF2B5EF4-FFF2-40B4-BE49-F238E27FC236}">
                <a16:creationId xmlns:a16="http://schemas.microsoft.com/office/drawing/2014/main" id="{AD836310-2BB8-4CA5-85E5-EFD72EC84A5B}"/>
              </a:ext>
            </a:extLst>
          </p:cNvPr>
          <p:cNvGrpSpPr/>
          <p:nvPr/>
        </p:nvGrpSpPr>
        <p:grpSpPr>
          <a:xfrm>
            <a:off x="582041" y="1511824"/>
            <a:ext cx="1539560" cy="1515856"/>
            <a:chOff x="4975891" y="1527626"/>
            <a:chExt cx="1539560" cy="1515856"/>
          </a:xfrm>
        </p:grpSpPr>
        <p:grpSp>
          <p:nvGrpSpPr>
            <p:cNvPr id="1773" name="Group 56">
              <a:extLst>
                <a:ext uri="{FF2B5EF4-FFF2-40B4-BE49-F238E27FC236}">
                  <a16:creationId xmlns:a16="http://schemas.microsoft.com/office/drawing/2014/main" id="{4C687620-23FB-4665-8863-AB41F4863CA1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873" name="Picture 14">
                <a:extLst>
                  <a:ext uri="{FF2B5EF4-FFF2-40B4-BE49-F238E27FC236}">
                    <a16:creationId xmlns:a16="http://schemas.microsoft.com/office/drawing/2014/main" id="{CB1E2FE7-E2F6-4441-B05A-8C88A3F898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4" name="Picture 15">
                <a:extLst>
                  <a:ext uri="{FF2B5EF4-FFF2-40B4-BE49-F238E27FC236}">
                    <a16:creationId xmlns:a16="http://schemas.microsoft.com/office/drawing/2014/main" id="{342F34D4-1EA4-40AA-9C71-75A357B857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5" name="Picture 16">
                <a:extLst>
                  <a:ext uri="{FF2B5EF4-FFF2-40B4-BE49-F238E27FC236}">
                    <a16:creationId xmlns:a16="http://schemas.microsoft.com/office/drawing/2014/main" id="{15C0C7ED-956E-459F-84D4-9462CC19EB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6" name="Picture 17">
                <a:extLst>
                  <a:ext uri="{FF2B5EF4-FFF2-40B4-BE49-F238E27FC236}">
                    <a16:creationId xmlns:a16="http://schemas.microsoft.com/office/drawing/2014/main" id="{892EBEBB-1A7F-4ECB-A3A9-F6619ACE83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7" name="Picture 18">
                <a:extLst>
                  <a:ext uri="{FF2B5EF4-FFF2-40B4-BE49-F238E27FC236}">
                    <a16:creationId xmlns:a16="http://schemas.microsoft.com/office/drawing/2014/main" id="{9EB43A0C-4602-46A2-9A47-C342369C49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8" name="Picture 19">
                <a:extLst>
                  <a:ext uri="{FF2B5EF4-FFF2-40B4-BE49-F238E27FC236}">
                    <a16:creationId xmlns:a16="http://schemas.microsoft.com/office/drawing/2014/main" id="{35179BE4-1211-4E1D-A0F9-000FC7AF49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9" name="Picture 20">
                <a:extLst>
                  <a:ext uri="{FF2B5EF4-FFF2-40B4-BE49-F238E27FC236}">
                    <a16:creationId xmlns:a16="http://schemas.microsoft.com/office/drawing/2014/main" id="{901B7BC9-55F7-4D6D-8A5E-04036EB83E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0" name="Picture 21">
                <a:extLst>
                  <a:ext uri="{FF2B5EF4-FFF2-40B4-BE49-F238E27FC236}">
                    <a16:creationId xmlns:a16="http://schemas.microsoft.com/office/drawing/2014/main" id="{35A48639-242F-4EF3-8168-2A417E5171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1" name="Picture 22">
                <a:extLst>
                  <a:ext uri="{FF2B5EF4-FFF2-40B4-BE49-F238E27FC236}">
                    <a16:creationId xmlns:a16="http://schemas.microsoft.com/office/drawing/2014/main" id="{8B163429-2B33-47E5-B66F-C199867AFD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2" name="Picture 23">
                <a:extLst>
                  <a:ext uri="{FF2B5EF4-FFF2-40B4-BE49-F238E27FC236}">
                    <a16:creationId xmlns:a16="http://schemas.microsoft.com/office/drawing/2014/main" id="{85E58CC2-21AA-405B-A429-7E101B3E22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774" name="Group 56">
              <a:extLst>
                <a:ext uri="{FF2B5EF4-FFF2-40B4-BE49-F238E27FC236}">
                  <a16:creationId xmlns:a16="http://schemas.microsoft.com/office/drawing/2014/main" id="{C5F5586A-51BD-4769-BDDE-484F602E85AF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863" name="Picture 14">
                <a:extLst>
                  <a:ext uri="{FF2B5EF4-FFF2-40B4-BE49-F238E27FC236}">
                    <a16:creationId xmlns:a16="http://schemas.microsoft.com/office/drawing/2014/main" id="{3AABAA79-CF55-49EB-BC61-6A1EB5B888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4" name="Picture 15">
                <a:extLst>
                  <a:ext uri="{FF2B5EF4-FFF2-40B4-BE49-F238E27FC236}">
                    <a16:creationId xmlns:a16="http://schemas.microsoft.com/office/drawing/2014/main" id="{90425FD8-5F7E-437E-8F7A-398A426A00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5" name="Picture 16">
                <a:extLst>
                  <a:ext uri="{FF2B5EF4-FFF2-40B4-BE49-F238E27FC236}">
                    <a16:creationId xmlns:a16="http://schemas.microsoft.com/office/drawing/2014/main" id="{35946C2B-7F7D-4AED-83F5-344175E127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6" name="Picture 17">
                <a:extLst>
                  <a:ext uri="{FF2B5EF4-FFF2-40B4-BE49-F238E27FC236}">
                    <a16:creationId xmlns:a16="http://schemas.microsoft.com/office/drawing/2014/main" id="{4981C878-BDB9-434E-97D5-58D9C2E2F3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7" name="Picture 18">
                <a:extLst>
                  <a:ext uri="{FF2B5EF4-FFF2-40B4-BE49-F238E27FC236}">
                    <a16:creationId xmlns:a16="http://schemas.microsoft.com/office/drawing/2014/main" id="{1E7618F1-7417-42F4-A13A-6A3F8CD24D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8" name="Picture 19">
                <a:extLst>
                  <a:ext uri="{FF2B5EF4-FFF2-40B4-BE49-F238E27FC236}">
                    <a16:creationId xmlns:a16="http://schemas.microsoft.com/office/drawing/2014/main" id="{BC030709-AD6C-4012-9DB9-D128D08071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9" name="Picture 20">
                <a:extLst>
                  <a:ext uri="{FF2B5EF4-FFF2-40B4-BE49-F238E27FC236}">
                    <a16:creationId xmlns:a16="http://schemas.microsoft.com/office/drawing/2014/main" id="{488B7ABA-3AF2-40D5-8C87-951804070F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0" name="Picture 21">
                <a:extLst>
                  <a:ext uri="{FF2B5EF4-FFF2-40B4-BE49-F238E27FC236}">
                    <a16:creationId xmlns:a16="http://schemas.microsoft.com/office/drawing/2014/main" id="{BFB4256B-77E6-4791-A036-EC5B20AC9D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1" name="Picture 22">
                <a:extLst>
                  <a:ext uri="{FF2B5EF4-FFF2-40B4-BE49-F238E27FC236}">
                    <a16:creationId xmlns:a16="http://schemas.microsoft.com/office/drawing/2014/main" id="{BD15D584-14D7-4C39-8377-96E1245781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2" name="Picture 23">
                <a:extLst>
                  <a:ext uri="{FF2B5EF4-FFF2-40B4-BE49-F238E27FC236}">
                    <a16:creationId xmlns:a16="http://schemas.microsoft.com/office/drawing/2014/main" id="{C47B2A6F-A78B-4E09-9D6B-D97355F5C6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775" name="Group 56">
              <a:extLst>
                <a:ext uri="{FF2B5EF4-FFF2-40B4-BE49-F238E27FC236}">
                  <a16:creationId xmlns:a16="http://schemas.microsoft.com/office/drawing/2014/main" id="{F2AD8DF8-9C8C-49B3-8584-DB4B8FE93DEB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853" name="Picture 14">
                <a:extLst>
                  <a:ext uri="{FF2B5EF4-FFF2-40B4-BE49-F238E27FC236}">
                    <a16:creationId xmlns:a16="http://schemas.microsoft.com/office/drawing/2014/main" id="{5CC2C3F0-9B4E-416A-B000-00BD2A577E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4" name="Picture 15">
                <a:extLst>
                  <a:ext uri="{FF2B5EF4-FFF2-40B4-BE49-F238E27FC236}">
                    <a16:creationId xmlns:a16="http://schemas.microsoft.com/office/drawing/2014/main" id="{991AF68E-6139-41FA-9674-5B898F8EF5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5" name="Picture 16">
                <a:extLst>
                  <a:ext uri="{FF2B5EF4-FFF2-40B4-BE49-F238E27FC236}">
                    <a16:creationId xmlns:a16="http://schemas.microsoft.com/office/drawing/2014/main" id="{4ADE19EA-F024-4F07-849D-E91E34F6BE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6" name="Picture 17">
                <a:extLst>
                  <a:ext uri="{FF2B5EF4-FFF2-40B4-BE49-F238E27FC236}">
                    <a16:creationId xmlns:a16="http://schemas.microsoft.com/office/drawing/2014/main" id="{447AA656-DB1C-4BA8-A1D0-E2965FF1F2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7" name="Picture 18">
                <a:extLst>
                  <a:ext uri="{FF2B5EF4-FFF2-40B4-BE49-F238E27FC236}">
                    <a16:creationId xmlns:a16="http://schemas.microsoft.com/office/drawing/2014/main" id="{783614B5-5620-4962-9037-B14B7E55AC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8" name="Picture 19">
                <a:extLst>
                  <a:ext uri="{FF2B5EF4-FFF2-40B4-BE49-F238E27FC236}">
                    <a16:creationId xmlns:a16="http://schemas.microsoft.com/office/drawing/2014/main" id="{CFF205FF-210E-41DA-A158-22FEE1B965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9" name="Picture 20">
                <a:extLst>
                  <a:ext uri="{FF2B5EF4-FFF2-40B4-BE49-F238E27FC236}">
                    <a16:creationId xmlns:a16="http://schemas.microsoft.com/office/drawing/2014/main" id="{ADE1E27A-D8A7-4748-8C4B-7164AA801C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0" name="Picture 21">
                <a:extLst>
                  <a:ext uri="{FF2B5EF4-FFF2-40B4-BE49-F238E27FC236}">
                    <a16:creationId xmlns:a16="http://schemas.microsoft.com/office/drawing/2014/main" id="{CDE6BECC-E372-4534-8338-6D47BDA4CD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1" name="Picture 22">
                <a:extLst>
                  <a:ext uri="{FF2B5EF4-FFF2-40B4-BE49-F238E27FC236}">
                    <a16:creationId xmlns:a16="http://schemas.microsoft.com/office/drawing/2014/main" id="{3490A3D9-BE9B-4120-8BCE-DB04F70106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2" name="Picture 23">
                <a:extLst>
                  <a:ext uri="{FF2B5EF4-FFF2-40B4-BE49-F238E27FC236}">
                    <a16:creationId xmlns:a16="http://schemas.microsoft.com/office/drawing/2014/main" id="{C7606EE0-514B-43DD-ABCE-05EE2DDAE4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776" name="Group 56">
              <a:extLst>
                <a:ext uri="{FF2B5EF4-FFF2-40B4-BE49-F238E27FC236}">
                  <a16:creationId xmlns:a16="http://schemas.microsoft.com/office/drawing/2014/main" id="{97406C70-2F95-4C96-85EE-6C0186AD20AA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843" name="Picture 14">
                <a:extLst>
                  <a:ext uri="{FF2B5EF4-FFF2-40B4-BE49-F238E27FC236}">
                    <a16:creationId xmlns:a16="http://schemas.microsoft.com/office/drawing/2014/main" id="{63192DB0-1FC7-4DFB-9D24-A224103830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4" name="Picture 15">
                <a:extLst>
                  <a:ext uri="{FF2B5EF4-FFF2-40B4-BE49-F238E27FC236}">
                    <a16:creationId xmlns:a16="http://schemas.microsoft.com/office/drawing/2014/main" id="{933893B6-3333-4EDD-BF15-603E72674B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5" name="Picture 16">
                <a:extLst>
                  <a:ext uri="{FF2B5EF4-FFF2-40B4-BE49-F238E27FC236}">
                    <a16:creationId xmlns:a16="http://schemas.microsoft.com/office/drawing/2014/main" id="{AA3C43C6-48D4-47FE-9DED-ECDC444AD0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6" name="Picture 17">
                <a:extLst>
                  <a:ext uri="{FF2B5EF4-FFF2-40B4-BE49-F238E27FC236}">
                    <a16:creationId xmlns:a16="http://schemas.microsoft.com/office/drawing/2014/main" id="{4EB4A2D6-8519-4D3A-A842-BAE698E5A2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7" name="Picture 18">
                <a:extLst>
                  <a:ext uri="{FF2B5EF4-FFF2-40B4-BE49-F238E27FC236}">
                    <a16:creationId xmlns:a16="http://schemas.microsoft.com/office/drawing/2014/main" id="{AA364C86-1657-4BDB-9121-2D77E0E584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8" name="Picture 19">
                <a:extLst>
                  <a:ext uri="{FF2B5EF4-FFF2-40B4-BE49-F238E27FC236}">
                    <a16:creationId xmlns:a16="http://schemas.microsoft.com/office/drawing/2014/main" id="{15BD4692-D9C1-4816-A332-A484558B13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9" name="Picture 20">
                <a:extLst>
                  <a:ext uri="{FF2B5EF4-FFF2-40B4-BE49-F238E27FC236}">
                    <a16:creationId xmlns:a16="http://schemas.microsoft.com/office/drawing/2014/main" id="{A86EDFBE-E71E-4308-8634-3CDAFA340C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0" name="Picture 21">
                <a:extLst>
                  <a:ext uri="{FF2B5EF4-FFF2-40B4-BE49-F238E27FC236}">
                    <a16:creationId xmlns:a16="http://schemas.microsoft.com/office/drawing/2014/main" id="{ADD62AC5-8DDE-47AD-804C-207100029D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1" name="Picture 22">
                <a:extLst>
                  <a:ext uri="{FF2B5EF4-FFF2-40B4-BE49-F238E27FC236}">
                    <a16:creationId xmlns:a16="http://schemas.microsoft.com/office/drawing/2014/main" id="{971EB2DE-B92B-4FD8-8F6E-35ACE0318B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2" name="Picture 23">
                <a:extLst>
                  <a:ext uri="{FF2B5EF4-FFF2-40B4-BE49-F238E27FC236}">
                    <a16:creationId xmlns:a16="http://schemas.microsoft.com/office/drawing/2014/main" id="{6DCB6439-6BE3-47E7-984F-51DB74406D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777" name="Group 56">
              <a:extLst>
                <a:ext uri="{FF2B5EF4-FFF2-40B4-BE49-F238E27FC236}">
                  <a16:creationId xmlns:a16="http://schemas.microsoft.com/office/drawing/2014/main" id="{907C5708-1C0C-4B7E-867D-1737FC0241FD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833" name="Picture 14">
                <a:extLst>
                  <a:ext uri="{FF2B5EF4-FFF2-40B4-BE49-F238E27FC236}">
                    <a16:creationId xmlns:a16="http://schemas.microsoft.com/office/drawing/2014/main" id="{323D6F32-90FF-4AEC-ABE1-0ACE83EFC3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4" name="Picture 15">
                <a:extLst>
                  <a:ext uri="{FF2B5EF4-FFF2-40B4-BE49-F238E27FC236}">
                    <a16:creationId xmlns:a16="http://schemas.microsoft.com/office/drawing/2014/main" id="{BD35EF84-8214-4932-9A36-5623CA8F3F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5" name="Picture 16">
                <a:extLst>
                  <a:ext uri="{FF2B5EF4-FFF2-40B4-BE49-F238E27FC236}">
                    <a16:creationId xmlns:a16="http://schemas.microsoft.com/office/drawing/2014/main" id="{AD33C5E1-BB03-4BD5-AA5C-1140C905C5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6" name="Picture 17">
                <a:extLst>
                  <a:ext uri="{FF2B5EF4-FFF2-40B4-BE49-F238E27FC236}">
                    <a16:creationId xmlns:a16="http://schemas.microsoft.com/office/drawing/2014/main" id="{65BB2A28-5537-4B19-83AE-2BC82936F7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7" name="Picture 18">
                <a:extLst>
                  <a:ext uri="{FF2B5EF4-FFF2-40B4-BE49-F238E27FC236}">
                    <a16:creationId xmlns:a16="http://schemas.microsoft.com/office/drawing/2014/main" id="{EC4ABD6B-66AD-4527-9725-2C5B675FAA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8" name="Picture 19">
                <a:extLst>
                  <a:ext uri="{FF2B5EF4-FFF2-40B4-BE49-F238E27FC236}">
                    <a16:creationId xmlns:a16="http://schemas.microsoft.com/office/drawing/2014/main" id="{4E047297-0F75-4D90-BC60-F82DD668BA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9" name="Picture 20">
                <a:extLst>
                  <a:ext uri="{FF2B5EF4-FFF2-40B4-BE49-F238E27FC236}">
                    <a16:creationId xmlns:a16="http://schemas.microsoft.com/office/drawing/2014/main" id="{0F170D7A-0DBC-4A20-B401-B06CFFC4B2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0" name="Picture 21">
                <a:extLst>
                  <a:ext uri="{FF2B5EF4-FFF2-40B4-BE49-F238E27FC236}">
                    <a16:creationId xmlns:a16="http://schemas.microsoft.com/office/drawing/2014/main" id="{EC475D17-90D1-48CA-94FF-9972C0C754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1" name="Picture 22">
                <a:extLst>
                  <a:ext uri="{FF2B5EF4-FFF2-40B4-BE49-F238E27FC236}">
                    <a16:creationId xmlns:a16="http://schemas.microsoft.com/office/drawing/2014/main" id="{450EA179-F2F5-4BD4-8B7B-74BEE8D54C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2" name="Picture 23">
                <a:extLst>
                  <a:ext uri="{FF2B5EF4-FFF2-40B4-BE49-F238E27FC236}">
                    <a16:creationId xmlns:a16="http://schemas.microsoft.com/office/drawing/2014/main" id="{C6A5F594-099F-4A33-A361-5B636F8498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778" name="Group 56">
              <a:extLst>
                <a:ext uri="{FF2B5EF4-FFF2-40B4-BE49-F238E27FC236}">
                  <a16:creationId xmlns:a16="http://schemas.microsoft.com/office/drawing/2014/main" id="{92AB8AA6-2C19-4CFC-BDC5-AA79087239D8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823" name="Picture 14">
                <a:extLst>
                  <a:ext uri="{FF2B5EF4-FFF2-40B4-BE49-F238E27FC236}">
                    <a16:creationId xmlns:a16="http://schemas.microsoft.com/office/drawing/2014/main" id="{CD69A72A-204B-472D-920B-C1C6CDF117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4" name="Picture 15">
                <a:extLst>
                  <a:ext uri="{FF2B5EF4-FFF2-40B4-BE49-F238E27FC236}">
                    <a16:creationId xmlns:a16="http://schemas.microsoft.com/office/drawing/2014/main" id="{84FDA106-8A59-4BB7-98A8-5057C110DE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5" name="Picture 16">
                <a:extLst>
                  <a:ext uri="{FF2B5EF4-FFF2-40B4-BE49-F238E27FC236}">
                    <a16:creationId xmlns:a16="http://schemas.microsoft.com/office/drawing/2014/main" id="{2B27795B-D022-4966-85D6-A1FB5C686E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6" name="Picture 17">
                <a:extLst>
                  <a:ext uri="{FF2B5EF4-FFF2-40B4-BE49-F238E27FC236}">
                    <a16:creationId xmlns:a16="http://schemas.microsoft.com/office/drawing/2014/main" id="{A70EC252-F313-4052-B4A1-E3812A6A97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7" name="Picture 18">
                <a:extLst>
                  <a:ext uri="{FF2B5EF4-FFF2-40B4-BE49-F238E27FC236}">
                    <a16:creationId xmlns:a16="http://schemas.microsoft.com/office/drawing/2014/main" id="{DBF0610B-1B05-4E66-8283-64322EEBA6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8" name="Picture 19">
                <a:extLst>
                  <a:ext uri="{FF2B5EF4-FFF2-40B4-BE49-F238E27FC236}">
                    <a16:creationId xmlns:a16="http://schemas.microsoft.com/office/drawing/2014/main" id="{03F6E16B-AFC7-487E-91BC-73E44C4C58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9" name="Picture 20">
                <a:extLst>
                  <a:ext uri="{FF2B5EF4-FFF2-40B4-BE49-F238E27FC236}">
                    <a16:creationId xmlns:a16="http://schemas.microsoft.com/office/drawing/2014/main" id="{CEE11EF8-A460-4FA3-A8A6-19F1E169B0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0" name="Picture 21">
                <a:extLst>
                  <a:ext uri="{FF2B5EF4-FFF2-40B4-BE49-F238E27FC236}">
                    <a16:creationId xmlns:a16="http://schemas.microsoft.com/office/drawing/2014/main" id="{45E92954-2484-4D92-B691-DFED5B0E8E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1" name="Picture 22">
                <a:extLst>
                  <a:ext uri="{FF2B5EF4-FFF2-40B4-BE49-F238E27FC236}">
                    <a16:creationId xmlns:a16="http://schemas.microsoft.com/office/drawing/2014/main" id="{AADD24B6-9C09-4FC6-A6DF-0984070694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2" name="Picture 23">
                <a:extLst>
                  <a:ext uri="{FF2B5EF4-FFF2-40B4-BE49-F238E27FC236}">
                    <a16:creationId xmlns:a16="http://schemas.microsoft.com/office/drawing/2014/main" id="{4C03C1FC-1359-4E4E-AF29-F07EF17F0F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779" name="Group 56">
              <a:extLst>
                <a:ext uri="{FF2B5EF4-FFF2-40B4-BE49-F238E27FC236}">
                  <a16:creationId xmlns:a16="http://schemas.microsoft.com/office/drawing/2014/main" id="{AA5F41FF-0164-4259-8981-D3719C725702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813" name="Picture 14">
                <a:extLst>
                  <a:ext uri="{FF2B5EF4-FFF2-40B4-BE49-F238E27FC236}">
                    <a16:creationId xmlns:a16="http://schemas.microsoft.com/office/drawing/2014/main" id="{5CEF6BB1-1D1C-41B7-90AA-C2E17E9310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4" name="Picture 15">
                <a:extLst>
                  <a:ext uri="{FF2B5EF4-FFF2-40B4-BE49-F238E27FC236}">
                    <a16:creationId xmlns:a16="http://schemas.microsoft.com/office/drawing/2014/main" id="{6D11D6D6-D6CD-4F8A-8DB2-A80C587D76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5" name="Picture 16">
                <a:extLst>
                  <a:ext uri="{FF2B5EF4-FFF2-40B4-BE49-F238E27FC236}">
                    <a16:creationId xmlns:a16="http://schemas.microsoft.com/office/drawing/2014/main" id="{9DF4860A-9191-4CE5-93F4-DC64C4D34C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6" name="Picture 17">
                <a:extLst>
                  <a:ext uri="{FF2B5EF4-FFF2-40B4-BE49-F238E27FC236}">
                    <a16:creationId xmlns:a16="http://schemas.microsoft.com/office/drawing/2014/main" id="{095B1355-3C1D-4E74-B28D-D0A484E805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7" name="Picture 18">
                <a:extLst>
                  <a:ext uri="{FF2B5EF4-FFF2-40B4-BE49-F238E27FC236}">
                    <a16:creationId xmlns:a16="http://schemas.microsoft.com/office/drawing/2014/main" id="{6D2A6F4E-4238-4935-B534-7F96CC561D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8" name="Picture 19">
                <a:extLst>
                  <a:ext uri="{FF2B5EF4-FFF2-40B4-BE49-F238E27FC236}">
                    <a16:creationId xmlns:a16="http://schemas.microsoft.com/office/drawing/2014/main" id="{73F9F2AF-4B22-48B9-832D-A90857BD4E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9" name="Picture 20">
                <a:extLst>
                  <a:ext uri="{FF2B5EF4-FFF2-40B4-BE49-F238E27FC236}">
                    <a16:creationId xmlns:a16="http://schemas.microsoft.com/office/drawing/2014/main" id="{B18D905C-93A7-4ADC-B58F-8EB5EDF619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0" name="Picture 21">
                <a:extLst>
                  <a:ext uri="{FF2B5EF4-FFF2-40B4-BE49-F238E27FC236}">
                    <a16:creationId xmlns:a16="http://schemas.microsoft.com/office/drawing/2014/main" id="{A0D8D984-F4E4-4514-9A6F-5CBAC5D21F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1" name="Picture 22">
                <a:extLst>
                  <a:ext uri="{FF2B5EF4-FFF2-40B4-BE49-F238E27FC236}">
                    <a16:creationId xmlns:a16="http://schemas.microsoft.com/office/drawing/2014/main" id="{F4B0084B-A31D-4F94-8F77-1BF4C7BC28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2" name="Picture 23">
                <a:extLst>
                  <a:ext uri="{FF2B5EF4-FFF2-40B4-BE49-F238E27FC236}">
                    <a16:creationId xmlns:a16="http://schemas.microsoft.com/office/drawing/2014/main" id="{1E4B8001-E112-4ED6-A6D5-1D2FEF0C38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780" name="Group 56">
              <a:extLst>
                <a:ext uri="{FF2B5EF4-FFF2-40B4-BE49-F238E27FC236}">
                  <a16:creationId xmlns:a16="http://schemas.microsoft.com/office/drawing/2014/main" id="{81ED282B-BD9E-4F88-BA87-AF5E889DCD80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803" name="Picture 14">
                <a:extLst>
                  <a:ext uri="{FF2B5EF4-FFF2-40B4-BE49-F238E27FC236}">
                    <a16:creationId xmlns:a16="http://schemas.microsoft.com/office/drawing/2014/main" id="{DBE5E314-8034-4F51-AB44-8667AFCDCC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04" name="Picture 15">
                <a:extLst>
                  <a:ext uri="{FF2B5EF4-FFF2-40B4-BE49-F238E27FC236}">
                    <a16:creationId xmlns:a16="http://schemas.microsoft.com/office/drawing/2014/main" id="{FB2680D2-B5FE-4D3B-8C60-49C9A14695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05" name="Picture 16">
                <a:extLst>
                  <a:ext uri="{FF2B5EF4-FFF2-40B4-BE49-F238E27FC236}">
                    <a16:creationId xmlns:a16="http://schemas.microsoft.com/office/drawing/2014/main" id="{02D48181-32AF-4202-931A-CE1CF663EF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06" name="Picture 17">
                <a:extLst>
                  <a:ext uri="{FF2B5EF4-FFF2-40B4-BE49-F238E27FC236}">
                    <a16:creationId xmlns:a16="http://schemas.microsoft.com/office/drawing/2014/main" id="{DE37CA4A-18BE-40D8-8255-F366345819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07" name="Picture 18">
                <a:extLst>
                  <a:ext uri="{FF2B5EF4-FFF2-40B4-BE49-F238E27FC236}">
                    <a16:creationId xmlns:a16="http://schemas.microsoft.com/office/drawing/2014/main" id="{3C069915-A738-4E26-A021-EF84D95130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08" name="Picture 19">
                <a:extLst>
                  <a:ext uri="{FF2B5EF4-FFF2-40B4-BE49-F238E27FC236}">
                    <a16:creationId xmlns:a16="http://schemas.microsoft.com/office/drawing/2014/main" id="{EB75BEF5-F27D-47F3-BC39-738F0EE885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09" name="Picture 20">
                <a:extLst>
                  <a:ext uri="{FF2B5EF4-FFF2-40B4-BE49-F238E27FC236}">
                    <a16:creationId xmlns:a16="http://schemas.microsoft.com/office/drawing/2014/main" id="{A43600AF-3624-4AB0-BB4E-ECC7AB5E82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0" name="Picture 21">
                <a:extLst>
                  <a:ext uri="{FF2B5EF4-FFF2-40B4-BE49-F238E27FC236}">
                    <a16:creationId xmlns:a16="http://schemas.microsoft.com/office/drawing/2014/main" id="{2F16F136-DE95-4A48-A156-4A406E6C66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1" name="Picture 22">
                <a:extLst>
                  <a:ext uri="{FF2B5EF4-FFF2-40B4-BE49-F238E27FC236}">
                    <a16:creationId xmlns:a16="http://schemas.microsoft.com/office/drawing/2014/main" id="{1FFB9242-5BEF-4821-9990-E8C98114AD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2" name="Picture 23">
                <a:extLst>
                  <a:ext uri="{FF2B5EF4-FFF2-40B4-BE49-F238E27FC236}">
                    <a16:creationId xmlns:a16="http://schemas.microsoft.com/office/drawing/2014/main" id="{4C992630-6745-4A04-AFC3-0052C7C1B0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781" name="Group 56">
              <a:extLst>
                <a:ext uri="{FF2B5EF4-FFF2-40B4-BE49-F238E27FC236}">
                  <a16:creationId xmlns:a16="http://schemas.microsoft.com/office/drawing/2014/main" id="{1D013CAA-4B7F-4F08-87FC-831FAFDEF55E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793" name="Picture 14">
                <a:extLst>
                  <a:ext uri="{FF2B5EF4-FFF2-40B4-BE49-F238E27FC236}">
                    <a16:creationId xmlns:a16="http://schemas.microsoft.com/office/drawing/2014/main" id="{4858EAAA-6F81-42BE-A295-F570AE38EA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94" name="Picture 15">
                <a:extLst>
                  <a:ext uri="{FF2B5EF4-FFF2-40B4-BE49-F238E27FC236}">
                    <a16:creationId xmlns:a16="http://schemas.microsoft.com/office/drawing/2014/main" id="{A6B19083-371F-4271-A073-A4568D108C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95" name="Picture 16">
                <a:extLst>
                  <a:ext uri="{FF2B5EF4-FFF2-40B4-BE49-F238E27FC236}">
                    <a16:creationId xmlns:a16="http://schemas.microsoft.com/office/drawing/2014/main" id="{A5041D33-E8ED-43B2-9EE5-735E3BF4D0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96" name="Picture 17">
                <a:extLst>
                  <a:ext uri="{FF2B5EF4-FFF2-40B4-BE49-F238E27FC236}">
                    <a16:creationId xmlns:a16="http://schemas.microsoft.com/office/drawing/2014/main" id="{B62FBE2C-82F4-4341-81C1-828EB74C7F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97" name="Picture 18">
                <a:extLst>
                  <a:ext uri="{FF2B5EF4-FFF2-40B4-BE49-F238E27FC236}">
                    <a16:creationId xmlns:a16="http://schemas.microsoft.com/office/drawing/2014/main" id="{1BEEF788-D224-4F87-A722-5636159E65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98" name="Picture 19">
                <a:extLst>
                  <a:ext uri="{FF2B5EF4-FFF2-40B4-BE49-F238E27FC236}">
                    <a16:creationId xmlns:a16="http://schemas.microsoft.com/office/drawing/2014/main" id="{C3CA3250-1975-4ECA-ADAF-67A21E4ACA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99" name="Picture 20">
                <a:extLst>
                  <a:ext uri="{FF2B5EF4-FFF2-40B4-BE49-F238E27FC236}">
                    <a16:creationId xmlns:a16="http://schemas.microsoft.com/office/drawing/2014/main" id="{031D56C1-20E0-429E-BB99-943C871B0B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00" name="Picture 21">
                <a:extLst>
                  <a:ext uri="{FF2B5EF4-FFF2-40B4-BE49-F238E27FC236}">
                    <a16:creationId xmlns:a16="http://schemas.microsoft.com/office/drawing/2014/main" id="{BD90D97E-DA96-4964-B38F-254DF54664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01" name="Picture 22">
                <a:extLst>
                  <a:ext uri="{FF2B5EF4-FFF2-40B4-BE49-F238E27FC236}">
                    <a16:creationId xmlns:a16="http://schemas.microsoft.com/office/drawing/2014/main" id="{D6DE244B-516C-4D17-BC55-6ABF44CA4A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02" name="Picture 23">
                <a:extLst>
                  <a:ext uri="{FF2B5EF4-FFF2-40B4-BE49-F238E27FC236}">
                    <a16:creationId xmlns:a16="http://schemas.microsoft.com/office/drawing/2014/main" id="{97D354F8-3ABD-4B93-96A1-0314C2F68C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782" name="Group 56">
              <a:extLst>
                <a:ext uri="{FF2B5EF4-FFF2-40B4-BE49-F238E27FC236}">
                  <a16:creationId xmlns:a16="http://schemas.microsoft.com/office/drawing/2014/main" id="{5FFA687B-1898-444E-AFCD-FF71D5B63BF8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1783" name="Picture 14">
                <a:extLst>
                  <a:ext uri="{FF2B5EF4-FFF2-40B4-BE49-F238E27FC236}">
                    <a16:creationId xmlns:a16="http://schemas.microsoft.com/office/drawing/2014/main" id="{691EC5B4-D011-4CD7-AFEA-FF3078E746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84" name="Picture 15">
                <a:extLst>
                  <a:ext uri="{FF2B5EF4-FFF2-40B4-BE49-F238E27FC236}">
                    <a16:creationId xmlns:a16="http://schemas.microsoft.com/office/drawing/2014/main" id="{89CB55AC-C1AB-4010-9909-589F158C46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85" name="Picture 16">
                <a:extLst>
                  <a:ext uri="{FF2B5EF4-FFF2-40B4-BE49-F238E27FC236}">
                    <a16:creationId xmlns:a16="http://schemas.microsoft.com/office/drawing/2014/main" id="{ED52592E-D2AE-4D82-92FF-8D2AFF0175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86" name="Picture 17">
                <a:extLst>
                  <a:ext uri="{FF2B5EF4-FFF2-40B4-BE49-F238E27FC236}">
                    <a16:creationId xmlns:a16="http://schemas.microsoft.com/office/drawing/2014/main" id="{0AAF6836-D3DC-4F3F-818D-0484DCADB2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87" name="Picture 18">
                <a:extLst>
                  <a:ext uri="{FF2B5EF4-FFF2-40B4-BE49-F238E27FC236}">
                    <a16:creationId xmlns:a16="http://schemas.microsoft.com/office/drawing/2014/main" id="{2FC7D324-9B8B-4278-8356-BD053CCC9F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88" name="Picture 19">
                <a:extLst>
                  <a:ext uri="{FF2B5EF4-FFF2-40B4-BE49-F238E27FC236}">
                    <a16:creationId xmlns:a16="http://schemas.microsoft.com/office/drawing/2014/main" id="{EDF51F32-3A7B-4D2C-8C17-18A1865976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89" name="Picture 20">
                <a:extLst>
                  <a:ext uri="{FF2B5EF4-FFF2-40B4-BE49-F238E27FC236}">
                    <a16:creationId xmlns:a16="http://schemas.microsoft.com/office/drawing/2014/main" id="{1C7E0B18-0176-4E50-BF42-2701D478E8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90" name="Picture 21">
                <a:extLst>
                  <a:ext uri="{FF2B5EF4-FFF2-40B4-BE49-F238E27FC236}">
                    <a16:creationId xmlns:a16="http://schemas.microsoft.com/office/drawing/2014/main" id="{46E900A9-7B85-4931-9C84-F3856AC863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91" name="Picture 22">
                <a:extLst>
                  <a:ext uri="{FF2B5EF4-FFF2-40B4-BE49-F238E27FC236}">
                    <a16:creationId xmlns:a16="http://schemas.microsoft.com/office/drawing/2014/main" id="{33D27DB2-C97B-464B-944D-145A4BA53C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92" name="Picture 23">
                <a:extLst>
                  <a:ext uri="{FF2B5EF4-FFF2-40B4-BE49-F238E27FC236}">
                    <a16:creationId xmlns:a16="http://schemas.microsoft.com/office/drawing/2014/main" id="{AD036144-5807-49B8-B56E-9A0157EE0E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1883" name="Group 1882">
            <a:extLst>
              <a:ext uri="{FF2B5EF4-FFF2-40B4-BE49-F238E27FC236}">
                <a16:creationId xmlns:a16="http://schemas.microsoft.com/office/drawing/2014/main" id="{B3A973B4-E06B-49A5-8CC6-3AB51D257712}"/>
              </a:ext>
            </a:extLst>
          </p:cNvPr>
          <p:cNvGrpSpPr/>
          <p:nvPr/>
        </p:nvGrpSpPr>
        <p:grpSpPr>
          <a:xfrm>
            <a:off x="589169" y="1511824"/>
            <a:ext cx="1539560" cy="1515856"/>
            <a:chOff x="4975891" y="1527626"/>
            <a:chExt cx="1539560" cy="1515856"/>
          </a:xfrm>
        </p:grpSpPr>
        <p:grpSp>
          <p:nvGrpSpPr>
            <p:cNvPr id="1884" name="Group 56">
              <a:extLst>
                <a:ext uri="{FF2B5EF4-FFF2-40B4-BE49-F238E27FC236}">
                  <a16:creationId xmlns:a16="http://schemas.microsoft.com/office/drawing/2014/main" id="{D891E2DF-0C77-46C1-A67F-74E1E60ED451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984" name="Picture 14">
                <a:extLst>
                  <a:ext uri="{FF2B5EF4-FFF2-40B4-BE49-F238E27FC236}">
                    <a16:creationId xmlns:a16="http://schemas.microsoft.com/office/drawing/2014/main" id="{24CADE38-16A1-45DA-AACF-49F174A6D7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85" name="Picture 15">
                <a:extLst>
                  <a:ext uri="{FF2B5EF4-FFF2-40B4-BE49-F238E27FC236}">
                    <a16:creationId xmlns:a16="http://schemas.microsoft.com/office/drawing/2014/main" id="{EC01D58C-8706-4AD3-A6E5-07AEDD6795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86" name="Picture 16">
                <a:extLst>
                  <a:ext uri="{FF2B5EF4-FFF2-40B4-BE49-F238E27FC236}">
                    <a16:creationId xmlns:a16="http://schemas.microsoft.com/office/drawing/2014/main" id="{9487891B-E971-48AB-A6CC-9DA1766FC5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87" name="Picture 17">
                <a:extLst>
                  <a:ext uri="{FF2B5EF4-FFF2-40B4-BE49-F238E27FC236}">
                    <a16:creationId xmlns:a16="http://schemas.microsoft.com/office/drawing/2014/main" id="{B08251F3-D583-460A-93AA-887374B828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88" name="Picture 18">
                <a:extLst>
                  <a:ext uri="{FF2B5EF4-FFF2-40B4-BE49-F238E27FC236}">
                    <a16:creationId xmlns:a16="http://schemas.microsoft.com/office/drawing/2014/main" id="{05B3636C-C4B1-451A-937F-E036AB35E4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89" name="Picture 19">
                <a:extLst>
                  <a:ext uri="{FF2B5EF4-FFF2-40B4-BE49-F238E27FC236}">
                    <a16:creationId xmlns:a16="http://schemas.microsoft.com/office/drawing/2014/main" id="{3FDFE62A-9E7E-4D20-9654-D196D0A7BC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90" name="Picture 20">
                <a:extLst>
                  <a:ext uri="{FF2B5EF4-FFF2-40B4-BE49-F238E27FC236}">
                    <a16:creationId xmlns:a16="http://schemas.microsoft.com/office/drawing/2014/main" id="{5741BD7F-1748-4CDA-B94C-339DF43C17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91" name="Picture 21">
                <a:extLst>
                  <a:ext uri="{FF2B5EF4-FFF2-40B4-BE49-F238E27FC236}">
                    <a16:creationId xmlns:a16="http://schemas.microsoft.com/office/drawing/2014/main" id="{1B809A5D-0212-4CD1-A3FF-25C606C48C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92" name="Picture 22">
                <a:extLst>
                  <a:ext uri="{FF2B5EF4-FFF2-40B4-BE49-F238E27FC236}">
                    <a16:creationId xmlns:a16="http://schemas.microsoft.com/office/drawing/2014/main" id="{8B1AF48A-FB59-434E-A082-DBA02F3F31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93" name="Picture 23">
                <a:extLst>
                  <a:ext uri="{FF2B5EF4-FFF2-40B4-BE49-F238E27FC236}">
                    <a16:creationId xmlns:a16="http://schemas.microsoft.com/office/drawing/2014/main" id="{0470DF65-7444-4207-8776-E57B50A374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885" name="Group 56">
              <a:extLst>
                <a:ext uri="{FF2B5EF4-FFF2-40B4-BE49-F238E27FC236}">
                  <a16:creationId xmlns:a16="http://schemas.microsoft.com/office/drawing/2014/main" id="{8D15BD09-4A01-4A55-A75B-D2CAE8BEAF37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974" name="Picture 14">
                <a:extLst>
                  <a:ext uri="{FF2B5EF4-FFF2-40B4-BE49-F238E27FC236}">
                    <a16:creationId xmlns:a16="http://schemas.microsoft.com/office/drawing/2014/main" id="{21EC14E1-0AF5-428A-B90D-5CCDF8E0D3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5" name="Picture 15">
                <a:extLst>
                  <a:ext uri="{FF2B5EF4-FFF2-40B4-BE49-F238E27FC236}">
                    <a16:creationId xmlns:a16="http://schemas.microsoft.com/office/drawing/2014/main" id="{2FC2D6C6-33D8-464C-B612-A8179B8B9A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6" name="Picture 16">
                <a:extLst>
                  <a:ext uri="{FF2B5EF4-FFF2-40B4-BE49-F238E27FC236}">
                    <a16:creationId xmlns:a16="http://schemas.microsoft.com/office/drawing/2014/main" id="{6877ACFA-1AE1-40F4-BD7B-DC3E86F483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7" name="Picture 17">
                <a:extLst>
                  <a:ext uri="{FF2B5EF4-FFF2-40B4-BE49-F238E27FC236}">
                    <a16:creationId xmlns:a16="http://schemas.microsoft.com/office/drawing/2014/main" id="{0540596A-B70F-4F70-999C-3B1CA7A1AE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8" name="Picture 18">
                <a:extLst>
                  <a:ext uri="{FF2B5EF4-FFF2-40B4-BE49-F238E27FC236}">
                    <a16:creationId xmlns:a16="http://schemas.microsoft.com/office/drawing/2014/main" id="{395ADCDB-0F95-451E-8194-5A6176D2E3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9" name="Picture 19">
                <a:extLst>
                  <a:ext uri="{FF2B5EF4-FFF2-40B4-BE49-F238E27FC236}">
                    <a16:creationId xmlns:a16="http://schemas.microsoft.com/office/drawing/2014/main" id="{8BEA879C-1827-469B-B90E-9476A6308A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80" name="Picture 20">
                <a:extLst>
                  <a:ext uri="{FF2B5EF4-FFF2-40B4-BE49-F238E27FC236}">
                    <a16:creationId xmlns:a16="http://schemas.microsoft.com/office/drawing/2014/main" id="{62F98B42-09D8-46DF-9856-14AC024792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81" name="Picture 21">
                <a:extLst>
                  <a:ext uri="{FF2B5EF4-FFF2-40B4-BE49-F238E27FC236}">
                    <a16:creationId xmlns:a16="http://schemas.microsoft.com/office/drawing/2014/main" id="{E247BCC8-C2EC-4CBC-9CF4-CE9EE4484D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82" name="Picture 22">
                <a:extLst>
                  <a:ext uri="{FF2B5EF4-FFF2-40B4-BE49-F238E27FC236}">
                    <a16:creationId xmlns:a16="http://schemas.microsoft.com/office/drawing/2014/main" id="{DF69AFA8-00F8-4A4C-AE1A-A2EF846BA3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83" name="Picture 23">
                <a:extLst>
                  <a:ext uri="{FF2B5EF4-FFF2-40B4-BE49-F238E27FC236}">
                    <a16:creationId xmlns:a16="http://schemas.microsoft.com/office/drawing/2014/main" id="{DD5A29EC-5A92-46D2-AC75-522C072AC2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886" name="Group 56">
              <a:extLst>
                <a:ext uri="{FF2B5EF4-FFF2-40B4-BE49-F238E27FC236}">
                  <a16:creationId xmlns:a16="http://schemas.microsoft.com/office/drawing/2014/main" id="{9AD514FE-001F-4CAD-B9FA-9A1F72453924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964" name="Picture 14">
                <a:extLst>
                  <a:ext uri="{FF2B5EF4-FFF2-40B4-BE49-F238E27FC236}">
                    <a16:creationId xmlns:a16="http://schemas.microsoft.com/office/drawing/2014/main" id="{4D78ED24-D8DB-4746-A634-859EBAD854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5" name="Picture 15">
                <a:extLst>
                  <a:ext uri="{FF2B5EF4-FFF2-40B4-BE49-F238E27FC236}">
                    <a16:creationId xmlns:a16="http://schemas.microsoft.com/office/drawing/2014/main" id="{F32A895E-FD62-4C16-B469-8C8F8EEECD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6" name="Picture 16">
                <a:extLst>
                  <a:ext uri="{FF2B5EF4-FFF2-40B4-BE49-F238E27FC236}">
                    <a16:creationId xmlns:a16="http://schemas.microsoft.com/office/drawing/2014/main" id="{80916D21-A236-4517-8483-F597BDF6A9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7" name="Picture 17">
                <a:extLst>
                  <a:ext uri="{FF2B5EF4-FFF2-40B4-BE49-F238E27FC236}">
                    <a16:creationId xmlns:a16="http://schemas.microsoft.com/office/drawing/2014/main" id="{44B58FB6-B3A2-4C1E-80AA-D58E16BA7C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8" name="Picture 18">
                <a:extLst>
                  <a:ext uri="{FF2B5EF4-FFF2-40B4-BE49-F238E27FC236}">
                    <a16:creationId xmlns:a16="http://schemas.microsoft.com/office/drawing/2014/main" id="{F1B9FB54-00E3-4BBB-A898-9BABC5FE97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9" name="Picture 19">
                <a:extLst>
                  <a:ext uri="{FF2B5EF4-FFF2-40B4-BE49-F238E27FC236}">
                    <a16:creationId xmlns:a16="http://schemas.microsoft.com/office/drawing/2014/main" id="{CA35F0D1-F4D2-478A-9CA1-080A4081B0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0" name="Picture 20">
                <a:extLst>
                  <a:ext uri="{FF2B5EF4-FFF2-40B4-BE49-F238E27FC236}">
                    <a16:creationId xmlns:a16="http://schemas.microsoft.com/office/drawing/2014/main" id="{26CAFC05-DDD1-414F-9432-367E99AB3F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1" name="Picture 21">
                <a:extLst>
                  <a:ext uri="{FF2B5EF4-FFF2-40B4-BE49-F238E27FC236}">
                    <a16:creationId xmlns:a16="http://schemas.microsoft.com/office/drawing/2014/main" id="{23A8306C-9A9B-4103-8BF8-BC341CF5BC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2" name="Picture 22">
                <a:extLst>
                  <a:ext uri="{FF2B5EF4-FFF2-40B4-BE49-F238E27FC236}">
                    <a16:creationId xmlns:a16="http://schemas.microsoft.com/office/drawing/2014/main" id="{27623C40-C30C-491A-9EC8-CBCF993083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3" name="Picture 23">
                <a:extLst>
                  <a:ext uri="{FF2B5EF4-FFF2-40B4-BE49-F238E27FC236}">
                    <a16:creationId xmlns:a16="http://schemas.microsoft.com/office/drawing/2014/main" id="{EFCC7BF4-3E4A-45F7-8B9E-33C067962D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887" name="Group 56">
              <a:extLst>
                <a:ext uri="{FF2B5EF4-FFF2-40B4-BE49-F238E27FC236}">
                  <a16:creationId xmlns:a16="http://schemas.microsoft.com/office/drawing/2014/main" id="{377EBFBF-DA19-44AC-A5CD-8EE484E5D8D6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954" name="Picture 14">
                <a:extLst>
                  <a:ext uri="{FF2B5EF4-FFF2-40B4-BE49-F238E27FC236}">
                    <a16:creationId xmlns:a16="http://schemas.microsoft.com/office/drawing/2014/main" id="{189BA05F-F750-40F3-989E-0959B648B6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5" name="Picture 15">
                <a:extLst>
                  <a:ext uri="{FF2B5EF4-FFF2-40B4-BE49-F238E27FC236}">
                    <a16:creationId xmlns:a16="http://schemas.microsoft.com/office/drawing/2014/main" id="{A7F296B1-C7B6-40D8-92F0-D624EE4D7E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6" name="Picture 16">
                <a:extLst>
                  <a:ext uri="{FF2B5EF4-FFF2-40B4-BE49-F238E27FC236}">
                    <a16:creationId xmlns:a16="http://schemas.microsoft.com/office/drawing/2014/main" id="{352D19EF-D3C7-43D4-A974-BCD1A28A1B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7" name="Picture 17">
                <a:extLst>
                  <a:ext uri="{FF2B5EF4-FFF2-40B4-BE49-F238E27FC236}">
                    <a16:creationId xmlns:a16="http://schemas.microsoft.com/office/drawing/2014/main" id="{EAB16031-4C19-45C4-AA1A-321AB84E0E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8" name="Picture 18">
                <a:extLst>
                  <a:ext uri="{FF2B5EF4-FFF2-40B4-BE49-F238E27FC236}">
                    <a16:creationId xmlns:a16="http://schemas.microsoft.com/office/drawing/2014/main" id="{7F130B16-41A2-4D63-A6F5-C676E622EA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9" name="Picture 19">
                <a:extLst>
                  <a:ext uri="{FF2B5EF4-FFF2-40B4-BE49-F238E27FC236}">
                    <a16:creationId xmlns:a16="http://schemas.microsoft.com/office/drawing/2014/main" id="{F8FD1EE7-F775-414B-AFA3-BB3553FC65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0" name="Picture 20">
                <a:extLst>
                  <a:ext uri="{FF2B5EF4-FFF2-40B4-BE49-F238E27FC236}">
                    <a16:creationId xmlns:a16="http://schemas.microsoft.com/office/drawing/2014/main" id="{39A95EF8-9BA8-499C-9D46-BAADA96C35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1" name="Picture 21">
                <a:extLst>
                  <a:ext uri="{FF2B5EF4-FFF2-40B4-BE49-F238E27FC236}">
                    <a16:creationId xmlns:a16="http://schemas.microsoft.com/office/drawing/2014/main" id="{4982B925-7F05-44AB-B1A8-96A089B56F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2" name="Picture 22">
                <a:extLst>
                  <a:ext uri="{FF2B5EF4-FFF2-40B4-BE49-F238E27FC236}">
                    <a16:creationId xmlns:a16="http://schemas.microsoft.com/office/drawing/2014/main" id="{52884807-3A7A-457E-B477-649F4F897A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3" name="Picture 23">
                <a:extLst>
                  <a:ext uri="{FF2B5EF4-FFF2-40B4-BE49-F238E27FC236}">
                    <a16:creationId xmlns:a16="http://schemas.microsoft.com/office/drawing/2014/main" id="{00B15BE0-48D1-4D78-AB85-6720C28019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888" name="Group 56">
              <a:extLst>
                <a:ext uri="{FF2B5EF4-FFF2-40B4-BE49-F238E27FC236}">
                  <a16:creationId xmlns:a16="http://schemas.microsoft.com/office/drawing/2014/main" id="{57BA05D1-F287-4EE1-979D-5CEE3A44AFE0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944" name="Picture 14">
                <a:extLst>
                  <a:ext uri="{FF2B5EF4-FFF2-40B4-BE49-F238E27FC236}">
                    <a16:creationId xmlns:a16="http://schemas.microsoft.com/office/drawing/2014/main" id="{8CFC35D9-0D33-4788-B66A-31604D6A20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5" name="Picture 15">
                <a:extLst>
                  <a:ext uri="{FF2B5EF4-FFF2-40B4-BE49-F238E27FC236}">
                    <a16:creationId xmlns:a16="http://schemas.microsoft.com/office/drawing/2014/main" id="{D26BCF0F-22AE-4844-A6BF-7097F0BCB5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6" name="Picture 16">
                <a:extLst>
                  <a:ext uri="{FF2B5EF4-FFF2-40B4-BE49-F238E27FC236}">
                    <a16:creationId xmlns:a16="http://schemas.microsoft.com/office/drawing/2014/main" id="{3BE15080-75A9-4A6F-B437-D5C9EABC58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7" name="Picture 17">
                <a:extLst>
                  <a:ext uri="{FF2B5EF4-FFF2-40B4-BE49-F238E27FC236}">
                    <a16:creationId xmlns:a16="http://schemas.microsoft.com/office/drawing/2014/main" id="{A8902C40-A5C8-4C33-908C-DBECDB21AD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8" name="Picture 18">
                <a:extLst>
                  <a:ext uri="{FF2B5EF4-FFF2-40B4-BE49-F238E27FC236}">
                    <a16:creationId xmlns:a16="http://schemas.microsoft.com/office/drawing/2014/main" id="{8A75BFB8-91BF-42AF-B5E3-BE23E72465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9" name="Picture 19">
                <a:extLst>
                  <a:ext uri="{FF2B5EF4-FFF2-40B4-BE49-F238E27FC236}">
                    <a16:creationId xmlns:a16="http://schemas.microsoft.com/office/drawing/2014/main" id="{D35867F9-E23F-443B-BACF-184322954A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0" name="Picture 20">
                <a:extLst>
                  <a:ext uri="{FF2B5EF4-FFF2-40B4-BE49-F238E27FC236}">
                    <a16:creationId xmlns:a16="http://schemas.microsoft.com/office/drawing/2014/main" id="{4D6BBBFB-3F95-4A5E-92D7-50DAA315F6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1" name="Picture 21">
                <a:extLst>
                  <a:ext uri="{FF2B5EF4-FFF2-40B4-BE49-F238E27FC236}">
                    <a16:creationId xmlns:a16="http://schemas.microsoft.com/office/drawing/2014/main" id="{0821CECB-E5D1-4251-A8CD-4E87B93BB8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2" name="Picture 22">
                <a:extLst>
                  <a:ext uri="{FF2B5EF4-FFF2-40B4-BE49-F238E27FC236}">
                    <a16:creationId xmlns:a16="http://schemas.microsoft.com/office/drawing/2014/main" id="{E46291B8-7674-4D14-96DC-07EF8EAAB1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3" name="Picture 23">
                <a:extLst>
                  <a:ext uri="{FF2B5EF4-FFF2-40B4-BE49-F238E27FC236}">
                    <a16:creationId xmlns:a16="http://schemas.microsoft.com/office/drawing/2014/main" id="{15A79DC6-6175-4B0A-9579-0D3469AD20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889" name="Group 56">
              <a:extLst>
                <a:ext uri="{FF2B5EF4-FFF2-40B4-BE49-F238E27FC236}">
                  <a16:creationId xmlns:a16="http://schemas.microsoft.com/office/drawing/2014/main" id="{ED60B288-BDBB-4008-98FA-86022CAC113D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934" name="Picture 14">
                <a:extLst>
                  <a:ext uri="{FF2B5EF4-FFF2-40B4-BE49-F238E27FC236}">
                    <a16:creationId xmlns:a16="http://schemas.microsoft.com/office/drawing/2014/main" id="{6FCD0EC4-A9B6-4A28-BCBE-64EC6EF793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5" name="Picture 15">
                <a:extLst>
                  <a:ext uri="{FF2B5EF4-FFF2-40B4-BE49-F238E27FC236}">
                    <a16:creationId xmlns:a16="http://schemas.microsoft.com/office/drawing/2014/main" id="{34A52451-135C-4920-A652-E7A5D15C20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6" name="Picture 16">
                <a:extLst>
                  <a:ext uri="{FF2B5EF4-FFF2-40B4-BE49-F238E27FC236}">
                    <a16:creationId xmlns:a16="http://schemas.microsoft.com/office/drawing/2014/main" id="{E688B0B2-7578-4BC1-9DF5-9F0E5BDAFC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7" name="Picture 17">
                <a:extLst>
                  <a:ext uri="{FF2B5EF4-FFF2-40B4-BE49-F238E27FC236}">
                    <a16:creationId xmlns:a16="http://schemas.microsoft.com/office/drawing/2014/main" id="{53A16AB1-0F8E-45DB-AC1C-F24F6535B9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8" name="Picture 18">
                <a:extLst>
                  <a:ext uri="{FF2B5EF4-FFF2-40B4-BE49-F238E27FC236}">
                    <a16:creationId xmlns:a16="http://schemas.microsoft.com/office/drawing/2014/main" id="{6F5CBE3E-36C6-458D-BB2F-84AC9B3CAF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9" name="Picture 19">
                <a:extLst>
                  <a:ext uri="{FF2B5EF4-FFF2-40B4-BE49-F238E27FC236}">
                    <a16:creationId xmlns:a16="http://schemas.microsoft.com/office/drawing/2014/main" id="{8D3EC5A4-F28A-4661-A122-4E44C64692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0" name="Picture 20">
                <a:extLst>
                  <a:ext uri="{FF2B5EF4-FFF2-40B4-BE49-F238E27FC236}">
                    <a16:creationId xmlns:a16="http://schemas.microsoft.com/office/drawing/2014/main" id="{3E5C7642-0B1B-4F88-BE49-E2B3635A41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1" name="Picture 21">
                <a:extLst>
                  <a:ext uri="{FF2B5EF4-FFF2-40B4-BE49-F238E27FC236}">
                    <a16:creationId xmlns:a16="http://schemas.microsoft.com/office/drawing/2014/main" id="{417EBA52-933A-42B4-9EB6-41803A26F7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2" name="Picture 22">
                <a:extLst>
                  <a:ext uri="{FF2B5EF4-FFF2-40B4-BE49-F238E27FC236}">
                    <a16:creationId xmlns:a16="http://schemas.microsoft.com/office/drawing/2014/main" id="{C4D03B49-3ECA-42F2-BA2A-752214411B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3" name="Picture 23">
                <a:extLst>
                  <a:ext uri="{FF2B5EF4-FFF2-40B4-BE49-F238E27FC236}">
                    <a16:creationId xmlns:a16="http://schemas.microsoft.com/office/drawing/2014/main" id="{4FAA37E8-D71B-4BF9-BA7F-6A8DC28B90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890" name="Group 56">
              <a:extLst>
                <a:ext uri="{FF2B5EF4-FFF2-40B4-BE49-F238E27FC236}">
                  <a16:creationId xmlns:a16="http://schemas.microsoft.com/office/drawing/2014/main" id="{91C6C722-E506-4772-82D9-FE9F80F7E186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924" name="Picture 14">
                <a:extLst>
                  <a:ext uri="{FF2B5EF4-FFF2-40B4-BE49-F238E27FC236}">
                    <a16:creationId xmlns:a16="http://schemas.microsoft.com/office/drawing/2014/main" id="{92100A7F-99B2-40F7-8F3B-6134E48A39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5" name="Picture 15">
                <a:extLst>
                  <a:ext uri="{FF2B5EF4-FFF2-40B4-BE49-F238E27FC236}">
                    <a16:creationId xmlns:a16="http://schemas.microsoft.com/office/drawing/2014/main" id="{7A9C9096-F0E1-4381-B0F6-053F7CE99B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6" name="Picture 16">
                <a:extLst>
                  <a:ext uri="{FF2B5EF4-FFF2-40B4-BE49-F238E27FC236}">
                    <a16:creationId xmlns:a16="http://schemas.microsoft.com/office/drawing/2014/main" id="{77A526EE-CE4D-4F81-B397-2861A84385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7" name="Picture 17">
                <a:extLst>
                  <a:ext uri="{FF2B5EF4-FFF2-40B4-BE49-F238E27FC236}">
                    <a16:creationId xmlns:a16="http://schemas.microsoft.com/office/drawing/2014/main" id="{31A12F99-BA08-4552-9806-ADDBD6817D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8" name="Picture 18">
                <a:extLst>
                  <a:ext uri="{FF2B5EF4-FFF2-40B4-BE49-F238E27FC236}">
                    <a16:creationId xmlns:a16="http://schemas.microsoft.com/office/drawing/2014/main" id="{695D2EC7-51CB-40CB-8730-B5488155DB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9" name="Picture 19">
                <a:extLst>
                  <a:ext uri="{FF2B5EF4-FFF2-40B4-BE49-F238E27FC236}">
                    <a16:creationId xmlns:a16="http://schemas.microsoft.com/office/drawing/2014/main" id="{F5A09BD1-DBE6-498A-8043-17A5B3C6C6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0" name="Picture 20">
                <a:extLst>
                  <a:ext uri="{FF2B5EF4-FFF2-40B4-BE49-F238E27FC236}">
                    <a16:creationId xmlns:a16="http://schemas.microsoft.com/office/drawing/2014/main" id="{DE83CDC3-AD82-409B-BBBB-CCCC7B1BFD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1" name="Picture 21">
                <a:extLst>
                  <a:ext uri="{FF2B5EF4-FFF2-40B4-BE49-F238E27FC236}">
                    <a16:creationId xmlns:a16="http://schemas.microsoft.com/office/drawing/2014/main" id="{85F2F87E-7991-41C5-847D-6369637111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2" name="Picture 22">
                <a:extLst>
                  <a:ext uri="{FF2B5EF4-FFF2-40B4-BE49-F238E27FC236}">
                    <a16:creationId xmlns:a16="http://schemas.microsoft.com/office/drawing/2014/main" id="{E04E35F3-B35C-4021-A488-DC9968C3F1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3" name="Picture 23">
                <a:extLst>
                  <a:ext uri="{FF2B5EF4-FFF2-40B4-BE49-F238E27FC236}">
                    <a16:creationId xmlns:a16="http://schemas.microsoft.com/office/drawing/2014/main" id="{C6F5794C-46D5-4584-8550-F5AE3CA9BF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891" name="Group 56">
              <a:extLst>
                <a:ext uri="{FF2B5EF4-FFF2-40B4-BE49-F238E27FC236}">
                  <a16:creationId xmlns:a16="http://schemas.microsoft.com/office/drawing/2014/main" id="{4CC8E80A-B6BC-4E36-A550-BB8C3545AB1D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914" name="Picture 14">
                <a:extLst>
                  <a:ext uri="{FF2B5EF4-FFF2-40B4-BE49-F238E27FC236}">
                    <a16:creationId xmlns:a16="http://schemas.microsoft.com/office/drawing/2014/main" id="{B7DD0B80-C024-43A4-8CAB-1E8540BB77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5" name="Picture 15">
                <a:extLst>
                  <a:ext uri="{FF2B5EF4-FFF2-40B4-BE49-F238E27FC236}">
                    <a16:creationId xmlns:a16="http://schemas.microsoft.com/office/drawing/2014/main" id="{2B7B89DD-7430-4093-911A-285856BA86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6" name="Picture 16">
                <a:extLst>
                  <a:ext uri="{FF2B5EF4-FFF2-40B4-BE49-F238E27FC236}">
                    <a16:creationId xmlns:a16="http://schemas.microsoft.com/office/drawing/2014/main" id="{F39E87F5-65BB-4BD0-B7F8-0238318200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7" name="Picture 17">
                <a:extLst>
                  <a:ext uri="{FF2B5EF4-FFF2-40B4-BE49-F238E27FC236}">
                    <a16:creationId xmlns:a16="http://schemas.microsoft.com/office/drawing/2014/main" id="{BDB5FAAD-3DBB-4E48-98A9-75EF25CBBC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8" name="Picture 18">
                <a:extLst>
                  <a:ext uri="{FF2B5EF4-FFF2-40B4-BE49-F238E27FC236}">
                    <a16:creationId xmlns:a16="http://schemas.microsoft.com/office/drawing/2014/main" id="{087F26B0-2486-453A-BA00-C2DB203A98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9" name="Picture 19">
                <a:extLst>
                  <a:ext uri="{FF2B5EF4-FFF2-40B4-BE49-F238E27FC236}">
                    <a16:creationId xmlns:a16="http://schemas.microsoft.com/office/drawing/2014/main" id="{C2B8F98B-E1B0-4803-8DA0-A18D3D6445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0" name="Picture 20">
                <a:extLst>
                  <a:ext uri="{FF2B5EF4-FFF2-40B4-BE49-F238E27FC236}">
                    <a16:creationId xmlns:a16="http://schemas.microsoft.com/office/drawing/2014/main" id="{43926F22-00BA-4183-AC7F-D05924FB7C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1" name="Picture 21">
                <a:extLst>
                  <a:ext uri="{FF2B5EF4-FFF2-40B4-BE49-F238E27FC236}">
                    <a16:creationId xmlns:a16="http://schemas.microsoft.com/office/drawing/2014/main" id="{C11ECA56-1D8B-471D-8863-78F4164818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2" name="Picture 22">
                <a:extLst>
                  <a:ext uri="{FF2B5EF4-FFF2-40B4-BE49-F238E27FC236}">
                    <a16:creationId xmlns:a16="http://schemas.microsoft.com/office/drawing/2014/main" id="{4B726A60-7306-4AA2-9333-2EACBA3F0A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3" name="Picture 23">
                <a:extLst>
                  <a:ext uri="{FF2B5EF4-FFF2-40B4-BE49-F238E27FC236}">
                    <a16:creationId xmlns:a16="http://schemas.microsoft.com/office/drawing/2014/main" id="{BA011713-E039-439C-92ED-286C7960CD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892" name="Group 56">
              <a:extLst>
                <a:ext uri="{FF2B5EF4-FFF2-40B4-BE49-F238E27FC236}">
                  <a16:creationId xmlns:a16="http://schemas.microsoft.com/office/drawing/2014/main" id="{3F24AF40-B911-4174-B75A-87647182EF72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904" name="Picture 14">
                <a:extLst>
                  <a:ext uri="{FF2B5EF4-FFF2-40B4-BE49-F238E27FC236}">
                    <a16:creationId xmlns:a16="http://schemas.microsoft.com/office/drawing/2014/main" id="{523EABE3-323A-427F-8462-B3241C2B35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05" name="Picture 15">
                <a:extLst>
                  <a:ext uri="{FF2B5EF4-FFF2-40B4-BE49-F238E27FC236}">
                    <a16:creationId xmlns:a16="http://schemas.microsoft.com/office/drawing/2014/main" id="{B4BF28EA-18A9-4233-AEEE-7B5C02622C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06" name="Picture 16">
                <a:extLst>
                  <a:ext uri="{FF2B5EF4-FFF2-40B4-BE49-F238E27FC236}">
                    <a16:creationId xmlns:a16="http://schemas.microsoft.com/office/drawing/2014/main" id="{2DAD996F-4FF3-4944-A5EA-B74238E5E3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07" name="Picture 17">
                <a:extLst>
                  <a:ext uri="{FF2B5EF4-FFF2-40B4-BE49-F238E27FC236}">
                    <a16:creationId xmlns:a16="http://schemas.microsoft.com/office/drawing/2014/main" id="{5D4827E0-06D9-4A60-9D16-90EE48ED6D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08" name="Picture 18">
                <a:extLst>
                  <a:ext uri="{FF2B5EF4-FFF2-40B4-BE49-F238E27FC236}">
                    <a16:creationId xmlns:a16="http://schemas.microsoft.com/office/drawing/2014/main" id="{E1B7CB98-1117-4287-857A-00A2FC591A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09" name="Picture 19">
                <a:extLst>
                  <a:ext uri="{FF2B5EF4-FFF2-40B4-BE49-F238E27FC236}">
                    <a16:creationId xmlns:a16="http://schemas.microsoft.com/office/drawing/2014/main" id="{2DD05570-8F81-4304-96ED-5D67A0E93D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0" name="Picture 20">
                <a:extLst>
                  <a:ext uri="{FF2B5EF4-FFF2-40B4-BE49-F238E27FC236}">
                    <a16:creationId xmlns:a16="http://schemas.microsoft.com/office/drawing/2014/main" id="{A01714D9-3E49-444C-A9DF-8B63920DEF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1" name="Picture 21">
                <a:extLst>
                  <a:ext uri="{FF2B5EF4-FFF2-40B4-BE49-F238E27FC236}">
                    <a16:creationId xmlns:a16="http://schemas.microsoft.com/office/drawing/2014/main" id="{91065304-3F0A-4F7B-88FE-376F9420C8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2" name="Picture 22">
                <a:extLst>
                  <a:ext uri="{FF2B5EF4-FFF2-40B4-BE49-F238E27FC236}">
                    <a16:creationId xmlns:a16="http://schemas.microsoft.com/office/drawing/2014/main" id="{44A7CC77-EAC6-4279-9D8E-65EC3C7BAF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3" name="Picture 23">
                <a:extLst>
                  <a:ext uri="{FF2B5EF4-FFF2-40B4-BE49-F238E27FC236}">
                    <a16:creationId xmlns:a16="http://schemas.microsoft.com/office/drawing/2014/main" id="{A2C5E835-D493-47D1-B38F-29FE23BD01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893" name="Group 56">
              <a:extLst>
                <a:ext uri="{FF2B5EF4-FFF2-40B4-BE49-F238E27FC236}">
                  <a16:creationId xmlns:a16="http://schemas.microsoft.com/office/drawing/2014/main" id="{17E1C9AB-059E-4773-81B9-34F365885B07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1894" name="Picture 14">
                <a:extLst>
                  <a:ext uri="{FF2B5EF4-FFF2-40B4-BE49-F238E27FC236}">
                    <a16:creationId xmlns:a16="http://schemas.microsoft.com/office/drawing/2014/main" id="{3D9DD324-6483-446F-B390-2DB627146E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95" name="Picture 15">
                <a:extLst>
                  <a:ext uri="{FF2B5EF4-FFF2-40B4-BE49-F238E27FC236}">
                    <a16:creationId xmlns:a16="http://schemas.microsoft.com/office/drawing/2014/main" id="{FB6F4D73-4884-4DA4-BEFB-1F657CD439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96" name="Picture 16">
                <a:extLst>
                  <a:ext uri="{FF2B5EF4-FFF2-40B4-BE49-F238E27FC236}">
                    <a16:creationId xmlns:a16="http://schemas.microsoft.com/office/drawing/2014/main" id="{F7A91AEE-8672-46FD-AF5B-1C385966F2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97" name="Picture 17">
                <a:extLst>
                  <a:ext uri="{FF2B5EF4-FFF2-40B4-BE49-F238E27FC236}">
                    <a16:creationId xmlns:a16="http://schemas.microsoft.com/office/drawing/2014/main" id="{98B09FBF-8513-4425-A8E3-A32DDC8EB2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98" name="Picture 18">
                <a:extLst>
                  <a:ext uri="{FF2B5EF4-FFF2-40B4-BE49-F238E27FC236}">
                    <a16:creationId xmlns:a16="http://schemas.microsoft.com/office/drawing/2014/main" id="{24DABDB7-AEE5-41E8-802A-422C542433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99" name="Picture 19">
                <a:extLst>
                  <a:ext uri="{FF2B5EF4-FFF2-40B4-BE49-F238E27FC236}">
                    <a16:creationId xmlns:a16="http://schemas.microsoft.com/office/drawing/2014/main" id="{52D6EBB2-1FA1-4E52-A886-20B83BA4DC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00" name="Picture 20">
                <a:extLst>
                  <a:ext uri="{FF2B5EF4-FFF2-40B4-BE49-F238E27FC236}">
                    <a16:creationId xmlns:a16="http://schemas.microsoft.com/office/drawing/2014/main" id="{D8DE0EE1-C0D7-4722-8F81-00FCF59CC5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01" name="Picture 21">
                <a:extLst>
                  <a:ext uri="{FF2B5EF4-FFF2-40B4-BE49-F238E27FC236}">
                    <a16:creationId xmlns:a16="http://schemas.microsoft.com/office/drawing/2014/main" id="{D722AB19-3D56-4F39-B925-EB3C567880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02" name="Picture 22">
                <a:extLst>
                  <a:ext uri="{FF2B5EF4-FFF2-40B4-BE49-F238E27FC236}">
                    <a16:creationId xmlns:a16="http://schemas.microsoft.com/office/drawing/2014/main" id="{A2F7C9E8-5B61-44CC-9B92-C1E4E43D5F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03" name="Picture 23">
                <a:extLst>
                  <a:ext uri="{FF2B5EF4-FFF2-40B4-BE49-F238E27FC236}">
                    <a16:creationId xmlns:a16="http://schemas.microsoft.com/office/drawing/2014/main" id="{341FE48B-D8A1-4870-9319-139DA7D665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1994" name="Group 1993">
            <a:extLst>
              <a:ext uri="{FF2B5EF4-FFF2-40B4-BE49-F238E27FC236}">
                <a16:creationId xmlns:a16="http://schemas.microsoft.com/office/drawing/2014/main" id="{0BA1DE93-3721-4038-9F0A-8BB950E82EDF}"/>
              </a:ext>
            </a:extLst>
          </p:cNvPr>
          <p:cNvGrpSpPr/>
          <p:nvPr/>
        </p:nvGrpSpPr>
        <p:grpSpPr>
          <a:xfrm>
            <a:off x="585993" y="1511824"/>
            <a:ext cx="1539560" cy="1515856"/>
            <a:chOff x="4975891" y="1527626"/>
            <a:chExt cx="1539560" cy="1515856"/>
          </a:xfrm>
        </p:grpSpPr>
        <p:grpSp>
          <p:nvGrpSpPr>
            <p:cNvPr id="1995" name="Group 56">
              <a:extLst>
                <a:ext uri="{FF2B5EF4-FFF2-40B4-BE49-F238E27FC236}">
                  <a16:creationId xmlns:a16="http://schemas.microsoft.com/office/drawing/2014/main" id="{0DBAC3D4-FDA9-4808-B336-A0D4C58F1F47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2095" name="Picture 14">
                <a:extLst>
                  <a:ext uri="{FF2B5EF4-FFF2-40B4-BE49-F238E27FC236}">
                    <a16:creationId xmlns:a16="http://schemas.microsoft.com/office/drawing/2014/main" id="{23132070-6676-4A24-9023-3E47795A94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96" name="Picture 15">
                <a:extLst>
                  <a:ext uri="{FF2B5EF4-FFF2-40B4-BE49-F238E27FC236}">
                    <a16:creationId xmlns:a16="http://schemas.microsoft.com/office/drawing/2014/main" id="{7AFA19C9-1124-4379-B669-046672A186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97" name="Picture 16">
                <a:extLst>
                  <a:ext uri="{FF2B5EF4-FFF2-40B4-BE49-F238E27FC236}">
                    <a16:creationId xmlns:a16="http://schemas.microsoft.com/office/drawing/2014/main" id="{B633F4BB-1349-4437-8B06-D5295BA852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98" name="Picture 17">
                <a:extLst>
                  <a:ext uri="{FF2B5EF4-FFF2-40B4-BE49-F238E27FC236}">
                    <a16:creationId xmlns:a16="http://schemas.microsoft.com/office/drawing/2014/main" id="{BFBEECA6-56D7-42C9-BE59-BD565A49F0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99" name="Picture 18">
                <a:extLst>
                  <a:ext uri="{FF2B5EF4-FFF2-40B4-BE49-F238E27FC236}">
                    <a16:creationId xmlns:a16="http://schemas.microsoft.com/office/drawing/2014/main" id="{75DDF116-9390-4F43-A471-4E5D34DC18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00" name="Picture 19">
                <a:extLst>
                  <a:ext uri="{FF2B5EF4-FFF2-40B4-BE49-F238E27FC236}">
                    <a16:creationId xmlns:a16="http://schemas.microsoft.com/office/drawing/2014/main" id="{93503C92-F884-4B3F-A66A-48525E0411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01" name="Picture 20">
                <a:extLst>
                  <a:ext uri="{FF2B5EF4-FFF2-40B4-BE49-F238E27FC236}">
                    <a16:creationId xmlns:a16="http://schemas.microsoft.com/office/drawing/2014/main" id="{67B27D4D-E9CA-47B1-8A13-08A569A76D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02" name="Picture 21">
                <a:extLst>
                  <a:ext uri="{FF2B5EF4-FFF2-40B4-BE49-F238E27FC236}">
                    <a16:creationId xmlns:a16="http://schemas.microsoft.com/office/drawing/2014/main" id="{902401CC-5E0E-4A8A-9D5C-DD1E227CA2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03" name="Picture 22">
                <a:extLst>
                  <a:ext uri="{FF2B5EF4-FFF2-40B4-BE49-F238E27FC236}">
                    <a16:creationId xmlns:a16="http://schemas.microsoft.com/office/drawing/2014/main" id="{36AC66EA-A123-4B3D-97AF-A1C72E00B0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04" name="Picture 23">
                <a:extLst>
                  <a:ext uri="{FF2B5EF4-FFF2-40B4-BE49-F238E27FC236}">
                    <a16:creationId xmlns:a16="http://schemas.microsoft.com/office/drawing/2014/main" id="{938D297A-B01B-4E9B-ACE6-EE6C524756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996" name="Group 56">
              <a:extLst>
                <a:ext uri="{FF2B5EF4-FFF2-40B4-BE49-F238E27FC236}">
                  <a16:creationId xmlns:a16="http://schemas.microsoft.com/office/drawing/2014/main" id="{42B53ACA-4A8B-4454-A938-458156FE48B4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2085" name="Picture 14">
                <a:extLst>
                  <a:ext uri="{FF2B5EF4-FFF2-40B4-BE49-F238E27FC236}">
                    <a16:creationId xmlns:a16="http://schemas.microsoft.com/office/drawing/2014/main" id="{D4D85AAA-855A-4218-BC2D-54B9E00117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86" name="Picture 15">
                <a:extLst>
                  <a:ext uri="{FF2B5EF4-FFF2-40B4-BE49-F238E27FC236}">
                    <a16:creationId xmlns:a16="http://schemas.microsoft.com/office/drawing/2014/main" id="{75268879-2043-4365-A232-30C63E8638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87" name="Picture 16">
                <a:extLst>
                  <a:ext uri="{FF2B5EF4-FFF2-40B4-BE49-F238E27FC236}">
                    <a16:creationId xmlns:a16="http://schemas.microsoft.com/office/drawing/2014/main" id="{33087E02-CF86-46F5-B8B0-813C614E4E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88" name="Picture 17">
                <a:extLst>
                  <a:ext uri="{FF2B5EF4-FFF2-40B4-BE49-F238E27FC236}">
                    <a16:creationId xmlns:a16="http://schemas.microsoft.com/office/drawing/2014/main" id="{F21869DA-BA32-4D52-92FA-F9C160E5A2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89" name="Picture 18">
                <a:extLst>
                  <a:ext uri="{FF2B5EF4-FFF2-40B4-BE49-F238E27FC236}">
                    <a16:creationId xmlns:a16="http://schemas.microsoft.com/office/drawing/2014/main" id="{26CF4E45-5E5F-4567-9567-022ECD1FEA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90" name="Picture 19">
                <a:extLst>
                  <a:ext uri="{FF2B5EF4-FFF2-40B4-BE49-F238E27FC236}">
                    <a16:creationId xmlns:a16="http://schemas.microsoft.com/office/drawing/2014/main" id="{F4D2FE84-594A-4C70-971B-6EF380F026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91" name="Picture 20">
                <a:extLst>
                  <a:ext uri="{FF2B5EF4-FFF2-40B4-BE49-F238E27FC236}">
                    <a16:creationId xmlns:a16="http://schemas.microsoft.com/office/drawing/2014/main" id="{956CF33B-BA78-467E-9424-DC6C75A1E6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92" name="Picture 21">
                <a:extLst>
                  <a:ext uri="{FF2B5EF4-FFF2-40B4-BE49-F238E27FC236}">
                    <a16:creationId xmlns:a16="http://schemas.microsoft.com/office/drawing/2014/main" id="{64397D4E-B785-4F6E-9AE8-FFE835A97B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93" name="Picture 22">
                <a:extLst>
                  <a:ext uri="{FF2B5EF4-FFF2-40B4-BE49-F238E27FC236}">
                    <a16:creationId xmlns:a16="http://schemas.microsoft.com/office/drawing/2014/main" id="{C60FE287-BBCC-465D-AED7-7627E55E45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94" name="Picture 23">
                <a:extLst>
                  <a:ext uri="{FF2B5EF4-FFF2-40B4-BE49-F238E27FC236}">
                    <a16:creationId xmlns:a16="http://schemas.microsoft.com/office/drawing/2014/main" id="{5C604906-FABF-41D2-BFF9-821FA6B62F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997" name="Group 56">
              <a:extLst>
                <a:ext uri="{FF2B5EF4-FFF2-40B4-BE49-F238E27FC236}">
                  <a16:creationId xmlns:a16="http://schemas.microsoft.com/office/drawing/2014/main" id="{A304F7CD-49DD-4997-832C-F02F4B2A3C73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2075" name="Picture 14">
                <a:extLst>
                  <a:ext uri="{FF2B5EF4-FFF2-40B4-BE49-F238E27FC236}">
                    <a16:creationId xmlns:a16="http://schemas.microsoft.com/office/drawing/2014/main" id="{C957C6A8-301C-436F-AD47-B933C40A4D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76" name="Picture 15">
                <a:extLst>
                  <a:ext uri="{FF2B5EF4-FFF2-40B4-BE49-F238E27FC236}">
                    <a16:creationId xmlns:a16="http://schemas.microsoft.com/office/drawing/2014/main" id="{F4C88C3E-EF6A-4307-9679-D6A653DDF3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77" name="Picture 16">
                <a:extLst>
                  <a:ext uri="{FF2B5EF4-FFF2-40B4-BE49-F238E27FC236}">
                    <a16:creationId xmlns:a16="http://schemas.microsoft.com/office/drawing/2014/main" id="{0D51864E-1FD9-45A3-B9C9-A65A01DCB5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78" name="Picture 17">
                <a:extLst>
                  <a:ext uri="{FF2B5EF4-FFF2-40B4-BE49-F238E27FC236}">
                    <a16:creationId xmlns:a16="http://schemas.microsoft.com/office/drawing/2014/main" id="{072DDCE4-B01D-4ABE-9F84-F228448382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79" name="Picture 18">
                <a:extLst>
                  <a:ext uri="{FF2B5EF4-FFF2-40B4-BE49-F238E27FC236}">
                    <a16:creationId xmlns:a16="http://schemas.microsoft.com/office/drawing/2014/main" id="{7D845901-EE06-4A7B-90EF-FF73E8CFEA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80" name="Picture 19">
                <a:extLst>
                  <a:ext uri="{FF2B5EF4-FFF2-40B4-BE49-F238E27FC236}">
                    <a16:creationId xmlns:a16="http://schemas.microsoft.com/office/drawing/2014/main" id="{E6248329-B69B-481B-AE54-AA1C1099E9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81" name="Picture 20">
                <a:extLst>
                  <a:ext uri="{FF2B5EF4-FFF2-40B4-BE49-F238E27FC236}">
                    <a16:creationId xmlns:a16="http://schemas.microsoft.com/office/drawing/2014/main" id="{0E3D8840-22DD-427A-9D94-12976B817B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82" name="Picture 21">
                <a:extLst>
                  <a:ext uri="{FF2B5EF4-FFF2-40B4-BE49-F238E27FC236}">
                    <a16:creationId xmlns:a16="http://schemas.microsoft.com/office/drawing/2014/main" id="{A1AB0A9A-606F-4530-BBC6-BF604C7288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83" name="Picture 22">
                <a:extLst>
                  <a:ext uri="{FF2B5EF4-FFF2-40B4-BE49-F238E27FC236}">
                    <a16:creationId xmlns:a16="http://schemas.microsoft.com/office/drawing/2014/main" id="{EC7F2FDD-7F78-432D-ACDB-EFEF405863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84" name="Picture 23">
                <a:extLst>
                  <a:ext uri="{FF2B5EF4-FFF2-40B4-BE49-F238E27FC236}">
                    <a16:creationId xmlns:a16="http://schemas.microsoft.com/office/drawing/2014/main" id="{2383FDAA-35FB-4BA9-802A-89C6301DA5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998" name="Group 56">
              <a:extLst>
                <a:ext uri="{FF2B5EF4-FFF2-40B4-BE49-F238E27FC236}">
                  <a16:creationId xmlns:a16="http://schemas.microsoft.com/office/drawing/2014/main" id="{AF1A4986-33EF-41EB-A9C3-0F74858ADA87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2065" name="Picture 14">
                <a:extLst>
                  <a:ext uri="{FF2B5EF4-FFF2-40B4-BE49-F238E27FC236}">
                    <a16:creationId xmlns:a16="http://schemas.microsoft.com/office/drawing/2014/main" id="{61251377-DBEA-42B9-A1E7-B5C85E5810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66" name="Picture 15">
                <a:extLst>
                  <a:ext uri="{FF2B5EF4-FFF2-40B4-BE49-F238E27FC236}">
                    <a16:creationId xmlns:a16="http://schemas.microsoft.com/office/drawing/2014/main" id="{857ADC22-7E91-4373-BEB1-B9736A9435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67" name="Picture 16">
                <a:extLst>
                  <a:ext uri="{FF2B5EF4-FFF2-40B4-BE49-F238E27FC236}">
                    <a16:creationId xmlns:a16="http://schemas.microsoft.com/office/drawing/2014/main" id="{52D8D50E-AC07-4D51-9421-4CFF77F444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68" name="Picture 17">
                <a:extLst>
                  <a:ext uri="{FF2B5EF4-FFF2-40B4-BE49-F238E27FC236}">
                    <a16:creationId xmlns:a16="http://schemas.microsoft.com/office/drawing/2014/main" id="{4119A877-823D-42B4-85B7-936208473A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69" name="Picture 18">
                <a:extLst>
                  <a:ext uri="{FF2B5EF4-FFF2-40B4-BE49-F238E27FC236}">
                    <a16:creationId xmlns:a16="http://schemas.microsoft.com/office/drawing/2014/main" id="{FA245728-5C74-4E76-B407-CC6979287F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70" name="Picture 19">
                <a:extLst>
                  <a:ext uri="{FF2B5EF4-FFF2-40B4-BE49-F238E27FC236}">
                    <a16:creationId xmlns:a16="http://schemas.microsoft.com/office/drawing/2014/main" id="{5DBAA29D-6338-4552-A7D7-DDA56CDFE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71" name="Picture 20">
                <a:extLst>
                  <a:ext uri="{FF2B5EF4-FFF2-40B4-BE49-F238E27FC236}">
                    <a16:creationId xmlns:a16="http://schemas.microsoft.com/office/drawing/2014/main" id="{1E5C70CF-9999-46F2-A368-3F639B5ED9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72" name="Picture 21">
                <a:extLst>
                  <a:ext uri="{FF2B5EF4-FFF2-40B4-BE49-F238E27FC236}">
                    <a16:creationId xmlns:a16="http://schemas.microsoft.com/office/drawing/2014/main" id="{8FCC721F-EC82-4936-AC64-53AB20224B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73" name="Picture 22">
                <a:extLst>
                  <a:ext uri="{FF2B5EF4-FFF2-40B4-BE49-F238E27FC236}">
                    <a16:creationId xmlns:a16="http://schemas.microsoft.com/office/drawing/2014/main" id="{C7EF6D98-CED1-4D72-B27B-89E7293458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74" name="Picture 23">
                <a:extLst>
                  <a:ext uri="{FF2B5EF4-FFF2-40B4-BE49-F238E27FC236}">
                    <a16:creationId xmlns:a16="http://schemas.microsoft.com/office/drawing/2014/main" id="{530F5DC7-C170-4E1C-80C2-7634690E09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999" name="Group 56">
              <a:extLst>
                <a:ext uri="{FF2B5EF4-FFF2-40B4-BE49-F238E27FC236}">
                  <a16:creationId xmlns:a16="http://schemas.microsoft.com/office/drawing/2014/main" id="{C6D56854-789B-478C-8FAC-533F32A0C2EC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2055" name="Picture 14">
                <a:extLst>
                  <a:ext uri="{FF2B5EF4-FFF2-40B4-BE49-F238E27FC236}">
                    <a16:creationId xmlns:a16="http://schemas.microsoft.com/office/drawing/2014/main" id="{F9B2756F-D015-4E2B-910C-43634883F3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56" name="Picture 15">
                <a:extLst>
                  <a:ext uri="{FF2B5EF4-FFF2-40B4-BE49-F238E27FC236}">
                    <a16:creationId xmlns:a16="http://schemas.microsoft.com/office/drawing/2014/main" id="{E3B4B9D4-59BF-4FFF-8F09-0408B3BC31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57" name="Picture 16">
                <a:extLst>
                  <a:ext uri="{FF2B5EF4-FFF2-40B4-BE49-F238E27FC236}">
                    <a16:creationId xmlns:a16="http://schemas.microsoft.com/office/drawing/2014/main" id="{034DAC08-1C9A-447B-A8E3-38CB400150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58" name="Picture 17">
                <a:extLst>
                  <a:ext uri="{FF2B5EF4-FFF2-40B4-BE49-F238E27FC236}">
                    <a16:creationId xmlns:a16="http://schemas.microsoft.com/office/drawing/2014/main" id="{6A482E6D-0FED-4732-B2D5-DB8B11D8E6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59" name="Picture 18">
                <a:extLst>
                  <a:ext uri="{FF2B5EF4-FFF2-40B4-BE49-F238E27FC236}">
                    <a16:creationId xmlns:a16="http://schemas.microsoft.com/office/drawing/2014/main" id="{708B5BD8-497A-46E4-944A-C301F57BF0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60" name="Picture 19">
                <a:extLst>
                  <a:ext uri="{FF2B5EF4-FFF2-40B4-BE49-F238E27FC236}">
                    <a16:creationId xmlns:a16="http://schemas.microsoft.com/office/drawing/2014/main" id="{039633C4-B9A0-4B42-8740-FAEDADD3F5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61" name="Picture 20">
                <a:extLst>
                  <a:ext uri="{FF2B5EF4-FFF2-40B4-BE49-F238E27FC236}">
                    <a16:creationId xmlns:a16="http://schemas.microsoft.com/office/drawing/2014/main" id="{918CBD21-B64A-4686-88D1-88DE87EF2D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62" name="Picture 21">
                <a:extLst>
                  <a:ext uri="{FF2B5EF4-FFF2-40B4-BE49-F238E27FC236}">
                    <a16:creationId xmlns:a16="http://schemas.microsoft.com/office/drawing/2014/main" id="{82D99AFC-D5FE-48D9-8201-639A371181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63" name="Picture 22">
                <a:extLst>
                  <a:ext uri="{FF2B5EF4-FFF2-40B4-BE49-F238E27FC236}">
                    <a16:creationId xmlns:a16="http://schemas.microsoft.com/office/drawing/2014/main" id="{F25054C4-179E-47A4-B87E-680D11476C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64" name="Picture 23">
                <a:extLst>
                  <a:ext uri="{FF2B5EF4-FFF2-40B4-BE49-F238E27FC236}">
                    <a16:creationId xmlns:a16="http://schemas.microsoft.com/office/drawing/2014/main" id="{ACC1E79D-7FA2-4BA5-8402-3A0F7A3E93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00" name="Group 56">
              <a:extLst>
                <a:ext uri="{FF2B5EF4-FFF2-40B4-BE49-F238E27FC236}">
                  <a16:creationId xmlns:a16="http://schemas.microsoft.com/office/drawing/2014/main" id="{95166942-1A97-44AC-B451-22947486C864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2045" name="Picture 14">
                <a:extLst>
                  <a:ext uri="{FF2B5EF4-FFF2-40B4-BE49-F238E27FC236}">
                    <a16:creationId xmlns:a16="http://schemas.microsoft.com/office/drawing/2014/main" id="{C266A344-6DF5-4C74-9102-A0003D61B7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46" name="Picture 15">
                <a:extLst>
                  <a:ext uri="{FF2B5EF4-FFF2-40B4-BE49-F238E27FC236}">
                    <a16:creationId xmlns:a16="http://schemas.microsoft.com/office/drawing/2014/main" id="{A1EC0628-08CF-4EAD-BF4C-F6E5AD3830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47" name="Picture 16">
                <a:extLst>
                  <a:ext uri="{FF2B5EF4-FFF2-40B4-BE49-F238E27FC236}">
                    <a16:creationId xmlns:a16="http://schemas.microsoft.com/office/drawing/2014/main" id="{C1DD94E2-1DC6-4423-AE6B-6155803E6C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48" name="Picture 17">
                <a:extLst>
                  <a:ext uri="{FF2B5EF4-FFF2-40B4-BE49-F238E27FC236}">
                    <a16:creationId xmlns:a16="http://schemas.microsoft.com/office/drawing/2014/main" id="{AFA04847-1D83-4A15-8E28-B0D96272AD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49" name="Picture 18">
                <a:extLst>
                  <a:ext uri="{FF2B5EF4-FFF2-40B4-BE49-F238E27FC236}">
                    <a16:creationId xmlns:a16="http://schemas.microsoft.com/office/drawing/2014/main" id="{F17D8151-87A1-420D-A9F3-6026140C62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50" name="Picture 19">
                <a:extLst>
                  <a:ext uri="{FF2B5EF4-FFF2-40B4-BE49-F238E27FC236}">
                    <a16:creationId xmlns:a16="http://schemas.microsoft.com/office/drawing/2014/main" id="{BCA74C0D-890C-4FAE-8505-993C0D8647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51" name="Picture 20">
                <a:extLst>
                  <a:ext uri="{FF2B5EF4-FFF2-40B4-BE49-F238E27FC236}">
                    <a16:creationId xmlns:a16="http://schemas.microsoft.com/office/drawing/2014/main" id="{9E48D461-9E15-451A-9DD4-275016E1BD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52" name="Picture 21">
                <a:extLst>
                  <a:ext uri="{FF2B5EF4-FFF2-40B4-BE49-F238E27FC236}">
                    <a16:creationId xmlns:a16="http://schemas.microsoft.com/office/drawing/2014/main" id="{D6C55C63-81D7-4DD5-AFD8-9377F2519A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53" name="Picture 22">
                <a:extLst>
                  <a:ext uri="{FF2B5EF4-FFF2-40B4-BE49-F238E27FC236}">
                    <a16:creationId xmlns:a16="http://schemas.microsoft.com/office/drawing/2014/main" id="{B9D070E4-5C76-4313-BAE4-3BD6D2C214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54" name="Picture 23">
                <a:extLst>
                  <a:ext uri="{FF2B5EF4-FFF2-40B4-BE49-F238E27FC236}">
                    <a16:creationId xmlns:a16="http://schemas.microsoft.com/office/drawing/2014/main" id="{7B571553-5B78-4075-A44D-56D4010D1D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01" name="Group 56">
              <a:extLst>
                <a:ext uri="{FF2B5EF4-FFF2-40B4-BE49-F238E27FC236}">
                  <a16:creationId xmlns:a16="http://schemas.microsoft.com/office/drawing/2014/main" id="{410137E0-3CB6-40C4-B0C5-C6216DB033D3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2035" name="Picture 14">
                <a:extLst>
                  <a:ext uri="{FF2B5EF4-FFF2-40B4-BE49-F238E27FC236}">
                    <a16:creationId xmlns:a16="http://schemas.microsoft.com/office/drawing/2014/main" id="{914AB603-97F0-4C6D-A9CF-7E71E68097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36" name="Picture 15">
                <a:extLst>
                  <a:ext uri="{FF2B5EF4-FFF2-40B4-BE49-F238E27FC236}">
                    <a16:creationId xmlns:a16="http://schemas.microsoft.com/office/drawing/2014/main" id="{0AB3C5D3-AD63-447B-A8B0-0327AE720B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37" name="Picture 16">
                <a:extLst>
                  <a:ext uri="{FF2B5EF4-FFF2-40B4-BE49-F238E27FC236}">
                    <a16:creationId xmlns:a16="http://schemas.microsoft.com/office/drawing/2014/main" id="{41EDAFB4-C3C4-4537-BB76-606644E390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38" name="Picture 17">
                <a:extLst>
                  <a:ext uri="{FF2B5EF4-FFF2-40B4-BE49-F238E27FC236}">
                    <a16:creationId xmlns:a16="http://schemas.microsoft.com/office/drawing/2014/main" id="{C9B1B1B2-C03F-495C-B15A-93E08F526B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39" name="Picture 18">
                <a:extLst>
                  <a:ext uri="{FF2B5EF4-FFF2-40B4-BE49-F238E27FC236}">
                    <a16:creationId xmlns:a16="http://schemas.microsoft.com/office/drawing/2014/main" id="{E1ADF695-AD28-4F3D-8A08-112FF2CF0B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40" name="Picture 19">
                <a:extLst>
                  <a:ext uri="{FF2B5EF4-FFF2-40B4-BE49-F238E27FC236}">
                    <a16:creationId xmlns:a16="http://schemas.microsoft.com/office/drawing/2014/main" id="{5AB6ABB6-C148-41D9-AF72-3D3177227A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41" name="Picture 20">
                <a:extLst>
                  <a:ext uri="{FF2B5EF4-FFF2-40B4-BE49-F238E27FC236}">
                    <a16:creationId xmlns:a16="http://schemas.microsoft.com/office/drawing/2014/main" id="{6406836D-F5BC-45CB-9C6C-2EACFA5B39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42" name="Picture 21">
                <a:extLst>
                  <a:ext uri="{FF2B5EF4-FFF2-40B4-BE49-F238E27FC236}">
                    <a16:creationId xmlns:a16="http://schemas.microsoft.com/office/drawing/2014/main" id="{C7B2B170-3BEF-4054-9D68-A9C6064C0D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43" name="Picture 22">
                <a:extLst>
                  <a:ext uri="{FF2B5EF4-FFF2-40B4-BE49-F238E27FC236}">
                    <a16:creationId xmlns:a16="http://schemas.microsoft.com/office/drawing/2014/main" id="{BE481A7B-34BC-4FB9-ADB7-6AD784F541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44" name="Picture 23">
                <a:extLst>
                  <a:ext uri="{FF2B5EF4-FFF2-40B4-BE49-F238E27FC236}">
                    <a16:creationId xmlns:a16="http://schemas.microsoft.com/office/drawing/2014/main" id="{F209FBC5-A1B1-4463-B30D-8FDBB7DE47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02" name="Group 56">
              <a:extLst>
                <a:ext uri="{FF2B5EF4-FFF2-40B4-BE49-F238E27FC236}">
                  <a16:creationId xmlns:a16="http://schemas.microsoft.com/office/drawing/2014/main" id="{5C4A9BA3-DDB6-4A6D-9630-734D59B52598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2025" name="Picture 14">
                <a:extLst>
                  <a:ext uri="{FF2B5EF4-FFF2-40B4-BE49-F238E27FC236}">
                    <a16:creationId xmlns:a16="http://schemas.microsoft.com/office/drawing/2014/main" id="{36DE6B8D-9637-472F-97AD-F68DE89D43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26" name="Picture 15">
                <a:extLst>
                  <a:ext uri="{FF2B5EF4-FFF2-40B4-BE49-F238E27FC236}">
                    <a16:creationId xmlns:a16="http://schemas.microsoft.com/office/drawing/2014/main" id="{D9CA7D53-F5FF-4729-863F-5C0476CFC3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27" name="Picture 16">
                <a:extLst>
                  <a:ext uri="{FF2B5EF4-FFF2-40B4-BE49-F238E27FC236}">
                    <a16:creationId xmlns:a16="http://schemas.microsoft.com/office/drawing/2014/main" id="{254EAE84-A72F-4444-84D2-D87EA8AAD6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28" name="Picture 17">
                <a:extLst>
                  <a:ext uri="{FF2B5EF4-FFF2-40B4-BE49-F238E27FC236}">
                    <a16:creationId xmlns:a16="http://schemas.microsoft.com/office/drawing/2014/main" id="{6E52CFFF-5B4B-4833-B830-F8D57DACE1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29" name="Picture 18">
                <a:extLst>
                  <a:ext uri="{FF2B5EF4-FFF2-40B4-BE49-F238E27FC236}">
                    <a16:creationId xmlns:a16="http://schemas.microsoft.com/office/drawing/2014/main" id="{9E26D57B-1411-4F26-90A3-941FA8D6CB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30" name="Picture 19">
                <a:extLst>
                  <a:ext uri="{FF2B5EF4-FFF2-40B4-BE49-F238E27FC236}">
                    <a16:creationId xmlns:a16="http://schemas.microsoft.com/office/drawing/2014/main" id="{5916B56C-5B8B-462F-A650-27E93662E5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31" name="Picture 20">
                <a:extLst>
                  <a:ext uri="{FF2B5EF4-FFF2-40B4-BE49-F238E27FC236}">
                    <a16:creationId xmlns:a16="http://schemas.microsoft.com/office/drawing/2014/main" id="{10D5A44D-996D-4679-870D-E838AC0461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32" name="Picture 21">
                <a:extLst>
                  <a:ext uri="{FF2B5EF4-FFF2-40B4-BE49-F238E27FC236}">
                    <a16:creationId xmlns:a16="http://schemas.microsoft.com/office/drawing/2014/main" id="{B3325B53-5087-4252-AA14-6909401404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33" name="Picture 22">
                <a:extLst>
                  <a:ext uri="{FF2B5EF4-FFF2-40B4-BE49-F238E27FC236}">
                    <a16:creationId xmlns:a16="http://schemas.microsoft.com/office/drawing/2014/main" id="{0E2B8B70-728D-4585-BD2D-FA70C2B109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34" name="Picture 23">
                <a:extLst>
                  <a:ext uri="{FF2B5EF4-FFF2-40B4-BE49-F238E27FC236}">
                    <a16:creationId xmlns:a16="http://schemas.microsoft.com/office/drawing/2014/main" id="{52058C99-95CA-4C38-8E91-711626ECA8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03" name="Group 56">
              <a:extLst>
                <a:ext uri="{FF2B5EF4-FFF2-40B4-BE49-F238E27FC236}">
                  <a16:creationId xmlns:a16="http://schemas.microsoft.com/office/drawing/2014/main" id="{8C2FA331-0951-4EF3-AAC8-73520C4C5323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2015" name="Picture 14">
                <a:extLst>
                  <a:ext uri="{FF2B5EF4-FFF2-40B4-BE49-F238E27FC236}">
                    <a16:creationId xmlns:a16="http://schemas.microsoft.com/office/drawing/2014/main" id="{0F9F4553-EAD0-4B81-9354-AD8AC54A69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16" name="Picture 15">
                <a:extLst>
                  <a:ext uri="{FF2B5EF4-FFF2-40B4-BE49-F238E27FC236}">
                    <a16:creationId xmlns:a16="http://schemas.microsoft.com/office/drawing/2014/main" id="{EFCFD33E-7EFE-4677-B9D6-FBD730E9B0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17" name="Picture 16">
                <a:extLst>
                  <a:ext uri="{FF2B5EF4-FFF2-40B4-BE49-F238E27FC236}">
                    <a16:creationId xmlns:a16="http://schemas.microsoft.com/office/drawing/2014/main" id="{874E8E78-98E2-44B2-9DBB-CBB3C7479B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18" name="Picture 17">
                <a:extLst>
                  <a:ext uri="{FF2B5EF4-FFF2-40B4-BE49-F238E27FC236}">
                    <a16:creationId xmlns:a16="http://schemas.microsoft.com/office/drawing/2014/main" id="{A3B42444-6B74-4750-8FCB-AA404194A5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19" name="Picture 18">
                <a:extLst>
                  <a:ext uri="{FF2B5EF4-FFF2-40B4-BE49-F238E27FC236}">
                    <a16:creationId xmlns:a16="http://schemas.microsoft.com/office/drawing/2014/main" id="{9823E4F0-3BBC-4B01-BB9E-63BF9D7A98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20" name="Picture 19">
                <a:extLst>
                  <a:ext uri="{FF2B5EF4-FFF2-40B4-BE49-F238E27FC236}">
                    <a16:creationId xmlns:a16="http://schemas.microsoft.com/office/drawing/2014/main" id="{3F394EBB-45CE-4BBC-9E9E-A81B5640AE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21" name="Picture 20">
                <a:extLst>
                  <a:ext uri="{FF2B5EF4-FFF2-40B4-BE49-F238E27FC236}">
                    <a16:creationId xmlns:a16="http://schemas.microsoft.com/office/drawing/2014/main" id="{2613DDFF-9F00-47B9-9BD2-294ED24C54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22" name="Picture 21">
                <a:extLst>
                  <a:ext uri="{FF2B5EF4-FFF2-40B4-BE49-F238E27FC236}">
                    <a16:creationId xmlns:a16="http://schemas.microsoft.com/office/drawing/2014/main" id="{D6014E1B-FDF1-4E6C-BB5F-C754720CA5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23" name="Picture 22">
                <a:extLst>
                  <a:ext uri="{FF2B5EF4-FFF2-40B4-BE49-F238E27FC236}">
                    <a16:creationId xmlns:a16="http://schemas.microsoft.com/office/drawing/2014/main" id="{200BC9D0-BF68-4225-9EFD-986D524D4A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24" name="Picture 23">
                <a:extLst>
                  <a:ext uri="{FF2B5EF4-FFF2-40B4-BE49-F238E27FC236}">
                    <a16:creationId xmlns:a16="http://schemas.microsoft.com/office/drawing/2014/main" id="{C7B94A8E-031C-44A5-AA80-009502B31E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04" name="Group 56">
              <a:extLst>
                <a:ext uri="{FF2B5EF4-FFF2-40B4-BE49-F238E27FC236}">
                  <a16:creationId xmlns:a16="http://schemas.microsoft.com/office/drawing/2014/main" id="{E0DBEBD4-E81B-4C70-BA7B-A123E7A7068C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2005" name="Picture 14">
                <a:extLst>
                  <a:ext uri="{FF2B5EF4-FFF2-40B4-BE49-F238E27FC236}">
                    <a16:creationId xmlns:a16="http://schemas.microsoft.com/office/drawing/2014/main" id="{B2C01102-2D80-494B-A65B-3BBF27C76C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06" name="Picture 15">
                <a:extLst>
                  <a:ext uri="{FF2B5EF4-FFF2-40B4-BE49-F238E27FC236}">
                    <a16:creationId xmlns:a16="http://schemas.microsoft.com/office/drawing/2014/main" id="{A8B89E11-4A4D-4733-A881-FAD67789DA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07" name="Picture 16">
                <a:extLst>
                  <a:ext uri="{FF2B5EF4-FFF2-40B4-BE49-F238E27FC236}">
                    <a16:creationId xmlns:a16="http://schemas.microsoft.com/office/drawing/2014/main" id="{720B4CEC-2DA0-41F6-851D-4115DF8B77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08" name="Picture 17">
                <a:extLst>
                  <a:ext uri="{FF2B5EF4-FFF2-40B4-BE49-F238E27FC236}">
                    <a16:creationId xmlns:a16="http://schemas.microsoft.com/office/drawing/2014/main" id="{3723D4A4-BE11-4A7D-B863-4896AFB111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09" name="Picture 18">
                <a:extLst>
                  <a:ext uri="{FF2B5EF4-FFF2-40B4-BE49-F238E27FC236}">
                    <a16:creationId xmlns:a16="http://schemas.microsoft.com/office/drawing/2014/main" id="{89954B8A-A0D2-428E-9B21-8C9606C164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10" name="Picture 19">
                <a:extLst>
                  <a:ext uri="{FF2B5EF4-FFF2-40B4-BE49-F238E27FC236}">
                    <a16:creationId xmlns:a16="http://schemas.microsoft.com/office/drawing/2014/main" id="{3452D849-1581-467E-845A-A18061BDB8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11" name="Picture 20">
                <a:extLst>
                  <a:ext uri="{FF2B5EF4-FFF2-40B4-BE49-F238E27FC236}">
                    <a16:creationId xmlns:a16="http://schemas.microsoft.com/office/drawing/2014/main" id="{CCB5EF12-BE9D-41E1-9675-57393B7D87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12" name="Picture 21">
                <a:extLst>
                  <a:ext uri="{FF2B5EF4-FFF2-40B4-BE49-F238E27FC236}">
                    <a16:creationId xmlns:a16="http://schemas.microsoft.com/office/drawing/2014/main" id="{C1C18D71-43E9-47EC-8EAA-E279228849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13" name="Picture 22">
                <a:extLst>
                  <a:ext uri="{FF2B5EF4-FFF2-40B4-BE49-F238E27FC236}">
                    <a16:creationId xmlns:a16="http://schemas.microsoft.com/office/drawing/2014/main" id="{6967E81B-3F2C-4771-8BE9-7C492423DB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14" name="Picture 23">
                <a:extLst>
                  <a:ext uri="{FF2B5EF4-FFF2-40B4-BE49-F238E27FC236}">
                    <a16:creationId xmlns:a16="http://schemas.microsoft.com/office/drawing/2014/main" id="{8AEEB615-F047-4DAE-BC00-D73F61ABE8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2105" name="Group 2104">
            <a:extLst>
              <a:ext uri="{FF2B5EF4-FFF2-40B4-BE49-F238E27FC236}">
                <a16:creationId xmlns:a16="http://schemas.microsoft.com/office/drawing/2014/main" id="{CEF80C12-670A-41B0-BDCD-2DE21F164C9A}"/>
              </a:ext>
            </a:extLst>
          </p:cNvPr>
          <p:cNvGrpSpPr/>
          <p:nvPr/>
        </p:nvGrpSpPr>
        <p:grpSpPr>
          <a:xfrm>
            <a:off x="582041" y="1511824"/>
            <a:ext cx="1539560" cy="1515856"/>
            <a:chOff x="4975891" y="1527626"/>
            <a:chExt cx="1539560" cy="1515856"/>
          </a:xfrm>
        </p:grpSpPr>
        <p:grpSp>
          <p:nvGrpSpPr>
            <p:cNvPr id="2106" name="Group 56">
              <a:extLst>
                <a:ext uri="{FF2B5EF4-FFF2-40B4-BE49-F238E27FC236}">
                  <a16:creationId xmlns:a16="http://schemas.microsoft.com/office/drawing/2014/main" id="{30D96E6C-511B-4760-A211-7B933F7ECD67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2206" name="Picture 14">
                <a:extLst>
                  <a:ext uri="{FF2B5EF4-FFF2-40B4-BE49-F238E27FC236}">
                    <a16:creationId xmlns:a16="http://schemas.microsoft.com/office/drawing/2014/main" id="{2290C495-4BB4-4595-BA80-A1B061F7C4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07" name="Picture 15">
                <a:extLst>
                  <a:ext uri="{FF2B5EF4-FFF2-40B4-BE49-F238E27FC236}">
                    <a16:creationId xmlns:a16="http://schemas.microsoft.com/office/drawing/2014/main" id="{3D10D11D-E934-4370-8A2E-4AEFF57F14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08" name="Picture 16">
                <a:extLst>
                  <a:ext uri="{FF2B5EF4-FFF2-40B4-BE49-F238E27FC236}">
                    <a16:creationId xmlns:a16="http://schemas.microsoft.com/office/drawing/2014/main" id="{6A4EAD5E-2C97-4E53-A4FF-18ADF86925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09" name="Picture 17">
                <a:extLst>
                  <a:ext uri="{FF2B5EF4-FFF2-40B4-BE49-F238E27FC236}">
                    <a16:creationId xmlns:a16="http://schemas.microsoft.com/office/drawing/2014/main" id="{FD09E721-9791-472D-BD68-5376F8DAA8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10" name="Picture 18">
                <a:extLst>
                  <a:ext uri="{FF2B5EF4-FFF2-40B4-BE49-F238E27FC236}">
                    <a16:creationId xmlns:a16="http://schemas.microsoft.com/office/drawing/2014/main" id="{3B55CF07-525F-489F-B7BF-F2247E125B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11" name="Picture 19">
                <a:extLst>
                  <a:ext uri="{FF2B5EF4-FFF2-40B4-BE49-F238E27FC236}">
                    <a16:creationId xmlns:a16="http://schemas.microsoft.com/office/drawing/2014/main" id="{AB847A0A-4071-44CE-B976-36C2B860BF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12" name="Picture 20">
                <a:extLst>
                  <a:ext uri="{FF2B5EF4-FFF2-40B4-BE49-F238E27FC236}">
                    <a16:creationId xmlns:a16="http://schemas.microsoft.com/office/drawing/2014/main" id="{F01B16CC-8363-4B2A-AF6B-FF5F6763E6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13" name="Picture 21">
                <a:extLst>
                  <a:ext uri="{FF2B5EF4-FFF2-40B4-BE49-F238E27FC236}">
                    <a16:creationId xmlns:a16="http://schemas.microsoft.com/office/drawing/2014/main" id="{10D3B13E-CFE1-4848-9513-69DE46DFD1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14" name="Picture 22">
                <a:extLst>
                  <a:ext uri="{FF2B5EF4-FFF2-40B4-BE49-F238E27FC236}">
                    <a16:creationId xmlns:a16="http://schemas.microsoft.com/office/drawing/2014/main" id="{BC0F4EF6-4D58-4719-B6F3-C96AB3202A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15" name="Picture 23">
                <a:extLst>
                  <a:ext uri="{FF2B5EF4-FFF2-40B4-BE49-F238E27FC236}">
                    <a16:creationId xmlns:a16="http://schemas.microsoft.com/office/drawing/2014/main" id="{1C6646C6-5E66-4BFE-9452-E498FE2C7C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07" name="Group 56">
              <a:extLst>
                <a:ext uri="{FF2B5EF4-FFF2-40B4-BE49-F238E27FC236}">
                  <a16:creationId xmlns:a16="http://schemas.microsoft.com/office/drawing/2014/main" id="{6B0678D4-649C-421B-8E03-8A46E9CCFD6E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2196" name="Picture 14">
                <a:extLst>
                  <a:ext uri="{FF2B5EF4-FFF2-40B4-BE49-F238E27FC236}">
                    <a16:creationId xmlns:a16="http://schemas.microsoft.com/office/drawing/2014/main" id="{9E9E4FAD-268F-41F7-9725-8212979D41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97" name="Picture 15">
                <a:extLst>
                  <a:ext uri="{FF2B5EF4-FFF2-40B4-BE49-F238E27FC236}">
                    <a16:creationId xmlns:a16="http://schemas.microsoft.com/office/drawing/2014/main" id="{0C5F1FEB-AA4E-4213-901D-B1D7C15BF6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98" name="Picture 16">
                <a:extLst>
                  <a:ext uri="{FF2B5EF4-FFF2-40B4-BE49-F238E27FC236}">
                    <a16:creationId xmlns:a16="http://schemas.microsoft.com/office/drawing/2014/main" id="{4EFA0598-CD1D-4CC0-8181-F25A38264E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99" name="Picture 17">
                <a:extLst>
                  <a:ext uri="{FF2B5EF4-FFF2-40B4-BE49-F238E27FC236}">
                    <a16:creationId xmlns:a16="http://schemas.microsoft.com/office/drawing/2014/main" id="{A5808F4A-E89B-4544-A6B5-CF616FDF77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00" name="Picture 18">
                <a:extLst>
                  <a:ext uri="{FF2B5EF4-FFF2-40B4-BE49-F238E27FC236}">
                    <a16:creationId xmlns:a16="http://schemas.microsoft.com/office/drawing/2014/main" id="{F9C8D8C3-5412-451C-B517-1BDDA14754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01" name="Picture 19">
                <a:extLst>
                  <a:ext uri="{FF2B5EF4-FFF2-40B4-BE49-F238E27FC236}">
                    <a16:creationId xmlns:a16="http://schemas.microsoft.com/office/drawing/2014/main" id="{36C7AD3C-E9FD-400D-92BB-CF8887A6F4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02" name="Picture 20">
                <a:extLst>
                  <a:ext uri="{FF2B5EF4-FFF2-40B4-BE49-F238E27FC236}">
                    <a16:creationId xmlns:a16="http://schemas.microsoft.com/office/drawing/2014/main" id="{9F696467-76F3-4E82-800E-C8749C7AB4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03" name="Picture 21">
                <a:extLst>
                  <a:ext uri="{FF2B5EF4-FFF2-40B4-BE49-F238E27FC236}">
                    <a16:creationId xmlns:a16="http://schemas.microsoft.com/office/drawing/2014/main" id="{1F266211-021E-4C01-904E-52FB502748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04" name="Picture 22">
                <a:extLst>
                  <a:ext uri="{FF2B5EF4-FFF2-40B4-BE49-F238E27FC236}">
                    <a16:creationId xmlns:a16="http://schemas.microsoft.com/office/drawing/2014/main" id="{F70DE4BD-9320-4840-A82D-33E61A61E6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05" name="Picture 23">
                <a:extLst>
                  <a:ext uri="{FF2B5EF4-FFF2-40B4-BE49-F238E27FC236}">
                    <a16:creationId xmlns:a16="http://schemas.microsoft.com/office/drawing/2014/main" id="{2D0CF3AE-D5CF-438A-8560-AA028E16FD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08" name="Group 56">
              <a:extLst>
                <a:ext uri="{FF2B5EF4-FFF2-40B4-BE49-F238E27FC236}">
                  <a16:creationId xmlns:a16="http://schemas.microsoft.com/office/drawing/2014/main" id="{1BDE09FE-AA9D-483A-9D3C-F7DA3B3CFEAF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2186" name="Picture 14">
                <a:extLst>
                  <a:ext uri="{FF2B5EF4-FFF2-40B4-BE49-F238E27FC236}">
                    <a16:creationId xmlns:a16="http://schemas.microsoft.com/office/drawing/2014/main" id="{FC5FDB0D-B960-4A15-B925-4ACD25A9C8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87" name="Picture 15">
                <a:extLst>
                  <a:ext uri="{FF2B5EF4-FFF2-40B4-BE49-F238E27FC236}">
                    <a16:creationId xmlns:a16="http://schemas.microsoft.com/office/drawing/2014/main" id="{D77D9CCB-AC23-48F2-AF27-2DAFE8209B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88" name="Picture 16">
                <a:extLst>
                  <a:ext uri="{FF2B5EF4-FFF2-40B4-BE49-F238E27FC236}">
                    <a16:creationId xmlns:a16="http://schemas.microsoft.com/office/drawing/2014/main" id="{D528EA88-5CC7-4843-B05B-54A963ECBC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89" name="Picture 17">
                <a:extLst>
                  <a:ext uri="{FF2B5EF4-FFF2-40B4-BE49-F238E27FC236}">
                    <a16:creationId xmlns:a16="http://schemas.microsoft.com/office/drawing/2014/main" id="{644DD0B6-4AC3-413B-AEAA-EA367C1601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90" name="Picture 18">
                <a:extLst>
                  <a:ext uri="{FF2B5EF4-FFF2-40B4-BE49-F238E27FC236}">
                    <a16:creationId xmlns:a16="http://schemas.microsoft.com/office/drawing/2014/main" id="{D411FD10-B61D-4635-9EEF-DB65742D81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91" name="Picture 19">
                <a:extLst>
                  <a:ext uri="{FF2B5EF4-FFF2-40B4-BE49-F238E27FC236}">
                    <a16:creationId xmlns:a16="http://schemas.microsoft.com/office/drawing/2014/main" id="{7B6C56C6-A027-4483-8851-C2CD9497B3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92" name="Picture 20">
                <a:extLst>
                  <a:ext uri="{FF2B5EF4-FFF2-40B4-BE49-F238E27FC236}">
                    <a16:creationId xmlns:a16="http://schemas.microsoft.com/office/drawing/2014/main" id="{28233FAB-4E51-4BA5-9277-7B2D262BFD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93" name="Picture 21">
                <a:extLst>
                  <a:ext uri="{FF2B5EF4-FFF2-40B4-BE49-F238E27FC236}">
                    <a16:creationId xmlns:a16="http://schemas.microsoft.com/office/drawing/2014/main" id="{39512E73-8B5D-4973-ADB0-4CE879B936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94" name="Picture 22">
                <a:extLst>
                  <a:ext uri="{FF2B5EF4-FFF2-40B4-BE49-F238E27FC236}">
                    <a16:creationId xmlns:a16="http://schemas.microsoft.com/office/drawing/2014/main" id="{248922A6-8643-4857-B195-708FB58883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95" name="Picture 23">
                <a:extLst>
                  <a:ext uri="{FF2B5EF4-FFF2-40B4-BE49-F238E27FC236}">
                    <a16:creationId xmlns:a16="http://schemas.microsoft.com/office/drawing/2014/main" id="{CB314330-AA62-4781-897A-F2A736DC45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09" name="Group 56">
              <a:extLst>
                <a:ext uri="{FF2B5EF4-FFF2-40B4-BE49-F238E27FC236}">
                  <a16:creationId xmlns:a16="http://schemas.microsoft.com/office/drawing/2014/main" id="{82B48954-1B4C-4435-B766-6E4A8729069C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2176" name="Picture 14">
                <a:extLst>
                  <a:ext uri="{FF2B5EF4-FFF2-40B4-BE49-F238E27FC236}">
                    <a16:creationId xmlns:a16="http://schemas.microsoft.com/office/drawing/2014/main" id="{7D86232E-80C6-4CF6-9619-CFD0F696DC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77" name="Picture 15">
                <a:extLst>
                  <a:ext uri="{FF2B5EF4-FFF2-40B4-BE49-F238E27FC236}">
                    <a16:creationId xmlns:a16="http://schemas.microsoft.com/office/drawing/2014/main" id="{21C3164A-B7A6-4BB8-9F2B-8B5E537DFC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78" name="Picture 16">
                <a:extLst>
                  <a:ext uri="{FF2B5EF4-FFF2-40B4-BE49-F238E27FC236}">
                    <a16:creationId xmlns:a16="http://schemas.microsoft.com/office/drawing/2014/main" id="{4A8961D3-1E19-4E50-90E8-E7FD6B8472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79" name="Picture 17">
                <a:extLst>
                  <a:ext uri="{FF2B5EF4-FFF2-40B4-BE49-F238E27FC236}">
                    <a16:creationId xmlns:a16="http://schemas.microsoft.com/office/drawing/2014/main" id="{38CB2387-DFE2-4AC9-B571-C8B1D9B8EC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80" name="Picture 18">
                <a:extLst>
                  <a:ext uri="{FF2B5EF4-FFF2-40B4-BE49-F238E27FC236}">
                    <a16:creationId xmlns:a16="http://schemas.microsoft.com/office/drawing/2014/main" id="{A3CB837E-A05F-4172-881F-0E10CA2042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81" name="Picture 19">
                <a:extLst>
                  <a:ext uri="{FF2B5EF4-FFF2-40B4-BE49-F238E27FC236}">
                    <a16:creationId xmlns:a16="http://schemas.microsoft.com/office/drawing/2014/main" id="{FDC728EA-EA47-47E4-AAD2-9ACD5CF43D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82" name="Picture 20">
                <a:extLst>
                  <a:ext uri="{FF2B5EF4-FFF2-40B4-BE49-F238E27FC236}">
                    <a16:creationId xmlns:a16="http://schemas.microsoft.com/office/drawing/2014/main" id="{B4518D32-99B0-464D-B2D0-C4A17F19BC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83" name="Picture 21">
                <a:extLst>
                  <a:ext uri="{FF2B5EF4-FFF2-40B4-BE49-F238E27FC236}">
                    <a16:creationId xmlns:a16="http://schemas.microsoft.com/office/drawing/2014/main" id="{A9FC8116-7A04-4D97-8E75-CB52DC263C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84" name="Picture 22">
                <a:extLst>
                  <a:ext uri="{FF2B5EF4-FFF2-40B4-BE49-F238E27FC236}">
                    <a16:creationId xmlns:a16="http://schemas.microsoft.com/office/drawing/2014/main" id="{8DE84500-AAD3-4548-9D37-ADF4EF383E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85" name="Picture 23">
                <a:extLst>
                  <a:ext uri="{FF2B5EF4-FFF2-40B4-BE49-F238E27FC236}">
                    <a16:creationId xmlns:a16="http://schemas.microsoft.com/office/drawing/2014/main" id="{A0E333F1-1184-4989-B121-D63225FC64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10" name="Group 56">
              <a:extLst>
                <a:ext uri="{FF2B5EF4-FFF2-40B4-BE49-F238E27FC236}">
                  <a16:creationId xmlns:a16="http://schemas.microsoft.com/office/drawing/2014/main" id="{F13C5647-1D09-4B30-A8EA-A0071D92B59C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2166" name="Picture 14">
                <a:extLst>
                  <a:ext uri="{FF2B5EF4-FFF2-40B4-BE49-F238E27FC236}">
                    <a16:creationId xmlns:a16="http://schemas.microsoft.com/office/drawing/2014/main" id="{EB5ABEFB-566B-4297-BB5B-22E38E6C60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67" name="Picture 15">
                <a:extLst>
                  <a:ext uri="{FF2B5EF4-FFF2-40B4-BE49-F238E27FC236}">
                    <a16:creationId xmlns:a16="http://schemas.microsoft.com/office/drawing/2014/main" id="{DED3F70D-20C3-4C4C-AD8F-92F9B67935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68" name="Picture 16">
                <a:extLst>
                  <a:ext uri="{FF2B5EF4-FFF2-40B4-BE49-F238E27FC236}">
                    <a16:creationId xmlns:a16="http://schemas.microsoft.com/office/drawing/2014/main" id="{7247A300-A036-467B-8FF9-B30D209C98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69" name="Picture 17">
                <a:extLst>
                  <a:ext uri="{FF2B5EF4-FFF2-40B4-BE49-F238E27FC236}">
                    <a16:creationId xmlns:a16="http://schemas.microsoft.com/office/drawing/2014/main" id="{8F41F721-92B2-43AE-A145-996FA700D2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70" name="Picture 18">
                <a:extLst>
                  <a:ext uri="{FF2B5EF4-FFF2-40B4-BE49-F238E27FC236}">
                    <a16:creationId xmlns:a16="http://schemas.microsoft.com/office/drawing/2014/main" id="{89CD7310-3760-44EA-9963-4EC4214F39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71" name="Picture 19">
                <a:extLst>
                  <a:ext uri="{FF2B5EF4-FFF2-40B4-BE49-F238E27FC236}">
                    <a16:creationId xmlns:a16="http://schemas.microsoft.com/office/drawing/2014/main" id="{A19B1BE5-47E1-49FB-AC08-EBC0ACF7BD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72" name="Picture 20">
                <a:extLst>
                  <a:ext uri="{FF2B5EF4-FFF2-40B4-BE49-F238E27FC236}">
                    <a16:creationId xmlns:a16="http://schemas.microsoft.com/office/drawing/2014/main" id="{8B428F48-672B-4BB6-88D7-65C670CB6C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73" name="Picture 21">
                <a:extLst>
                  <a:ext uri="{FF2B5EF4-FFF2-40B4-BE49-F238E27FC236}">
                    <a16:creationId xmlns:a16="http://schemas.microsoft.com/office/drawing/2014/main" id="{57DCEAB6-3BB6-40C6-BC96-77FDE49AEE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74" name="Picture 22">
                <a:extLst>
                  <a:ext uri="{FF2B5EF4-FFF2-40B4-BE49-F238E27FC236}">
                    <a16:creationId xmlns:a16="http://schemas.microsoft.com/office/drawing/2014/main" id="{D998C1E6-067A-4584-B8DE-CD5E4063BC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75" name="Picture 23">
                <a:extLst>
                  <a:ext uri="{FF2B5EF4-FFF2-40B4-BE49-F238E27FC236}">
                    <a16:creationId xmlns:a16="http://schemas.microsoft.com/office/drawing/2014/main" id="{3664FE24-2E5F-4EED-A055-52EED55767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11" name="Group 56">
              <a:extLst>
                <a:ext uri="{FF2B5EF4-FFF2-40B4-BE49-F238E27FC236}">
                  <a16:creationId xmlns:a16="http://schemas.microsoft.com/office/drawing/2014/main" id="{1C8AEF22-47A4-48BE-9C66-A615F27C4661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2156" name="Picture 14">
                <a:extLst>
                  <a:ext uri="{FF2B5EF4-FFF2-40B4-BE49-F238E27FC236}">
                    <a16:creationId xmlns:a16="http://schemas.microsoft.com/office/drawing/2014/main" id="{DCED3783-54A4-4981-96AB-0B0EF672E8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57" name="Picture 15">
                <a:extLst>
                  <a:ext uri="{FF2B5EF4-FFF2-40B4-BE49-F238E27FC236}">
                    <a16:creationId xmlns:a16="http://schemas.microsoft.com/office/drawing/2014/main" id="{9F60E59D-E267-4037-B468-260E951A5D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58" name="Picture 16">
                <a:extLst>
                  <a:ext uri="{FF2B5EF4-FFF2-40B4-BE49-F238E27FC236}">
                    <a16:creationId xmlns:a16="http://schemas.microsoft.com/office/drawing/2014/main" id="{41F4BEF3-D009-4456-80CB-79204EF865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59" name="Picture 17">
                <a:extLst>
                  <a:ext uri="{FF2B5EF4-FFF2-40B4-BE49-F238E27FC236}">
                    <a16:creationId xmlns:a16="http://schemas.microsoft.com/office/drawing/2014/main" id="{BF330597-6A83-470F-962F-2D59BBBEDA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60" name="Picture 18">
                <a:extLst>
                  <a:ext uri="{FF2B5EF4-FFF2-40B4-BE49-F238E27FC236}">
                    <a16:creationId xmlns:a16="http://schemas.microsoft.com/office/drawing/2014/main" id="{947740B3-5FA0-4AE5-924F-B935CD819A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61" name="Picture 19">
                <a:extLst>
                  <a:ext uri="{FF2B5EF4-FFF2-40B4-BE49-F238E27FC236}">
                    <a16:creationId xmlns:a16="http://schemas.microsoft.com/office/drawing/2014/main" id="{B0657BFA-AF56-4AEB-B707-8023EB11E8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62" name="Picture 20">
                <a:extLst>
                  <a:ext uri="{FF2B5EF4-FFF2-40B4-BE49-F238E27FC236}">
                    <a16:creationId xmlns:a16="http://schemas.microsoft.com/office/drawing/2014/main" id="{39C64782-8D17-4937-B24A-135B1E7A0A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63" name="Picture 21">
                <a:extLst>
                  <a:ext uri="{FF2B5EF4-FFF2-40B4-BE49-F238E27FC236}">
                    <a16:creationId xmlns:a16="http://schemas.microsoft.com/office/drawing/2014/main" id="{92B08193-D4C2-4D55-95AB-7EEC45A056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64" name="Picture 22">
                <a:extLst>
                  <a:ext uri="{FF2B5EF4-FFF2-40B4-BE49-F238E27FC236}">
                    <a16:creationId xmlns:a16="http://schemas.microsoft.com/office/drawing/2014/main" id="{F4B3490D-0FF2-4C24-827C-DA30F36307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65" name="Picture 23">
                <a:extLst>
                  <a:ext uri="{FF2B5EF4-FFF2-40B4-BE49-F238E27FC236}">
                    <a16:creationId xmlns:a16="http://schemas.microsoft.com/office/drawing/2014/main" id="{9E1D4C21-CCB5-46AA-8919-8A2CF6C70F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12" name="Group 56">
              <a:extLst>
                <a:ext uri="{FF2B5EF4-FFF2-40B4-BE49-F238E27FC236}">
                  <a16:creationId xmlns:a16="http://schemas.microsoft.com/office/drawing/2014/main" id="{444E34EE-C724-4881-B595-B69B48E5A9D6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2146" name="Picture 14">
                <a:extLst>
                  <a:ext uri="{FF2B5EF4-FFF2-40B4-BE49-F238E27FC236}">
                    <a16:creationId xmlns:a16="http://schemas.microsoft.com/office/drawing/2014/main" id="{8CCA6F3C-72C0-4F49-8A36-14D8E76865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47" name="Picture 15">
                <a:extLst>
                  <a:ext uri="{FF2B5EF4-FFF2-40B4-BE49-F238E27FC236}">
                    <a16:creationId xmlns:a16="http://schemas.microsoft.com/office/drawing/2014/main" id="{4141B7AD-40EF-4F01-BE17-8A3C41F7D4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48" name="Picture 16">
                <a:extLst>
                  <a:ext uri="{FF2B5EF4-FFF2-40B4-BE49-F238E27FC236}">
                    <a16:creationId xmlns:a16="http://schemas.microsoft.com/office/drawing/2014/main" id="{784B9EB2-3D9B-4737-A08D-44414AAEA0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49" name="Picture 17">
                <a:extLst>
                  <a:ext uri="{FF2B5EF4-FFF2-40B4-BE49-F238E27FC236}">
                    <a16:creationId xmlns:a16="http://schemas.microsoft.com/office/drawing/2014/main" id="{717E0397-E8DF-4D46-B9F3-A0CA5E0B3B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50" name="Picture 18">
                <a:extLst>
                  <a:ext uri="{FF2B5EF4-FFF2-40B4-BE49-F238E27FC236}">
                    <a16:creationId xmlns:a16="http://schemas.microsoft.com/office/drawing/2014/main" id="{543CAA2A-1989-450A-8FB2-EEE36615AC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51" name="Picture 19">
                <a:extLst>
                  <a:ext uri="{FF2B5EF4-FFF2-40B4-BE49-F238E27FC236}">
                    <a16:creationId xmlns:a16="http://schemas.microsoft.com/office/drawing/2014/main" id="{4B1EE50C-103C-4BAE-BFC1-918374FB23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52" name="Picture 20">
                <a:extLst>
                  <a:ext uri="{FF2B5EF4-FFF2-40B4-BE49-F238E27FC236}">
                    <a16:creationId xmlns:a16="http://schemas.microsoft.com/office/drawing/2014/main" id="{4BCEE9C5-78B5-4BC6-8D3A-9AFDF84556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53" name="Picture 21">
                <a:extLst>
                  <a:ext uri="{FF2B5EF4-FFF2-40B4-BE49-F238E27FC236}">
                    <a16:creationId xmlns:a16="http://schemas.microsoft.com/office/drawing/2014/main" id="{35362EB1-1078-4F1A-B279-CD85A7B1BF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54" name="Picture 22">
                <a:extLst>
                  <a:ext uri="{FF2B5EF4-FFF2-40B4-BE49-F238E27FC236}">
                    <a16:creationId xmlns:a16="http://schemas.microsoft.com/office/drawing/2014/main" id="{1E3F6FDC-418F-4922-A27D-4161D6A44F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55" name="Picture 23">
                <a:extLst>
                  <a:ext uri="{FF2B5EF4-FFF2-40B4-BE49-F238E27FC236}">
                    <a16:creationId xmlns:a16="http://schemas.microsoft.com/office/drawing/2014/main" id="{2AB66057-4F67-4F8F-BCBE-DAC7F5D5C4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13" name="Group 56">
              <a:extLst>
                <a:ext uri="{FF2B5EF4-FFF2-40B4-BE49-F238E27FC236}">
                  <a16:creationId xmlns:a16="http://schemas.microsoft.com/office/drawing/2014/main" id="{C66511C7-403F-4144-8814-768B6CD35A8B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2136" name="Picture 14">
                <a:extLst>
                  <a:ext uri="{FF2B5EF4-FFF2-40B4-BE49-F238E27FC236}">
                    <a16:creationId xmlns:a16="http://schemas.microsoft.com/office/drawing/2014/main" id="{E4E49A42-4E52-4114-BF8A-06D942A018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37" name="Picture 15">
                <a:extLst>
                  <a:ext uri="{FF2B5EF4-FFF2-40B4-BE49-F238E27FC236}">
                    <a16:creationId xmlns:a16="http://schemas.microsoft.com/office/drawing/2014/main" id="{376DE084-F4C4-4D50-A888-A56267DB87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38" name="Picture 16">
                <a:extLst>
                  <a:ext uri="{FF2B5EF4-FFF2-40B4-BE49-F238E27FC236}">
                    <a16:creationId xmlns:a16="http://schemas.microsoft.com/office/drawing/2014/main" id="{F93053E8-8DBE-4ED7-A69F-CA2E7C316B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39" name="Picture 17">
                <a:extLst>
                  <a:ext uri="{FF2B5EF4-FFF2-40B4-BE49-F238E27FC236}">
                    <a16:creationId xmlns:a16="http://schemas.microsoft.com/office/drawing/2014/main" id="{76913114-7107-412A-8D61-6B845288C3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40" name="Picture 18">
                <a:extLst>
                  <a:ext uri="{FF2B5EF4-FFF2-40B4-BE49-F238E27FC236}">
                    <a16:creationId xmlns:a16="http://schemas.microsoft.com/office/drawing/2014/main" id="{87BDC79D-018A-4B43-BA49-57D19BB5CD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41" name="Picture 19">
                <a:extLst>
                  <a:ext uri="{FF2B5EF4-FFF2-40B4-BE49-F238E27FC236}">
                    <a16:creationId xmlns:a16="http://schemas.microsoft.com/office/drawing/2014/main" id="{37ABBB83-2AD6-48F9-BC3E-EAEEF0169F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42" name="Picture 20">
                <a:extLst>
                  <a:ext uri="{FF2B5EF4-FFF2-40B4-BE49-F238E27FC236}">
                    <a16:creationId xmlns:a16="http://schemas.microsoft.com/office/drawing/2014/main" id="{634B5A65-42AD-46C3-8B86-F2E6705B3F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43" name="Picture 21">
                <a:extLst>
                  <a:ext uri="{FF2B5EF4-FFF2-40B4-BE49-F238E27FC236}">
                    <a16:creationId xmlns:a16="http://schemas.microsoft.com/office/drawing/2014/main" id="{B6DEC27D-DD0A-45FB-A55F-E30B5213F4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44" name="Picture 22">
                <a:extLst>
                  <a:ext uri="{FF2B5EF4-FFF2-40B4-BE49-F238E27FC236}">
                    <a16:creationId xmlns:a16="http://schemas.microsoft.com/office/drawing/2014/main" id="{89A15B01-2CE1-4FD3-91D6-AE57C50848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45" name="Picture 23">
                <a:extLst>
                  <a:ext uri="{FF2B5EF4-FFF2-40B4-BE49-F238E27FC236}">
                    <a16:creationId xmlns:a16="http://schemas.microsoft.com/office/drawing/2014/main" id="{CFCC2190-3EAA-4779-A82C-91904413DF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14" name="Group 56">
              <a:extLst>
                <a:ext uri="{FF2B5EF4-FFF2-40B4-BE49-F238E27FC236}">
                  <a16:creationId xmlns:a16="http://schemas.microsoft.com/office/drawing/2014/main" id="{D9C40E5D-4067-4BA5-8278-50AC980537CF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2126" name="Picture 14">
                <a:extLst>
                  <a:ext uri="{FF2B5EF4-FFF2-40B4-BE49-F238E27FC236}">
                    <a16:creationId xmlns:a16="http://schemas.microsoft.com/office/drawing/2014/main" id="{BF74E787-8A47-4B31-B709-7FBE781288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27" name="Picture 15">
                <a:extLst>
                  <a:ext uri="{FF2B5EF4-FFF2-40B4-BE49-F238E27FC236}">
                    <a16:creationId xmlns:a16="http://schemas.microsoft.com/office/drawing/2014/main" id="{F3E6D02C-2D01-4605-B5A2-7197606B71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28" name="Picture 16">
                <a:extLst>
                  <a:ext uri="{FF2B5EF4-FFF2-40B4-BE49-F238E27FC236}">
                    <a16:creationId xmlns:a16="http://schemas.microsoft.com/office/drawing/2014/main" id="{FDEF1284-67D1-4E87-B0A1-C23E763E80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29" name="Picture 17">
                <a:extLst>
                  <a:ext uri="{FF2B5EF4-FFF2-40B4-BE49-F238E27FC236}">
                    <a16:creationId xmlns:a16="http://schemas.microsoft.com/office/drawing/2014/main" id="{73107E79-D748-43FD-BB24-8296B8EBDB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30" name="Picture 18">
                <a:extLst>
                  <a:ext uri="{FF2B5EF4-FFF2-40B4-BE49-F238E27FC236}">
                    <a16:creationId xmlns:a16="http://schemas.microsoft.com/office/drawing/2014/main" id="{094301BF-889C-4FAB-80D0-D7F80615E4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31" name="Picture 19">
                <a:extLst>
                  <a:ext uri="{FF2B5EF4-FFF2-40B4-BE49-F238E27FC236}">
                    <a16:creationId xmlns:a16="http://schemas.microsoft.com/office/drawing/2014/main" id="{1C094A4B-27D3-4CB7-A8B6-3C3F213B39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32" name="Picture 20">
                <a:extLst>
                  <a:ext uri="{FF2B5EF4-FFF2-40B4-BE49-F238E27FC236}">
                    <a16:creationId xmlns:a16="http://schemas.microsoft.com/office/drawing/2014/main" id="{7443AE7D-B99F-4C4B-AFC6-A445C612AE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33" name="Picture 21">
                <a:extLst>
                  <a:ext uri="{FF2B5EF4-FFF2-40B4-BE49-F238E27FC236}">
                    <a16:creationId xmlns:a16="http://schemas.microsoft.com/office/drawing/2014/main" id="{2E5142D9-51FD-49B7-864D-BEDF4DD008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34" name="Picture 22">
                <a:extLst>
                  <a:ext uri="{FF2B5EF4-FFF2-40B4-BE49-F238E27FC236}">
                    <a16:creationId xmlns:a16="http://schemas.microsoft.com/office/drawing/2014/main" id="{98636097-D1BD-4B3A-B91A-98D83BACAE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35" name="Picture 23">
                <a:extLst>
                  <a:ext uri="{FF2B5EF4-FFF2-40B4-BE49-F238E27FC236}">
                    <a16:creationId xmlns:a16="http://schemas.microsoft.com/office/drawing/2014/main" id="{5D11184D-84C3-46D6-AA28-37928882A1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15" name="Group 56">
              <a:extLst>
                <a:ext uri="{FF2B5EF4-FFF2-40B4-BE49-F238E27FC236}">
                  <a16:creationId xmlns:a16="http://schemas.microsoft.com/office/drawing/2014/main" id="{EE30F0C9-A1A1-4313-ABE2-F120110D9B09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2116" name="Picture 14">
                <a:extLst>
                  <a:ext uri="{FF2B5EF4-FFF2-40B4-BE49-F238E27FC236}">
                    <a16:creationId xmlns:a16="http://schemas.microsoft.com/office/drawing/2014/main" id="{2D960D03-D508-4A4D-A1B6-7EF77245FB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17" name="Picture 15">
                <a:extLst>
                  <a:ext uri="{FF2B5EF4-FFF2-40B4-BE49-F238E27FC236}">
                    <a16:creationId xmlns:a16="http://schemas.microsoft.com/office/drawing/2014/main" id="{5B15BF53-C637-4AD3-B4D2-5BAEFE2D67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18" name="Picture 16">
                <a:extLst>
                  <a:ext uri="{FF2B5EF4-FFF2-40B4-BE49-F238E27FC236}">
                    <a16:creationId xmlns:a16="http://schemas.microsoft.com/office/drawing/2014/main" id="{3C8A6E44-36F9-46DF-8016-2EF75E874D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19" name="Picture 17">
                <a:extLst>
                  <a:ext uri="{FF2B5EF4-FFF2-40B4-BE49-F238E27FC236}">
                    <a16:creationId xmlns:a16="http://schemas.microsoft.com/office/drawing/2014/main" id="{C5522712-DEEF-47FE-AD67-7508D74F03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20" name="Picture 18">
                <a:extLst>
                  <a:ext uri="{FF2B5EF4-FFF2-40B4-BE49-F238E27FC236}">
                    <a16:creationId xmlns:a16="http://schemas.microsoft.com/office/drawing/2014/main" id="{818667F0-4512-4B9B-8D0E-CFE5A5B399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21" name="Picture 19">
                <a:extLst>
                  <a:ext uri="{FF2B5EF4-FFF2-40B4-BE49-F238E27FC236}">
                    <a16:creationId xmlns:a16="http://schemas.microsoft.com/office/drawing/2014/main" id="{A9ECE26A-4CFB-4A70-8709-91C2B2374A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22" name="Picture 20">
                <a:extLst>
                  <a:ext uri="{FF2B5EF4-FFF2-40B4-BE49-F238E27FC236}">
                    <a16:creationId xmlns:a16="http://schemas.microsoft.com/office/drawing/2014/main" id="{45B4BAB3-1035-44B5-8370-B41DE0F457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23" name="Picture 21">
                <a:extLst>
                  <a:ext uri="{FF2B5EF4-FFF2-40B4-BE49-F238E27FC236}">
                    <a16:creationId xmlns:a16="http://schemas.microsoft.com/office/drawing/2014/main" id="{062F910E-1A9B-4ADC-8170-A87BA2C84B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24" name="Picture 22">
                <a:extLst>
                  <a:ext uri="{FF2B5EF4-FFF2-40B4-BE49-F238E27FC236}">
                    <a16:creationId xmlns:a16="http://schemas.microsoft.com/office/drawing/2014/main" id="{FBB002BE-D550-4C2B-B241-152AFA1DD8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25" name="Picture 23">
                <a:extLst>
                  <a:ext uri="{FF2B5EF4-FFF2-40B4-BE49-F238E27FC236}">
                    <a16:creationId xmlns:a16="http://schemas.microsoft.com/office/drawing/2014/main" id="{4A06C155-473F-4917-8F85-E00A4FA12F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2216" name="Group 2215">
            <a:extLst>
              <a:ext uri="{FF2B5EF4-FFF2-40B4-BE49-F238E27FC236}">
                <a16:creationId xmlns:a16="http://schemas.microsoft.com/office/drawing/2014/main" id="{8FACA74D-EF48-4CA5-8B08-D2F27D6D32EB}"/>
              </a:ext>
            </a:extLst>
          </p:cNvPr>
          <p:cNvGrpSpPr/>
          <p:nvPr/>
        </p:nvGrpSpPr>
        <p:grpSpPr>
          <a:xfrm>
            <a:off x="583441" y="1511824"/>
            <a:ext cx="1539560" cy="1515856"/>
            <a:chOff x="4975891" y="1527626"/>
            <a:chExt cx="1539560" cy="1515856"/>
          </a:xfrm>
        </p:grpSpPr>
        <p:grpSp>
          <p:nvGrpSpPr>
            <p:cNvPr id="2217" name="Group 56">
              <a:extLst>
                <a:ext uri="{FF2B5EF4-FFF2-40B4-BE49-F238E27FC236}">
                  <a16:creationId xmlns:a16="http://schemas.microsoft.com/office/drawing/2014/main" id="{F6505B9E-A639-4B92-8244-BEE90C2EED84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2317" name="Picture 14">
                <a:extLst>
                  <a:ext uri="{FF2B5EF4-FFF2-40B4-BE49-F238E27FC236}">
                    <a16:creationId xmlns:a16="http://schemas.microsoft.com/office/drawing/2014/main" id="{0A94B681-73A2-4704-AC22-F620F6D81B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18" name="Picture 15">
                <a:extLst>
                  <a:ext uri="{FF2B5EF4-FFF2-40B4-BE49-F238E27FC236}">
                    <a16:creationId xmlns:a16="http://schemas.microsoft.com/office/drawing/2014/main" id="{6B77A3E3-8C04-4638-BA14-03F329BC36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19" name="Picture 16">
                <a:extLst>
                  <a:ext uri="{FF2B5EF4-FFF2-40B4-BE49-F238E27FC236}">
                    <a16:creationId xmlns:a16="http://schemas.microsoft.com/office/drawing/2014/main" id="{5BCB35A6-FBEE-4FE0-BEDD-517E920A53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20" name="Picture 17">
                <a:extLst>
                  <a:ext uri="{FF2B5EF4-FFF2-40B4-BE49-F238E27FC236}">
                    <a16:creationId xmlns:a16="http://schemas.microsoft.com/office/drawing/2014/main" id="{5A1E1599-8814-431A-B269-2FEA2382C3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21" name="Picture 18">
                <a:extLst>
                  <a:ext uri="{FF2B5EF4-FFF2-40B4-BE49-F238E27FC236}">
                    <a16:creationId xmlns:a16="http://schemas.microsoft.com/office/drawing/2014/main" id="{D788F9BB-0F22-4985-8629-22F9383163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22" name="Picture 19">
                <a:extLst>
                  <a:ext uri="{FF2B5EF4-FFF2-40B4-BE49-F238E27FC236}">
                    <a16:creationId xmlns:a16="http://schemas.microsoft.com/office/drawing/2014/main" id="{A243D4DF-5260-44AD-836A-982BA14361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23" name="Picture 20">
                <a:extLst>
                  <a:ext uri="{FF2B5EF4-FFF2-40B4-BE49-F238E27FC236}">
                    <a16:creationId xmlns:a16="http://schemas.microsoft.com/office/drawing/2014/main" id="{696E56B4-D72F-4BB1-A9DC-5BA129B814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24" name="Picture 21">
                <a:extLst>
                  <a:ext uri="{FF2B5EF4-FFF2-40B4-BE49-F238E27FC236}">
                    <a16:creationId xmlns:a16="http://schemas.microsoft.com/office/drawing/2014/main" id="{822FBD23-74E6-440E-94D4-49EBBF10FC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25" name="Picture 22">
                <a:extLst>
                  <a:ext uri="{FF2B5EF4-FFF2-40B4-BE49-F238E27FC236}">
                    <a16:creationId xmlns:a16="http://schemas.microsoft.com/office/drawing/2014/main" id="{59A73D54-4A72-4561-A85B-A615F76F46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26" name="Picture 23">
                <a:extLst>
                  <a:ext uri="{FF2B5EF4-FFF2-40B4-BE49-F238E27FC236}">
                    <a16:creationId xmlns:a16="http://schemas.microsoft.com/office/drawing/2014/main" id="{68CB3248-B001-442A-804C-57FDC9E181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218" name="Group 56">
              <a:extLst>
                <a:ext uri="{FF2B5EF4-FFF2-40B4-BE49-F238E27FC236}">
                  <a16:creationId xmlns:a16="http://schemas.microsoft.com/office/drawing/2014/main" id="{302E9B40-4439-4442-A7C9-F97E2022E666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2307" name="Picture 14">
                <a:extLst>
                  <a:ext uri="{FF2B5EF4-FFF2-40B4-BE49-F238E27FC236}">
                    <a16:creationId xmlns:a16="http://schemas.microsoft.com/office/drawing/2014/main" id="{A1B75CA5-5F0C-4069-9C16-FD592BE82D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08" name="Picture 15">
                <a:extLst>
                  <a:ext uri="{FF2B5EF4-FFF2-40B4-BE49-F238E27FC236}">
                    <a16:creationId xmlns:a16="http://schemas.microsoft.com/office/drawing/2014/main" id="{077E8865-E878-4599-B4C3-DEDDEA1261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09" name="Picture 16">
                <a:extLst>
                  <a:ext uri="{FF2B5EF4-FFF2-40B4-BE49-F238E27FC236}">
                    <a16:creationId xmlns:a16="http://schemas.microsoft.com/office/drawing/2014/main" id="{1973B88C-B527-48A1-8C9A-7D2962180B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10" name="Picture 17">
                <a:extLst>
                  <a:ext uri="{FF2B5EF4-FFF2-40B4-BE49-F238E27FC236}">
                    <a16:creationId xmlns:a16="http://schemas.microsoft.com/office/drawing/2014/main" id="{7CEC6FF0-9A00-4CBF-836E-BA1FEE7CE4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11" name="Picture 18">
                <a:extLst>
                  <a:ext uri="{FF2B5EF4-FFF2-40B4-BE49-F238E27FC236}">
                    <a16:creationId xmlns:a16="http://schemas.microsoft.com/office/drawing/2014/main" id="{F3673987-9419-4770-B4E4-EE5522419E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12" name="Picture 19">
                <a:extLst>
                  <a:ext uri="{FF2B5EF4-FFF2-40B4-BE49-F238E27FC236}">
                    <a16:creationId xmlns:a16="http://schemas.microsoft.com/office/drawing/2014/main" id="{84871BA3-8A22-46E4-8C39-5889E56675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13" name="Picture 20">
                <a:extLst>
                  <a:ext uri="{FF2B5EF4-FFF2-40B4-BE49-F238E27FC236}">
                    <a16:creationId xmlns:a16="http://schemas.microsoft.com/office/drawing/2014/main" id="{FBC2578C-5440-4C1C-8074-7CF6F6DC31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14" name="Picture 21">
                <a:extLst>
                  <a:ext uri="{FF2B5EF4-FFF2-40B4-BE49-F238E27FC236}">
                    <a16:creationId xmlns:a16="http://schemas.microsoft.com/office/drawing/2014/main" id="{6F551508-EADE-48B3-8519-B60E9B1758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15" name="Picture 22">
                <a:extLst>
                  <a:ext uri="{FF2B5EF4-FFF2-40B4-BE49-F238E27FC236}">
                    <a16:creationId xmlns:a16="http://schemas.microsoft.com/office/drawing/2014/main" id="{A0166C87-C120-4E46-B220-95B73346DF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16" name="Picture 23">
                <a:extLst>
                  <a:ext uri="{FF2B5EF4-FFF2-40B4-BE49-F238E27FC236}">
                    <a16:creationId xmlns:a16="http://schemas.microsoft.com/office/drawing/2014/main" id="{339D65E0-0F09-4631-827A-779BE71206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219" name="Group 56">
              <a:extLst>
                <a:ext uri="{FF2B5EF4-FFF2-40B4-BE49-F238E27FC236}">
                  <a16:creationId xmlns:a16="http://schemas.microsoft.com/office/drawing/2014/main" id="{215FADFC-17BB-4104-B12A-A0E073B35553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2297" name="Picture 14">
                <a:extLst>
                  <a:ext uri="{FF2B5EF4-FFF2-40B4-BE49-F238E27FC236}">
                    <a16:creationId xmlns:a16="http://schemas.microsoft.com/office/drawing/2014/main" id="{2765E21C-1BE4-41FF-86DD-FD63F4A53D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98" name="Picture 15">
                <a:extLst>
                  <a:ext uri="{FF2B5EF4-FFF2-40B4-BE49-F238E27FC236}">
                    <a16:creationId xmlns:a16="http://schemas.microsoft.com/office/drawing/2014/main" id="{6B2753AA-E5BD-4D3B-8165-8CA71431E5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99" name="Picture 16">
                <a:extLst>
                  <a:ext uri="{FF2B5EF4-FFF2-40B4-BE49-F238E27FC236}">
                    <a16:creationId xmlns:a16="http://schemas.microsoft.com/office/drawing/2014/main" id="{F2074047-540A-4ED6-96E6-E64B62A642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00" name="Picture 17">
                <a:extLst>
                  <a:ext uri="{FF2B5EF4-FFF2-40B4-BE49-F238E27FC236}">
                    <a16:creationId xmlns:a16="http://schemas.microsoft.com/office/drawing/2014/main" id="{4D6D1744-B8B0-4EDE-B4E8-36E768829A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01" name="Picture 18">
                <a:extLst>
                  <a:ext uri="{FF2B5EF4-FFF2-40B4-BE49-F238E27FC236}">
                    <a16:creationId xmlns:a16="http://schemas.microsoft.com/office/drawing/2014/main" id="{2BBBA0A5-772A-4F8F-8897-515CAC969F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02" name="Picture 19">
                <a:extLst>
                  <a:ext uri="{FF2B5EF4-FFF2-40B4-BE49-F238E27FC236}">
                    <a16:creationId xmlns:a16="http://schemas.microsoft.com/office/drawing/2014/main" id="{ADAF5740-64D0-440E-962B-4523FC3282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03" name="Picture 20">
                <a:extLst>
                  <a:ext uri="{FF2B5EF4-FFF2-40B4-BE49-F238E27FC236}">
                    <a16:creationId xmlns:a16="http://schemas.microsoft.com/office/drawing/2014/main" id="{D5A543DC-601F-428F-8FDE-A3638A6C75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04" name="Picture 21">
                <a:extLst>
                  <a:ext uri="{FF2B5EF4-FFF2-40B4-BE49-F238E27FC236}">
                    <a16:creationId xmlns:a16="http://schemas.microsoft.com/office/drawing/2014/main" id="{8AD04C5B-40D7-4898-8EB7-3F46D4249E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05" name="Picture 22">
                <a:extLst>
                  <a:ext uri="{FF2B5EF4-FFF2-40B4-BE49-F238E27FC236}">
                    <a16:creationId xmlns:a16="http://schemas.microsoft.com/office/drawing/2014/main" id="{57025E28-2AAE-430D-AB45-C85B5BEA89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06" name="Picture 23">
                <a:extLst>
                  <a:ext uri="{FF2B5EF4-FFF2-40B4-BE49-F238E27FC236}">
                    <a16:creationId xmlns:a16="http://schemas.microsoft.com/office/drawing/2014/main" id="{4D4EAABC-5B0E-428E-804B-A48FAC1231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220" name="Group 56">
              <a:extLst>
                <a:ext uri="{FF2B5EF4-FFF2-40B4-BE49-F238E27FC236}">
                  <a16:creationId xmlns:a16="http://schemas.microsoft.com/office/drawing/2014/main" id="{021C5AD0-0C2A-4C76-8785-6C729AA31995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2287" name="Picture 14">
                <a:extLst>
                  <a:ext uri="{FF2B5EF4-FFF2-40B4-BE49-F238E27FC236}">
                    <a16:creationId xmlns:a16="http://schemas.microsoft.com/office/drawing/2014/main" id="{C5FF228C-8C3A-42B6-96B5-ECF835475C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88" name="Picture 15">
                <a:extLst>
                  <a:ext uri="{FF2B5EF4-FFF2-40B4-BE49-F238E27FC236}">
                    <a16:creationId xmlns:a16="http://schemas.microsoft.com/office/drawing/2014/main" id="{D8E81475-3FDD-402F-BE19-7F6E294C28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89" name="Picture 16">
                <a:extLst>
                  <a:ext uri="{FF2B5EF4-FFF2-40B4-BE49-F238E27FC236}">
                    <a16:creationId xmlns:a16="http://schemas.microsoft.com/office/drawing/2014/main" id="{A081CE91-F868-4B12-9DF1-DBCC9086F8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90" name="Picture 17">
                <a:extLst>
                  <a:ext uri="{FF2B5EF4-FFF2-40B4-BE49-F238E27FC236}">
                    <a16:creationId xmlns:a16="http://schemas.microsoft.com/office/drawing/2014/main" id="{7CDFFB0E-F7CE-4890-8FBB-DDC118F858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91" name="Picture 18">
                <a:extLst>
                  <a:ext uri="{FF2B5EF4-FFF2-40B4-BE49-F238E27FC236}">
                    <a16:creationId xmlns:a16="http://schemas.microsoft.com/office/drawing/2014/main" id="{7FCA13C6-28FF-40E7-95C9-B64144A40B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92" name="Picture 19">
                <a:extLst>
                  <a:ext uri="{FF2B5EF4-FFF2-40B4-BE49-F238E27FC236}">
                    <a16:creationId xmlns:a16="http://schemas.microsoft.com/office/drawing/2014/main" id="{D4EEF37E-71B7-483F-A994-8725A1B587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93" name="Picture 20">
                <a:extLst>
                  <a:ext uri="{FF2B5EF4-FFF2-40B4-BE49-F238E27FC236}">
                    <a16:creationId xmlns:a16="http://schemas.microsoft.com/office/drawing/2014/main" id="{83AB145F-4C32-4A47-88D9-63D191FAC2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94" name="Picture 21">
                <a:extLst>
                  <a:ext uri="{FF2B5EF4-FFF2-40B4-BE49-F238E27FC236}">
                    <a16:creationId xmlns:a16="http://schemas.microsoft.com/office/drawing/2014/main" id="{748D40C8-AEAA-4336-9FCA-C43EE52607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95" name="Picture 22">
                <a:extLst>
                  <a:ext uri="{FF2B5EF4-FFF2-40B4-BE49-F238E27FC236}">
                    <a16:creationId xmlns:a16="http://schemas.microsoft.com/office/drawing/2014/main" id="{A9AC0FA5-638C-4E06-8412-3AB902CFE1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96" name="Picture 23">
                <a:extLst>
                  <a:ext uri="{FF2B5EF4-FFF2-40B4-BE49-F238E27FC236}">
                    <a16:creationId xmlns:a16="http://schemas.microsoft.com/office/drawing/2014/main" id="{0D7A157C-3B19-4391-A7A9-8499DEF21A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221" name="Group 56">
              <a:extLst>
                <a:ext uri="{FF2B5EF4-FFF2-40B4-BE49-F238E27FC236}">
                  <a16:creationId xmlns:a16="http://schemas.microsoft.com/office/drawing/2014/main" id="{7830CE1D-3673-4611-BD7E-6590BEC550C6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2277" name="Picture 14">
                <a:extLst>
                  <a:ext uri="{FF2B5EF4-FFF2-40B4-BE49-F238E27FC236}">
                    <a16:creationId xmlns:a16="http://schemas.microsoft.com/office/drawing/2014/main" id="{7890C89F-69F6-4D31-90B3-013EB6FEC9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78" name="Picture 15">
                <a:extLst>
                  <a:ext uri="{FF2B5EF4-FFF2-40B4-BE49-F238E27FC236}">
                    <a16:creationId xmlns:a16="http://schemas.microsoft.com/office/drawing/2014/main" id="{9244ED5F-9FDA-4AF7-A7BE-47B31908BC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79" name="Picture 16">
                <a:extLst>
                  <a:ext uri="{FF2B5EF4-FFF2-40B4-BE49-F238E27FC236}">
                    <a16:creationId xmlns:a16="http://schemas.microsoft.com/office/drawing/2014/main" id="{D2BB6541-5E8A-40CF-991C-197C286146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80" name="Picture 17">
                <a:extLst>
                  <a:ext uri="{FF2B5EF4-FFF2-40B4-BE49-F238E27FC236}">
                    <a16:creationId xmlns:a16="http://schemas.microsoft.com/office/drawing/2014/main" id="{B675E6FE-6B4C-44B2-8F3B-381DD8FA43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81" name="Picture 18">
                <a:extLst>
                  <a:ext uri="{FF2B5EF4-FFF2-40B4-BE49-F238E27FC236}">
                    <a16:creationId xmlns:a16="http://schemas.microsoft.com/office/drawing/2014/main" id="{70E493F3-52E9-42F3-AD92-6EB02924DE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82" name="Picture 19">
                <a:extLst>
                  <a:ext uri="{FF2B5EF4-FFF2-40B4-BE49-F238E27FC236}">
                    <a16:creationId xmlns:a16="http://schemas.microsoft.com/office/drawing/2014/main" id="{286B59CF-4960-44EF-826D-8935867835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83" name="Picture 20">
                <a:extLst>
                  <a:ext uri="{FF2B5EF4-FFF2-40B4-BE49-F238E27FC236}">
                    <a16:creationId xmlns:a16="http://schemas.microsoft.com/office/drawing/2014/main" id="{E0DDF8FB-6248-483E-822D-3AFBEAFA42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84" name="Picture 21">
                <a:extLst>
                  <a:ext uri="{FF2B5EF4-FFF2-40B4-BE49-F238E27FC236}">
                    <a16:creationId xmlns:a16="http://schemas.microsoft.com/office/drawing/2014/main" id="{8F599066-AD47-4DF2-902B-A917503FEF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85" name="Picture 22">
                <a:extLst>
                  <a:ext uri="{FF2B5EF4-FFF2-40B4-BE49-F238E27FC236}">
                    <a16:creationId xmlns:a16="http://schemas.microsoft.com/office/drawing/2014/main" id="{A6526C2A-FADD-4882-88B8-D6403A4C28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86" name="Picture 23">
                <a:extLst>
                  <a:ext uri="{FF2B5EF4-FFF2-40B4-BE49-F238E27FC236}">
                    <a16:creationId xmlns:a16="http://schemas.microsoft.com/office/drawing/2014/main" id="{12B47FE1-214B-4887-91F0-361431D033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222" name="Group 56">
              <a:extLst>
                <a:ext uri="{FF2B5EF4-FFF2-40B4-BE49-F238E27FC236}">
                  <a16:creationId xmlns:a16="http://schemas.microsoft.com/office/drawing/2014/main" id="{B85E104F-16B0-49E4-8950-4753E9CA0BAA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2267" name="Picture 14">
                <a:extLst>
                  <a:ext uri="{FF2B5EF4-FFF2-40B4-BE49-F238E27FC236}">
                    <a16:creationId xmlns:a16="http://schemas.microsoft.com/office/drawing/2014/main" id="{08BC4442-C9C4-4B4B-B71A-3DD75E105B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68" name="Picture 15">
                <a:extLst>
                  <a:ext uri="{FF2B5EF4-FFF2-40B4-BE49-F238E27FC236}">
                    <a16:creationId xmlns:a16="http://schemas.microsoft.com/office/drawing/2014/main" id="{05625C1B-8E03-471F-B616-EB86C3373B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69" name="Picture 16">
                <a:extLst>
                  <a:ext uri="{FF2B5EF4-FFF2-40B4-BE49-F238E27FC236}">
                    <a16:creationId xmlns:a16="http://schemas.microsoft.com/office/drawing/2014/main" id="{3C440158-9950-49D6-B798-49143A9909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70" name="Picture 17">
                <a:extLst>
                  <a:ext uri="{FF2B5EF4-FFF2-40B4-BE49-F238E27FC236}">
                    <a16:creationId xmlns:a16="http://schemas.microsoft.com/office/drawing/2014/main" id="{981D109D-899A-4FC9-AA93-399ADDE94D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71" name="Picture 18">
                <a:extLst>
                  <a:ext uri="{FF2B5EF4-FFF2-40B4-BE49-F238E27FC236}">
                    <a16:creationId xmlns:a16="http://schemas.microsoft.com/office/drawing/2014/main" id="{386B0609-F439-4835-9CD1-FE47BC00E0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72" name="Picture 19">
                <a:extLst>
                  <a:ext uri="{FF2B5EF4-FFF2-40B4-BE49-F238E27FC236}">
                    <a16:creationId xmlns:a16="http://schemas.microsoft.com/office/drawing/2014/main" id="{657AA7BB-7F53-43BD-8426-08F754346C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73" name="Picture 20">
                <a:extLst>
                  <a:ext uri="{FF2B5EF4-FFF2-40B4-BE49-F238E27FC236}">
                    <a16:creationId xmlns:a16="http://schemas.microsoft.com/office/drawing/2014/main" id="{054F9E34-B1C0-453B-B8FE-F4311B72F7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74" name="Picture 21">
                <a:extLst>
                  <a:ext uri="{FF2B5EF4-FFF2-40B4-BE49-F238E27FC236}">
                    <a16:creationId xmlns:a16="http://schemas.microsoft.com/office/drawing/2014/main" id="{613680A0-2EF3-45D3-A9E9-354FFA31B0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75" name="Picture 22">
                <a:extLst>
                  <a:ext uri="{FF2B5EF4-FFF2-40B4-BE49-F238E27FC236}">
                    <a16:creationId xmlns:a16="http://schemas.microsoft.com/office/drawing/2014/main" id="{08761A7C-EC33-4539-A352-5F4B7F58A5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76" name="Picture 23">
                <a:extLst>
                  <a:ext uri="{FF2B5EF4-FFF2-40B4-BE49-F238E27FC236}">
                    <a16:creationId xmlns:a16="http://schemas.microsoft.com/office/drawing/2014/main" id="{CA640838-9D7A-4392-B3B1-E8C7B5FC9B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223" name="Group 56">
              <a:extLst>
                <a:ext uri="{FF2B5EF4-FFF2-40B4-BE49-F238E27FC236}">
                  <a16:creationId xmlns:a16="http://schemas.microsoft.com/office/drawing/2014/main" id="{CAB6F8A2-DBF3-4401-BBDF-D6BCE624F916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2257" name="Picture 14">
                <a:extLst>
                  <a:ext uri="{FF2B5EF4-FFF2-40B4-BE49-F238E27FC236}">
                    <a16:creationId xmlns:a16="http://schemas.microsoft.com/office/drawing/2014/main" id="{F6D98220-26A6-4970-90BB-22AB9C9FAE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58" name="Picture 15">
                <a:extLst>
                  <a:ext uri="{FF2B5EF4-FFF2-40B4-BE49-F238E27FC236}">
                    <a16:creationId xmlns:a16="http://schemas.microsoft.com/office/drawing/2014/main" id="{B1F88146-5F3A-4C40-B5C7-539A222838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59" name="Picture 16">
                <a:extLst>
                  <a:ext uri="{FF2B5EF4-FFF2-40B4-BE49-F238E27FC236}">
                    <a16:creationId xmlns:a16="http://schemas.microsoft.com/office/drawing/2014/main" id="{0BD10AF3-94EF-4B64-BD76-3BA125BBDA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60" name="Picture 17">
                <a:extLst>
                  <a:ext uri="{FF2B5EF4-FFF2-40B4-BE49-F238E27FC236}">
                    <a16:creationId xmlns:a16="http://schemas.microsoft.com/office/drawing/2014/main" id="{26EC1800-5D21-4B73-B9FB-8AB0A1E914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61" name="Picture 18">
                <a:extLst>
                  <a:ext uri="{FF2B5EF4-FFF2-40B4-BE49-F238E27FC236}">
                    <a16:creationId xmlns:a16="http://schemas.microsoft.com/office/drawing/2014/main" id="{FEB16438-7793-4E92-B283-63F76DBDF0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62" name="Picture 19">
                <a:extLst>
                  <a:ext uri="{FF2B5EF4-FFF2-40B4-BE49-F238E27FC236}">
                    <a16:creationId xmlns:a16="http://schemas.microsoft.com/office/drawing/2014/main" id="{2CE05FE5-8322-4300-ADCA-E95A3487A9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63" name="Picture 20">
                <a:extLst>
                  <a:ext uri="{FF2B5EF4-FFF2-40B4-BE49-F238E27FC236}">
                    <a16:creationId xmlns:a16="http://schemas.microsoft.com/office/drawing/2014/main" id="{91792426-6382-4D8D-BC6D-64C3151760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64" name="Picture 21">
                <a:extLst>
                  <a:ext uri="{FF2B5EF4-FFF2-40B4-BE49-F238E27FC236}">
                    <a16:creationId xmlns:a16="http://schemas.microsoft.com/office/drawing/2014/main" id="{73BBAFEC-4B90-4B1A-8256-07FEAA0A65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65" name="Picture 22">
                <a:extLst>
                  <a:ext uri="{FF2B5EF4-FFF2-40B4-BE49-F238E27FC236}">
                    <a16:creationId xmlns:a16="http://schemas.microsoft.com/office/drawing/2014/main" id="{945B0CFB-7F7D-43E4-A271-7812869CD3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66" name="Picture 23">
                <a:extLst>
                  <a:ext uri="{FF2B5EF4-FFF2-40B4-BE49-F238E27FC236}">
                    <a16:creationId xmlns:a16="http://schemas.microsoft.com/office/drawing/2014/main" id="{C078B759-2D66-4181-B616-4E286568C9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224" name="Group 56">
              <a:extLst>
                <a:ext uri="{FF2B5EF4-FFF2-40B4-BE49-F238E27FC236}">
                  <a16:creationId xmlns:a16="http://schemas.microsoft.com/office/drawing/2014/main" id="{D682FB58-DBA2-441F-8BE0-B70E172445C2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2247" name="Picture 14">
                <a:extLst>
                  <a:ext uri="{FF2B5EF4-FFF2-40B4-BE49-F238E27FC236}">
                    <a16:creationId xmlns:a16="http://schemas.microsoft.com/office/drawing/2014/main" id="{A35EAADA-F639-463C-A862-64465887E7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48" name="Picture 15">
                <a:extLst>
                  <a:ext uri="{FF2B5EF4-FFF2-40B4-BE49-F238E27FC236}">
                    <a16:creationId xmlns:a16="http://schemas.microsoft.com/office/drawing/2014/main" id="{E3FEFABC-A91A-4EF0-9799-2F5856F75C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49" name="Picture 16">
                <a:extLst>
                  <a:ext uri="{FF2B5EF4-FFF2-40B4-BE49-F238E27FC236}">
                    <a16:creationId xmlns:a16="http://schemas.microsoft.com/office/drawing/2014/main" id="{E08C0760-E4F8-4950-B402-B192C48966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50" name="Picture 17">
                <a:extLst>
                  <a:ext uri="{FF2B5EF4-FFF2-40B4-BE49-F238E27FC236}">
                    <a16:creationId xmlns:a16="http://schemas.microsoft.com/office/drawing/2014/main" id="{9B73A60C-AF06-4D18-BD52-567451C915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51" name="Picture 18">
                <a:extLst>
                  <a:ext uri="{FF2B5EF4-FFF2-40B4-BE49-F238E27FC236}">
                    <a16:creationId xmlns:a16="http://schemas.microsoft.com/office/drawing/2014/main" id="{003F6EFA-5FCA-4B80-BBC4-FD58B7E3AD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52" name="Picture 19">
                <a:extLst>
                  <a:ext uri="{FF2B5EF4-FFF2-40B4-BE49-F238E27FC236}">
                    <a16:creationId xmlns:a16="http://schemas.microsoft.com/office/drawing/2014/main" id="{7CCA696B-9AEB-4F25-87C8-55C7DFA705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53" name="Picture 20">
                <a:extLst>
                  <a:ext uri="{FF2B5EF4-FFF2-40B4-BE49-F238E27FC236}">
                    <a16:creationId xmlns:a16="http://schemas.microsoft.com/office/drawing/2014/main" id="{AE4F13F0-8AA3-42DD-B865-E5381FF32A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54" name="Picture 21">
                <a:extLst>
                  <a:ext uri="{FF2B5EF4-FFF2-40B4-BE49-F238E27FC236}">
                    <a16:creationId xmlns:a16="http://schemas.microsoft.com/office/drawing/2014/main" id="{4F43B2C1-DA9B-47D6-9339-13660A366E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55" name="Picture 22">
                <a:extLst>
                  <a:ext uri="{FF2B5EF4-FFF2-40B4-BE49-F238E27FC236}">
                    <a16:creationId xmlns:a16="http://schemas.microsoft.com/office/drawing/2014/main" id="{D177767A-FF2B-49BF-AAB7-52437F876E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56" name="Picture 23">
                <a:extLst>
                  <a:ext uri="{FF2B5EF4-FFF2-40B4-BE49-F238E27FC236}">
                    <a16:creationId xmlns:a16="http://schemas.microsoft.com/office/drawing/2014/main" id="{B556DB39-C113-4141-A269-0AA97B4406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225" name="Group 56">
              <a:extLst>
                <a:ext uri="{FF2B5EF4-FFF2-40B4-BE49-F238E27FC236}">
                  <a16:creationId xmlns:a16="http://schemas.microsoft.com/office/drawing/2014/main" id="{5083FCEE-5998-4B78-8574-558D74A52372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2237" name="Picture 14">
                <a:extLst>
                  <a:ext uri="{FF2B5EF4-FFF2-40B4-BE49-F238E27FC236}">
                    <a16:creationId xmlns:a16="http://schemas.microsoft.com/office/drawing/2014/main" id="{FC8E107D-92EE-4A3F-BCEA-30050920DF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38" name="Picture 15">
                <a:extLst>
                  <a:ext uri="{FF2B5EF4-FFF2-40B4-BE49-F238E27FC236}">
                    <a16:creationId xmlns:a16="http://schemas.microsoft.com/office/drawing/2014/main" id="{186372EF-3465-440D-98D7-1A2F729448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39" name="Picture 16">
                <a:extLst>
                  <a:ext uri="{FF2B5EF4-FFF2-40B4-BE49-F238E27FC236}">
                    <a16:creationId xmlns:a16="http://schemas.microsoft.com/office/drawing/2014/main" id="{C955CA0D-D178-42FF-AAAB-757DC3AC97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40" name="Picture 17">
                <a:extLst>
                  <a:ext uri="{FF2B5EF4-FFF2-40B4-BE49-F238E27FC236}">
                    <a16:creationId xmlns:a16="http://schemas.microsoft.com/office/drawing/2014/main" id="{EB66F887-B8BD-4428-85BE-A170D2A45A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41" name="Picture 18">
                <a:extLst>
                  <a:ext uri="{FF2B5EF4-FFF2-40B4-BE49-F238E27FC236}">
                    <a16:creationId xmlns:a16="http://schemas.microsoft.com/office/drawing/2014/main" id="{2277B336-0F63-41F9-8BD3-5133F33504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42" name="Picture 19">
                <a:extLst>
                  <a:ext uri="{FF2B5EF4-FFF2-40B4-BE49-F238E27FC236}">
                    <a16:creationId xmlns:a16="http://schemas.microsoft.com/office/drawing/2014/main" id="{9AA65774-319C-4814-B780-8F2883134D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43" name="Picture 20">
                <a:extLst>
                  <a:ext uri="{FF2B5EF4-FFF2-40B4-BE49-F238E27FC236}">
                    <a16:creationId xmlns:a16="http://schemas.microsoft.com/office/drawing/2014/main" id="{CC50E7BD-5453-4A42-972D-BB3273B2E0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44" name="Picture 21">
                <a:extLst>
                  <a:ext uri="{FF2B5EF4-FFF2-40B4-BE49-F238E27FC236}">
                    <a16:creationId xmlns:a16="http://schemas.microsoft.com/office/drawing/2014/main" id="{058EEDED-23A0-4226-A05A-4AC6CFAF78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45" name="Picture 22">
                <a:extLst>
                  <a:ext uri="{FF2B5EF4-FFF2-40B4-BE49-F238E27FC236}">
                    <a16:creationId xmlns:a16="http://schemas.microsoft.com/office/drawing/2014/main" id="{162FE7D0-ECDB-4C53-97A1-FF6EB65496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46" name="Picture 23">
                <a:extLst>
                  <a:ext uri="{FF2B5EF4-FFF2-40B4-BE49-F238E27FC236}">
                    <a16:creationId xmlns:a16="http://schemas.microsoft.com/office/drawing/2014/main" id="{14A51165-C22B-48A1-88C5-6ACEA61E17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226" name="Group 56">
              <a:extLst>
                <a:ext uri="{FF2B5EF4-FFF2-40B4-BE49-F238E27FC236}">
                  <a16:creationId xmlns:a16="http://schemas.microsoft.com/office/drawing/2014/main" id="{92518A99-E31C-4929-AB6E-2E54D1E02137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2227" name="Picture 14">
                <a:extLst>
                  <a:ext uri="{FF2B5EF4-FFF2-40B4-BE49-F238E27FC236}">
                    <a16:creationId xmlns:a16="http://schemas.microsoft.com/office/drawing/2014/main" id="{815FC9BB-F95D-41A9-B782-56E0EC2DE7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28" name="Picture 15">
                <a:extLst>
                  <a:ext uri="{FF2B5EF4-FFF2-40B4-BE49-F238E27FC236}">
                    <a16:creationId xmlns:a16="http://schemas.microsoft.com/office/drawing/2014/main" id="{47BBCA9D-3EA9-40DE-B0C5-72722F3243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29" name="Picture 16">
                <a:extLst>
                  <a:ext uri="{FF2B5EF4-FFF2-40B4-BE49-F238E27FC236}">
                    <a16:creationId xmlns:a16="http://schemas.microsoft.com/office/drawing/2014/main" id="{2B94E757-20C7-40A7-8011-3103B8810C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30" name="Picture 17">
                <a:extLst>
                  <a:ext uri="{FF2B5EF4-FFF2-40B4-BE49-F238E27FC236}">
                    <a16:creationId xmlns:a16="http://schemas.microsoft.com/office/drawing/2014/main" id="{FAF3AB66-91DF-4B19-99B9-5857707C91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31" name="Picture 18">
                <a:extLst>
                  <a:ext uri="{FF2B5EF4-FFF2-40B4-BE49-F238E27FC236}">
                    <a16:creationId xmlns:a16="http://schemas.microsoft.com/office/drawing/2014/main" id="{556CDB37-425B-4D54-9607-D67549CBB6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32" name="Picture 19">
                <a:extLst>
                  <a:ext uri="{FF2B5EF4-FFF2-40B4-BE49-F238E27FC236}">
                    <a16:creationId xmlns:a16="http://schemas.microsoft.com/office/drawing/2014/main" id="{41D657E7-B5E8-4349-9383-36964BE873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33" name="Picture 20">
                <a:extLst>
                  <a:ext uri="{FF2B5EF4-FFF2-40B4-BE49-F238E27FC236}">
                    <a16:creationId xmlns:a16="http://schemas.microsoft.com/office/drawing/2014/main" id="{6B66673F-A871-4863-8387-15410A3B58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34" name="Picture 21">
                <a:extLst>
                  <a:ext uri="{FF2B5EF4-FFF2-40B4-BE49-F238E27FC236}">
                    <a16:creationId xmlns:a16="http://schemas.microsoft.com/office/drawing/2014/main" id="{62C6F08B-3D8F-4953-846D-B5AFBB7049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35" name="Picture 22">
                <a:extLst>
                  <a:ext uri="{FF2B5EF4-FFF2-40B4-BE49-F238E27FC236}">
                    <a16:creationId xmlns:a16="http://schemas.microsoft.com/office/drawing/2014/main" id="{33B5A8FC-B3E0-49F1-AC11-C73ACF8437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36" name="Picture 23">
                <a:extLst>
                  <a:ext uri="{FF2B5EF4-FFF2-40B4-BE49-F238E27FC236}">
                    <a16:creationId xmlns:a16="http://schemas.microsoft.com/office/drawing/2014/main" id="{66B53C91-AF74-46D5-B537-F2B3DE1208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2327" name="Group 2326">
            <a:extLst>
              <a:ext uri="{FF2B5EF4-FFF2-40B4-BE49-F238E27FC236}">
                <a16:creationId xmlns:a16="http://schemas.microsoft.com/office/drawing/2014/main" id="{5BA22E67-31AA-4DE5-B504-E2B127A3B19E}"/>
              </a:ext>
            </a:extLst>
          </p:cNvPr>
          <p:cNvGrpSpPr/>
          <p:nvPr/>
        </p:nvGrpSpPr>
        <p:grpSpPr>
          <a:xfrm rot="10800000">
            <a:off x="585993" y="1494943"/>
            <a:ext cx="1659716" cy="1650948"/>
            <a:chOff x="5820464" y="1376732"/>
            <a:chExt cx="1659716" cy="1650948"/>
          </a:xfrm>
        </p:grpSpPr>
        <p:grpSp>
          <p:nvGrpSpPr>
            <p:cNvPr id="2328" name="Group 2327">
              <a:extLst>
                <a:ext uri="{FF2B5EF4-FFF2-40B4-BE49-F238E27FC236}">
                  <a16:creationId xmlns:a16="http://schemas.microsoft.com/office/drawing/2014/main" id="{20190218-78D8-46CA-BFD2-3DA111AF3E96}"/>
                </a:ext>
              </a:extLst>
            </p:cNvPr>
            <p:cNvGrpSpPr/>
            <p:nvPr/>
          </p:nvGrpSpPr>
          <p:grpSpPr>
            <a:xfrm>
              <a:off x="5940620" y="1511824"/>
              <a:ext cx="1539560" cy="1515856"/>
              <a:chOff x="4975891" y="1527626"/>
              <a:chExt cx="1539560" cy="1515856"/>
            </a:xfrm>
          </p:grpSpPr>
          <p:grpSp>
            <p:nvGrpSpPr>
              <p:cNvPr id="2333" name="Group 56">
                <a:extLst>
                  <a:ext uri="{FF2B5EF4-FFF2-40B4-BE49-F238E27FC236}">
                    <a16:creationId xmlns:a16="http://schemas.microsoft.com/office/drawing/2014/main" id="{151A2689-DB0B-4030-9547-E3FAFDDCD6B0}"/>
                  </a:ext>
                </a:extLst>
              </p:cNvPr>
              <p:cNvGrpSpPr/>
              <p:nvPr/>
            </p:nvGrpSpPr>
            <p:grpSpPr>
              <a:xfrm>
                <a:off x="4975891" y="1527626"/>
                <a:ext cx="1539560" cy="171967"/>
                <a:chOff x="7746380" y="2949426"/>
                <a:chExt cx="2188691" cy="244475"/>
              </a:xfrm>
            </p:grpSpPr>
            <p:pic>
              <p:nvPicPr>
                <p:cNvPr id="2433" name="Picture 14">
                  <a:extLst>
                    <a:ext uri="{FF2B5EF4-FFF2-40B4-BE49-F238E27FC236}">
                      <a16:creationId xmlns:a16="http://schemas.microsoft.com/office/drawing/2014/main" id="{640F7CF1-B41F-4E24-AE1D-F5B47DB6CBD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74638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434" name="Picture 15">
                  <a:extLst>
                    <a:ext uri="{FF2B5EF4-FFF2-40B4-BE49-F238E27FC236}">
                      <a16:creationId xmlns:a16="http://schemas.microsoft.com/office/drawing/2014/main" id="{EA8B949D-6B54-493A-BD35-91E5E6E13D9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96240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435" name="Picture 16">
                  <a:extLst>
                    <a:ext uri="{FF2B5EF4-FFF2-40B4-BE49-F238E27FC236}">
                      <a16:creationId xmlns:a16="http://schemas.microsoft.com/office/drawing/2014/main" id="{9BB268B7-2601-41A4-855A-2D051485C77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17842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436" name="Picture 17">
                  <a:extLst>
                    <a:ext uri="{FF2B5EF4-FFF2-40B4-BE49-F238E27FC236}">
                      <a16:creationId xmlns:a16="http://schemas.microsoft.com/office/drawing/2014/main" id="{A273324D-34C2-4732-927C-88EA4CAAFA1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39445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437" name="Picture 18">
                  <a:extLst>
                    <a:ext uri="{FF2B5EF4-FFF2-40B4-BE49-F238E27FC236}">
                      <a16:creationId xmlns:a16="http://schemas.microsoft.com/office/drawing/2014/main" id="{3596C102-4DF8-45E3-ACF3-E0F0D77005C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61047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438" name="Picture 19">
                  <a:extLst>
                    <a:ext uri="{FF2B5EF4-FFF2-40B4-BE49-F238E27FC236}">
                      <a16:creationId xmlns:a16="http://schemas.microsoft.com/office/drawing/2014/main" id="{1B5294F2-9B45-45FD-BCA0-5C131EE7F9F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82650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439" name="Picture 20">
                  <a:extLst>
                    <a:ext uri="{FF2B5EF4-FFF2-40B4-BE49-F238E27FC236}">
                      <a16:creationId xmlns:a16="http://schemas.microsoft.com/office/drawing/2014/main" id="{961667CC-38AB-4545-8CF5-980F1A97F20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04252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440" name="Picture 21">
                  <a:extLst>
                    <a:ext uri="{FF2B5EF4-FFF2-40B4-BE49-F238E27FC236}">
                      <a16:creationId xmlns:a16="http://schemas.microsoft.com/office/drawing/2014/main" id="{6E97A29E-8867-4637-B256-6E887F24BB2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25854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441" name="Picture 22">
                  <a:extLst>
                    <a:ext uri="{FF2B5EF4-FFF2-40B4-BE49-F238E27FC236}">
                      <a16:creationId xmlns:a16="http://schemas.microsoft.com/office/drawing/2014/main" id="{3767CA97-BBE3-46D8-9BCF-266369166A6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47457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442" name="Picture 23">
                  <a:extLst>
                    <a:ext uri="{FF2B5EF4-FFF2-40B4-BE49-F238E27FC236}">
                      <a16:creationId xmlns:a16="http://schemas.microsoft.com/office/drawing/2014/main" id="{91D72432-3DAB-4F7B-8E6E-B5D0D97A66D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69059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2334" name="Group 56">
                <a:extLst>
                  <a:ext uri="{FF2B5EF4-FFF2-40B4-BE49-F238E27FC236}">
                    <a16:creationId xmlns:a16="http://schemas.microsoft.com/office/drawing/2014/main" id="{A48E8FD3-7DED-40E9-B362-57F2AAFBBE88}"/>
                  </a:ext>
                </a:extLst>
              </p:cNvPr>
              <p:cNvGrpSpPr/>
              <p:nvPr/>
            </p:nvGrpSpPr>
            <p:grpSpPr>
              <a:xfrm>
                <a:off x="4975891" y="1676947"/>
                <a:ext cx="1539560" cy="171967"/>
                <a:chOff x="7746380" y="2949426"/>
                <a:chExt cx="2188691" cy="244475"/>
              </a:xfrm>
            </p:grpSpPr>
            <p:pic>
              <p:nvPicPr>
                <p:cNvPr id="2423" name="Picture 14">
                  <a:extLst>
                    <a:ext uri="{FF2B5EF4-FFF2-40B4-BE49-F238E27FC236}">
                      <a16:creationId xmlns:a16="http://schemas.microsoft.com/office/drawing/2014/main" id="{B41C413F-83C7-44B5-BB85-314C200CBDC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74638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424" name="Picture 15">
                  <a:extLst>
                    <a:ext uri="{FF2B5EF4-FFF2-40B4-BE49-F238E27FC236}">
                      <a16:creationId xmlns:a16="http://schemas.microsoft.com/office/drawing/2014/main" id="{F1DEC7EE-3FDF-4630-9CC1-8B130A3B6C4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96240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425" name="Picture 16">
                  <a:extLst>
                    <a:ext uri="{FF2B5EF4-FFF2-40B4-BE49-F238E27FC236}">
                      <a16:creationId xmlns:a16="http://schemas.microsoft.com/office/drawing/2014/main" id="{C065B7B8-F3FF-4863-9667-F8340E5A674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17842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426" name="Picture 17">
                  <a:extLst>
                    <a:ext uri="{FF2B5EF4-FFF2-40B4-BE49-F238E27FC236}">
                      <a16:creationId xmlns:a16="http://schemas.microsoft.com/office/drawing/2014/main" id="{E078F28E-B5DC-4ECF-BC35-F0A28AE7825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39445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427" name="Picture 18">
                  <a:extLst>
                    <a:ext uri="{FF2B5EF4-FFF2-40B4-BE49-F238E27FC236}">
                      <a16:creationId xmlns:a16="http://schemas.microsoft.com/office/drawing/2014/main" id="{98C7B586-D2C1-4913-9E6F-A261260294A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61047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428" name="Picture 19">
                  <a:extLst>
                    <a:ext uri="{FF2B5EF4-FFF2-40B4-BE49-F238E27FC236}">
                      <a16:creationId xmlns:a16="http://schemas.microsoft.com/office/drawing/2014/main" id="{D8EDCD4B-4911-4A75-8ACA-0B699C0D21E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82650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429" name="Picture 20">
                  <a:extLst>
                    <a:ext uri="{FF2B5EF4-FFF2-40B4-BE49-F238E27FC236}">
                      <a16:creationId xmlns:a16="http://schemas.microsoft.com/office/drawing/2014/main" id="{F2B014FA-2B43-42FF-9A7E-3C16E1131FE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04252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430" name="Picture 21">
                  <a:extLst>
                    <a:ext uri="{FF2B5EF4-FFF2-40B4-BE49-F238E27FC236}">
                      <a16:creationId xmlns:a16="http://schemas.microsoft.com/office/drawing/2014/main" id="{EBEEE674-AB1A-4907-982E-684F3B14D24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25854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431" name="Picture 22">
                  <a:extLst>
                    <a:ext uri="{FF2B5EF4-FFF2-40B4-BE49-F238E27FC236}">
                      <a16:creationId xmlns:a16="http://schemas.microsoft.com/office/drawing/2014/main" id="{7905CF09-DAC5-4451-B30D-4BD349F967A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47457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432" name="Picture 23">
                  <a:extLst>
                    <a:ext uri="{FF2B5EF4-FFF2-40B4-BE49-F238E27FC236}">
                      <a16:creationId xmlns:a16="http://schemas.microsoft.com/office/drawing/2014/main" id="{58168561-8428-4C0E-A65A-4C2524B3C5C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69059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2335" name="Group 56">
                <a:extLst>
                  <a:ext uri="{FF2B5EF4-FFF2-40B4-BE49-F238E27FC236}">
                    <a16:creationId xmlns:a16="http://schemas.microsoft.com/office/drawing/2014/main" id="{0682BE91-05AC-4845-9CBD-7446DD772E0B}"/>
                  </a:ext>
                </a:extLst>
              </p:cNvPr>
              <p:cNvGrpSpPr/>
              <p:nvPr/>
            </p:nvGrpSpPr>
            <p:grpSpPr>
              <a:xfrm>
                <a:off x="4975891" y="1826268"/>
                <a:ext cx="1539560" cy="171967"/>
                <a:chOff x="7746380" y="2949426"/>
                <a:chExt cx="2188691" cy="244475"/>
              </a:xfrm>
            </p:grpSpPr>
            <p:pic>
              <p:nvPicPr>
                <p:cNvPr id="2413" name="Picture 14">
                  <a:extLst>
                    <a:ext uri="{FF2B5EF4-FFF2-40B4-BE49-F238E27FC236}">
                      <a16:creationId xmlns:a16="http://schemas.microsoft.com/office/drawing/2014/main" id="{7FB53247-472F-440D-8563-299D5859536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74638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414" name="Picture 15">
                  <a:extLst>
                    <a:ext uri="{FF2B5EF4-FFF2-40B4-BE49-F238E27FC236}">
                      <a16:creationId xmlns:a16="http://schemas.microsoft.com/office/drawing/2014/main" id="{6FB02851-2D85-4468-8BA7-6FC2D3C4F40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96240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415" name="Picture 16">
                  <a:extLst>
                    <a:ext uri="{FF2B5EF4-FFF2-40B4-BE49-F238E27FC236}">
                      <a16:creationId xmlns:a16="http://schemas.microsoft.com/office/drawing/2014/main" id="{AA0F1FD2-A6D1-48FF-8813-A4B0409C534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17842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416" name="Picture 17">
                  <a:extLst>
                    <a:ext uri="{FF2B5EF4-FFF2-40B4-BE49-F238E27FC236}">
                      <a16:creationId xmlns:a16="http://schemas.microsoft.com/office/drawing/2014/main" id="{15F101D5-75FC-4F49-82AF-2BB6D88DC81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39445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417" name="Picture 18">
                  <a:extLst>
                    <a:ext uri="{FF2B5EF4-FFF2-40B4-BE49-F238E27FC236}">
                      <a16:creationId xmlns:a16="http://schemas.microsoft.com/office/drawing/2014/main" id="{8C65CC92-01FC-4A03-8D9C-3E2CAEBE435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61047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418" name="Picture 19">
                  <a:extLst>
                    <a:ext uri="{FF2B5EF4-FFF2-40B4-BE49-F238E27FC236}">
                      <a16:creationId xmlns:a16="http://schemas.microsoft.com/office/drawing/2014/main" id="{B04FC40C-CE41-4244-8E70-699E8BFCBC8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82650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419" name="Picture 20">
                  <a:extLst>
                    <a:ext uri="{FF2B5EF4-FFF2-40B4-BE49-F238E27FC236}">
                      <a16:creationId xmlns:a16="http://schemas.microsoft.com/office/drawing/2014/main" id="{A86BF60E-A1CC-49CD-A546-7C127E5B036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04252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420" name="Picture 21">
                  <a:extLst>
                    <a:ext uri="{FF2B5EF4-FFF2-40B4-BE49-F238E27FC236}">
                      <a16:creationId xmlns:a16="http://schemas.microsoft.com/office/drawing/2014/main" id="{3091F206-76AE-4D5E-A422-8C70FB21096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25854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421" name="Picture 22">
                  <a:extLst>
                    <a:ext uri="{FF2B5EF4-FFF2-40B4-BE49-F238E27FC236}">
                      <a16:creationId xmlns:a16="http://schemas.microsoft.com/office/drawing/2014/main" id="{28CB6CC8-C62E-4C33-A3F0-0ECB30996B0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47457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422" name="Picture 23">
                  <a:extLst>
                    <a:ext uri="{FF2B5EF4-FFF2-40B4-BE49-F238E27FC236}">
                      <a16:creationId xmlns:a16="http://schemas.microsoft.com/office/drawing/2014/main" id="{BA51561E-7D82-489F-AD0A-A50C41F0A9B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69059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2336" name="Group 56">
                <a:extLst>
                  <a:ext uri="{FF2B5EF4-FFF2-40B4-BE49-F238E27FC236}">
                    <a16:creationId xmlns:a16="http://schemas.microsoft.com/office/drawing/2014/main" id="{050F58B4-6DF4-4E9F-80A4-3251F4E094E7}"/>
                  </a:ext>
                </a:extLst>
              </p:cNvPr>
              <p:cNvGrpSpPr/>
              <p:nvPr/>
            </p:nvGrpSpPr>
            <p:grpSpPr>
              <a:xfrm>
                <a:off x="4975891" y="1975589"/>
                <a:ext cx="1539560" cy="171967"/>
                <a:chOff x="7746380" y="2949426"/>
                <a:chExt cx="2188691" cy="244475"/>
              </a:xfrm>
            </p:grpSpPr>
            <p:pic>
              <p:nvPicPr>
                <p:cNvPr id="2403" name="Picture 14">
                  <a:extLst>
                    <a:ext uri="{FF2B5EF4-FFF2-40B4-BE49-F238E27FC236}">
                      <a16:creationId xmlns:a16="http://schemas.microsoft.com/office/drawing/2014/main" id="{FD87D7C8-354F-4BA1-96FF-34A5D202F81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74638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404" name="Picture 15">
                  <a:extLst>
                    <a:ext uri="{FF2B5EF4-FFF2-40B4-BE49-F238E27FC236}">
                      <a16:creationId xmlns:a16="http://schemas.microsoft.com/office/drawing/2014/main" id="{9ED8E348-58FC-4153-8DA8-87AE23E512D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96240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405" name="Picture 16">
                  <a:extLst>
                    <a:ext uri="{FF2B5EF4-FFF2-40B4-BE49-F238E27FC236}">
                      <a16:creationId xmlns:a16="http://schemas.microsoft.com/office/drawing/2014/main" id="{485ACD25-DC63-4B03-A430-CF6D2D203C2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17842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406" name="Picture 17">
                  <a:extLst>
                    <a:ext uri="{FF2B5EF4-FFF2-40B4-BE49-F238E27FC236}">
                      <a16:creationId xmlns:a16="http://schemas.microsoft.com/office/drawing/2014/main" id="{76EA1F15-9721-41D2-B04D-B926FAF7DCE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39445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407" name="Picture 18">
                  <a:extLst>
                    <a:ext uri="{FF2B5EF4-FFF2-40B4-BE49-F238E27FC236}">
                      <a16:creationId xmlns:a16="http://schemas.microsoft.com/office/drawing/2014/main" id="{5EE0E73E-1CE5-45AD-A325-AACBCC74649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61047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408" name="Picture 19">
                  <a:extLst>
                    <a:ext uri="{FF2B5EF4-FFF2-40B4-BE49-F238E27FC236}">
                      <a16:creationId xmlns:a16="http://schemas.microsoft.com/office/drawing/2014/main" id="{C3DAB0B7-2F16-4A20-B831-AB72B2843B8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82650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409" name="Picture 20">
                  <a:extLst>
                    <a:ext uri="{FF2B5EF4-FFF2-40B4-BE49-F238E27FC236}">
                      <a16:creationId xmlns:a16="http://schemas.microsoft.com/office/drawing/2014/main" id="{891C6638-A8E4-48F0-BA25-1854152811A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04252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410" name="Picture 21">
                  <a:extLst>
                    <a:ext uri="{FF2B5EF4-FFF2-40B4-BE49-F238E27FC236}">
                      <a16:creationId xmlns:a16="http://schemas.microsoft.com/office/drawing/2014/main" id="{0C035F6E-9640-42B8-8F0F-9B04572BE42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25854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411" name="Picture 22">
                  <a:extLst>
                    <a:ext uri="{FF2B5EF4-FFF2-40B4-BE49-F238E27FC236}">
                      <a16:creationId xmlns:a16="http://schemas.microsoft.com/office/drawing/2014/main" id="{E4D6CFB5-80D6-445C-A3B4-E3AF74EC0D7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47457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412" name="Picture 23">
                  <a:extLst>
                    <a:ext uri="{FF2B5EF4-FFF2-40B4-BE49-F238E27FC236}">
                      <a16:creationId xmlns:a16="http://schemas.microsoft.com/office/drawing/2014/main" id="{EAE71438-19AF-4DBF-B340-5B9CEA2566F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69059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2337" name="Group 56">
                <a:extLst>
                  <a:ext uri="{FF2B5EF4-FFF2-40B4-BE49-F238E27FC236}">
                    <a16:creationId xmlns:a16="http://schemas.microsoft.com/office/drawing/2014/main" id="{3ACD93D5-480D-46B7-B27B-401226C03871}"/>
                  </a:ext>
                </a:extLst>
              </p:cNvPr>
              <p:cNvGrpSpPr/>
              <p:nvPr/>
            </p:nvGrpSpPr>
            <p:grpSpPr>
              <a:xfrm>
                <a:off x="4975891" y="2124910"/>
                <a:ext cx="1539560" cy="171967"/>
                <a:chOff x="7746380" y="2949426"/>
                <a:chExt cx="2188691" cy="244475"/>
              </a:xfrm>
            </p:grpSpPr>
            <p:pic>
              <p:nvPicPr>
                <p:cNvPr id="2393" name="Picture 14">
                  <a:extLst>
                    <a:ext uri="{FF2B5EF4-FFF2-40B4-BE49-F238E27FC236}">
                      <a16:creationId xmlns:a16="http://schemas.microsoft.com/office/drawing/2014/main" id="{A9152F7E-0596-4DF9-9F87-F86283F08A9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74638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394" name="Picture 15">
                  <a:extLst>
                    <a:ext uri="{FF2B5EF4-FFF2-40B4-BE49-F238E27FC236}">
                      <a16:creationId xmlns:a16="http://schemas.microsoft.com/office/drawing/2014/main" id="{8C4D5570-54F0-483F-A641-2E92290E0C4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96240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395" name="Picture 16">
                  <a:extLst>
                    <a:ext uri="{FF2B5EF4-FFF2-40B4-BE49-F238E27FC236}">
                      <a16:creationId xmlns:a16="http://schemas.microsoft.com/office/drawing/2014/main" id="{2AEFAE3B-14BC-4DC8-8A60-7F890CB9A79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17842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396" name="Picture 17">
                  <a:extLst>
                    <a:ext uri="{FF2B5EF4-FFF2-40B4-BE49-F238E27FC236}">
                      <a16:creationId xmlns:a16="http://schemas.microsoft.com/office/drawing/2014/main" id="{59278C41-4FB8-45E1-A1D6-C5A1A12872A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39445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397" name="Picture 18">
                  <a:extLst>
                    <a:ext uri="{FF2B5EF4-FFF2-40B4-BE49-F238E27FC236}">
                      <a16:creationId xmlns:a16="http://schemas.microsoft.com/office/drawing/2014/main" id="{31885FC0-F824-471D-912F-14096652767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61047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398" name="Picture 19">
                  <a:extLst>
                    <a:ext uri="{FF2B5EF4-FFF2-40B4-BE49-F238E27FC236}">
                      <a16:creationId xmlns:a16="http://schemas.microsoft.com/office/drawing/2014/main" id="{9E3562B1-608C-4B9B-AD93-68012AEBBF6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82650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399" name="Picture 20">
                  <a:extLst>
                    <a:ext uri="{FF2B5EF4-FFF2-40B4-BE49-F238E27FC236}">
                      <a16:creationId xmlns:a16="http://schemas.microsoft.com/office/drawing/2014/main" id="{BD6B408C-B236-4146-90C1-AC575900371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04252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400" name="Picture 21">
                  <a:extLst>
                    <a:ext uri="{FF2B5EF4-FFF2-40B4-BE49-F238E27FC236}">
                      <a16:creationId xmlns:a16="http://schemas.microsoft.com/office/drawing/2014/main" id="{F3B477F0-ED33-42F7-92B0-383ADBFC2CB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25854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401" name="Picture 22">
                  <a:extLst>
                    <a:ext uri="{FF2B5EF4-FFF2-40B4-BE49-F238E27FC236}">
                      <a16:creationId xmlns:a16="http://schemas.microsoft.com/office/drawing/2014/main" id="{DC761DBB-795A-4E57-BDB2-A4EA5E1029F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47457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402" name="Picture 23">
                  <a:extLst>
                    <a:ext uri="{FF2B5EF4-FFF2-40B4-BE49-F238E27FC236}">
                      <a16:creationId xmlns:a16="http://schemas.microsoft.com/office/drawing/2014/main" id="{86233496-1A61-468E-A148-9DCE88D8122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69059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2338" name="Group 56">
                <a:extLst>
                  <a:ext uri="{FF2B5EF4-FFF2-40B4-BE49-F238E27FC236}">
                    <a16:creationId xmlns:a16="http://schemas.microsoft.com/office/drawing/2014/main" id="{AB4C7F1F-8BF2-49CE-9623-19DF7D063867}"/>
                  </a:ext>
                </a:extLst>
              </p:cNvPr>
              <p:cNvGrpSpPr/>
              <p:nvPr/>
            </p:nvGrpSpPr>
            <p:grpSpPr>
              <a:xfrm>
                <a:off x="4975891" y="2274231"/>
                <a:ext cx="1539560" cy="171967"/>
                <a:chOff x="7746380" y="2949426"/>
                <a:chExt cx="2188691" cy="244475"/>
              </a:xfrm>
            </p:grpSpPr>
            <p:pic>
              <p:nvPicPr>
                <p:cNvPr id="2383" name="Picture 14">
                  <a:extLst>
                    <a:ext uri="{FF2B5EF4-FFF2-40B4-BE49-F238E27FC236}">
                      <a16:creationId xmlns:a16="http://schemas.microsoft.com/office/drawing/2014/main" id="{68AF89CC-B72D-46A2-8F5C-C7AA8F50847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74638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384" name="Picture 15">
                  <a:extLst>
                    <a:ext uri="{FF2B5EF4-FFF2-40B4-BE49-F238E27FC236}">
                      <a16:creationId xmlns:a16="http://schemas.microsoft.com/office/drawing/2014/main" id="{4E3EB685-2CFF-41B1-9CCC-010ACAE6147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96240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385" name="Picture 16">
                  <a:extLst>
                    <a:ext uri="{FF2B5EF4-FFF2-40B4-BE49-F238E27FC236}">
                      <a16:creationId xmlns:a16="http://schemas.microsoft.com/office/drawing/2014/main" id="{813E81C9-E256-4035-A0CB-E3B39CFBFAF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17842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386" name="Picture 17">
                  <a:extLst>
                    <a:ext uri="{FF2B5EF4-FFF2-40B4-BE49-F238E27FC236}">
                      <a16:creationId xmlns:a16="http://schemas.microsoft.com/office/drawing/2014/main" id="{E6BC6E8E-FF08-4566-B02C-26C24E9868D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39445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387" name="Picture 18">
                  <a:extLst>
                    <a:ext uri="{FF2B5EF4-FFF2-40B4-BE49-F238E27FC236}">
                      <a16:creationId xmlns:a16="http://schemas.microsoft.com/office/drawing/2014/main" id="{C21C3F8C-588A-42E2-86DB-E95FECADF2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61047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388" name="Picture 19">
                  <a:extLst>
                    <a:ext uri="{FF2B5EF4-FFF2-40B4-BE49-F238E27FC236}">
                      <a16:creationId xmlns:a16="http://schemas.microsoft.com/office/drawing/2014/main" id="{5D3CE88E-B6F3-4FD4-98CD-625C7621A04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82650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389" name="Picture 20">
                  <a:extLst>
                    <a:ext uri="{FF2B5EF4-FFF2-40B4-BE49-F238E27FC236}">
                      <a16:creationId xmlns:a16="http://schemas.microsoft.com/office/drawing/2014/main" id="{A01461E8-887D-4287-8CE6-E517AA77072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04252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390" name="Picture 21">
                  <a:extLst>
                    <a:ext uri="{FF2B5EF4-FFF2-40B4-BE49-F238E27FC236}">
                      <a16:creationId xmlns:a16="http://schemas.microsoft.com/office/drawing/2014/main" id="{DCF5B439-875E-4B16-8659-FF72A8086D1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25854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391" name="Picture 22">
                  <a:extLst>
                    <a:ext uri="{FF2B5EF4-FFF2-40B4-BE49-F238E27FC236}">
                      <a16:creationId xmlns:a16="http://schemas.microsoft.com/office/drawing/2014/main" id="{D42EEB00-3958-4BFE-8175-81745B31F77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47457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392" name="Picture 23">
                  <a:extLst>
                    <a:ext uri="{FF2B5EF4-FFF2-40B4-BE49-F238E27FC236}">
                      <a16:creationId xmlns:a16="http://schemas.microsoft.com/office/drawing/2014/main" id="{FC5CB2D1-14F7-4CC4-8A80-7AF747B1BCB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69059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2339" name="Group 56">
                <a:extLst>
                  <a:ext uri="{FF2B5EF4-FFF2-40B4-BE49-F238E27FC236}">
                    <a16:creationId xmlns:a16="http://schemas.microsoft.com/office/drawing/2014/main" id="{F0556F53-FE69-42C0-A0B3-7C10505ADC54}"/>
                  </a:ext>
                </a:extLst>
              </p:cNvPr>
              <p:cNvGrpSpPr/>
              <p:nvPr/>
            </p:nvGrpSpPr>
            <p:grpSpPr>
              <a:xfrm>
                <a:off x="4975891" y="2423552"/>
                <a:ext cx="1539560" cy="171967"/>
                <a:chOff x="7746380" y="2949426"/>
                <a:chExt cx="2188691" cy="244475"/>
              </a:xfrm>
            </p:grpSpPr>
            <p:pic>
              <p:nvPicPr>
                <p:cNvPr id="2373" name="Picture 14">
                  <a:extLst>
                    <a:ext uri="{FF2B5EF4-FFF2-40B4-BE49-F238E27FC236}">
                      <a16:creationId xmlns:a16="http://schemas.microsoft.com/office/drawing/2014/main" id="{7B0AF096-C099-4E79-B3D0-3B12C4729DA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74638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374" name="Picture 15">
                  <a:extLst>
                    <a:ext uri="{FF2B5EF4-FFF2-40B4-BE49-F238E27FC236}">
                      <a16:creationId xmlns:a16="http://schemas.microsoft.com/office/drawing/2014/main" id="{C766DF5C-689E-4AA5-AAF3-8A7B8D6B3DB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96240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375" name="Picture 16">
                  <a:extLst>
                    <a:ext uri="{FF2B5EF4-FFF2-40B4-BE49-F238E27FC236}">
                      <a16:creationId xmlns:a16="http://schemas.microsoft.com/office/drawing/2014/main" id="{80FF7FEF-07F5-4EB6-9292-4E019D53A0F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17842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376" name="Picture 17">
                  <a:extLst>
                    <a:ext uri="{FF2B5EF4-FFF2-40B4-BE49-F238E27FC236}">
                      <a16:creationId xmlns:a16="http://schemas.microsoft.com/office/drawing/2014/main" id="{31FD4C36-3B22-4DC8-ABA7-A15309F2D94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39445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377" name="Picture 18">
                  <a:extLst>
                    <a:ext uri="{FF2B5EF4-FFF2-40B4-BE49-F238E27FC236}">
                      <a16:creationId xmlns:a16="http://schemas.microsoft.com/office/drawing/2014/main" id="{17FC8CF5-C9C4-4D66-855D-50A25B530CC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61047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378" name="Picture 19">
                  <a:extLst>
                    <a:ext uri="{FF2B5EF4-FFF2-40B4-BE49-F238E27FC236}">
                      <a16:creationId xmlns:a16="http://schemas.microsoft.com/office/drawing/2014/main" id="{7AADFC12-B684-400C-9F38-486E8492174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82650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379" name="Picture 20">
                  <a:extLst>
                    <a:ext uri="{FF2B5EF4-FFF2-40B4-BE49-F238E27FC236}">
                      <a16:creationId xmlns:a16="http://schemas.microsoft.com/office/drawing/2014/main" id="{BC40F1AF-060D-43E7-8C8B-B721FC2B812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04252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380" name="Picture 21">
                  <a:extLst>
                    <a:ext uri="{FF2B5EF4-FFF2-40B4-BE49-F238E27FC236}">
                      <a16:creationId xmlns:a16="http://schemas.microsoft.com/office/drawing/2014/main" id="{C8589F97-DBBD-4C26-BC5D-1F008C8BB1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25854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381" name="Picture 22">
                  <a:extLst>
                    <a:ext uri="{FF2B5EF4-FFF2-40B4-BE49-F238E27FC236}">
                      <a16:creationId xmlns:a16="http://schemas.microsoft.com/office/drawing/2014/main" id="{2CB36613-AF0E-4366-A859-39E9998D845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47457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382" name="Picture 23">
                  <a:extLst>
                    <a:ext uri="{FF2B5EF4-FFF2-40B4-BE49-F238E27FC236}">
                      <a16:creationId xmlns:a16="http://schemas.microsoft.com/office/drawing/2014/main" id="{6BEBA453-8320-415A-BD76-F54A4FF23AB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69059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2340" name="Group 56">
                <a:extLst>
                  <a:ext uri="{FF2B5EF4-FFF2-40B4-BE49-F238E27FC236}">
                    <a16:creationId xmlns:a16="http://schemas.microsoft.com/office/drawing/2014/main" id="{3C65688B-B572-4D6A-B435-DAFD355CD2E8}"/>
                  </a:ext>
                </a:extLst>
              </p:cNvPr>
              <p:cNvGrpSpPr/>
              <p:nvPr/>
            </p:nvGrpSpPr>
            <p:grpSpPr>
              <a:xfrm>
                <a:off x="4975891" y="2572873"/>
                <a:ext cx="1539560" cy="171967"/>
                <a:chOff x="7746380" y="2949426"/>
                <a:chExt cx="2188691" cy="244475"/>
              </a:xfrm>
            </p:grpSpPr>
            <p:pic>
              <p:nvPicPr>
                <p:cNvPr id="2363" name="Picture 14">
                  <a:extLst>
                    <a:ext uri="{FF2B5EF4-FFF2-40B4-BE49-F238E27FC236}">
                      <a16:creationId xmlns:a16="http://schemas.microsoft.com/office/drawing/2014/main" id="{0D0F351D-CF7A-4FE7-B68B-0BA14913A5F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74638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364" name="Picture 15">
                  <a:extLst>
                    <a:ext uri="{FF2B5EF4-FFF2-40B4-BE49-F238E27FC236}">
                      <a16:creationId xmlns:a16="http://schemas.microsoft.com/office/drawing/2014/main" id="{477BF730-FBA8-47CE-85BC-BD835072DD9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96240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365" name="Picture 16">
                  <a:extLst>
                    <a:ext uri="{FF2B5EF4-FFF2-40B4-BE49-F238E27FC236}">
                      <a16:creationId xmlns:a16="http://schemas.microsoft.com/office/drawing/2014/main" id="{B7BFBBB1-1B35-4192-A46F-2C5BF5AA4AF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17842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366" name="Picture 17">
                  <a:extLst>
                    <a:ext uri="{FF2B5EF4-FFF2-40B4-BE49-F238E27FC236}">
                      <a16:creationId xmlns:a16="http://schemas.microsoft.com/office/drawing/2014/main" id="{D3619233-F7F1-4977-AC47-88253C7CCA2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39445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367" name="Picture 18">
                  <a:extLst>
                    <a:ext uri="{FF2B5EF4-FFF2-40B4-BE49-F238E27FC236}">
                      <a16:creationId xmlns:a16="http://schemas.microsoft.com/office/drawing/2014/main" id="{F4483567-08C6-4806-9CE9-C739D91E7F0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61047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368" name="Picture 19">
                  <a:extLst>
                    <a:ext uri="{FF2B5EF4-FFF2-40B4-BE49-F238E27FC236}">
                      <a16:creationId xmlns:a16="http://schemas.microsoft.com/office/drawing/2014/main" id="{6C7599ED-F62A-4AC2-824C-CCD79448850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82650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369" name="Picture 20">
                  <a:extLst>
                    <a:ext uri="{FF2B5EF4-FFF2-40B4-BE49-F238E27FC236}">
                      <a16:creationId xmlns:a16="http://schemas.microsoft.com/office/drawing/2014/main" id="{97E2C4CD-74FE-45DC-83CA-83E8C3AF8B3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04252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370" name="Picture 21">
                  <a:extLst>
                    <a:ext uri="{FF2B5EF4-FFF2-40B4-BE49-F238E27FC236}">
                      <a16:creationId xmlns:a16="http://schemas.microsoft.com/office/drawing/2014/main" id="{63648248-27F6-482A-BD4C-3E97BE7941E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25854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371" name="Picture 22">
                  <a:extLst>
                    <a:ext uri="{FF2B5EF4-FFF2-40B4-BE49-F238E27FC236}">
                      <a16:creationId xmlns:a16="http://schemas.microsoft.com/office/drawing/2014/main" id="{735D9C72-19F4-4E86-98F2-D8F9680B81D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47457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372" name="Picture 23">
                  <a:extLst>
                    <a:ext uri="{FF2B5EF4-FFF2-40B4-BE49-F238E27FC236}">
                      <a16:creationId xmlns:a16="http://schemas.microsoft.com/office/drawing/2014/main" id="{F8565C31-B299-4E46-9252-5FEB927782A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69059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2341" name="Group 56">
                <a:extLst>
                  <a:ext uri="{FF2B5EF4-FFF2-40B4-BE49-F238E27FC236}">
                    <a16:creationId xmlns:a16="http://schemas.microsoft.com/office/drawing/2014/main" id="{BFBD940E-F8D7-4777-9213-B53387B9E387}"/>
                  </a:ext>
                </a:extLst>
              </p:cNvPr>
              <p:cNvGrpSpPr/>
              <p:nvPr/>
            </p:nvGrpSpPr>
            <p:grpSpPr>
              <a:xfrm>
                <a:off x="4975891" y="2722194"/>
                <a:ext cx="1539560" cy="171967"/>
                <a:chOff x="7746380" y="2949426"/>
                <a:chExt cx="2188691" cy="244475"/>
              </a:xfrm>
            </p:grpSpPr>
            <p:pic>
              <p:nvPicPr>
                <p:cNvPr id="2353" name="Picture 14">
                  <a:extLst>
                    <a:ext uri="{FF2B5EF4-FFF2-40B4-BE49-F238E27FC236}">
                      <a16:creationId xmlns:a16="http://schemas.microsoft.com/office/drawing/2014/main" id="{E4FC84DD-9DE4-4F7C-B629-2DC6973D71F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74638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354" name="Picture 15">
                  <a:extLst>
                    <a:ext uri="{FF2B5EF4-FFF2-40B4-BE49-F238E27FC236}">
                      <a16:creationId xmlns:a16="http://schemas.microsoft.com/office/drawing/2014/main" id="{DD20F018-1E69-4DCA-8B39-389DE2D2FD3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96240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355" name="Picture 16">
                  <a:extLst>
                    <a:ext uri="{FF2B5EF4-FFF2-40B4-BE49-F238E27FC236}">
                      <a16:creationId xmlns:a16="http://schemas.microsoft.com/office/drawing/2014/main" id="{1954C2E5-D573-46A1-8035-9071D87431F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17842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356" name="Picture 17">
                  <a:extLst>
                    <a:ext uri="{FF2B5EF4-FFF2-40B4-BE49-F238E27FC236}">
                      <a16:creationId xmlns:a16="http://schemas.microsoft.com/office/drawing/2014/main" id="{58FF3163-1567-4898-93DD-DB55BC0189B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39445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357" name="Picture 18">
                  <a:extLst>
                    <a:ext uri="{FF2B5EF4-FFF2-40B4-BE49-F238E27FC236}">
                      <a16:creationId xmlns:a16="http://schemas.microsoft.com/office/drawing/2014/main" id="{3C4E6BE5-3346-48A6-B007-F6F73F80865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61047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358" name="Picture 19">
                  <a:extLst>
                    <a:ext uri="{FF2B5EF4-FFF2-40B4-BE49-F238E27FC236}">
                      <a16:creationId xmlns:a16="http://schemas.microsoft.com/office/drawing/2014/main" id="{53AEFD70-8CBA-4FBA-9B5D-8D58ABE07C9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82650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359" name="Picture 20">
                  <a:extLst>
                    <a:ext uri="{FF2B5EF4-FFF2-40B4-BE49-F238E27FC236}">
                      <a16:creationId xmlns:a16="http://schemas.microsoft.com/office/drawing/2014/main" id="{9F7080E3-59EA-4057-BDF5-7461401D508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04252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360" name="Picture 21">
                  <a:extLst>
                    <a:ext uri="{FF2B5EF4-FFF2-40B4-BE49-F238E27FC236}">
                      <a16:creationId xmlns:a16="http://schemas.microsoft.com/office/drawing/2014/main" id="{2221240B-0506-4EFE-A46F-BB8C5E04DD0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25854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361" name="Picture 22">
                  <a:extLst>
                    <a:ext uri="{FF2B5EF4-FFF2-40B4-BE49-F238E27FC236}">
                      <a16:creationId xmlns:a16="http://schemas.microsoft.com/office/drawing/2014/main" id="{9D658517-4E41-4CA2-85B0-A714DF20BE7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47457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362" name="Picture 23">
                  <a:extLst>
                    <a:ext uri="{FF2B5EF4-FFF2-40B4-BE49-F238E27FC236}">
                      <a16:creationId xmlns:a16="http://schemas.microsoft.com/office/drawing/2014/main" id="{2A3E77F0-D360-4970-A42C-DEE36E7ACC9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69059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2342" name="Group 56">
                <a:extLst>
                  <a:ext uri="{FF2B5EF4-FFF2-40B4-BE49-F238E27FC236}">
                    <a16:creationId xmlns:a16="http://schemas.microsoft.com/office/drawing/2014/main" id="{C44303D5-76AC-4455-BC65-EF040C24CD25}"/>
                  </a:ext>
                </a:extLst>
              </p:cNvPr>
              <p:cNvGrpSpPr/>
              <p:nvPr/>
            </p:nvGrpSpPr>
            <p:grpSpPr>
              <a:xfrm>
                <a:off x="4975891" y="2871515"/>
                <a:ext cx="1539560" cy="171967"/>
                <a:chOff x="7746380" y="2949426"/>
                <a:chExt cx="2188691" cy="244475"/>
              </a:xfrm>
            </p:grpSpPr>
            <p:pic>
              <p:nvPicPr>
                <p:cNvPr id="2343" name="Picture 2342">
                  <a:extLst>
                    <a:ext uri="{FF2B5EF4-FFF2-40B4-BE49-F238E27FC236}">
                      <a16:creationId xmlns:a16="http://schemas.microsoft.com/office/drawing/2014/main" id="{085BC719-E8FD-40EA-BFAA-63E09CA1A96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74638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344" name="Picture 2343">
                  <a:extLst>
                    <a:ext uri="{FF2B5EF4-FFF2-40B4-BE49-F238E27FC236}">
                      <a16:creationId xmlns:a16="http://schemas.microsoft.com/office/drawing/2014/main" id="{6268733A-079B-4E4E-BBD1-9BCB56D0C9C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96240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345" name="Picture 2344">
                  <a:extLst>
                    <a:ext uri="{FF2B5EF4-FFF2-40B4-BE49-F238E27FC236}">
                      <a16:creationId xmlns:a16="http://schemas.microsoft.com/office/drawing/2014/main" id="{A88B5BEB-5399-497A-B55E-E68B8EB5531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17842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346" name="Picture 2345">
                  <a:extLst>
                    <a:ext uri="{FF2B5EF4-FFF2-40B4-BE49-F238E27FC236}">
                      <a16:creationId xmlns:a16="http://schemas.microsoft.com/office/drawing/2014/main" id="{D719ED2E-705F-4934-8E85-9602576A588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39445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347" name="Picture 2346">
                  <a:extLst>
                    <a:ext uri="{FF2B5EF4-FFF2-40B4-BE49-F238E27FC236}">
                      <a16:creationId xmlns:a16="http://schemas.microsoft.com/office/drawing/2014/main" id="{5B3EBD9E-AD87-44F4-B2C8-51930AAD580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61047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348" name="Picture 2347">
                  <a:extLst>
                    <a:ext uri="{FF2B5EF4-FFF2-40B4-BE49-F238E27FC236}">
                      <a16:creationId xmlns:a16="http://schemas.microsoft.com/office/drawing/2014/main" id="{554A46CC-7539-4894-9535-DEB7395BB2C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82650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349" name="Picture 2348">
                  <a:extLst>
                    <a:ext uri="{FF2B5EF4-FFF2-40B4-BE49-F238E27FC236}">
                      <a16:creationId xmlns:a16="http://schemas.microsoft.com/office/drawing/2014/main" id="{F1729947-5963-4113-BFC6-FA4D58ED050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04252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350" name="Picture 2349">
                  <a:extLst>
                    <a:ext uri="{FF2B5EF4-FFF2-40B4-BE49-F238E27FC236}">
                      <a16:creationId xmlns:a16="http://schemas.microsoft.com/office/drawing/2014/main" id="{0AE0C900-1276-4BD2-99DC-27EF8437862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25854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351" name="Picture 2350">
                  <a:extLst>
                    <a:ext uri="{FF2B5EF4-FFF2-40B4-BE49-F238E27FC236}">
                      <a16:creationId xmlns:a16="http://schemas.microsoft.com/office/drawing/2014/main" id="{63596927-5581-4D00-B448-A862C86B51D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47457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2352" name="Picture 2351">
                  <a:extLst>
                    <a:ext uri="{FF2B5EF4-FFF2-40B4-BE49-F238E27FC236}">
                      <a16:creationId xmlns:a16="http://schemas.microsoft.com/office/drawing/2014/main" id="{D42AA62A-6EFB-42EA-8511-AB2F5825F3F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69059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</p:grpSp>
        <p:sp>
          <p:nvSpPr>
            <p:cNvPr id="2329" name="Flowchart: Data 2328">
              <a:extLst>
                <a:ext uri="{FF2B5EF4-FFF2-40B4-BE49-F238E27FC236}">
                  <a16:creationId xmlns:a16="http://schemas.microsoft.com/office/drawing/2014/main" id="{306095BB-85BE-4537-BCFC-E6A72F5B24A3}"/>
                </a:ext>
              </a:extLst>
            </p:cNvPr>
            <p:cNvSpPr/>
            <p:nvPr/>
          </p:nvSpPr>
          <p:spPr>
            <a:xfrm flipH="1">
              <a:off x="6252250" y="1376736"/>
              <a:ext cx="1213799" cy="136675"/>
            </a:xfrm>
            <a:prstGeom prst="flowChartInputOutpu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2330" name="Flowchart: Data 2329">
              <a:extLst>
                <a:ext uri="{FF2B5EF4-FFF2-40B4-BE49-F238E27FC236}">
                  <a16:creationId xmlns:a16="http://schemas.microsoft.com/office/drawing/2014/main" id="{BB2D86AF-35A4-4EA9-B700-D0BF25A0491F}"/>
                </a:ext>
              </a:extLst>
            </p:cNvPr>
            <p:cNvSpPr/>
            <p:nvPr/>
          </p:nvSpPr>
          <p:spPr>
            <a:xfrm rot="16200000">
              <a:off x="5186107" y="2243009"/>
              <a:ext cx="1391489" cy="122770"/>
            </a:xfrm>
            <a:prstGeom prst="flowChartInputOutpu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2331" name="Rectangle 2330">
              <a:extLst>
                <a:ext uri="{FF2B5EF4-FFF2-40B4-BE49-F238E27FC236}">
                  <a16:creationId xmlns:a16="http://schemas.microsoft.com/office/drawing/2014/main" id="{C70AEEB7-689B-4E99-B99D-2EF281A74AEC}"/>
                </a:ext>
              </a:extLst>
            </p:cNvPr>
            <p:cNvSpPr/>
            <p:nvPr/>
          </p:nvSpPr>
          <p:spPr>
            <a:xfrm>
              <a:off x="5820464" y="1376732"/>
              <a:ext cx="1387108" cy="133733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332" name="Rectangle 2331">
              <a:extLst>
                <a:ext uri="{FF2B5EF4-FFF2-40B4-BE49-F238E27FC236}">
                  <a16:creationId xmlns:a16="http://schemas.microsoft.com/office/drawing/2014/main" id="{C0E3940E-1032-4C57-97FD-F070AEB7E498}"/>
                </a:ext>
              </a:extLst>
            </p:cNvPr>
            <p:cNvSpPr/>
            <p:nvPr/>
          </p:nvSpPr>
          <p:spPr>
            <a:xfrm>
              <a:off x="5821918" y="1383757"/>
              <a:ext cx="122769" cy="51595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12234069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91667E-6 2.96296E-6 L 0.00091 0.26018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13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9" y="13009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91667E-6 2.96296E-6 L 2.91667E-6 0.52037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14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6019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66667E-6 2.96296E-6 L 0.14687 -0.00047 " pathEditMode="relative" rAng="0" ptsTypes="AA">
                                      <p:cBhvr>
                                        <p:cTn id="10" dur="2000" fill="hold"/>
                                        <p:tgtEl>
                                          <p:spTgt spid="15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344" y="-23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2.96296E-6 L 0.14791 0.25972 " pathEditMode="relative" rAng="0" ptsTypes="AA">
                                      <p:cBhvr>
                                        <p:cTn id="12" dur="2000" fill="hold"/>
                                        <p:tgtEl>
                                          <p:spTgt spid="16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396" y="12986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0833E-6 2.96296E-6 L 0.14674 0.52037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17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331" y="26019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66667E-6 2.96296E-6 L 0.29323 0.00208 " pathEditMode="relative" rAng="0" ptsTypes="AA">
                                      <p:cBhvr>
                                        <p:cTn id="16" dur="2000" fill="hold"/>
                                        <p:tgtEl>
                                          <p:spTgt spid="18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4661" y="93"/>
                                    </p:animMotion>
                                  </p:childTnLst>
                                </p:cTn>
                              </p:par>
                              <p:par>
                                <p:cTn id="1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2.96296E-6 L 0.29375 0.26018 " pathEditMode="relative" rAng="0" ptsTypes="AA">
                                      <p:cBhvr>
                                        <p:cTn id="18" dur="2000" fill="hold"/>
                                        <p:tgtEl>
                                          <p:spTgt spid="19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4687" y="13009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0833E-6 2.96296E-6 L 0.29245 0.52291 " pathEditMode="relative" rAng="0" ptsTypes="AA">
                                      <p:cBhvr>
                                        <p:cTn id="20" dur="2000" fill="hold"/>
                                        <p:tgtEl>
                                          <p:spTgt spid="21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4622" y="26134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5E-6 2.96296E-6 L 0.43515 0.00208 " pathEditMode="relative" rAng="0" ptsTypes="AA">
                                      <p:cBhvr>
                                        <p:cTn id="22" dur="2000" fill="hold"/>
                                        <p:tgtEl>
                                          <p:spTgt spid="22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1758" y="93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" dur="500"/>
                                        <p:tgtEl>
                                          <p:spTgt spid="23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" dur="500"/>
                                        <p:tgtEl>
                                          <p:spTgt spid="22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7" dur="500"/>
                                        <p:tgtEl>
                                          <p:spTgt spid="21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" dur="500"/>
                                        <p:tgtEl>
                                          <p:spTgt spid="19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3" dur="500"/>
                                        <p:tgtEl>
                                          <p:spTgt spid="18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1" dur="500"/>
                                        <p:tgtEl>
                                          <p:spTgt spid="17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9" dur="500"/>
                                        <p:tgtEl>
                                          <p:spTgt spid="16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7" dur="500"/>
                                        <p:tgtEl>
                                          <p:spTgt spid="15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5" dur="500"/>
                                        <p:tgtEl>
                                          <p:spTgt spid="14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3" dur="500"/>
                                        <p:tgtEl>
                                          <p:spTgt spid="13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1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6" grpId="0"/>
      <p:bldP spid="98" grpId="0"/>
      <p:bldP spid="100" grpId="0"/>
      <p:bldP spid="102" grpId="0"/>
      <p:bldP spid="104" grpId="0"/>
      <p:bldP spid="106" grpId="0"/>
      <p:bldP spid="108" grpId="0"/>
      <p:bldP spid="110" grpId="0"/>
      <p:bldP spid="112" grpId="0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79F5F6F9-03A8-4536-BDFA-E4211A28C63A}"/>
              </a:ext>
            </a:extLst>
          </p:cNvPr>
          <p:cNvGrpSpPr/>
          <p:nvPr/>
        </p:nvGrpSpPr>
        <p:grpSpPr>
          <a:xfrm>
            <a:off x="222740" y="242778"/>
            <a:ext cx="11844458" cy="1134018"/>
            <a:chOff x="255524" y="4828688"/>
            <a:chExt cx="4873938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EAD51DF4-72B7-40FB-A90A-5B0AFB6D3D30}"/>
                </a:ext>
              </a:extLst>
            </p:cNvPr>
            <p:cNvSpPr/>
            <p:nvPr/>
          </p:nvSpPr>
          <p:spPr>
            <a:xfrm>
              <a:off x="255524" y="4828688"/>
              <a:ext cx="4822582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87E52F9C-7E24-4771-9916-A22639009142}"/>
                </a:ext>
              </a:extLst>
            </p:cNvPr>
            <p:cNvSpPr txBox="1"/>
            <p:nvPr/>
          </p:nvSpPr>
          <p:spPr>
            <a:xfrm>
              <a:off x="309883" y="5035975"/>
              <a:ext cx="481957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0                                                                                                   1000</a:t>
              </a:r>
            </a:p>
          </p:txBody>
        </p:sp>
      </p:grpSp>
      <p:sp>
        <p:nvSpPr>
          <p:cNvPr id="86" name="TextBox 85">
            <a:extLst>
              <a:ext uri="{FF2B5EF4-FFF2-40B4-BE49-F238E27FC236}">
                <a16:creationId xmlns:a16="http://schemas.microsoft.com/office/drawing/2014/main" id="{ED00644C-D62A-4430-BBB7-46F8043C2CE2}"/>
              </a:ext>
            </a:extLst>
          </p:cNvPr>
          <p:cNvSpPr txBox="1"/>
          <p:nvPr/>
        </p:nvSpPr>
        <p:spPr>
          <a:xfrm>
            <a:off x="719894" y="470295"/>
            <a:ext cx="10770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100</a:t>
            </a:r>
          </a:p>
        </p:txBody>
      </p:sp>
      <p:sp>
        <p:nvSpPr>
          <p:cNvPr id="88" name="Rectangle 87">
            <a:extLst>
              <a:ext uri="{FF2B5EF4-FFF2-40B4-BE49-F238E27FC236}">
                <a16:creationId xmlns:a16="http://schemas.microsoft.com/office/drawing/2014/main" id="{65B9932E-0747-4683-B974-BCCBBE4A38AE}"/>
              </a:ext>
            </a:extLst>
          </p:cNvPr>
          <p:cNvSpPr/>
          <p:nvPr/>
        </p:nvSpPr>
        <p:spPr>
          <a:xfrm>
            <a:off x="782430" y="416352"/>
            <a:ext cx="976308" cy="711389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43FE6500-B7E9-4B1F-959B-508929878080}"/>
              </a:ext>
            </a:extLst>
          </p:cNvPr>
          <p:cNvSpPr txBox="1"/>
          <p:nvPr/>
        </p:nvSpPr>
        <p:spPr>
          <a:xfrm>
            <a:off x="1865163" y="470295"/>
            <a:ext cx="113282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200</a:t>
            </a:r>
          </a:p>
        </p:txBody>
      </p:sp>
      <p:sp>
        <p:nvSpPr>
          <p:cNvPr id="99" name="Rectangle 98">
            <a:extLst>
              <a:ext uri="{FF2B5EF4-FFF2-40B4-BE49-F238E27FC236}">
                <a16:creationId xmlns:a16="http://schemas.microsoft.com/office/drawing/2014/main" id="{486F75B1-A0B4-47E1-8B94-8DCE9268E90C}"/>
              </a:ext>
            </a:extLst>
          </p:cNvPr>
          <p:cNvSpPr/>
          <p:nvPr/>
        </p:nvSpPr>
        <p:spPr>
          <a:xfrm>
            <a:off x="1902037" y="416352"/>
            <a:ext cx="976308" cy="711389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E86D2297-A3E8-412D-8E25-501872C050C9}"/>
              </a:ext>
            </a:extLst>
          </p:cNvPr>
          <p:cNvSpPr txBox="1"/>
          <p:nvPr/>
        </p:nvSpPr>
        <p:spPr>
          <a:xfrm>
            <a:off x="2960192" y="470295"/>
            <a:ext cx="113282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300</a:t>
            </a:r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id="{FA0951C9-C2EA-4A59-953D-3CBAAAADFA7C}"/>
              </a:ext>
            </a:extLst>
          </p:cNvPr>
          <p:cNvSpPr/>
          <p:nvPr/>
        </p:nvSpPr>
        <p:spPr>
          <a:xfrm>
            <a:off x="3031274" y="416352"/>
            <a:ext cx="976308" cy="711389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23B6F21-16C4-4D0E-AEC7-CFA9CA1A2037}"/>
              </a:ext>
            </a:extLst>
          </p:cNvPr>
          <p:cNvSpPr txBox="1"/>
          <p:nvPr/>
        </p:nvSpPr>
        <p:spPr>
          <a:xfrm>
            <a:off x="4091395" y="470295"/>
            <a:ext cx="113282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400</a:t>
            </a:r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0EFEE605-DAA2-4E6A-A26E-CA7FD58754C6}"/>
              </a:ext>
            </a:extLst>
          </p:cNvPr>
          <p:cNvSpPr/>
          <p:nvPr/>
        </p:nvSpPr>
        <p:spPr>
          <a:xfrm>
            <a:off x="4164602" y="416352"/>
            <a:ext cx="976308" cy="711389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D16F0C09-0DF9-48B1-895D-856BBF34C7D8}"/>
              </a:ext>
            </a:extLst>
          </p:cNvPr>
          <p:cNvSpPr txBox="1"/>
          <p:nvPr/>
        </p:nvSpPr>
        <p:spPr>
          <a:xfrm>
            <a:off x="5254229" y="470295"/>
            <a:ext cx="113282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500</a:t>
            </a:r>
          </a:p>
        </p:txBody>
      </p:sp>
      <p:sp>
        <p:nvSpPr>
          <p:cNvPr id="105" name="Rectangle 104">
            <a:extLst>
              <a:ext uri="{FF2B5EF4-FFF2-40B4-BE49-F238E27FC236}">
                <a16:creationId xmlns:a16="http://schemas.microsoft.com/office/drawing/2014/main" id="{6C609A5D-DB37-4173-B456-B887747FB8E5}"/>
              </a:ext>
            </a:extLst>
          </p:cNvPr>
          <p:cNvSpPr/>
          <p:nvPr/>
        </p:nvSpPr>
        <p:spPr>
          <a:xfrm>
            <a:off x="5296381" y="416352"/>
            <a:ext cx="976308" cy="711389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B4E605ED-3D5D-47D3-8091-4C9909CD40E2}"/>
              </a:ext>
            </a:extLst>
          </p:cNvPr>
          <p:cNvSpPr txBox="1"/>
          <p:nvPr/>
        </p:nvSpPr>
        <p:spPr>
          <a:xfrm>
            <a:off x="6358928" y="470295"/>
            <a:ext cx="113282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600</a:t>
            </a:r>
          </a:p>
        </p:txBody>
      </p:sp>
      <p:sp>
        <p:nvSpPr>
          <p:cNvPr id="107" name="Rectangle 106">
            <a:extLst>
              <a:ext uri="{FF2B5EF4-FFF2-40B4-BE49-F238E27FC236}">
                <a16:creationId xmlns:a16="http://schemas.microsoft.com/office/drawing/2014/main" id="{3BD21ABB-5A1F-40B1-9EC8-6BD75761D1E5}"/>
              </a:ext>
            </a:extLst>
          </p:cNvPr>
          <p:cNvSpPr/>
          <p:nvPr/>
        </p:nvSpPr>
        <p:spPr>
          <a:xfrm>
            <a:off x="6420999" y="416352"/>
            <a:ext cx="976308" cy="711389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5EFB5253-35A4-47C9-8CAC-670AE828716C}"/>
              </a:ext>
            </a:extLst>
          </p:cNvPr>
          <p:cNvSpPr txBox="1"/>
          <p:nvPr/>
        </p:nvSpPr>
        <p:spPr>
          <a:xfrm>
            <a:off x="7492057" y="470295"/>
            <a:ext cx="113282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700</a:t>
            </a:r>
          </a:p>
        </p:txBody>
      </p:sp>
      <p:sp>
        <p:nvSpPr>
          <p:cNvPr id="109" name="Rectangle 108">
            <a:extLst>
              <a:ext uri="{FF2B5EF4-FFF2-40B4-BE49-F238E27FC236}">
                <a16:creationId xmlns:a16="http://schemas.microsoft.com/office/drawing/2014/main" id="{32F3251C-90C7-4EF8-A57D-E75E68CE66A8}"/>
              </a:ext>
            </a:extLst>
          </p:cNvPr>
          <p:cNvSpPr/>
          <p:nvPr/>
        </p:nvSpPr>
        <p:spPr>
          <a:xfrm>
            <a:off x="7557937" y="416352"/>
            <a:ext cx="976308" cy="711389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649B3526-8EF6-4089-963B-C991BF86155F}"/>
              </a:ext>
            </a:extLst>
          </p:cNvPr>
          <p:cNvSpPr txBox="1"/>
          <p:nvPr/>
        </p:nvSpPr>
        <p:spPr>
          <a:xfrm>
            <a:off x="8636512" y="470295"/>
            <a:ext cx="113282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800</a:t>
            </a:r>
          </a:p>
        </p:txBody>
      </p:sp>
      <p:sp>
        <p:nvSpPr>
          <p:cNvPr id="111" name="Rectangle 110">
            <a:extLst>
              <a:ext uri="{FF2B5EF4-FFF2-40B4-BE49-F238E27FC236}">
                <a16:creationId xmlns:a16="http://schemas.microsoft.com/office/drawing/2014/main" id="{05B2094A-9238-4D98-B3FE-D7DF493E5FDC}"/>
              </a:ext>
            </a:extLst>
          </p:cNvPr>
          <p:cNvSpPr/>
          <p:nvPr/>
        </p:nvSpPr>
        <p:spPr>
          <a:xfrm>
            <a:off x="8694353" y="416352"/>
            <a:ext cx="976308" cy="711389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28737C84-E7E1-4D99-8453-53FAE8462248}"/>
              </a:ext>
            </a:extLst>
          </p:cNvPr>
          <p:cNvSpPr txBox="1"/>
          <p:nvPr/>
        </p:nvSpPr>
        <p:spPr>
          <a:xfrm>
            <a:off x="9774565" y="470295"/>
            <a:ext cx="113282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900</a:t>
            </a:r>
          </a:p>
        </p:txBody>
      </p:sp>
      <p:sp>
        <p:nvSpPr>
          <p:cNvPr id="113" name="Rectangle 112">
            <a:extLst>
              <a:ext uri="{FF2B5EF4-FFF2-40B4-BE49-F238E27FC236}">
                <a16:creationId xmlns:a16="http://schemas.microsoft.com/office/drawing/2014/main" id="{691CED64-91B0-451C-A614-E45CB21A068F}"/>
              </a:ext>
            </a:extLst>
          </p:cNvPr>
          <p:cNvSpPr/>
          <p:nvPr/>
        </p:nvSpPr>
        <p:spPr>
          <a:xfrm>
            <a:off x="9836135" y="416351"/>
            <a:ext cx="976308" cy="711389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328" name="Group 1327">
            <a:extLst>
              <a:ext uri="{FF2B5EF4-FFF2-40B4-BE49-F238E27FC236}">
                <a16:creationId xmlns:a16="http://schemas.microsoft.com/office/drawing/2014/main" id="{4289E85B-349D-4165-B13B-8B4029EE7435}"/>
              </a:ext>
            </a:extLst>
          </p:cNvPr>
          <p:cNvGrpSpPr/>
          <p:nvPr/>
        </p:nvGrpSpPr>
        <p:grpSpPr>
          <a:xfrm>
            <a:off x="1281512" y="1835269"/>
            <a:ext cx="593466" cy="428686"/>
            <a:chOff x="2176723" y="934501"/>
            <a:chExt cx="593466" cy="428686"/>
          </a:xfrm>
        </p:grpSpPr>
        <p:sp>
          <p:nvSpPr>
            <p:cNvPr id="1329" name="Oval 1328">
              <a:extLst>
                <a:ext uri="{FF2B5EF4-FFF2-40B4-BE49-F238E27FC236}">
                  <a16:creationId xmlns:a16="http://schemas.microsoft.com/office/drawing/2014/main" id="{36DEA33D-B037-48E7-A1AA-E5C50602C887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30" name="TextBox 1329">
              <a:extLst>
                <a:ext uri="{FF2B5EF4-FFF2-40B4-BE49-F238E27FC236}">
                  <a16:creationId xmlns:a16="http://schemas.microsoft.com/office/drawing/2014/main" id="{5463F502-FDB3-4222-8937-57A5387756B1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331" name="Group 1330">
            <a:extLst>
              <a:ext uri="{FF2B5EF4-FFF2-40B4-BE49-F238E27FC236}">
                <a16:creationId xmlns:a16="http://schemas.microsoft.com/office/drawing/2014/main" id="{0E18501D-7FD0-44AE-92BE-059459FA3819}"/>
              </a:ext>
            </a:extLst>
          </p:cNvPr>
          <p:cNvGrpSpPr/>
          <p:nvPr/>
        </p:nvGrpSpPr>
        <p:grpSpPr>
          <a:xfrm>
            <a:off x="1280280" y="2284150"/>
            <a:ext cx="593466" cy="428686"/>
            <a:chOff x="2176723" y="934501"/>
            <a:chExt cx="593466" cy="428686"/>
          </a:xfrm>
        </p:grpSpPr>
        <p:sp>
          <p:nvSpPr>
            <p:cNvPr id="1332" name="Oval 1331">
              <a:extLst>
                <a:ext uri="{FF2B5EF4-FFF2-40B4-BE49-F238E27FC236}">
                  <a16:creationId xmlns:a16="http://schemas.microsoft.com/office/drawing/2014/main" id="{DFF48905-F6ED-4512-8B4D-6092DE18A113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33" name="TextBox 1332">
              <a:extLst>
                <a:ext uri="{FF2B5EF4-FFF2-40B4-BE49-F238E27FC236}">
                  <a16:creationId xmlns:a16="http://schemas.microsoft.com/office/drawing/2014/main" id="{F3B0221E-928C-4641-8FF0-C1C6C448537C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334" name="Group 1333">
            <a:extLst>
              <a:ext uri="{FF2B5EF4-FFF2-40B4-BE49-F238E27FC236}">
                <a16:creationId xmlns:a16="http://schemas.microsoft.com/office/drawing/2014/main" id="{216F8154-BA73-4B21-B85B-E50F4B42EA4C}"/>
              </a:ext>
            </a:extLst>
          </p:cNvPr>
          <p:cNvGrpSpPr/>
          <p:nvPr/>
        </p:nvGrpSpPr>
        <p:grpSpPr>
          <a:xfrm>
            <a:off x="1277331" y="2728862"/>
            <a:ext cx="593466" cy="428686"/>
            <a:chOff x="2176723" y="934501"/>
            <a:chExt cx="593466" cy="428686"/>
          </a:xfrm>
        </p:grpSpPr>
        <p:sp>
          <p:nvSpPr>
            <p:cNvPr id="1335" name="Oval 1334">
              <a:extLst>
                <a:ext uri="{FF2B5EF4-FFF2-40B4-BE49-F238E27FC236}">
                  <a16:creationId xmlns:a16="http://schemas.microsoft.com/office/drawing/2014/main" id="{2FB8477D-EE53-44F1-85B4-A7BFDAEE6779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36" name="TextBox 1335">
              <a:extLst>
                <a:ext uri="{FF2B5EF4-FFF2-40B4-BE49-F238E27FC236}">
                  <a16:creationId xmlns:a16="http://schemas.microsoft.com/office/drawing/2014/main" id="{7DD8C90F-2D67-43F9-94C6-FEFAEBF8DA3B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337" name="Group 1336">
            <a:extLst>
              <a:ext uri="{FF2B5EF4-FFF2-40B4-BE49-F238E27FC236}">
                <a16:creationId xmlns:a16="http://schemas.microsoft.com/office/drawing/2014/main" id="{D49FD688-CA8E-4BB3-BEFD-2BE9ACF4587A}"/>
              </a:ext>
            </a:extLst>
          </p:cNvPr>
          <p:cNvGrpSpPr/>
          <p:nvPr/>
        </p:nvGrpSpPr>
        <p:grpSpPr>
          <a:xfrm>
            <a:off x="1276099" y="3177743"/>
            <a:ext cx="593466" cy="428686"/>
            <a:chOff x="2176723" y="934501"/>
            <a:chExt cx="593466" cy="428686"/>
          </a:xfrm>
        </p:grpSpPr>
        <p:sp>
          <p:nvSpPr>
            <p:cNvPr id="1338" name="Oval 1337">
              <a:extLst>
                <a:ext uri="{FF2B5EF4-FFF2-40B4-BE49-F238E27FC236}">
                  <a16:creationId xmlns:a16="http://schemas.microsoft.com/office/drawing/2014/main" id="{5D317701-BE5A-4F46-A5EC-FEFAF5DD977B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14B37FF5-D76C-4ED4-8C91-1FE4F0B0C3FA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340" name="Group 1339">
            <a:extLst>
              <a:ext uri="{FF2B5EF4-FFF2-40B4-BE49-F238E27FC236}">
                <a16:creationId xmlns:a16="http://schemas.microsoft.com/office/drawing/2014/main" id="{043F4997-E4F5-48BF-A91B-052F0063B1C8}"/>
              </a:ext>
            </a:extLst>
          </p:cNvPr>
          <p:cNvGrpSpPr/>
          <p:nvPr/>
        </p:nvGrpSpPr>
        <p:grpSpPr>
          <a:xfrm>
            <a:off x="1275689" y="3622448"/>
            <a:ext cx="593466" cy="428686"/>
            <a:chOff x="2176723" y="934501"/>
            <a:chExt cx="593466" cy="428686"/>
          </a:xfrm>
        </p:grpSpPr>
        <p:sp>
          <p:nvSpPr>
            <p:cNvPr id="1341" name="Oval 1340">
              <a:extLst>
                <a:ext uri="{FF2B5EF4-FFF2-40B4-BE49-F238E27FC236}">
                  <a16:creationId xmlns:a16="http://schemas.microsoft.com/office/drawing/2014/main" id="{DF86C014-BF99-4F9E-B8EB-FA2E675718AB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42" name="TextBox 1341">
              <a:extLst>
                <a:ext uri="{FF2B5EF4-FFF2-40B4-BE49-F238E27FC236}">
                  <a16:creationId xmlns:a16="http://schemas.microsoft.com/office/drawing/2014/main" id="{E77FAA52-2E99-429E-A154-6FE82A6AA1F8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343" name="Group 1342">
            <a:extLst>
              <a:ext uri="{FF2B5EF4-FFF2-40B4-BE49-F238E27FC236}">
                <a16:creationId xmlns:a16="http://schemas.microsoft.com/office/drawing/2014/main" id="{A3392872-03DA-49A5-81B3-B931E9B9B0DC}"/>
              </a:ext>
            </a:extLst>
          </p:cNvPr>
          <p:cNvGrpSpPr/>
          <p:nvPr/>
        </p:nvGrpSpPr>
        <p:grpSpPr>
          <a:xfrm>
            <a:off x="1277579" y="4070901"/>
            <a:ext cx="593466" cy="428686"/>
            <a:chOff x="2176723" y="934501"/>
            <a:chExt cx="593466" cy="428686"/>
          </a:xfrm>
        </p:grpSpPr>
        <p:sp>
          <p:nvSpPr>
            <p:cNvPr id="1344" name="Oval 1343">
              <a:extLst>
                <a:ext uri="{FF2B5EF4-FFF2-40B4-BE49-F238E27FC236}">
                  <a16:creationId xmlns:a16="http://schemas.microsoft.com/office/drawing/2014/main" id="{B6F9AD06-0CE6-4B01-A6AD-29EBEBF848A9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45" name="TextBox 1344">
              <a:extLst>
                <a:ext uri="{FF2B5EF4-FFF2-40B4-BE49-F238E27FC236}">
                  <a16:creationId xmlns:a16="http://schemas.microsoft.com/office/drawing/2014/main" id="{6079333B-457B-453B-9219-D6EA78D200DE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346" name="Group 1345">
            <a:extLst>
              <a:ext uri="{FF2B5EF4-FFF2-40B4-BE49-F238E27FC236}">
                <a16:creationId xmlns:a16="http://schemas.microsoft.com/office/drawing/2014/main" id="{D48D9B4A-9D20-4B8E-9987-57208594A75F}"/>
              </a:ext>
            </a:extLst>
          </p:cNvPr>
          <p:cNvGrpSpPr/>
          <p:nvPr/>
        </p:nvGrpSpPr>
        <p:grpSpPr>
          <a:xfrm>
            <a:off x="1276347" y="4519782"/>
            <a:ext cx="593466" cy="428686"/>
            <a:chOff x="2176723" y="934501"/>
            <a:chExt cx="593466" cy="428686"/>
          </a:xfrm>
        </p:grpSpPr>
        <p:sp>
          <p:nvSpPr>
            <p:cNvPr id="1347" name="Oval 1346">
              <a:extLst>
                <a:ext uri="{FF2B5EF4-FFF2-40B4-BE49-F238E27FC236}">
                  <a16:creationId xmlns:a16="http://schemas.microsoft.com/office/drawing/2014/main" id="{C49999B4-7EAC-4642-9933-18AA74598E65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48" name="TextBox 1347">
              <a:extLst>
                <a:ext uri="{FF2B5EF4-FFF2-40B4-BE49-F238E27FC236}">
                  <a16:creationId xmlns:a16="http://schemas.microsoft.com/office/drawing/2014/main" id="{DD1FAB22-CA7E-4EEA-A235-D2F89C2E7903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349" name="Group 1348">
            <a:extLst>
              <a:ext uri="{FF2B5EF4-FFF2-40B4-BE49-F238E27FC236}">
                <a16:creationId xmlns:a16="http://schemas.microsoft.com/office/drawing/2014/main" id="{9D680385-6C6B-473B-97B8-A54A548F58A7}"/>
              </a:ext>
            </a:extLst>
          </p:cNvPr>
          <p:cNvGrpSpPr/>
          <p:nvPr/>
        </p:nvGrpSpPr>
        <p:grpSpPr>
          <a:xfrm>
            <a:off x="1273398" y="4964494"/>
            <a:ext cx="593466" cy="428686"/>
            <a:chOff x="2176723" y="934501"/>
            <a:chExt cx="593466" cy="428686"/>
          </a:xfrm>
        </p:grpSpPr>
        <p:sp>
          <p:nvSpPr>
            <p:cNvPr id="1350" name="Oval 1349">
              <a:extLst>
                <a:ext uri="{FF2B5EF4-FFF2-40B4-BE49-F238E27FC236}">
                  <a16:creationId xmlns:a16="http://schemas.microsoft.com/office/drawing/2014/main" id="{3C0E8DF2-1BA6-4F4D-A503-47C2876C4A83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51" name="TextBox 1350">
              <a:extLst>
                <a:ext uri="{FF2B5EF4-FFF2-40B4-BE49-F238E27FC236}">
                  <a16:creationId xmlns:a16="http://schemas.microsoft.com/office/drawing/2014/main" id="{21D266DE-C673-4F61-A017-BD16752BECEB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352" name="Group 1351">
            <a:extLst>
              <a:ext uri="{FF2B5EF4-FFF2-40B4-BE49-F238E27FC236}">
                <a16:creationId xmlns:a16="http://schemas.microsoft.com/office/drawing/2014/main" id="{F9C54648-24D1-4F1E-991D-CA147C5BBC24}"/>
              </a:ext>
            </a:extLst>
          </p:cNvPr>
          <p:cNvGrpSpPr/>
          <p:nvPr/>
        </p:nvGrpSpPr>
        <p:grpSpPr>
          <a:xfrm>
            <a:off x="1272166" y="5413375"/>
            <a:ext cx="593466" cy="428686"/>
            <a:chOff x="2176723" y="934501"/>
            <a:chExt cx="593466" cy="428686"/>
          </a:xfrm>
        </p:grpSpPr>
        <p:sp>
          <p:nvSpPr>
            <p:cNvPr id="1353" name="Oval 1352">
              <a:extLst>
                <a:ext uri="{FF2B5EF4-FFF2-40B4-BE49-F238E27FC236}">
                  <a16:creationId xmlns:a16="http://schemas.microsoft.com/office/drawing/2014/main" id="{1DB19695-9905-4BBB-9D89-80A923CAFC6A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54" name="TextBox 1353">
              <a:extLst>
                <a:ext uri="{FF2B5EF4-FFF2-40B4-BE49-F238E27FC236}">
                  <a16:creationId xmlns:a16="http://schemas.microsoft.com/office/drawing/2014/main" id="{894DB3C4-6A96-4C8C-8616-F98465CB31B3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355" name="Group 1354">
            <a:extLst>
              <a:ext uri="{FF2B5EF4-FFF2-40B4-BE49-F238E27FC236}">
                <a16:creationId xmlns:a16="http://schemas.microsoft.com/office/drawing/2014/main" id="{E9B24345-57ED-4DA5-8409-03350CA521E9}"/>
              </a:ext>
            </a:extLst>
          </p:cNvPr>
          <p:cNvGrpSpPr/>
          <p:nvPr/>
        </p:nvGrpSpPr>
        <p:grpSpPr>
          <a:xfrm>
            <a:off x="1271756" y="5858080"/>
            <a:ext cx="593466" cy="428686"/>
            <a:chOff x="2176723" y="934501"/>
            <a:chExt cx="593466" cy="428686"/>
          </a:xfrm>
        </p:grpSpPr>
        <p:sp>
          <p:nvSpPr>
            <p:cNvPr id="1356" name="Oval 1355">
              <a:extLst>
                <a:ext uri="{FF2B5EF4-FFF2-40B4-BE49-F238E27FC236}">
                  <a16:creationId xmlns:a16="http://schemas.microsoft.com/office/drawing/2014/main" id="{CE421002-C654-499F-AFB1-AD1C210AAB27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57" name="TextBox 1356">
              <a:extLst>
                <a:ext uri="{FF2B5EF4-FFF2-40B4-BE49-F238E27FC236}">
                  <a16:creationId xmlns:a16="http://schemas.microsoft.com/office/drawing/2014/main" id="{0696BF47-3A73-4469-A249-58F21B8FF579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358" name="Group 1357">
            <a:extLst>
              <a:ext uri="{FF2B5EF4-FFF2-40B4-BE49-F238E27FC236}">
                <a16:creationId xmlns:a16="http://schemas.microsoft.com/office/drawing/2014/main" id="{EC5CCB03-4B16-4192-9B99-E4B7A2B3F1AA}"/>
              </a:ext>
            </a:extLst>
          </p:cNvPr>
          <p:cNvGrpSpPr/>
          <p:nvPr/>
        </p:nvGrpSpPr>
        <p:grpSpPr>
          <a:xfrm>
            <a:off x="904268" y="1839797"/>
            <a:ext cx="892821" cy="428686"/>
            <a:chOff x="3143479" y="934501"/>
            <a:chExt cx="892821" cy="428686"/>
          </a:xfrm>
        </p:grpSpPr>
        <p:sp>
          <p:nvSpPr>
            <p:cNvPr id="1359" name="Oval 1358">
              <a:extLst>
                <a:ext uri="{FF2B5EF4-FFF2-40B4-BE49-F238E27FC236}">
                  <a16:creationId xmlns:a16="http://schemas.microsoft.com/office/drawing/2014/main" id="{863004AE-1813-43C8-92ED-00DFE4705279}"/>
                </a:ext>
              </a:extLst>
            </p:cNvPr>
            <p:cNvSpPr/>
            <p:nvPr/>
          </p:nvSpPr>
          <p:spPr>
            <a:xfrm>
              <a:off x="3143479" y="934501"/>
              <a:ext cx="892821" cy="428686"/>
            </a:xfrm>
            <a:prstGeom prst="ellipse">
              <a:avLst/>
            </a:prstGeom>
            <a:solidFill>
              <a:srgbClr val="00B0F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60" name="TextBox 1359">
              <a:extLst>
                <a:ext uri="{FF2B5EF4-FFF2-40B4-BE49-F238E27FC236}">
                  <a16:creationId xmlns:a16="http://schemas.microsoft.com/office/drawing/2014/main" id="{5A68162A-91C8-484B-93B9-7B9AAADD26DF}"/>
                </a:ext>
              </a:extLst>
            </p:cNvPr>
            <p:cNvSpPr txBox="1"/>
            <p:nvPr/>
          </p:nvSpPr>
          <p:spPr>
            <a:xfrm>
              <a:off x="3216709" y="976281"/>
              <a:ext cx="72972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1000</a:t>
              </a:r>
              <a:endParaRPr lang="en-GB" sz="2000" b="1" dirty="0">
                <a:latin typeface="Arial Black" panose="020B0A04020102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445838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3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3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3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3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3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125E-6 -1.85185E-6 L 3.125E-6 -0.06435 " pathEditMode="relative" rAng="0" ptsTypes="AA">
                                      <p:cBhvr>
                                        <p:cTn id="56" dur="2000" fill="hold"/>
                                        <p:tgtEl>
                                          <p:spTgt spid="13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218"/>
                                    </p:animMotion>
                                  </p:childTnLst>
                                </p:cTn>
                              </p:par>
                              <p:par>
                                <p:cTn id="5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3.33333E-6 L 3.54167E-6 -0.12662 " pathEditMode="relative" rAng="0" ptsTypes="AA">
                                      <p:cBhvr>
                                        <p:cTn id="58" dur="2000" fill="hold"/>
                                        <p:tgtEl>
                                          <p:spTgt spid="13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343"/>
                                    </p:animMotion>
                                  </p:childTnLst>
                                </p:cTn>
                              </p:par>
                              <p:par>
                                <p:cTn id="5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4.07407E-6 L 3.54167E-6 -0.19792 " pathEditMode="relative" rAng="0" ptsTypes="AA">
                                      <p:cBhvr>
                                        <p:cTn id="60" dur="2000" fill="hold"/>
                                        <p:tgtEl>
                                          <p:spTgt spid="13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9907"/>
                                    </p:animMotion>
                                  </p:childTnLst>
                                </p:cTn>
                              </p:par>
                              <p:par>
                                <p:cTn id="6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-7.40741E-7 L 3.75E-6 -0.26273 " pathEditMode="relative" rAng="0" ptsTypes="AA">
                                      <p:cBhvr>
                                        <p:cTn id="62" dur="2000" fill="hold"/>
                                        <p:tgtEl>
                                          <p:spTgt spid="13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3148"/>
                                    </p:animMotion>
                                  </p:childTnLst>
                                </p:cTn>
                              </p:par>
                              <p:par>
                                <p:cTn id="6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33333E-6 1.48148E-6 L 3.33333E-6 -0.32222 " pathEditMode="relative" rAng="0" ptsTypes="AA">
                                      <p:cBhvr>
                                        <p:cTn id="64" dur="2000" fill="hold"/>
                                        <p:tgtEl>
                                          <p:spTgt spid="13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6111"/>
                                    </p:animMotion>
                                  </p:childTnLst>
                                </p:cTn>
                              </p:par>
                              <p:par>
                                <p:cTn id="6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2.22222E-6 L 3.54167E-6 -0.39352 " pathEditMode="relative" rAng="0" ptsTypes="AA">
                                      <p:cBhvr>
                                        <p:cTn id="66" dur="2000" fill="hold"/>
                                        <p:tgtEl>
                                          <p:spTgt spid="13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676"/>
                                    </p:animMotion>
                                  </p:childTnLst>
                                </p:cTn>
                              </p:par>
                              <p:par>
                                <p:cTn id="6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-2.59259E-6 L 3.95833E-6 -0.45254 " pathEditMode="relative" rAng="0" ptsTypes="AA">
                                      <p:cBhvr>
                                        <p:cTn id="68" dur="2000" fill="hold"/>
                                        <p:tgtEl>
                                          <p:spTgt spid="13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2639"/>
                                    </p:animMotion>
                                  </p:childTnLst>
                                </p:cTn>
                              </p:par>
                              <p:par>
                                <p:cTn id="6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-1.85185E-6 L 4.16667E-6 -0.52384 " pathEditMode="relative" rAng="0" ptsTypes="AA">
                                      <p:cBhvr>
                                        <p:cTn id="70" dur="2000" fill="hold"/>
                                        <p:tgtEl>
                                          <p:spTgt spid="13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6204"/>
                                    </p:animMotion>
                                  </p:childTnLst>
                                </p:cTn>
                              </p:par>
                              <p:par>
                                <p:cTn id="7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3.33333E-6 L 4.16667E-6 -0.58287 " pathEditMode="relative" rAng="0" ptsTypes="AA">
                                      <p:cBhvr>
                                        <p:cTn id="72" dur="2000" fill="hold"/>
                                        <p:tgtEl>
                                          <p:spTgt spid="13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914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000"/>
                            </p:stCondLst>
                            <p:childTnLst>
                              <p:par>
                                <p:cTn id="7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13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8" dur="500"/>
                                        <p:tgtEl>
                                          <p:spTgt spid="13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1" dur="500"/>
                                        <p:tgtEl>
                                          <p:spTgt spid="13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4" dur="500"/>
                                        <p:tgtEl>
                                          <p:spTgt spid="13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7" dur="500"/>
                                        <p:tgtEl>
                                          <p:spTgt spid="13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0" dur="500"/>
                                        <p:tgtEl>
                                          <p:spTgt spid="13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3" dur="500"/>
                                        <p:tgtEl>
                                          <p:spTgt spid="13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6" dur="500"/>
                                        <p:tgtEl>
                                          <p:spTgt spid="13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9" dur="500"/>
                                        <p:tgtEl>
                                          <p:spTgt spid="13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2" dur="500"/>
                                        <p:tgtEl>
                                          <p:spTgt spid="13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5" dur="500"/>
                                        <p:tgtEl>
                                          <p:spTgt spid="13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79F5F6F9-03A8-4536-BDFA-E4211A28C63A}"/>
              </a:ext>
            </a:extLst>
          </p:cNvPr>
          <p:cNvGrpSpPr/>
          <p:nvPr/>
        </p:nvGrpSpPr>
        <p:grpSpPr>
          <a:xfrm>
            <a:off x="222740" y="242778"/>
            <a:ext cx="11844458" cy="1134018"/>
            <a:chOff x="255524" y="4828688"/>
            <a:chExt cx="4873938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EAD51DF4-72B7-40FB-A90A-5B0AFB6D3D30}"/>
                </a:ext>
              </a:extLst>
            </p:cNvPr>
            <p:cNvSpPr/>
            <p:nvPr/>
          </p:nvSpPr>
          <p:spPr>
            <a:xfrm>
              <a:off x="255524" y="4828688"/>
              <a:ext cx="4822582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87E52F9C-7E24-4771-9916-A22639009142}"/>
                </a:ext>
              </a:extLst>
            </p:cNvPr>
            <p:cNvSpPr txBox="1"/>
            <p:nvPr/>
          </p:nvSpPr>
          <p:spPr>
            <a:xfrm>
              <a:off x="309883" y="5035975"/>
              <a:ext cx="481957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1000                                                                                                   0</a:t>
              </a:r>
            </a:p>
          </p:txBody>
        </p:sp>
      </p:grpSp>
      <p:sp>
        <p:nvSpPr>
          <p:cNvPr id="86" name="TextBox 85">
            <a:extLst>
              <a:ext uri="{FF2B5EF4-FFF2-40B4-BE49-F238E27FC236}">
                <a16:creationId xmlns:a16="http://schemas.microsoft.com/office/drawing/2014/main" id="{ED00644C-D62A-4430-BBB7-46F8043C2CE2}"/>
              </a:ext>
            </a:extLst>
          </p:cNvPr>
          <p:cNvSpPr txBox="1"/>
          <p:nvPr/>
        </p:nvSpPr>
        <p:spPr>
          <a:xfrm>
            <a:off x="1394224" y="470295"/>
            <a:ext cx="10770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900</a:t>
            </a:r>
          </a:p>
        </p:txBody>
      </p:sp>
      <p:sp>
        <p:nvSpPr>
          <p:cNvPr id="88" name="Rectangle 87">
            <a:extLst>
              <a:ext uri="{FF2B5EF4-FFF2-40B4-BE49-F238E27FC236}">
                <a16:creationId xmlns:a16="http://schemas.microsoft.com/office/drawing/2014/main" id="{65B9932E-0747-4683-B974-BCCBBE4A38AE}"/>
              </a:ext>
            </a:extLst>
          </p:cNvPr>
          <p:cNvSpPr/>
          <p:nvPr/>
        </p:nvSpPr>
        <p:spPr>
          <a:xfrm>
            <a:off x="1445037" y="416352"/>
            <a:ext cx="976308" cy="711389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43FE6500-B7E9-4B1F-959B-508929878080}"/>
              </a:ext>
            </a:extLst>
          </p:cNvPr>
          <p:cNvSpPr txBox="1"/>
          <p:nvPr/>
        </p:nvSpPr>
        <p:spPr>
          <a:xfrm>
            <a:off x="2527770" y="470295"/>
            <a:ext cx="113282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800</a:t>
            </a:r>
          </a:p>
        </p:txBody>
      </p:sp>
      <p:sp>
        <p:nvSpPr>
          <p:cNvPr id="99" name="Rectangle 98">
            <a:extLst>
              <a:ext uri="{FF2B5EF4-FFF2-40B4-BE49-F238E27FC236}">
                <a16:creationId xmlns:a16="http://schemas.microsoft.com/office/drawing/2014/main" id="{486F75B1-A0B4-47E1-8B94-8DCE9268E90C}"/>
              </a:ext>
            </a:extLst>
          </p:cNvPr>
          <p:cNvSpPr/>
          <p:nvPr/>
        </p:nvSpPr>
        <p:spPr>
          <a:xfrm>
            <a:off x="2564644" y="416352"/>
            <a:ext cx="976308" cy="711389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E86D2297-A3E8-412D-8E25-501872C050C9}"/>
              </a:ext>
            </a:extLst>
          </p:cNvPr>
          <p:cNvSpPr txBox="1"/>
          <p:nvPr/>
        </p:nvSpPr>
        <p:spPr>
          <a:xfrm>
            <a:off x="3646245" y="470295"/>
            <a:ext cx="113282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700</a:t>
            </a:r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id="{FA0951C9-C2EA-4A59-953D-3CBAAAADFA7C}"/>
              </a:ext>
            </a:extLst>
          </p:cNvPr>
          <p:cNvSpPr/>
          <p:nvPr/>
        </p:nvSpPr>
        <p:spPr>
          <a:xfrm>
            <a:off x="3693881" y="416352"/>
            <a:ext cx="976308" cy="711389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23B6F21-16C4-4D0E-AEC7-CFA9CA1A2037}"/>
              </a:ext>
            </a:extLst>
          </p:cNvPr>
          <p:cNvSpPr txBox="1"/>
          <p:nvPr/>
        </p:nvSpPr>
        <p:spPr>
          <a:xfrm>
            <a:off x="4777448" y="470295"/>
            <a:ext cx="113282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600</a:t>
            </a:r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0EFEE605-DAA2-4E6A-A26E-CA7FD58754C6}"/>
              </a:ext>
            </a:extLst>
          </p:cNvPr>
          <p:cNvSpPr/>
          <p:nvPr/>
        </p:nvSpPr>
        <p:spPr>
          <a:xfrm>
            <a:off x="4827209" y="416352"/>
            <a:ext cx="976308" cy="711389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D16F0C09-0DF9-48B1-895D-856BBF34C7D8}"/>
              </a:ext>
            </a:extLst>
          </p:cNvPr>
          <p:cNvSpPr txBox="1"/>
          <p:nvPr/>
        </p:nvSpPr>
        <p:spPr>
          <a:xfrm>
            <a:off x="5916836" y="470295"/>
            <a:ext cx="113282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500</a:t>
            </a:r>
          </a:p>
        </p:txBody>
      </p:sp>
      <p:sp>
        <p:nvSpPr>
          <p:cNvPr id="105" name="Rectangle 104">
            <a:extLst>
              <a:ext uri="{FF2B5EF4-FFF2-40B4-BE49-F238E27FC236}">
                <a16:creationId xmlns:a16="http://schemas.microsoft.com/office/drawing/2014/main" id="{6C609A5D-DB37-4173-B456-B887747FB8E5}"/>
              </a:ext>
            </a:extLst>
          </p:cNvPr>
          <p:cNvSpPr/>
          <p:nvPr/>
        </p:nvSpPr>
        <p:spPr>
          <a:xfrm>
            <a:off x="5958988" y="416352"/>
            <a:ext cx="976308" cy="711389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B4E605ED-3D5D-47D3-8091-4C9909CD40E2}"/>
              </a:ext>
            </a:extLst>
          </p:cNvPr>
          <p:cNvSpPr txBox="1"/>
          <p:nvPr/>
        </p:nvSpPr>
        <p:spPr>
          <a:xfrm>
            <a:off x="7033258" y="470295"/>
            <a:ext cx="113282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400</a:t>
            </a:r>
          </a:p>
        </p:txBody>
      </p:sp>
      <p:sp>
        <p:nvSpPr>
          <p:cNvPr id="107" name="Rectangle 106">
            <a:extLst>
              <a:ext uri="{FF2B5EF4-FFF2-40B4-BE49-F238E27FC236}">
                <a16:creationId xmlns:a16="http://schemas.microsoft.com/office/drawing/2014/main" id="{3BD21ABB-5A1F-40B1-9EC8-6BD75761D1E5}"/>
              </a:ext>
            </a:extLst>
          </p:cNvPr>
          <p:cNvSpPr/>
          <p:nvPr/>
        </p:nvSpPr>
        <p:spPr>
          <a:xfrm>
            <a:off x="7083606" y="416352"/>
            <a:ext cx="976308" cy="711389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5EFB5253-35A4-47C9-8CAC-670AE828716C}"/>
              </a:ext>
            </a:extLst>
          </p:cNvPr>
          <p:cNvSpPr txBox="1"/>
          <p:nvPr/>
        </p:nvSpPr>
        <p:spPr>
          <a:xfrm>
            <a:off x="8166387" y="470295"/>
            <a:ext cx="113282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300</a:t>
            </a:r>
          </a:p>
        </p:txBody>
      </p:sp>
      <p:sp>
        <p:nvSpPr>
          <p:cNvPr id="109" name="Rectangle 108">
            <a:extLst>
              <a:ext uri="{FF2B5EF4-FFF2-40B4-BE49-F238E27FC236}">
                <a16:creationId xmlns:a16="http://schemas.microsoft.com/office/drawing/2014/main" id="{32F3251C-90C7-4EF8-A57D-E75E68CE66A8}"/>
              </a:ext>
            </a:extLst>
          </p:cNvPr>
          <p:cNvSpPr/>
          <p:nvPr/>
        </p:nvSpPr>
        <p:spPr>
          <a:xfrm>
            <a:off x="8220544" y="416352"/>
            <a:ext cx="976308" cy="711389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649B3526-8EF6-4089-963B-C991BF86155F}"/>
              </a:ext>
            </a:extLst>
          </p:cNvPr>
          <p:cNvSpPr txBox="1"/>
          <p:nvPr/>
        </p:nvSpPr>
        <p:spPr>
          <a:xfrm>
            <a:off x="9299119" y="470295"/>
            <a:ext cx="113282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200</a:t>
            </a:r>
          </a:p>
        </p:txBody>
      </p:sp>
      <p:sp>
        <p:nvSpPr>
          <p:cNvPr id="111" name="Rectangle 110">
            <a:extLst>
              <a:ext uri="{FF2B5EF4-FFF2-40B4-BE49-F238E27FC236}">
                <a16:creationId xmlns:a16="http://schemas.microsoft.com/office/drawing/2014/main" id="{05B2094A-9238-4D98-B3FE-D7DF493E5FDC}"/>
              </a:ext>
            </a:extLst>
          </p:cNvPr>
          <p:cNvSpPr/>
          <p:nvPr/>
        </p:nvSpPr>
        <p:spPr>
          <a:xfrm>
            <a:off x="9356960" y="416352"/>
            <a:ext cx="976308" cy="711389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28737C84-E7E1-4D99-8453-53FAE8462248}"/>
              </a:ext>
            </a:extLst>
          </p:cNvPr>
          <p:cNvSpPr txBox="1"/>
          <p:nvPr/>
        </p:nvSpPr>
        <p:spPr>
          <a:xfrm>
            <a:off x="10448895" y="470295"/>
            <a:ext cx="113282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100</a:t>
            </a:r>
          </a:p>
        </p:txBody>
      </p:sp>
      <p:sp>
        <p:nvSpPr>
          <p:cNvPr id="113" name="Rectangle 112">
            <a:extLst>
              <a:ext uri="{FF2B5EF4-FFF2-40B4-BE49-F238E27FC236}">
                <a16:creationId xmlns:a16="http://schemas.microsoft.com/office/drawing/2014/main" id="{691CED64-91B0-451C-A614-E45CB21A068F}"/>
              </a:ext>
            </a:extLst>
          </p:cNvPr>
          <p:cNvSpPr/>
          <p:nvPr/>
        </p:nvSpPr>
        <p:spPr>
          <a:xfrm>
            <a:off x="10498742" y="416351"/>
            <a:ext cx="976308" cy="711389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294" name="Group 1293">
            <a:extLst>
              <a:ext uri="{FF2B5EF4-FFF2-40B4-BE49-F238E27FC236}">
                <a16:creationId xmlns:a16="http://schemas.microsoft.com/office/drawing/2014/main" id="{2634D60D-39FC-4299-BFF2-7F375BEF4917}"/>
              </a:ext>
            </a:extLst>
          </p:cNvPr>
          <p:cNvGrpSpPr/>
          <p:nvPr/>
        </p:nvGrpSpPr>
        <p:grpSpPr>
          <a:xfrm>
            <a:off x="1276334" y="1835268"/>
            <a:ext cx="593466" cy="428686"/>
            <a:chOff x="2176723" y="934501"/>
            <a:chExt cx="593466" cy="428686"/>
          </a:xfrm>
        </p:grpSpPr>
        <p:sp>
          <p:nvSpPr>
            <p:cNvPr id="1295" name="Oval 1294">
              <a:extLst>
                <a:ext uri="{FF2B5EF4-FFF2-40B4-BE49-F238E27FC236}">
                  <a16:creationId xmlns:a16="http://schemas.microsoft.com/office/drawing/2014/main" id="{CCDE8E87-486D-45BA-A147-8F4D905861BB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96" name="TextBox 1295">
              <a:extLst>
                <a:ext uri="{FF2B5EF4-FFF2-40B4-BE49-F238E27FC236}">
                  <a16:creationId xmlns:a16="http://schemas.microsoft.com/office/drawing/2014/main" id="{205EB605-2129-4EA6-A9C6-C90C52E51484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297" name="Group 1296">
            <a:extLst>
              <a:ext uri="{FF2B5EF4-FFF2-40B4-BE49-F238E27FC236}">
                <a16:creationId xmlns:a16="http://schemas.microsoft.com/office/drawing/2014/main" id="{C47951B1-66DB-4B94-9707-D014DFE168DE}"/>
              </a:ext>
            </a:extLst>
          </p:cNvPr>
          <p:cNvGrpSpPr/>
          <p:nvPr/>
        </p:nvGrpSpPr>
        <p:grpSpPr>
          <a:xfrm>
            <a:off x="1275102" y="2284149"/>
            <a:ext cx="593466" cy="428686"/>
            <a:chOff x="2176723" y="934501"/>
            <a:chExt cx="593466" cy="428686"/>
          </a:xfrm>
        </p:grpSpPr>
        <p:sp>
          <p:nvSpPr>
            <p:cNvPr id="1298" name="Oval 1297">
              <a:extLst>
                <a:ext uri="{FF2B5EF4-FFF2-40B4-BE49-F238E27FC236}">
                  <a16:creationId xmlns:a16="http://schemas.microsoft.com/office/drawing/2014/main" id="{D0A370D3-2BD7-48CF-8266-95322BD6C4E7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99" name="TextBox 1298">
              <a:extLst>
                <a:ext uri="{FF2B5EF4-FFF2-40B4-BE49-F238E27FC236}">
                  <a16:creationId xmlns:a16="http://schemas.microsoft.com/office/drawing/2014/main" id="{FA76BFCB-2EA8-4180-9A12-92C3B4D7B96F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300" name="Group 1299">
            <a:extLst>
              <a:ext uri="{FF2B5EF4-FFF2-40B4-BE49-F238E27FC236}">
                <a16:creationId xmlns:a16="http://schemas.microsoft.com/office/drawing/2014/main" id="{F1E73022-F287-4D29-BADA-196CDCB5B6DB}"/>
              </a:ext>
            </a:extLst>
          </p:cNvPr>
          <p:cNvGrpSpPr/>
          <p:nvPr/>
        </p:nvGrpSpPr>
        <p:grpSpPr>
          <a:xfrm>
            <a:off x="1272153" y="2728861"/>
            <a:ext cx="593466" cy="428686"/>
            <a:chOff x="2176723" y="934501"/>
            <a:chExt cx="593466" cy="428686"/>
          </a:xfrm>
        </p:grpSpPr>
        <p:sp>
          <p:nvSpPr>
            <p:cNvPr id="1301" name="Oval 1300">
              <a:extLst>
                <a:ext uri="{FF2B5EF4-FFF2-40B4-BE49-F238E27FC236}">
                  <a16:creationId xmlns:a16="http://schemas.microsoft.com/office/drawing/2014/main" id="{0B7FC954-8E0C-49A7-BB45-926806C5D074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02" name="TextBox 1301">
              <a:extLst>
                <a:ext uri="{FF2B5EF4-FFF2-40B4-BE49-F238E27FC236}">
                  <a16:creationId xmlns:a16="http://schemas.microsoft.com/office/drawing/2014/main" id="{DBB764F3-E3A0-4FBB-9D8D-5B859206811C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303" name="Group 1302">
            <a:extLst>
              <a:ext uri="{FF2B5EF4-FFF2-40B4-BE49-F238E27FC236}">
                <a16:creationId xmlns:a16="http://schemas.microsoft.com/office/drawing/2014/main" id="{CCD09391-0462-4E10-91CE-733227488C69}"/>
              </a:ext>
            </a:extLst>
          </p:cNvPr>
          <p:cNvGrpSpPr/>
          <p:nvPr/>
        </p:nvGrpSpPr>
        <p:grpSpPr>
          <a:xfrm>
            <a:off x="1270921" y="3177742"/>
            <a:ext cx="593466" cy="428686"/>
            <a:chOff x="2176723" y="934501"/>
            <a:chExt cx="593466" cy="428686"/>
          </a:xfrm>
        </p:grpSpPr>
        <p:sp>
          <p:nvSpPr>
            <p:cNvPr id="1304" name="Oval 1303">
              <a:extLst>
                <a:ext uri="{FF2B5EF4-FFF2-40B4-BE49-F238E27FC236}">
                  <a16:creationId xmlns:a16="http://schemas.microsoft.com/office/drawing/2014/main" id="{5249EEE8-F60C-4915-B7C7-F2AE296D1D01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05" name="TextBox 1304">
              <a:extLst>
                <a:ext uri="{FF2B5EF4-FFF2-40B4-BE49-F238E27FC236}">
                  <a16:creationId xmlns:a16="http://schemas.microsoft.com/office/drawing/2014/main" id="{D011F803-E787-4E08-A5CE-4B77F94CA76F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306" name="Group 1305">
            <a:extLst>
              <a:ext uri="{FF2B5EF4-FFF2-40B4-BE49-F238E27FC236}">
                <a16:creationId xmlns:a16="http://schemas.microsoft.com/office/drawing/2014/main" id="{E23775CD-EFA4-4715-BE6D-01405E1861BF}"/>
              </a:ext>
            </a:extLst>
          </p:cNvPr>
          <p:cNvGrpSpPr/>
          <p:nvPr/>
        </p:nvGrpSpPr>
        <p:grpSpPr>
          <a:xfrm>
            <a:off x="1270511" y="3622447"/>
            <a:ext cx="593466" cy="428686"/>
            <a:chOff x="2176723" y="934501"/>
            <a:chExt cx="593466" cy="428686"/>
          </a:xfrm>
        </p:grpSpPr>
        <p:sp>
          <p:nvSpPr>
            <p:cNvPr id="1307" name="Oval 1306">
              <a:extLst>
                <a:ext uri="{FF2B5EF4-FFF2-40B4-BE49-F238E27FC236}">
                  <a16:creationId xmlns:a16="http://schemas.microsoft.com/office/drawing/2014/main" id="{315CEAFA-4616-4742-B12C-17BA09599E9B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EDB9FF92-756A-44E1-B80F-3D4F390BFA99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309" name="Group 1308">
            <a:extLst>
              <a:ext uri="{FF2B5EF4-FFF2-40B4-BE49-F238E27FC236}">
                <a16:creationId xmlns:a16="http://schemas.microsoft.com/office/drawing/2014/main" id="{A9614053-0FFC-4760-9CA5-C1193673438F}"/>
              </a:ext>
            </a:extLst>
          </p:cNvPr>
          <p:cNvGrpSpPr/>
          <p:nvPr/>
        </p:nvGrpSpPr>
        <p:grpSpPr>
          <a:xfrm>
            <a:off x="1272401" y="4070900"/>
            <a:ext cx="593466" cy="428686"/>
            <a:chOff x="2176723" y="934501"/>
            <a:chExt cx="593466" cy="428686"/>
          </a:xfrm>
        </p:grpSpPr>
        <p:sp>
          <p:nvSpPr>
            <p:cNvPr id="1310" name="Oval 1309">
              <a:extLst>
                <a:ext uri="{FF2B5EF4-FFF2-40B4-BE49-F238E27FC236}">
                  <a16:creationId xmlns:a16="http://schemas.microsoft.com/office/drawing/2014/main" id="{0ACFA4A7-9EC4-4518-B497-EA318ED8F461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73C53CF8-C3FF-42E6-B616-861EB0A7034D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312" name="Group 1311">
            <a:extLst>
              <a:ext uri="{FF2B5EF4-FFF2-40B4-BE49-F238E27FC236}">
                <a16:creationId xmlns:a16="http://schemas.microsoft.com/office/drawing/2014/main" id="{E143280A-9886-4F77-92A9-F3CE713F73BE}"/>
              </a:ext>
            </a:extLst>
          </p:cNvPr>
          <p:cNvGrpSpPr/>
          <p:nvPr/>
        </p:nvGrpSpPr>
        <p:grpSpPr>
          <a:xfrm>
            <a:off x="1271169" y="4519781"/>
            <a:ext cx="593466" cy="428686"/>
            <a:chOff x="2176723" y="934501"/>
            <a:chExt cx="593466" cy="428686"/>
          </a:xfrm>
        </p:grpSpPr>
        <p:sp>
          <p:nvSpPr>
            <p:cNvPr id="1313" name="Oval 1312">
              <a:extLst>
                <a:ext uri="{FF2B5EF4-FFF2-40B4-BE49-F238E27FC236}">
                  <a16:creationId xmlns:a16="http://schemas.microsoft.com/office/drawing/2014/main" id="{6C4ACE53-4A55-4FA6-954B-52C01F4016B7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14" name="TextBox 1313">
              <a:extLst>
                <a:ext uri="{FF2B5EF4-FFF2-40B4-BE49-F238E27FC236}">
                  <a16:creationId xmlns:a16="http://schemas.microsoft.com/office/drawing/2014/main" id="{6780942A-9934-4980-BBC2-F4F44A64CAC3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315" name="Group 1314">
            <a:extLst>
              <a:ext uri="{FF2B5EF4-FFF2-40B4-BE49-F238E27FC236}">
                <a16:creationId xmlns:a16="http://schemas.microsoft.com/office/drawing/2014/main" id="{6BAF96B2-2ECE-40D6-8DDF-466EA591FF1C}"/>
              </a:ext>
            </a:extLst>
          </p:cNvPr>
          <p:cNvGrpSpPr/>
          <p:nvPr/>
        </p:nvGrpSpPr>
        <p:grpSpPr>
          <a:xfrm>
            <a:off x="1268220" y="4964493"/>
            <a:ext cx="593466" cy="428686"/>
            <a:chOff x="2176723" y="934501"/>
            <a:chExt cx="593466" cy="428686"/>
          </a:xfrm>
        </p:grpSpPr>
        <p:sp>
          <p:nvSpPr>
            <p:cNvPr id="1316" name="Oval 1315">
              <a:extLst>
                <a:ext uri="{FF2B5EF4-FFF2-40B4-BE49-F238E27FC236}">
                  <a16:creationId xmlns:a16="http://schemas.microsoft.com/office/drawing/2014/main" id="{A6F3D405-8B23-46F4-B7DD-7D538A72ABB2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17" name="TextBox 1316">
              <a:extLst>
                <a:ext uri="{FF2B5EF4-FFF2-40B4-BE49-F238E27FC236}">
                  <a16:creationId xmlns:a16="http://schemas.microsoft.com/office/drawing/2014/main" id="{C480E4B7-78BF-464E-B1CE-E4B073CD0F3E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318" name="Group 1317">
            <a:extLst>
              <a:ext uri="{FF2B5EF4-FFF2-40B4-BE49-F238E27FC236}">
                <a16:creationId xmlns:a16="http://schemas.microsoft.com/office/drawing/2014/main" id="{3BAF7986-EEE6-4BC3-B452-65DC34F2D82D}"/>
              </a:ext>
            </a:extLst>
          </p:cNvPr>
          <p:cNvGrpSpPr/>
          <p:nvPr/>
        </p:nvGrpSpPr>
        <p:grpSpPr>
          <a:xfrm>
            <a:off x="1266988" y="5413374"/>
            <a:ext cx="593466" cy="428686"/>
            <a:chOff x="2176723" y="934501"/>
            <a:chExt cx="593466" cy="428686"/>
          </a:xfrm>
        </p:grpSpPr>
        <p:sp>
          <p:nvSpPr>
            <p:cNvPr id="1319" name="Oval 1318">
              <a:extLst>
                <a:ext uri="{FF2B5EF4-FFF2-40B4-BE49-F238E27FC236}">
                  <a16:creationId xmlns:a16="http://schemas.microsoft.com/office/drawing/2014/main" id="{4AD8FD94-4F51-45FE-A9C8-25771ED76298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20" name="TextBox 1319">
              <a:extLst>
                <a:ext uri="{FF2B5EF4-FFF2-40B4-BE49-F238E27FC236}">
                  <a16:creationId xmlns:a16="http://schemas.microsoft.com/office/drawing/2014/main" id="{E17F7E4C-909A-4ED9-BA68-824AFAEC38AE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321" name="Group 1320">
            <a:extLst>
              <a:ext uri="{FF2B5EF4-FFF2-40B4-BE49-F238E27FC236}">
                <a16:creationId xmlns:a16="http://schemas.microsoft.com/office/drawing/2014/main" id="{8C98588A-8F86-4D60-9B93-9C2820B8D5C9}"/>
              </a:ext>
            </a:extLst>
          </p:cNvPr>
          <p:cNvGrpSpPr/>
          <p:nvPr/>
        </p:nvGrpSpPr>
        <p:grpSpPr>
          <a:xfrm>
            <a:off x="1266578" y="5858079"/>
            <a:ext cx="593466" cy="428686"/>
            <a:chOff x="2176723" y="934501"/>
            <a:chExt cx="593466" cy="428686"/>
          </a:xfrm>
        </p:grpSpPr>
        <p:sp>
          <p:nvSpPr>
            <p:cNvPr id="1322" name="Oval 1321">
              <a:extLst>
                <a:ext uri="{FF2B5EF4-FFF2-40B4-BE49-F238E27FC236}">
                  <a16:creationId xmlns:a16="http://schemas.microsoft.com/office/drawing/2014/main" id="{07ECB75B-924D-4DBB-BFF1-AE6FA00652E9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23" name="TextBox 1322">
              <a:extLst>
                <a:ext uri="{FF2B5EF4-FFF2-40B4-BE49-F238E27FC236}">
                  <a16:creationId xmlns:a16="http://schemas.microsoft.com/office/drawing/2014/main" id="{94A2F05D-DA6A-4616-9624-A3CB87B27EF5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324" name="Group 1323">
            <a:extLst>
              <a:ext uri="{FF2B5EF4-FFF2-40B4-BE49-F238E27FC236}">
                <a16:creationId xmlns:a16="http://schemas.microsoft.com/office/drawing/2014/main" id="{7FD45B39-0728-4DCB-AB1E-48C22DF22EB3}"/>
              </a:ext>
            </a:extLst>
          </p:cNvPr>
          <p:cNvGrpSpPr/>
          <p:nvPr/>
        </p:nvGrpSpPr>
        <p:grpSpPr>
          <a:xfrm>
            <a:off x="899090" y="1839796"/>
            <a:ext cx="892821" cy="428686"/>
            <a:chOff x="3143479" y="934501"/>
            <a:chExt cx="892821" cy="428686"/>
          </a:xfrm>
        </p:grpSpPr>
        <p:sp>
          <p:nvSpPr>
            <p:cNvPr id="1325" name="Oval 1324">
              <a:extLst>
                <a:ext uri="{FF2B5EF4-FFF2-40B4-BE49-F238E27FC236}">
                  <a16:creationId xmlns:a16="http://schemas.microsoft.com/office/drawing/2014/main" id="{A96553B6-48CC-418A-9957-3551C519A764}"/>
                </a:ext>
              </a:extLst>
            </p:cNvPr>
            <p:cNvSpPr/>
            <p:nvPr/>
          </p:nvSpPr>
          <p:spPr>
            <a:xfrm>
              <a:off x="3143479" y="934501"/>
              <a:ext cx="892821" cy="428686"/>
            </a:xfrm>
            <a:prstGeom prst="ellipse">
              <a:avLst/>
            </a:prstGeom>
            <a:solidFill>
              <a:srgbClr val="00B0F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26" name="TextBox 1325">
              <a:extLst>
                <a:ext uri="{FF2B5EF4-FFF2-40B4-BE49-F238E27FC236}">
                  <a16:creationId xmlns:a16="http://schemas.microsoft.com/office/drawing/2014/main" id="{60AC5609-17B2-4B2A-A4B7-3AA6C7AFF9A3}"/>
                </a:ext>
              </a:extLst>
            </p:cNvPr>
            <p:cNvSpPr txBox="1"/>
            <p:nvPr/>
          </p:nvSpPr>
          <p:spPr>
            <a:xfrm>
              <a:off x="3216709" y="976281"/>
              <a:ext cx="72972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1000</a:t>
              </a:r>
              <a:endParaRPr lang="en-GB" sz="2000" b="1" dirty="0">
                <a:latin typeface="Arial Black" panose="020B0A04020102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749994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13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3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3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3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-1.85185E-6 L 3.75E-6 -0.06435 " pathEditMode="relative" rAng="0" ptsTypes="AA">
                                      <p:cBhvr>
                                        <p:cTn id="39" dur="2000" spd="-100000" fill="hold"/>
                                        <p:tgtEl>
                                          <p:spTgt spid="12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218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3.33333E-6 L 4.16667E-6 -0.12662 " pathEditMode="relative" rAng="0" ptsTypes="AA">
                                      <p:cBhvr>
                                        <p:cTn id="41" dur="2000" spd="-100000" fill="hold"/>
                                        <p:tgtEl>
                                          <p:spTgt spid="13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343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4.07407E-6 L 4.375E-6 -0.19792 " pathEditMode="relative" rAng="0" ptsTypes="AA">
                                      <p:cBhvr>
                                        <p:cTn id="43" dur="2000" spd="-100000" fill="hold"/>
                                        <p:tgtEl>
                                          <p:spTgt spid="13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9907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7.40741E-7 L 4.375E-6 -0.26273 " pathEditMode="relative" rAng="0" ptsTypes="AA">
                                      <p:cBhvr>
                                        <p:cTn id="45" dur="2000" spd="-100000" fill="hold"/>
                                        <p:tgtEl>
                                          <p:spTgt spid="13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3148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1.48148E-6 L 4.16667E-6 -0.32222 " pathEditMode="relative" rAng="0" ptsTypes="AA">
                                      <p:cBhvr>
                                        <p:cTn id="47" dur="2000" spd="-100000" fill="hold"/>
                                        <p:tgtEl>
                                          <p:spTgt spid="13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6111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2.22222E-6 L 4.16667E-6 -0.39352 " pathEditMode="relative" rAng="0" ptsTypes="AA">
                                      <p:cBhvr>
                                        <p:cTn id="49" dur="2000" spd="-100000" fill="hold"/>
                                        <p:tgtEl>
                                          <p:spTgt spid="13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676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-2.59259E-6 L 4.58333E-6 -0.45254 " pathEditMode="relative" rAng="0" ptsTypes="AA">
                                      <p:cBhvr>
                                        <p:cTn id="51" dur="2000" spd="-100000" fill="hold"/>
                                        <p:tgtEl>
                                          <p:spTgt spid="13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2639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9167E-6 -1.85185E-6 L 4.79167E-6 -0.52384 " pathEditMode="relative" rAng="0" ptsTypes="AA">
                                      <p:cBhvr>
                                        <p:cTn id="53" dur="2000" spd="-100000" fill="hold"/>
                                        <p:tgtEl>
                                          <p:spTgt spid="13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6204"/>
                                    </p:animMotion>
                                  </p:childTnLst>
                                </p:cTn>
                              </p:par>
                              <p:par>
                                <p:cTn id="5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9167E-6 3.33333E-6 L 4.79167E-6 -0.58287 " pathEditMode="relative" rAng="0" ptsTypes="AA">
                                      <p:cBhvr>
                                        <p:cTn id="55" dur="2000" spd="-100000" fill="hold"/>
                                        <p:tgtEl>
                                          <p:spTgt spid="13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914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9" dur="500"/>
                                        <p:tgtEl>
                                          <p:spTgt spid="13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4" dur="500"/>
                                        <p:tgtEl>
                                          <p:spTgt spid="13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9" dur="500"/>
                                        <p:tgtEl>
                                          <p:spTgt spid="13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4" dur="500"/>
                                        <p:tgtEl>
                                          <p:spTgt spid="13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9" dur="500"/>
                                        <p:tgtEl>
                                          <p:spTgt spid="13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4" dur="500"/>
                                        <p:tgtEl>
                                          <p:spTgt spid="13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9" dur="500"/>
                                        <p:tgtEl>
                                          <p:spTgt spid="13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4" dur="500"/>
                                        <p:tgtEl>
                                          <p:spTgt spid="13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9" dur="500"/>
                                        <p:tgtEl>
                                          <p:spTgt spid="12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4" dur="500"/>
                                        <p:tgtEl>
                                          <p:spTgt spid="12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778DBAF-4C93-4DFA-8001-8D17F0E97D8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>
                <a:hlinkClick r:id="rId2"/>
              </a:rPr>
              <a:t>7 Count on in hundreds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603C778-5F8E-4627-8347-15315575126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405928131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5" name="Group 94">
            <a:extLst>
              <a:ext uri="{FF2B5EF4-FFF2-40B4-BE49-F238E27FC236}">
                <a16:creationId xmlns:a16="http://schemas.microsoft.com/office/drawing/2014/main" id="{CC03FFC4-B9C8-427E-82E2-92738F2A575D}"/>
              </a:ext>
            </a:extLst>
          </p:cNvPr>
          <p:cNvGrpSpPr/>
          <p:nvPr/>
        </p:nvGrpSpPr>
        <p:grpSpPr>
          <a:xfrm>
            <a:off x="427567" y="483282"/>
            <a:ext cx="11193231" cy="820709"/>
            <a:chOff x="602299" y="3381318"/>
            <a:chExt cx="4706123" cy="820709"/>
          </a:xfrm>
        </p:grpSpPr>
        <p:sp>
          <p:nvSpPr>
            <p:cNvPr id="96" name="Rectangle: Rounded Corners 95">
              <a:extLst>
                <a:ext uri="{FF2B5EF4-FFF2-40B4-BE49-F238E27FC236}">
                  <a16:creationId xmlns:a16="http://schemas.microsoft.com/office/drawing/2014/main" id="{68F984A1-62FD-4A8A-9B10-33C5713C4FEC}"/>
                </a:ext>
              </a:extLst>
            </p:cNvPr>
            <p:cNvSpPr/>
            <p:nvPr/>
          </p:nvSpPr>
          <p:spPr>
            <a:xfrm>
              <a:off x="602299" y="3381318"/>
              <a:ext cx="4677249" cy="820709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E0CF7F01-AD9C-4B85-9CB4-562A0908CDCF}"/>
                </a:ext>
              </a:extLst>
            </p:cNvPr>
            <p:cNvSpPr txBox="1"/>
            <p:nvPr/>
          </p:nvSpPr>
          <p:spPr>
            <a:xfrm>
              <a:off x="616569" y="3499074"/>
              <a:ext cx="469185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41, 141, 241,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sp>
        <p:nvSpPr>
          <p:cNvPr id="98" name="Rectangle 97">
            <a:extLst>
              <a:ext uri="{FF2B5EF4-FFF2-40B4-BE49-F238E27FC236}">
                <a16:creationId xmlns:a16="http://schemas.microsoft.com/office/drawing/2014/main" id="{A13C0F73-64DC-4A0C-828A-9636AF86E61E}"/>
              </a:ext>
            </a:extLst>
          </p:cNvPr>
          <p:cNvSpPr/>
          <p:nvPr/>
        </p:nvSpPr>
        <p:spPr>
          <a:xfrm>
            <a:off x="3062726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F1E1EEAB-E1D0-41EE-BD47-808B546A9C08}"/>
              </a:ext>
            </a:extLst>
          </p:cNvPr>
          <p:cNvSpPr txBox="1"/>
          <p:nvPr/>
        </p:nvSpPr>
        <p:spPr>
          <a:xfrm>
            <a:off x="3058983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341</a:t>
            </a:r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51E74A14-672E-4FF1-8460-4BD64EA1A7AD}"/>
              </a:ext>
            </a:extLst>
          </p:cNvPr>
          <p:cNvSpPr/>
          <p:nvPr/>
        </p:nvSpPr>
        <p:spPr>
          <a:xfrm>
            <a:off x="4260843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910DB449-8A1D-4007-856B-CD2DFD35C93F}"/>
              </a:ext>
            </a:extLst>
          </p:cNvPr>
          <p:cNvSpPr txBox="1"/>
          <p:nvPr/>
        </p:nvSpPr>
        <p:spPr>
          <a:xfrm>
            <a:off x="4257100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441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7E4B2C87-C8AC-4BC5-B5C7-232AA6A6DEA0}"/>
              </a:ext>
            </a:extLst>
          </p:cNvPr>
          <p:cNvSpPr/>
          <p:nvPr/>
        </p:nvSpPr>
        <p:spPr>
          <a:xfrm>
            <a:off x="5461135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CC98BBB1-CD07-4310-A0AF-88F2F2D0AA48}"/>
              </a:ext>
            </a:extLst>
          </p:cNvPr>
          <p:cNvSpPr txBox="1"/>
          <p:nvPr/>
        </p:nvSpPr>
        <p:spPr>
          <a:xfrm>
            <a:off x="5457392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541</a:t>
            </a: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A93D63ED-A776-465E-98A3-697C554C5D0B}"/>
              </a:ext>
            </a:extLst>
          </p:cNvPr>
          <p:cNvSpPr/>
          <p:nvPr/>
        </p:nvSpPr>
        <p:spPr>
          <a:xfrm>
            <a:off x="6644012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5F7FF16A-CFA7-4026-92BF-C86A97FA6077}"/>
              </a:ext>
            </a:extLst>
          </p:cNvPr>
          <p:cNvSpPr txBox="1"/>
          <p:nvPr/>
        </p:nvSpPr>
        <p:spPr>
          <a:xfrm>
            <a:off x="6640269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641</a:t>
            </a: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76F2F87C-D923-4C54-8FF8-1D17228B5E09}"/>
              </a:ext>
            </a:extLst>
          </p:cNvPr>
          <p:cNvSpPr/>
          <p:nvPr/>
        </p:nvSpPr>
        <p:spPr>
          <a:xfrm>
            <a:off x="7842129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7A0E740F-3853-446E-AAFA-32BB7874C44F}"/>
              </a:ext>
            </a:extLst>
          </p:cNvPr>
          <p:cNvSpPr txBox="1"/>
          <p:nvPr/>
        </p:nvSpPr>
        <p:spPr>
          <a:xfrm>
            <a:off x="7838386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741</a:t>
            </a:r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07047B2C-61FF-4CEB-979B-19F1B03D6CC7}"/>
              </a:ext>
            </a:extLst>
          </p:cNvPr>
          <p:cNvSpPr/>
          <p:nvPr/>
        </p:nvSpPr>
        <p:spPr>
          <a:xfrm>
            <a:off x="9042421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CDAC0EA7-53AC-43CD-83E2-1E517F8918B7}"/>
              </a:ext>
            </a:extLst>
          </p:cNvPr>
          <p:cNvSpPr txBox="1"/>
          <p:nvPr/>
        </p:nvSpPr>
        <p:spPr>
          <a:xfrm>
            <a:off x="9038678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841</a:t>
            </a:r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3D65CEAF-E277-4785-9426-B57E3E5E2227}"/>
              </a:ext>
            </a:extLst>
          </p:cNvPr>
          <p:cNvSpPr/>
          <p:nvPr/>
        </p:nvSpPr>
        <p:spPr>
          <a:xfrm>
            <a:off x="10223748" y="604659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0DBD1B1C-54DE-4B59-A3CA-8C0E54D4A2B8}"/>
              </a:ext>
            </a:extLst>
          </p:cNvPr>
          <p:cNvSpPr txBox="1"/>
          <p:nvPr/>
        </p:nvSpPr>
        <p:spPr>
          <a:xfrm>
            <a:off x="10220005" y="595720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941</a:t>
            </a:r>
          </a:p>
        </p:txBody>
      </p:sp>
      <p:pic>
        <p:nvPicPr>
          <p:cNvPr id="171" name="Picture 170">
            <a:extLst>
              <a:ext uri="{FF2B5EF4-FFF2-40B4-BE49-F238E27FC236}">
                <a16:creationId xmlns:a16="http://schemas.microsoft.com/office/drawing/2014/main" id="{331E2E28-CB15-42B3-B7F3-3B47C934429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729902" y="152022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178" name="Group 56">
            <a:extLst>
              <a:ext uri="{FF2B5EF4-FFF2-40B4-BE49-F238E27FC236}">
                <a16:creationId xmlns:a16="http://schemas.microsoft.com/office/drawing/2014/main" id="{8529BC5A-59AD-4166-846D-3AF427A21EB6}"/>
              </a:ext>
            </a:extLst>
          </p:cNvPr>
          <p:cNvGrpSpPr/>
          <p:nvPr/>
        </p:nvGrpSpPr>
        <p:grpSpPr>
          <a:xfrm>
            <a:off x="5948492" y="1513408"/>
            <a:ext cx="1539560" cy="171967"/>
            <a:chOff x="7746380" y="2949426"/>
            <a:chExt cx="2188691" cy="244475"/>
          </a:xfrm>
        </p:grpSpPr>
        <p:pic>
          <p:nvPicPr>
            <p:cNvPr id="234" name="Picture 14">
              <a:extLst>
                <a:ext uri="{FF2B5EF4-FFF2-40B4-BE49-F238E27FC236}">
                  <a16:creationId xmlns:a16="http://schemas.microsoft.com/office/drawing/2014/main" id="{D4292D24-67D7-47C6-864F-3D9825F85D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5" name="Picture 15">
              <a:extLst>
                <a:ext uri="{FF2B5EF4-FFF2-40B4-BE49-F238E27FC236}">
                  <a16:creationId xmlns:a16="http://schemas.microsoft.com/office/drawing/2014/main" id="{1A60E77F-8B00-44E5-8E2D-680F712872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6" name="Picture 16">
              <a:extLst>
                <a:ext uri="{FF2B5EF4-FFF2-40B4-BE49-F238E27FC236}">
                  <a16:creationId xmlns:a16="http://schemas.microsoft.com/office/drawing/2014/main" id="{59A5B373-6A24-4931-9BDB-EC9F94545E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7" name="Picture 17">
              <a:extLst>
                <a:ext uri="{FF2B5EF4-FFF2-40B4-BE49-F238E27FC236}">
                  <a16:creationId xmlns:a16="http://schemas.microsoft.com/office/drawing/2014/main" id="{345C6C46-86EF-46F5-990E-57AFB59372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8" name="Picture 18">
              <a:extLst>
                <a:ext uri="{FF2B5EF4-FFF2-40B4-BE49-F238E27FC236}">
                  <a16:creationId xmlns:a16="http://schemas.microsoft.com/office/drawing/2014/main" id="{398223A9-E127-4463-94A6-F1A5E24FB9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9" name="Picture 19">
              <a:extLst>
                <a:ext uri="{FF2B5EF4-FFF2-40B4-BE49-F238E27FC236}">
                  <a16:creationId xmlns:a16="http://schemas.microsoft.com/office/drawing/2014/main" id="{F2D4A146-7E6D-45D0-9E05-8D857D3CF6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0" name="Picture 20">
              <a:extLst>
                <a:ext uri="{FF2B5EF4-FFF2-40B4-BE49-F238E27FC236}">
                  <a16:creationId xmlns:a16="http://schemas.microsoft.com/office/drawing/2014/main" id="{B26F086E-0E8B-4485-962A-67C2F208D1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1" name="Picture 21">
              <a:extLst>
                <a:ext uri="{FF2B5EF4-FFF2-40B4-BE49-F238E27FC236}">
                  <a16:creationId xmlns:a16="http://schemas.microsoft.com/office/drawing/2014/main" id="{0F9417A0-81B8-4268-8AE9-03529A91AA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2" name="Picture 22">
              <a:extLst>
                <a:ext uri="{FF2B5EF4-FFF2-40B4-BE49-F238E27FC236}">
                  <a16:creationId xmlns:a16="http://schemas.microsoft.com/office/drawing/2014/main" id="{76C46FCE-6620-4DAC-95A8-46595D0933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3" name="Picture 23">
              <a:extLst>
                <a:ext uri="{FF2B5EF4-FFF2-40B4-BE49-F238E27FC236}">
                  <a16:creationId xmlns:a16="http://schemas.microsoft.com/office/drawing/2014/main" id="{076321AB-60CA-4229-A58A-90D6C465EDC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79" name="Group 56">
            <a:extLst>
              <a:ext uri="{FF2B5EF4-FFF2-40B4-BE49-F238E27FC236}">
                <a16:creationId xmlns:a16="http://schemas.microsoft.com/office/drawing/2014/main" id="{67647DAE-11C8-4BBF-A7C9-F1B2F05DF0B9}"/>
              </a:ext>
            </a:extLst>
          </p:cNvPr>
          <p:cNvGrpSpPr/>
          <p:nvPr/>
        </p:nvGrpSpPr>
        <p:grpSpPr>
          <a:xfrm>
            <a:off x="5948492" y="1954270"/>
            <a:ext cx="1539560" cy="171967"/>
            <a:chOff x="7746380" y="2949426"/>
            <a:chExt cx="2188691" cy="244475"/>
          </a:xfrm>
        </p:grpSpPr>
        <p:pic>
          <p:nvPicPr>
            <p:cNvPr id="224" name="Picture 14">
              <a:extLst>
                <a:ext uri="{FF2B5EF4-FFF2-40B4-BE49-F238E27FC236}">
                  <a16:creationId xmlns:a16="http://schemas.microsoft.com/office/drawing/2014/main" id="{6FB48DFF-4873-42D6-8889-A99A5E77BD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5" name="Picture 15">
              <a:extLst>
                <a:ext uri="{FF2B5EF4-FFF2-40B4-BE49-F238E27FC236}">
                  <a16:creationId xmlns:a16="http://schemas.microsoft.com/office/drawing/2014/main" id="{183F1610-AD5F-4CC2-A7CC-4386A8056D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6" name="Picture 16">
              <a:extLst>
                <a:ext uri="{FF2B5EF4-FFF2-40B4-BE49-F238E27FC236}">
                  <a16:creationId xmlns:a16="http://schemas.microsoft.com/office/drawing/2014/main" id="{39599504-5988-4C84-BABC-2D790AB6BE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7" name="Picture 17">
              <a:extLst>
                <a:ext uri="{FF2B5EF4-FFF2-40B4-BE49-F238E27FC236}">
                  <a16:creationId xmlns:a16="http://schemas.microsoft.com/office/drawing/2014/main" id="{E7F1F69C-FE29-4959-AE5D-51E99F871B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8" name="Picture 18">
              <a:extLst>
                <a:ext uri="{FF2B5EF4-FFF2-40B4-BE49-F238E27FC236}">
                  <a16:creationId xmlns:a16="http://schemas.microsoft.com/office/drawing/2014/main" id="{DFA4048A-1E3E-4D21-8254-0431D608DCC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9" name="Picture 19">
              <a:extLst>
                <a:ext uri="{FF2B5EF4-FFF2-40B4-BE49-F238E27FC236}">
                  <a16:creationId xmlns:a16="http://schemas.microsoft.com/office/drawing/2014/main" id="{4377E125-CBEA-40C7-A77B-20B6C314C0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0" name="Picture 20">
              <a:extLst>
                <a:ext uri="{FF2B5EF4-FFF2-40B4-BE49-F238E27FC236}">
                  <a16:creationId xmlns:a16="http://schemas.microsoft.com/office/drawing/2014/main" id="{AFA1D991-A924-4096-9359-5656682167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1" name="Picture 21">
              <a:extLst>
                <a:ext uri="{FF2B5EF4-FFF2-40B4-BE49-F238E27FC236}">
                  <a16:creationId xmlns:a16="http://schemas.microsoft.com/office/drawing/2014/main" id="{F67D497B-EC2F-4B87-8A52-A80A00A759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2" name="Picture 22">
              <a:extLst>
                <a:ext uri="{FF2B5EF4-FFF2-40B4-BE49-F238E27FC236}">
                  <a16:creationId xmlns:a16="http://schemas.microsoft.com/office/drawing/2014/main" id="{97B8AD0C-D204-4577-A773-CD6AF4C392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3" name="Picture 23">
              <a:extLst>
                <a:ext uri="{FF2B5EF4-FFF2-40B4-BE49-F238E27FC236}">
                  <a16:creationId xmlns:a16="http://schemas.microsoft.com/office/drawing/2014/main" id="{BD797DB1-0D5A-4AD4-A20F-C998763062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80" name="Group 56">
            <a:extLst>
              <a:ext uri="{FF2B5EF4-FFF2-40B4-BE49-F238E27FC236}">
                <a16:creationId xmlns:a16="http://schemas.microsoft.com/office/drawing/2014/main" id="{72C15CC4-0390-4A20-B743-36BC67210A7D}"/>
              </a:ext>
            </a:extLst>
          </p:cNvPr>
          <p:cNvGrpSpPr/>
          <p:nvPr/>
        </p:nvGrpSpPr>
        <p:grpSpPr>
          <a:xfrm>
            <a:off x="5946494" y="2413268"/>
            <a:ext cx="1539560" cy="171967"/>
            <a:chOff x="7746380" y="2949426"/>
            <a:chExt cx="2188691" cy="244475"/>
          </a:xfrm>
        </p:grpSpPr>
        <p:pic>
          <p:nvPicPr>
            <p:cNvPr id="214" name="Picture 14">
              <a:extLst>
                <a:ext uri="{FF2B5EF4-FFF2-40B4-BE49-F238E27FC236}">
                  <a16:creationId xmlns:a16="http://schemas.microsoft.com/office/drawing/2014/main" id="{CFBCB39E-8136-4875-B54A-FA73CF972C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5" name="Picture 15">
              <a:extLst>
                <a:ext uri="{FF2B5EF4-FFF2-40B4-BE49-F238E27FC236}">
                  <a16:creationId xmlns:a16="http://schemas.microsoft.com/office/drawing/2014/main" id="{70272113-31AB-4E1D-A7A7-FB3D81267A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6" name="Picture 16">
              <a:extLst>
                <a:ext uri="{FF2B5EF4-FFF2-40B4-BE49-F238E27FC236}">
                  <a16:creationId xmlns:a16="http://schemas.microsoft.com/office/drawing/2014/main" id="{4ABC7850-3DA5-4886-B885-EEE7197D71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7" name="Picture 17">
              <a:extLst>
                <a:ext uri="{FF2B5EF4-FFF2-40B4-BE49-F238E27FC236}">
                  <a16:creationId xmlns:a16="http://schemas.microsoft.com/office/drawing/2014/main" id="{A90576BD-39FB-4F7F-B9F9-60239C3353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8" name="Picture 18">
              <a:extLst>
                <a:ext uri="{FF2B5EF4-FFF2-40B4-BE49-F238E27FC236}">
                  <a16:creationId xmlns:a16="http://schemas.microsoft.com/office/drawing/2014/main" id="{7492A8D9-B877-4446-8CC4-8B065377E7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9" name="Picture 19">
              <a:extLst>
                <a:ext uri="{FF2B5EF4-FFF2-40B4-BE49-F238E27FC236}">
                  <a16:creationId xmlns:a16="http://schemas.microsoft.com/office/drawing/2014/main" id="{E9EF9A3B-DC1B-4500-8808-55B57C7121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0" name="Picture 20">
              <a:extLst>
                <a:ext uri="{FF2B5EF4-FFF2-40B4-BE49-F238E27FC236}">
                  <a16:creationId xmlns:a16="http://schemas.microsoft.com/office/drawing/2014/main" id="{A5E61439-8EF0-46DA-AECE-B68218692C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1" name="Picture 21">
              <a:extLst>
                <a:ext uri="{FF2B5EF4-FFF2-40B4-BE49-F238E27FC236}">
                  <a16:creationId xmlns:a16="http://schemas.microsoft.com/office/drawing/2014/main" id="{9979B1E4-108C-4A3F-A3F8-33C693C69B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2" name="Picture 22">
              <a:extLst>
                <a:ext uri="{FF2B5EF4-FFF2-40B4-BE49-F238E27FC236}">
                  <a16:creationId xmlns:a16="http://schemas.microsoft.com/office/drawing/2014/main" id="{FE7B1E66-F733-41C4-8328-05B069E543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3" name="Picture 23">
              <a:extLst>
                <a:ext uri="{FF2B5EF4-FFF2-40B4-BE49-F238E27FC236}">
                  <a16:creationId xmlns:a16="http://schemas.microsoft.com/office/drawing/2014/main" id="{7151678F-1376-4224-83D7-BCDB333E9C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81" name="Group 56">
            <a:extLst>
              <a:ext uri="{FF2B5EF4-FFF2-40B4-BE49-F238E27FC236}">
                <a16:creationId xmlns:a16="http://schemas.microsoft.com/office/drawing/2014/main" id="{1153F8C2-FC71-486A-9795-66F2137AC9A3}"/>
              </a:ext>
            </a:extLst>
          </p:cNvPr>
          <p:cNvGrpSpPr/>
          <p:nvPr/>
        </p:nvGrpSpPr>
        <p:grpSpPr>
          <a:xfrm>
            <a:off x="5946494" y="2854130"/>
            <a:ext cx="1539560" cy="171967"/>
            <a:chOff x="7746380" y="2949426"/>
            <a:chExt cx="2188691" cy="244475"/>
          </a:xfrm>
        </p:grpSpPr>
        <p:pic>
          <p:nvPicPr>
            <p:cNvPr id="204" name="Picture 14">
              <a:extLst>
                <a:ext uri="{FF2B5EF4-FFF2-40B4-BE49-F238E27FC236}">
                  <a16:creationId xmlns:a16="http://schemas.microsoft.com/office/drawing/2014/main" id="{A61FD840-4D9C-46F6-99D7-2AB63D3AD8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5" name="Picture 15">
              <a:extLst>
                <a:ext uri="{FF2B5EF4-FFF2-40B4-BE49-F238E27FC236}">
                  <a16:creationId xmlns:a16="http://schemas.microsoft.com/office/drawing/2014/main" id="{AF8A6004-3950-4F03-8B25-BD11BB14F1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6" name="Picture 16">
              <a:extLst>
                <a:ext uri="{FF2B5EF4-FFF2-40B4-BE49-F238E27FC236}">
                  <a16:creationId xmlns:a16="http://schemas.microsoft.com/office/drawing/2014/main" id="{CE8AEC59-8F36-49CE-9D8F-0266EF0A95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7" name="Picture 17">
              <a:extLst>
                <a:ext uri="{FF2B5EF4-FFF2-40B4-BE49-F238E27FC236}">
                  <a16:creationId xmlns:a16="http://schemas.microsoft.com/office/drawing/2014/main" id="{E100360E-5CC3-4C74-8C65-A920DE27E9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8" name="Picture 18">
              <a:extLst>
                <a:ext uri="{FF2B5EF4-FFF2-40B4-BE49-F238E27FC236}">
                  <a16:creationId xmlns:a16="http://schemas.microsoft.com/office/drawing/2014/main" id="{312CD420-4B74-4B93-82F2-AD94FAF84C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9" name="Picture 19">
              <a:extLst>
                <a:ext uri="{FF2B5EF4-FFF2-40B4-BE49-F238E27FC236}">
                  <a16:creationId xmlns:a16="http://schemas.microsoft.com/office/drawing/2014/main" id="{C70AAB00-BA09-41F3-AF31-DC9ADE1CF5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0" name="Picture 20">
              <a:extLst>
                <a:ext uri="{FF2B5EF4-FFF2-40B4-BE49-F238E27FC236}">
                  <a16:creationId xmlns:a16="http://schemas.microsoft.com/office/drawing/2014/main" id="{FE6A701E-2D2E-4D6A-B977-FBB914D327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1" name="Picture 21">
              <a:extLst>
                <a:ext uri="{FF2B5EF4-FFF2-40B4-BE49-F238E27FC236}">
                  <a16:creationId xmlns:a16="http://schemas.microsoft.com/office/drawing/2014/main" id="{C343D174-E90B-4726-A89C-DB928BA86DA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2" name="Picture 22">
              <a:extLst>
                <a:ext uri="{FF2B5EF4-FFF2-40B4-BE49-F238E27FC236}">
                  <a16:creationId xmlns:a16="http://schemas.microsoft.com/office/drawing/2014/main" id="{844E044A-EF0B-4858-983D-E9167EE5B5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3" name="Picture 23">
              <a:extLst>
                <a:ext uri="{FF2B5EF4-FFF2-40B4-BE49-F238E27FC236}">
                  <a16:creationId xmlns:a16="http://schemas.microsoft.com/office/drawing/2014/main" id="{6AA2F108-4C51-4D83-B844-1154C85870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44" name="Group 243">
            <a:extLst>
              <a:ext uri="{FF2B5EF4-FFF2-40B4-BE49-F238E27FC236}">
                <a16:creationId xmlns:a16="http://schemas.microsoft.com/office/drawing/2014/main" id="{9A443FBF-BA65-4E61-BF79-8AE7D6EB4465}"/>
              </a:ext>
            </a:extLst>
          </p:cNvPr>
          <p:cNvGrpSpPr/>
          <p:nvPr/>
        </p:nvGrpSpPr>
        <p:grpSpPr>
          <a:xfrm>
            <a:off x="582787" y="1511824"/>
            <a:ext cx="1539560" cy="1515856"/>
            <a:chOff x="4975891" y="1527626"/>
            <a:chExt cx="1539560" cy="1515856"/>
          </a:xfrm>
        </p:grpSpPr>
        <p:grpSp>
          <p:nvGrpSpPr>
            <p:cNvPr id="245" name="Group 56">
              <a:extLst>
                <a:ext uri="{FF2B5EF4-FFF2-40B4-BE49-F238E27FC236}">
                  <a16:creationId xmlns:a16="http://schemas.microsoft.com/office/drawing/2014/main" id="{A9F8EAB1-E662-4F93-B2B4-202D5BA8398A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345" name="Picture 14">
                <a:extLst>
                  <a:ext uri="{FF2B5EF4-FFF2-40B4-BE49-F238E27FC236}">
                    <a16:creationId xmlns:a16="http://schemas.microsoft.com/office/drawing/2014/main" id="{42C1770E-4DE4-4678-89C1-6AF15D40C3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6" name="Picture 15">
                <a:extLst>
                  <a:ext uri="{FF2B5EF4-FFF2-40B4-BE49-F238E27FC236}">
                    <a16:creationId xmlns:a16="http://schemas.microsoft.com/office/drawing/2014/main" id="{FCBFF488-16E7-4F0C-8BD6-2C3B8A7309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7" name="Picture 16">
                <a:extLst>
                  <a:ext uri="{FF2B5EF4-FFF2-40B4-BE49-F238E27FC236}">
                    <a16:creationId xmlns:a16="http://schemas.microsoft.com/office/drawing/2014/main" id="{BFE1ECE2-CCEF-4DE3-8059-1DD63C2A79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8" name="Picture 17">
                <a:extLst>
                  <a:ext uri="{FF2B5EF4-FFF2-40B4-BE49-F238E27FC236}">
                    <a16:creationId xmlns:a16="http://schemas.microsoft.com/office/drawing/2014/main" id="{85A387C7-A261-497F-B39A-43CEF2D352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9" name="Picture 18">
                <a:extLst>
                  <a:ext uri="{FF2B5EF4-FFF2-40B4-BE49-F238E27FC236}">
                    <a16:creationId xmlns:a16="http://schemas.microsoft.com/office/drawing/2014/main" id="{D3097C44-FB88-49E7-90EC-B50FD67F35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0" name="Picture 19">
                <a:extLst>
                  <a:ext uri="{FF2B5EF4-FFF2-40B4-BE49-F238E27FC236}">
                    <a16:creationId xmlns:a16="http://schemas.microsoft.com/office/drawing/2014/main" id="{3B2E94F2-4A93-4C1A-BCA2-FE9D0BE5AB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1" name="Picture 20">
                <a:extLst>
                  <a:ext uri="{FF2B5EF4-FFF2-40B4-BE49-F238E27FC236}">
                    <a16:creationId xmlns:a16="http://schemas.microsoft.com/office/drawing/2014/main" id="{00AFF0AB-8B92-4911-A5C6-4EA4EE6E35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2" name="Picture 21">
                <a:extLst>
                  <a:ext uri="{FF2B5EF4-FFF2-40B4-BE49-F238E27FC236}">
                    <a16:creationId xmlns:a16="http://schemas.microsoft.com/office/drawing/2014/main" id="{E010B4C5-104A-4B24-A783-D78305F049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3" name="Picture 22">
                <a:extLst>
                  <a:ext uri="{FF2B5EF4-FFF2-40B4-BE49-F238E27FC236}">
                    <a16:creationId xmlns:a16="http://schemas.microsoft.com/office/drawing/2014/main" id="{39AE6C22-F099-4E2A-A21A-C96FB5153D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4" name="Picture 23">
                <a:extLst>
                  <a:ext uri="{FF2B5EF4-FFF2-40B4-BE49-F238E27FC236}">
                    <a16:creationId xmlns:a16="http://schemas.microsoft.com/office/drawing/2014/main" id="{AFBE1B88-C866-47D0-96AD-2DBC14A303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46" name="Group 56">
              <a:extLst>
                <a:ext uri="{FF2B5EF4-FFF2-40B4-BE49-F238E27FC236}">
                  <a16:creationId xmlns:a16="http://schemas.microsoft.com/office/drawing/2014/main" id="{C8EBA404-E61A-4533-8DA9-ABAC28F72E86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335" name="Picture 14">
                <a:extLst>
                  <a:ext uri="{FF2B5EF4-FFF2-40B4-BE49-F238E27FC236}">
                    <a16:creationId xmlns:a16="http://schemas.microsoft.com/office/drawing/2014/main" id="{152D4015-49B1-46AB-A17A-6B261EE45A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6" name="Picture 15">
                <a:extLst>
                  <a:ext uri="{FF2B5EF4-FFF2-40B4-BE49-F238E27FC236}">
                    <a16:creationId xmlns:a16="http://schemas.microsoft.com/office/drawing/2014/main" id="{040CDC64-99C2-4B96-ACF0-C4B2B7CC86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7" name="Picture 16">
                <a:extLst>
                  <a:ext uri="{FF2B5EF4-FFF2-40B4-BE49-F238E27FC236}">
                    <a16:creationId xmlns:a16="http://schemas.microsoft.com/office/drawing/2014/main" id="{3651B4C8-F8BE-42DB-BCBF-8665824195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8" name="Picture 17">
                <a:extLst>
                  <a:ext uri="{FF2B5EF4-FFF2-40B4-BE49-F238E27FC236}">
                    <a16:creationId xmlns:a16="http://schemas.microsoft.com/office/drawing/2014/main" id="{A0EF7460-8C54-4301-B618-2AC11B05D3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9" name="Picture 18">
                <a:extLst>
                  <a:ext uri="{FF2B5EF4-FFF2-40B4-BE49-F238E27FC236}">
                    <a16:creationId xmlns:a16="http://schemas.microsoft.com/office/drawing/2014/main" id="{7CB56B79-9B73-4ECE-ABA0-EA3DE283CA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0" name="Picture 19">
                <a:extLst>
                  <a:ext uri="{FF2B5EF4-FFF2-40B4-BE49-F238E27FC236}">
                    <a16:creationId xmlns:a16="http://schemas.microsoft.com/office/drawing/2014/main" id="{B8364DA4-1C24-4120-8250-4F46CCE78F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1" name="Picture 20">
                <a:extLst>
                  <a:ext uri="{FF2B5EF4-FFF2-40B4-BE49-F238E27FC236}">
                    <a16:creationId xmlns:a16="http://schemas.microsoft.com/office/drawing/2014/main" id="{43186890-67BC-4CBA-A7F3-4C3AC9A3DE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2" name="Picture 21">
                <a:extLst>
                  <a:ext uri="{FF2B5EF4-FFF2-40B4-BE49-F238E27FC236}">
                    <a16:creationId xmlns:a16="http://schemas.microsoft.com/office/drawing/2014/main" id="{17EF4BBC-5259-4C99-B42B-B752BB1627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3" name="Picture 22">
                <a:extLst>
                  <a:ext uri="{FF2B5EF4-FFF2-40B4-BE49-F238E27FC236}">
                    <a16:creationId xmlns:a16="http://schemas.microsoft.com/office/drawing/2014/main" id="{3B760E37-07B7-4835-ACDE-CBE05585CC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4" name="Picture 23">
                <a:extLst>
                  <a:ext uri="{FF2B5EF4-FFF2-40B4-BE49-F238E27FC236}">
                    <a16:creationId xmlns:a16="http://schemas.microsoft.com/office/drawing/2014/main" id="{24D0F4B3-5F83-4589-BDB5-F0F99EBD3E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47" name="Group 56">
              <a:extLst>
                <a:ext uri="{FF2B5EF4-FFF2-40B4-BE49-F238E27FC236}">
                  <a16:creationId xmlns:a16="http://schemas.microsoft.com/office/drawing/2014/main" id="{C8B91C94-E119-4C2E-9464-9D9AD9D90D68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325" name="Picture 14">
                <a:extLst>
                  <a:ext uri="{FF2B5EF4-FFF2-40B4-BE49-F238E27FC236}">
                    <a16:creationId xmlns:a16="http://schemas.microsoft.com/office/drawing/2014/main" id="{342EB3A7-5624-4B8C-A322-71B6ECE5BF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6" name="Picture 15">
                <a:extLst>
                  <a:ext uri="{FF2B5EF4-FFF2-40B4-BE49-F238E27FC236}">
                    <a16:creationId xmlns:a16="http://schemas.microsoft.com/office/drawing/2014/main" id="{6F4E694D-F1F7-47E1-BAEC-A005D8EA7F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7" name="Picture 16">
                <a:extLst>
                  <a:ext uri="{FF2B5EF4-FFF2-40B4-BE49-F238E27FC236}">
                    <a16:creationId xmlns:a16="http://schemas.microsoft.com/office/drawing/2014/main" id="{D4FA576B-749C-482F-8881-D1E807AB54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8" name="Picture 17">
                <a:extLst>
                  <a:ext uri="{FF2B5EF4-FFF2-40B4-BE49-F238E27FC236}">
                    <a16:creationId xmlns:a16="http://schemas.microsoft.com/office/drawing/2014/main" id="{028D9235-43D2-41F1-9945-08F7A37D55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9" name="Picture 18">
                <a:extLst>
                  <a:ext uri="{FF2B5EF4-FFF2-40B4-BE49-F238E27FC236}">
                    <a16:creationId xmlns:a16="http://schemas.microsoft.com/office/drawing/2014/main" id="{E946FF80-EE5E-4D00-902B-3DEB4622C0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0" name="Picture 19">
                <a:extLst>
                  <a:ext uri="{FF2B5EF4-FFF2-40B4-BE49-F238E27FC236}">
                    <a16:creationId xmlns:a16="http://schemas.microsoft.com/office/drawing/2014/main" id="{83A3F8BD-A629-47BF-8F1F-21B7FE5E0C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1" name="Picture 20">
                <a:extLst>
                  <a:ext uri="{FF2B5EF4-FFF2-40B4-BE49-F238E27FC236}">
                    <a16:creationId xmlns:a16="http://schemas.microsoft.com/office/drawing/2014/main" id="{B294823B-8887-478E-AB6A-F284E5E8B2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2" name="Picture 21">
                <a:extLst>
                  <a:ext uri="{FF2B5EF4-FFF2-40B4-BE49-F238E27FC236}">
                    <a16:creationId xmlns:a16="http://schemas.microsoft.com/office/drawing/2014/main" id="{2ADB89E7-56D9-4906-9D0C-776FCEB02F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3" name="Picture 22">
                <a:extLst>
                  <a:ext uri="{FF2B5EF4-FFF2-40B4-BE49-F238E27FC236}">
                    <a16:creationId xmlns:a16="http://schemas.microsoft.com/office/drawing/2014/main" id="{D792E2C8-7435-40D3-A2F8-14D0DCE66A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4" name="Picture 23">
                <a:extLst>
                  <a:ext uri="{FF2B5EF4-FFF2-40B4-BE49-F238E27FC236}">
                    <a16:creationId xmlns:a16="http://schemas.microsoft.com/office/drawing/2014/main" id="{E43E1D83-2520-44EA-9E62-16C021FB6F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48" name="Group 56">
              <a:extLst>
                <a:ext uri="{FF2B5EF4-FFF2-40B4-BE49-F238E27FC236}">
                  <a16:creationId xmlns:a16="http://schemas.microsoft.com/office/drawing/2014/main" id="{1C390FBD-F226-48E6-8A12-7B917B8E79D9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315" name="Picture 14">
                <a:extLst>
                  <a:ext uri="{FF2B5EF4-FFF2-40B4-BE49-F238E27FC236}">
                    <a16:creationId xmlns:a16="http://schemas.microsoft.com/office/drawing/2014/main" id="{55BBF717-D117-4703-B5A8-8F57BAE919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6" name="Picture 15">
                <a:extLst>
                  <a:ext uri="{FF2B5EF4-FFF2-40B4-BE49-F238E27FC236}">
                    <a16:creationId xmlns:a16="http://schemas.microsoft.com/office/drawing/2014/main" id="{0FDAF935-B296-406F-9FB2-A035B47ED7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7" name="Picture 16">
                <a:extLst>
                  <a:ext uri="{FF2B5EF4-FFF2-40B4-BE49-F238E27FC236}">
                    <a16:creationId xmlns:a16="http://schemas.microsoft.com/office/drawing/2014/main" id="{9B7457BA-5032-4FE0-8C3B-FC04B6C544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8" name="Picture 17">
                <a:extLst>
                  <a:ext uri="{FF2B5EF4-FFF2-40B4-BE49-F238E27FC236}">
                    <a16:creationId xmlns:a16="http://schemas.microsoft.com/office/drawing/2014/main" id="{3256585D-2409-4194-BB2A-83F7CE7797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9" name="Picture 18">
                <a:extLst>
                  <a:ext uri="{FF2B5EF4-FFF2-40B4-BE49-F238E27FC236}">
                    <a16:creationId xmlns:a16="http://schemas.microsoft.com/office/drawing/2014/main" id="{3788D7AE-9BB4-4883-8043-0EB9D14BFC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0" name="Picture 19">
                <a:extLst>
                  <a:ext uri="{FF2B5EF4-FFF2-40B4-BE49-F238E27FC236}">
                    <a16:creationId xmlns:a16="http://schemas.microsoft.com/office/drawing/2014/main" id="{CE2A4188-FBDD-44F5-9AE0-BD4351192D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1" name="Picture 20">
                <a:extLst>
                  <a:ext uri="{FF2B5EF4-FFF2-40B4-BE49-F238E27FC236}">
                    <a16:creationId xmlns:a16="http://schemas.microsoft.com/office/drawing/2014/main" id="{69078C33-B0FA-461D-B6D3-E479174002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2" name="Picture 21">
                <a:extLst>
                  <a:ext uri="{FF2B5EF4-FFF2-40B4-BE49-F238E27FC236}">
                    <a16:creationId xmlns:a16="http://schemas.microsoft.com/office/drawing/2014/main" id="{8EAD7F0E-710D-418C-8D26-96D6CD7BBD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3" name="Picture 22">
                <a:extLst>
                  <a:ext uri="{FF2B5EF4-FFF2-40B4-BE49-F238E27FC236}">
                    <a16:creationId xmlns:a16="http://schemas.microsoft.com/office/drawing/2014/main" id="{A36BD2E1-834A-4750-8E75-F706F66041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4" name="Picture 23">
                <a:extLst>
                  <a:ext uri="{FF2B5EF4-FFF2-40B4-BE49-F238E27FC236}">
                    <a16:creationId xmlns:a16="http://schemas.microsoft.com/office/drawing/2014/main" id="{97B9788A-FF44-48A3-898B-4FB8683C42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49" name="Group 56">
              <a:extLst>
                <a:ext uri="{FF2B5EF4-FFF2-40B4-BE49-F238E27FC236}">
                  <a16:creationId xmlns:a16="http://schemas.microsoft.com/office/drawing/2014/main" id="{52CB9C39-2047-48D1-98A1-FA7BBFBEA423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305" name="Picture 14">
                <a:extLst>
                  <a:ext uri="{FF2B5EF4-FFF2-40B4-BE49-F238E27FC236}">
                    <a16:creationId xmlns:a16="http://schemas.microsoft.com/office/drawing/2014/main" id="{E8394D84-E222-4959-A565-5AE306A856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6" name="Picture 15">
                <a:extLst>
                  <a:ext uri="{FF2B5EF4-FFF2-40B4-BE49-F238E27FC236}">
                    <a16:creationId xmlns:a16="http://schemas.microsoft.com/office/drawing/2014/main" id="{EA96E973-6F37-41BA-A789-F609382BC0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7" name="Picture 16">
                <a:extLst>
                  <a:ext uri="{FF2B5EF4-FFF2-40B4-BE49-F238E27FC236}">
                    <a16:creationId xmlns:a16="http://schemas.microsoft.com/office/drawing/2014/main" id="{C45F0C17-DC6B-433D-86FB-B320AA244C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8" name="Picture 17">
                <a:extLst>
                  <a:ext uri="{FF2B5EF4-FFF2-40B4-BE49-F238E27FC236}">
                    <a16:creationId xmlns:a16="http://schemas.microsoft.com/office/drawing/2014/main" id="{27693DD0-50A4-4DCC-8CDD-2E9C68BE00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9" name="Picture 18">
                <a:extLst>
                  <a:ext uri="{FF2B5EF4-FFF2-40B4-BE49-F238E27FC236}">
                    <a16:creationId xmlns:a16="http://schemas.microsoft.com/office/drawing/2014/main" id="{B1053325-0314-4499-AFB4-892A4D3D0E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0" name="Picture 19">
                <a:extLst>
                  <a:ext uri="{FF2B5EF4-FFF2-40B4-BE49-F238E27FC236}">
                    <a16:creationId xmlns:a16="http://schemas.microsoft.com/office/drawing/2014/main" id="{424F0E66-907C-4638-9385-8814D585F9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1" name="Picture 20">
                <a:extLst>
                  <a:ext uri="{FF2B5EF4-FFF2-40B4-BE49-F238E27FC236}">
                    <a16:creationId xmlns:a16="http://schemas.microsoft.com/office/drawing/2014/main" id="{2421B439-1ABF-461A-A91C-CF2229D3CA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2" name="Picture 21">
                <a:extLst>
                  <a:ext uri="{FF2B5EF4-FFF2-40B4-BE49-F238E27FC236}">
                    <a16:creationId xmlns:a16="http://schemas.microsoft.com/office/drawing/2014/main" id="{64C7C6FB-F29E-4D37-B6A6-8163DC3DA7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3" name="Picture 22">
                <a:extLst>
                  <a:ext uri="{FF2B5EF4-FFF2-40B4-BE49-F238E27FC236}">
                    <a16:creationId xmlns:a16="http://schemas.microsoft.com/office/drawing/2014/main" id="{62BB193A-7C34-4FA1-BA2B-DD3E27CFEA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4" name="Picture 23">
                <a:extLst>
                  <a:ext uri="{FF2B5EF4-FFF2-40B4-BE49-F238E27FC236}">
                    <a16:creationId xmlns:a16="http://schemas.microsoft.com/office/drawing/2014/main" id="{A95F1230-5AA0-4E3E-96DB-68A30C26F8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50" name="Group 56">
              <a:extLst>
                <a:ext uri="{FF2B5EF4-FFF2-40B4-BE49-F238E27FC236}">
                  <a16:creationId xmlns:a16="http://schemas.microsoft.com/office/drawing/2014/main" id="{4921C7BE-8E13-4CC3-92E3-3EC380F0CAE2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295" name="Picture 14">
                <a:extLst>
                  <a:ext uri="{FF2B5EF4-FFF2-40B4-BE49-F238E27FC236}">
                    <a16:creationId xmlns:a16="http://schemas.microsoft.com/office/drawing/2014/main" id="{F8526555-3240-400E-A44D-98DA638141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6" name="Picture 15">
                <a:extLst>
                  <a:ext uri="{FF2B5EF4-FFF2-40B4-BE49-F238E27FC236}">
                    <a16:creationId xmlns:a16="http://schemas.microsoft.com/office/drawing/2014/main" id="{8A0FA2AB-9F7A-4BC6-B733-0C3C1A5486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7" name="Picture 16">
                <a:extLst>
                  <a:ext uri="{FF2B5EF4-FFF2-40B4-BE49-F238E27FC236}">
                    <a16:creationId xmlns:a16="http://schemas.microsoft.com/office/drawing/2014/main" id="{12852FD7-8C7B-4CE2-8235-779BC83256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8" name="Picture 17">
                <a:extLst>
                  <a:ext uri="{FF2B5EF4-FFF2-40B4-BE49-F238E27FC236}">
                    <a16:creationId xmlns:a16="http://schemas.microsoft.com/office/drawing/2014/main" id="{6CFFE72C-A96C-4906-9EF2-3FB95552B5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9" name="Picture 18">
                <a:extLst>
                  <a:ext uri="{FF2B5EF4-FFF2-40B4-BE49-F238E27FC236}">
                    <a16:creationId xmlns:a16="http://schemas.microsoft.com/office/drawing/2014/main" id="{E1C3C236-434D-4F8E-948A-562D05B0C3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0" name="Picture 19">
                <a:extLst>
                  <a:ext uri="{FF2B5EF4-FFF2-40B4-BE49-F238E27FC236}">
                    <a16:creationId xmlns:a16="http://schemas.microsoft.com/office/drawing/2014/main" id="{BC69EAF2-726A-4C4C-A0F7-5395FE926C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1" name="Picture 20">
                <a:extLst>
                  <a:ext uri="{FF2B5EF4-FFF2-40B4-BE49-F238E27FC236}">
                    <a16:creationId xmlns:a16="http://schemas.microsoft.com/office/drawing/2014/main" id="{7A8077A9-4FA3-4D35-BEAC-DFE7C8D522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2" name="Picture 21">
                <a:extLst>
                  <a:ext uri="{FF2B5EF4-FFF2-40B4-BE49-F238E27FC236}">
                    <a16:creationId xmlns:a16="http://schemas.microsoft.com/office/drawing/2014/main" id="{F496BE7C-4F8D-41DB-9294-42D9F1688B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3" name="Picture 22">
                <a:extLst>
                  <a:ext uri="{FF2B5EF4-FFF2-40B4-BE49-F238E27FC236}">
                    <a16:creationId xmlns:a16="http://schemas.microsoft.com/office/drawing/2014/main" id="{D5419AA6-1A6E-498F-B33C-7D1C104257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4" name="Picture 23">
                <a:extLst>
                  <a:ext uri="{FF2B5EF4-FFF2-40B4-BE49-F238E27FC236}">
                    <a16:creationId xmlns:a16="http://schemas.microsoft.com/office/drawing/2014/main" id="{364AC706-ADE5-4B1A-ABE7-133C6FCC88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51" name="Group 56">
              <a:extLst>
                <a:ext uri="{FF2B5EF4-FFF2-40B4-BE49-F238E27FC236}">
                  <a16:creationId xmlns:a16="http://schemas.microsoft.com/office/drawing/2014/main" id="{920C12D4-F137-4496-B31E-578BC718BE32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285" name="Picture 14">
                <a:extLst>
                  <a:ext uri="{FF2B5EF4-FFF2-40B4-BE49-F238E27FC236}">
                    <a16:creationId xmlns:a16="http://schemas.microsoft.com/office/drawing/2014/main" id="{0AFFFE7E-7CC5-4E5C-B935-4C5F921CD3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6" name="Picture 15">
                <a:extLst>
                  <a:ext uri="{FF2B5EF4-FFF2-40B4-BE49-F238E27FC236}">
                    <a16:creationId xmlns:a16="http://schemas.microsoft.com/office/drawing/2014/main" id="{FAC82243-10FF-4D6F-9487-2D31A69E96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7" name="Picture 16">
                <a:extLst>
                  <a:ext uri="{FF2B5EF4-FFF2-40B4-BE49-F238E27FC236}">
                    <a16:creationId xmlns:a16="http://schemas.microsoft.com/office/drawing/2014/main" id="{59E52FD0-11EA-4EB4-B344-CE085B3BC3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8" name="Picture 17">
                <a:extLst>
                  <a:ext uri="{FF2B5EF4-FFF2-40B4-BE49-F238E27FC236}">
                    <a16:creationId xmlns:a16="http://schemas.microsoft.com/office/drawing/2014/main" id="{10E3450B-4797-4D40-856D-1B5804762F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9" name="Picture 18">
                <a:extLst>
                  <a:ext uri="{FF2B5EF4-FFF2-40B4-BE49-F238E27FC236}">
                    <a16:creationId xmlns:a16="http://schemas.microsoft.com/office/drawing/2014/main" id="{A9E41511-D028-42ED-8A88-EC9858FD88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0" name="Picture 19">
                <a:extLst>
                  <a:ext uri="{FF2B5EF4-FFF2-40B4-BE49-F238E27FC236}">
                    <a16:creationId xmlns:a16="http://schemas.microsoft.com/office/drawing/2014/main" id="{A143D466-6692-499A-8803-1E51D12638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1" name="Picture 20">
                <a:extLst>
                  <a:ext uri="{FF2B5EF4-FFF2-40B4-BE49-F238E27FC236}">
                    <a16:creationId xmlns:a16="http://schemas.microsoft.com/office/drawing/2014/main" id="{769AD1F6-D9C2-4580-869F-6971A2105B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2" name="Picture 21">
                <a:extLst>
                  <a:ext uri="{FF2B5EF4-FFF2-40B4-BE49-F238E27FC236}">
                    <a16:creationId xmlns:a16="http://schemas.microsoft.com/office/drawing/2014/main" id="{65C8F606-9AEA-44AD-B7BF-029FB78605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3" name="Picture 22">
                <a:extLst>
                  <a:ext uri="{FF2B5EF4-FFF2-40B4-BE49-F238E27FC236}">
                    <a16:creationId xmlns:a16="http://schemas.microsoft.com/office/drawing/2014/main" id="{35A73FB6-A752-4FDF-8D8F-0B63582455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4" name="Picture 23">
                <a:extLst>
                  <a:ext uri="{FF2B5EF4-FFF2-40B4-BE49-F238E27FC236}">
                    <a16:creationId xmlns:a16="http://schemas.microsoft.com/office/drawing/2014/main" id="{7B819943-61D3-416D-8A2F-8927E92D1E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52" name="Group 56">
              <a:extLst>
                <a:ext uri="{FF2B5EF4-FFF2-40B4-BE49-F238E27FC236}">
                  <a16:creationId xmlns:a16="http://schemas.microsoft.com/office/drawing/2014/main" id="{4D6CE258-3363-45DA-A980-D250162E1D04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275" name="Picture 14">
                <a:extLst>
                  <a:ext uri="{FF2B5EF4-FFF2-40B4-BE49-F238E27FC236}">
                    <a16:creationId xmlns:a16="http://schemas.microsoft.com/office/drawing/2014/main" id="{08A25422-2246-4D61-89BD-F928791CF5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6" name="Picture 15">
                <a:extLst>
                  <a:ext uri="{FF2B5EF4-FFF2-40B4-BE49-F238E27FC236}">
                    <a16:creationId xmlns:a16="http://schemas.microsoft.com/office/drawing/2014/main" id="{34F98922-D208-4D1D-8333-8B33F69C81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7" name="Picture 16">
                <a:extLst>
                  <a:ext uri="{FF2B5EF4-FFF2-40B4-BE49-F238E27FC236}">
                    <a16:creationId xmlns:a16="http://schemas.microsoft.com/office/drawing/2014/main" id="{2FB0482F-2998-4D35-927F-16BDB9A8B3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8" name="Picture 17">
                <a:extLst>
                  <a:ext uri="{FF2B5EF4-FFF2-40B4-BE49-F238E27FC236}">
                    <a16:creationId xmlns:a16="http://schemas.microsoft.com/office/drawing/2014/main" id="{FB8A0390-2CD1-40B6-9E18-DE9A241A1A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9" name="Picture 18">
                <a:extLst>
                  <a:ext uri="{FF2B5EF4-FFF2-40B4-BE49-F238E27FC236}">
                    <a16:creationId xmlns:a16="http://schemas.microsoft.com/office/drawing/2014/main" id="{D6793428-509A-4FF6-975D-C308DB5989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0" name="Picture 19">
                <a:extLst>
                  <a:ext uri="{FF2B5EF4-FFF2-40B4-BE49-F238E27FC236}">
                    <a16:creationId xmlns:a16="http://schemas.microsoft.com/office/drawing/2014/main" id="{B3C2483B-A05F-4C2A-AE79-2DB40E211A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1" name="Picture 20">
                <a:extLst>
                  <a:ext uri="{FF2B5EF4-FFF2-40B4-BE49-F238E27FC236}">
                    <a16:creationId xmlns:a16="http://schemas.microsoft.com/office/drawing/2014/main" id="{BD8FD7EC-4FCB-416D-BD39-E0AD5A9984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2" name="Picture 21">
                <a:extLst>
                  <a:ext uri="{FF2B5EF4-FFF2-40B4-BE49-F238E27FC236}">
                    <a16:creationId xmlns:a16="http://schemas.microsoft.com/office/drawing/2014/main" id="{A356E80B-A47E-454A-982A-93CBE44CBD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3" name="Picture 22">
                <a:extLst>
                  <a:ext uri="{FF2B5EF4-FFF2-40B4-BE49-F238E27FC236}">
                    <a16:creationId xmlns:a16="http://schemas.microsoft.com/office/drawing/2014/main" id="{608898FE-6BC5-4B37-A7C6-51F1770D75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4" name="Picture 23">
                <a:extLst>
                  <a:ext uri="{FF2B5EF4-FFF2-40B4-BE49-F238E27FC236}">
                    <a16:creationId xmlns:a16="http://schemas.microsoft.com/office/drawing/2014/main" id="{8F083E2F-A7F4-44EC-9B62-E69B2D8102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53" name="Group 56">
              <a:extLst>
                <a:ext uri="{FF2B5EF4-FFF2-40B4-BE49-F238E27FC236}">
                  <a16:creationId xmlns:a16="http://schemas.microsoft.com/office/drawing/2014/main" id="{DE677966-6C86-4BD9-B34A-0056FC7FE795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265" name="Picture 14">
                <a:extLst>
                  <a:ext uri="{FF2B5EF4-FFF2-40B4-BE49-F238E27FC236}">
                    <a16:creationId xmlns:a16="http://schemas.microsoft.com/office/drawing/2014/main" id="{9D875168-6E7D-4A7E-AD71-9FF5708591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6" name="Picture 15">
                <a:extLst>
                  <a:ext uri="{FF2B5EF4-FFF2-40B4-BE49-F238E27FC236}">
                    <a16:creationId xmlns:a16="http://schemas.microsoft.com/office/drawing/2014/main" id="{54F44962-4697-4E11-AD04-47399FD4C1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7" name="Picture 16">
                <a:extLst>
                  <a:ext uri="{FF2B5EF4-FFF2-40B4-BE49-F238E27FC236}">
                    <a16:creationId xmlns:a16="http://schemas.microsoft.com/office/drawing/2014/main" id="{E6EBD5B4-AE65-48DA-84EE-9754B4BBFE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8" name="Picture 17">
                <a:extLst>
                  <a:ext uri="{FF2B5EF4-FFF2-40B4-BE49-F238E27FC236}">
                    <a16:creationId xmlns:a16="http://schemas.microsoft.com/office/drawing/2014/main" id="{E4DC0972-D8DA-47C2-8A36-55568E98DE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9" name="Picture 18">
                <a:extLst>
                  <a:ext uri="{FF2B5EF4-FFF2-40B4-BE49-F238E27FC236}">
                    <a16:creationId xmlns:a16="http://schemas.microsoft.com/office/drawing/2014/main" id="{B11FFADB-BAC8-4E7D-8683-EA49E49A9A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0" name="Picture 19">
                <a:extLst>
                  <a:ext uri="{FF2B5EF4-FFF2-40B4-BE49-F238E27FC236}">
                    <a16:creationId xmlns:a16="http://schemas.microsoft.com/office/drawing/2014/main" id="{57FD646A-4368-4183-968B-6DD5C9B83D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1" name="Picture 20">
                <a:extLst>
                  <a:ext uri="{FF2B5EF4-FFF2-40B4-BE49-F238E27FC236}">
                    <a16:creationId xmlns:a16="http://schemas.microsoft.com/office/drawing/2014/main" id="{6696B78A-3F02-4F39-A005-9F0FAFBA9A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2" name="Picture 21">
                <a:extLst>
                  <a:ext uri="{FF2B5EF4-FFF2-40B4-BE49-F238E27FC236}">
                    <a16:creationId xmlns:a16="http://schemas.microsoft.com/office/drawing/2014/main" id="{C967B066-1B34-493B-A5DF-F4286AD7C5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3" name="Picture 22">
                <a:extLst>
                  <a:ext uri="{FF2B5EF4-FFF2-40B4-BE49-F238E27FC236}">
                    <a16:creationId xmlns:a16="http://schemas.microsoft.com/office/drawing/2014/main" id="{0E118DF6-A68B-450F-AC6F-57C0C5108D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4" name="Picture 23">
                <a:extLst>
                  <a:ext uri="{FF2B5EF4-FFF2-40B4-BE49-F238E27FC236}">
                    <a16:creationId xmlns:a16="http://schemas.microsoft.com/office/drawing/2014/main" id="{55E64933-8404-4033-86E4-F057FC0E32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54" name="Group 56">
              <a:extLst>
                <a:ext uri="{FF2B5EF4-FFF2-40B4-BE49-F238E27FC236}">
                  <a16:creationId xmlns:a16="http://schemas.microsoft.com/office/drawing/2014/main" id="{9A694678-8344-4E18-8C0C-37F1C0BDB0F8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255" name="Picture 14">
                <a:extLst>
                  <a:ext uri="{FF2B5EF4-FFF2-40B4-BE49-F238E27FC236}">
                    <a16:creationId xmlns:a16="http://schemas.microsoft.com/office/drawing/2014/main" id="{02A8D622-743A-4061-B752-1C4031444F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6" name="Picture 15">
                <a:extLst>
                  <a:ext uri="{FF2B5EF4-FFF2-40B4-BE49-F238E27FC236}">
                    <a16:creationId xmlns:a16="http://schemas.microsoft.com/office/drawing/2014/main" id="{D6B74A41-F156-4905-829A-CCC635E63D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7" name="Picture 16">
                <a:extLst>
                  <a:ext uri="{FF2B5EF4-FFF2-40B4-BE49-F238E27FC236}">
                    <a16:creationId xmlns:a16="http://schemas.microsoft.com/office/drawing/2014/main" id="{52CBAC2F-BF90-4A84-A304-889CF24598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8" name="Picture 17">
                <a:extLst>
                  <a:ext uri="{FF2B5EF4-FFF2-40B4-BE49-F238E27FC236}">
                    <a16:creationId xmlns:a16="http://schemas.microsoft.com/office/drawing/2014/main" id="{EAD5CD87-7056-49B4-A9FC-6167DEC82A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9" name="Picture 18">
                <a:extLst>
                  <a:ext uri="{FF2B5EF4-FFF2-40B4-BE49-F238E27FC236}">
                    <a16:creationId xmlns:a16="http://schemas.microsoft.com/office/drawing/2014/main" id="{CC341729-D354-484E-818E-75BF247355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0" name="Picture 19">
                <a:extLst>
                  <a:ext uri="{FF2B5EF4-FFF2-40B4-BE49-F238E27FC236}">
                    <a16:creationId xmlns:a16="http://schemas.microsoft.com/office/drawing/2014/main" id="{1C60242A-E82F-4241-8248-2977FD3732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1" name="Picture 20">
                <a:extLst>
                  <a:ext uri="{FF2B5EF4-FFF2-40B4-BE49-F238E27FC236}">
                    <a16:creationId xmlns:a16="http://schemas.microsoft.com/office/drawing/2014/main" id="{36E221DE-B880-4EE0-9F64-14BFA0D07F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2" name="Picture 21">
                <a:extLst>
                  <a:ext uri="{FF2B5EF4-FFF2-40B4-BE49-F238E27FC236}">
                    <a16:creationId xmlns:a16="http://schemas.microsoft.com/office/drawing/2014/main" id="{E3410023-36C7-4CCF-85C1-0B70985E57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3" name="Picture 22">
                <a:extLst>
                  <a:ext uri="{FF2B5EF4-FFF2-40B4-BE49-F238E27FC236}">
                    <a16:creationId xmlns:a16="http://schemas.microsoft.com/office/drawing/2014/main" id="{1978F45B-82D8-41EC-9DD6-F00BE1D417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4" name="Picture 23">
                <a:extLst>
                  <a:ext uri="{FF2B5EF4-FFF2-40B4-BE49-F238E27FC236}">
                    <a16:creationId xmlns:a16="http://schemas.microsoft.com/office/drawing/2014/main" id="{809397CA-5C42-4061-8716-4999B6B1FB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355" name="Group 354">
            <a:extLst>
              <a:ext uri="{FF2B5EF4-FFF2-40B4-BE49-F238E27FC236}">
                <a16:creationId xmlns:a16="http://schemas.microsoft.com/office/drawing/2014/main" id="{BBF03736-992E-493F-9F79-D7C2001B61A1}"/>
              </a:ext>
            </a:extLst>
          </p:cNvPr>
          <p:cNvGrpSpPr/>
          <p:nvPr/>
        </p:nvGrpSpPr>
        <p:grpSpPr>
          <a:xfrm>
            <a:off x="583820" y="3289449"/>
            <a:ext cx="1539560" cy="1515856"/>
            <a:chOff x="4975891" y="1527626"/>
            <a:chExt cx="1539560" cy="1515856"/>
          </a:xfrm>
        </p:grpSpPr>
        <p:grpSp>
          <p:nvGrpSpPr>
            <p:cNvPr id="356" name="Group 56">
              <a:extLst>
                <a:ext uri="{FF2B5EF4-FFF2-40B4-BE49-F238E27FC236}">
                  <a16:creationId xmlns:a16="http://schemas.microsoft.com/office/drawing/2014/main" id="{19AFEBD8-F425-4244-A35B-E8F92E461C62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456" name="Picture 14">
                <a:extLst>
                  <a:ext uri="{FF2B5EF4-FFF2-40B4-BE49-F238E27FC236}">
                    <a16:creationId xmlns:a16="http://schemas.microsoft.com/office/drawing/2014/main" id="{040098A8-DA0D-4082-85C3-BC21F5EF9B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7" name="Picture 15">
                <a:extLst>
                  <a:ext uri="{FF2B5EF4-FFF2-40B4-BE49-F238E27FC236}">
                    <a16:creationId xmlns:a16="http://schemas.microsoft.com/office/drawing/2014/main" id="{3FBB031C-5178-4910-98F5-EEFAA1ECFD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8" name="Picture 16">
                <a:extLst>
                  <a:ext uri="{FF2B5EF4-FFF2-40B4-BE49-F238E27FC236}">
                    <a16:creationId xmlns:a16="http://schemas.microsoft.com/office/drawing/2014/main" id="{3E81C15C-8AD2-4A92-B6E7-77C458171B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9" name="Picture 17">
                <a:extLst>
                  <a:ext uri="{FF2B5EF4-FFF2-40B4-BE49-F238E27FC236}">
                    <a16:creationId xmlns:a16="http://schemas.microsoft.com/office/drawing/2014/main" id="{025F5F27-9620-4A83-932D-D83C4A960C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0" name="Picture 18">
                <a:extLst>
                  <a:ext uri="{FF2B5EF4-FFF2-40B4-BE49-F238E27FC236}">
                    <a16:creationId xmlns:a16="http://schemas.microsoft.com/office/drawing/2014/main" id="{DBF52423-F96B-47CF-881A-0FCDF4699E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1" name="Picture 19">
                <a:extLst>
                  <a:ext uri="{FF2B5EF4-FFF2-40B4-BE49-F238E27FC236}">
                    <a16:creationId xmlns:a16="http://schemas.microsoft.com/office/drawing/2014/main" id="{A8788354-B630-4093-8D9D-3448C05318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2" name="Picture 20">
                <a:extLst>
                  <a:ext uri="{FF2B5EF4-FFF2-40B4-BE49-F238E27FC236}">
                    <a16:creationId xmlns:a16="http://schemas.microsoft.com/office/drawing/2014/main" id="{434CB556-AD5C-4CFB-AC3D-AD950096D9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3" name="Picture 21">
                <a:extLst>
                  <a:ext uri="{FF2B5EF4-FFF2-40B4-BE49-F238E27FC236}">
                    <a16:creationId xmlns:a16="http://schemas.microsoft.com/office/drawing/2014/main" id="{1B1E7921-4A68-448B-AE76-39CAFA410C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4" name="Picture 22">
                <a:extLst>
                  <a:ext uri="{FF2B5EF4-FFF2-40B4-BE49-F238E27FC236}">
                    <a16:creationId xmlns:a16="http://schemas.microsoft.com/office/drawing/2014/main" id="{03463B55-EDA8-4A15-BF51-EE19FA26A0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5" name="Picture 23">
                <a:extLst>
                  <a:ext uri="{FF2B5EF4-FFF2-40B4-BE49-F238E27FC236}">
                    <a16:creationId xmlns:a16="http://schemas.microsoft.com/office/drawing/2014/main" id="{503D924C-8B0E-46A4-8075-AA57001273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57" name="Group 56">
              <a:extLst>
                <a:ext uri="{FF2B5EF4-FFF2-40B4-BE49-F238E27FC236}">
                  <a16:creationId xmlns:a16="http://schemas.microsoft.com/office/drawing/2014/main" id="{DEF28484-1313-483C-808A-C7566F9939A5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446" name="Picture 14">
                <a:extLst>
                  <a:ext uri="{FF2B5EF4-FFF2-40B4-BE49-F238E27FC236}">
                    <a16:creationId xmlns:a16="http://schemas.microsoft.com/office/drawing/2014/main" id="{22B355A6-84FE-4BF2-8E4D-BA60F6857B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7" name="Picture 15">
                <a:extLst>
                  <a:ext uri="{FF2B5EF4-FFF2-40B4-BE49-F238E27FC236}">
                    <a16:creationId xmlns:a16="http://schemas.microsoft.com/office/drawing/2014/main" id="{87BA1060-4D42-43D1-92DD-AD9150BE0A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8" name="Picture 16">
                <a:extLst>
                  <a:ext uri="{FF2B5EF4-FFF2-40B4-BE49-F238E27FC236}">
                    <a16:creationId xmlns:a16="http://schemas.microsoft.com/office/drawing/2014/main" id="{AC8A3065-14E1-4334-A776-177533CF08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9" name="Picture 17">
                <a:extLst>
                  <a:ext uri="{FF2B5EF4-FFF2-40B4-BE49-F238E27FC236}">
                    <a16:creationId xmlns:a16="http://schemas.microsoft.com/office/drawing/2014/main" id="{F71EF6E4-12D2-4D7F-B798-9E9123C129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0" name="Picture 18">
                <a:extLst>
                  <a:ext uri="{FF2B5EF4-FFF2-40B4-BE49-F238E27FC236}">
                    <a16:creationId xmlns:a16="http://schemas.microsoft.com/office/drawing/2014/main" id="{7E630761-254C-4013-9106-BDB9944869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1" name="Picture 19">
                <a:extLst>
                  <a:ext uri="{FF2B5EF4-FFF2-40B4-BE49-F238E27FC236}">
                    <a16:creationId xmlns:a16="http://schemas.microsoft.com/office/drawing/2014/main" id="{E7A4FA8D-CE41-423C-BFB0-6042CA0F94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2" name="Picture 20">
                <a:extLst>
                  <a:ext uri="{FF2B5EF4-FFF2-40B4-BE49-F238E27FC236}">
                    <a16:creationId xmlns:a16="http://schemas.microsoft.com/office/drawing/2014/main" id="{B30952E4-4B3C-4685-AD8B-1ACA7077D8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3" name="Picture 21">
                <a:extLst>
                  <a:ext uri="{FF2B5EF4-FFF2-40B4-BE49-F238E27FC236}">
                    <a16:creationId xmlns:a16="http://schemas.microsoft.com/office/drawing/2014/main" id="{E90A5127-769F-4503-A01B-014D666507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4" name="Picture 22">
                <a:extLst>
                  <a:ext uri="{FF2B5EF4-FFF2-40B4-BE49-F238E27FC236}">
                    <a16:creationId xmlns:a16="http://schemas.microsoft.com/office/drawing/2014/main" id="{10562922-7595-4C57-A488-954CA23E95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5" name="Picture 23">
                <a:extLst>
                  <a:ext uri="{FF2B5EF4-FFF2-40B4-BE49-F238E27FC236}">
                    <a16:creationId xmlns:a16="http://schemas.microsoft.com/office/drawing/2014/main" id="{ABFE9B3E-268F-468B-8566-F60BEF5170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58" name="Group 56">
              <a:extLst>
                <a:ext uri="{FF2B5EF4-FFF2-40B4-BE49-F238E27FC236}">
                  <a16:creationId xmlns:a16="http://schemas.microsoft.com/office/drawing/2014/main" id="{828C9BD0-A125-4366-BD81-6C77DD92A3B9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436" name="Picture 14">
                <a:extLst>
                  <a:ext uri="{FF2B5EF4-FFF2-40B4-BE49-F238E27FC236}">
                    <a16:creationId xmlns:a16="http://schemas.microsoft.com/office/drawing/2014/main" id="{512AECA0-6271-4859-9679-8F2092CD32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7" name="Picture 15">
                <a:extLst>
                  <a:ext uri="{FF2B5EF4-FFF2-40B4-BE49-F238E27FC236}">
                    <a16:creationId xmlns:a16="http://schemas.microsoft.com/office/drawing/2014/main" id="{1DF456C4-01D1-4F55-A4C9-82F3DAA95C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8" name="Picture 16">
                <a:extLst>
                  <a:ext uri="{FF2B5EF4-FFF2-40B4-BE49-F238E27FC236}">
                    <a16:creationId xmlns:a16="http://schemas.microsoft.com/office/drawing/2014/main" id="{CA902A05-93D7-408E-A2D0-1C7381382E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9" name="Picture 17">
                <a:extLst>
                  <a:ext uri="{FF2B5EF4-FFF2-40B4-BE49-F238E27FC236}">
                    <a16:creationId xmlns:a16="http://schemas.microsoft.com/office/drawing/2014/main" id="{6A27AC42-44CA-4354-8A41-8EFD5A5717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0" name="Picture 18">
                <a:extLst>
                  <a:ext uri="{FF2B5EF4-FFF2-40B4-BE49-F238E27FC236}">
                    <a16:creationId xmlns:a16="http://schemas.microsoft.com/office/drawing/2014/main" id="{15D7AAEA-8C68-4102-A0C6-79DE428ABB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1" name="Picture 19">
                <a:extLst>
                  <a:ext uri="{FF2B5EF4-FFF2-40B4-BE49-F238E27FC236}">
                    <a16:creationId xmlns:a16="http://schemas.microsoft.com/office/drawing/2014/main" id="{4EB3AF26-FA82-4E4C-B305-92FFA4AE3E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2" name="Picture 20">
                <a:extLst>
                  <a:ext uri="{FF2B5EF4-FFF2-40B4-BE49-F238E27FC236}">
                    <a16:creationId xmlns:a16="http://schemas.microsoft.com/office/drawing/2014/main" id="{76BCE064-B084-4082-8C7B-12CBA342A1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3" name="Picture 21">
                <a:extLst>
                  <a:ext uri="{FF2B5EF4-FFF2-40B4-BE49-F238E27FC236}">
                    <a16:creationId xmlns:a16="http://schemas.microsoft.com/office/drawing/2014/main" id="{A4DD7A91-FF6D-4D36-8339-53267BAB86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4" name="Picture 22">
                <a:extLst>
                  <a:ext uri="{FF2B5EF4-FFF2-40B4-BE49-F238E27FC236}">
                    <a16:creationId xmlns:a16="http://schemas.microsoft.com/office/drawing/2014/main" id="{C25BF8E8-699E-4FAB-888A-32490B5024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5" name="Picture 23">
                <a:extLst>
                  <a:ext uri="{FF2B5EF4-FFF2-40B4-BE49-F238E27FC236}">
                    <a16:creationId xmlns:a16="http://schemas.microsoft.com/office/drawing/2014/main" id="{ED6FD8E7-69CD-45C5-AA3C-C4A943BF4E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59" name="Group 56">
              <a:extLst>
                <a:ext uri="{FF2B5EF4-FFF2-40B4-BE49-F238E27FC236}">
                  <a16:creationId xmlns:a16="http://schemas.microsoft.com/office/drawing/2014/main" id="{EBB6ADFF-D6A4-4425-8CA1-E3DF444622D3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426" name="Picture 14">
                <a:extLst>
                  <a:ext uri="{FF2B5EF4-FFF2-40B4-BE49-F238E27FC236}">
                    <a16:creationId xmlns:a16="http://schemas.microsoft.com/office/drawing/2014/main" id="{A48BB41F-86AD-469F-839D-E90ACF5CBE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7" name="Picture 15">
                <a:extLst>
                  <a:ext uri="{FF2B5EF4-FFF2-40B4-BE49-F238E27FC236}">
                    <a16:creationId xmlns:a16="http://schemas.microsoft.com/office/drawing/2014/main" id="{58D6E590-8876-4FD2-B8FF-7627D362BF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8" name="Picture 16">
                <a:extLst>
                  <a:ext uri="{FF2B5EF4-FFF2-40B4-BE49-F238E27FC236}">
                    <a16:creationId xmlns:a16="http://schemas.microsoft.com/office/drawing/2014/main" id="{B7E390EA-E5A8-435F-9ECF-D34639D40F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9" name="Picture 17">
                <a:extLst>
                  <a:ext uri="{FF2B5EF4-FFF2-40B4-BE49-F238E27FC236}">
                    <a16:creationId xmlns:a16="http://schemas.microsoft.com/office/drawing/2014/main" id="{40F02D35-2C81-4EF9-AD60-38C52EEDB7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0" name="Picture 18">
                <a:extLst>
                  <a:ext uri="{FF2B5EF4-FFF2-40B4-BE49-F238E27FC236}">
                    <a16:creationId xmlns:a16="http://schemas.microsoft.com/office/drawing/2014/main" id="{8B6C45DD-C786-464B-A088-3783817A4C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1" name="Picture 19">
                <a:extLst>
                  <a:ext uri="{FF2B5EF4-FFF2-40B4-BE49-F238E27FC236}">
                    <a16:creationId xmlns:a16="http://schemas.microsoft.com/office/drawing/2014/main" id="{520455A6-2C6F-4AEF-A32A-2F08480281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2" name="Picture 20">
                <a:extLst>
                  <a:ext uri="{FF2B5EF4-FFF2-40B4-BE49-F238E27FC236}">
                    <a16:creationId xmlns:a16="http://schemas.microsoft.com/office/drawing/2014/main" id="{2C6C00E4-5AA0-413B-9B70-2E1DA7D5AE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3" name="Picture 21">
                <a:extLst>
                  <a:ext uri="{FF2B5EF4-FFF2-40B4-BE49-F238E27FC236}">
                    <a16:creationId xmlns:a16="http://schemas.microsoft.com/office/drawing/2014/main" id="{47FFAFD5-868A-47FE-96DE-BDC32CD83A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4" name="Picture 22">
                <a:extLst>
                  <a:ext uri="{FF2B5EF4-FFF2-40B4-BE49-F238E27FC236}">
                    <a16:creationId xmlns:a16="http://schemas.microsoft.com/office/drawing/2014/main" id="{47A82E0E-2D5C-4DF4-8893-B1ECDB437C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5" name="Picture 23">
                <a:extLst>
                  <a:ext uri="{FF2B5EF4-FFF2-40B4-BE49-F238E27FC236}">
                    <a16:creationId xmlns:a16="http://schemas.microsoft.com/office/drawing/2014/main" id="{5F8B1536-7A2B-491D-9D01-0E66D80713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60" name="Group 56">
              <a:extLst>
                <a:ext uri="{FF2B5EF4-FFF2-40B4-BE49-F238E27FC236}">
                  <a16:creationId xmlns:a16="http://schemas.microsoft.com/office/drawing/2014/main" id="{7A63AD1E-E80C-4A97-B252-2FCC3D291EDF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416" name="Picture 14">
                <a:extLst>
                  <a:ext uri="{FF2B5EF4-FFF2-40B4-BE49-F238E27FC236}">
                    <a16:creationId xmlns:a16="http://schemas.microsoft.com/office/drawing/2014/main" id="{21B27893-5203-4C42-A0B7-B8A031CCB2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7" name="Picture 15">
                <a:extLst>
                  <a:ext uri="{FF2B5EF4-FFF2-40B4-BE49-F238E27FC236}">
                    <a16:creationId xmlns:a16="http://schemas.microsoft.com/office/drawing/2014/main" id="{DBFD9B81-D88B-4761-8176-C5E95F4524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8" name="Picture 16">
                <a:extLst>
                  <a:ext uri="{FF2B5EF4-FFF2-40B4-BE49-F238E27FC236}">
                    <a16:creationId xmlns:a16="http://schemas.microsoft.com/office/drawing/2014/main" id="{3F693372-4E29-4854-A6D0-1B8A435D3F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9" name="Picture 17">
                <a:extLst>
                  <a:ext uri="{FF2B5EF4-FFF2-40B4-BE49-F238E27FC236}">
                    <a16:creationId xmlns:a16="http://schemas.microsoft.com/office/drawing/2014/main" id="{2AF41D50-246D-4C9F-BBD2-C33CF3DDBD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0" name="Picture 18">
                <a:extLst>
                  <a:ext uri="{FF2B5EF4-FFF2-40B4-BE49-F238E27FC236}">
                    <a16:creationId xmlns:a16="http://schemas.microsoft.com/office/drawing/2014/main" id="{6DFF81DA-8C73-486F-B49A-A93E7F5221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1" name="Picture 19">
                <a:extLst>
                  <a:ext uri="{FF2B5EF4-FFF2-40B4-BE49-F238E27FC236}">
                    <a16:creationId xmlns:a16="http://schemas.microsoft.com/office/drawing/2014/main" id="{77957B76-77A1-42A4-91B1-935E8550CC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2" name="Picture 20">
                <a:extLst>
                  <a:ext uri="{FF2B5EF4-FFF2-40B4-BE49-F238E27FC236}">
                    <a16:creationId xmlns:a16="http://schemas.microsoft.com/office/drawing/2014/main" id="{AE446652-7832-48B2-A209-B5DF66FB2C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3" name="Picture 21">
                <a:extLst>
                  <a:ext uri="{FF2B5EF4-FFF2-40B4-BE49-F238E27FC236}">
                    <a16:creationId xmlns:a16="http://schemas.microsoft.com/office/drawing/2014/main" id="{1030A176-9F2D-4188-919C-038BB3A3A1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4" name="Picture 22">
                <a:extLst>
                  <a:ext uri="{FF2B5EF4-FFF2-40B4-BE49-F238E27FC236}">
                    <a16:creationId xmlns:a16="http://schemas.microsoft.com/office/drawing/2014/main" id="{77D90C9F-4499-4D03-B1C0-88CC0872E0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5" name="Picture 23">
                <a:extLst>
                  <a:ext uri="{FF2B5EF4-FFF2-40B4-BE49-F238E27FC236}">
                    <a16:creationId xmlns:a16="http://schemas.microsoft.com/office/drawing/2014/main" id="{EE1B0974-90EA-4010-8C98-66333840D5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61" name="Group 56">
              <a:extLst>
                <a:ext uri="{FF2B5EF4-FFF2-40B4-BE49-F238E27FC236}">
                  <a16:creationId xmlns:a16="http://schemas.microsoft.com/office/drawing/2014/main" id="{BCE636D2-C7F0-4C21-9BD1-FDD3446C8B80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406" name="Picture 14">
                <a:extLst>
                  <a:ext uri="{FF2B5EF4-FFF2-40B4-BE49-F238E27FC236}">
                    <a16:creationId xmlns:a16="http://schemas.microsoft.com/office/drawing/2014/main" id="{CBA216C2-769A-44F3-BB10-9C9741CD9D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7" name="Picture 15">
                <a:extLst>
                  <a:ext uri="{FF2B5EF4-FFF2-40B4-BE49-F238E27FC236}">
                    <a16:creationId xmlns:a16="http://schemas.microsoft.com/office/drawing/2014/main" id="{FBFD1545-50C2-4D6D-91D9-3AC3A6BEEB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8" name="Picture 16">
                <a:extLst>
                  <a:ext uri="{FF2B5EF4-FFF2-40B4-BE49-F238E27FC236}">
                    <a16:creationId xmlns:a16="http://schemas.microsoft.com/office/drawing/2014/main" id="{6721C88B-AC10-404D-A0A0-5A99148BD8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9" name="Picture 17">
                <a:extLst>
                  <a:ext uri="{FF2B5EF4-FFF2-40B4-BE49-F238E27FC236}">
                    <a16:creationId xmlns:a16="http://schemas.microsoft.com/office/drawing/2014/main" id="{18E649F7-DD52-424A-B800-025AF93D68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0" name="Picture 18">
                <a:extLst>
                  <a:ext uri="{FF2B5EF4-FFF2-40B4-BE49-F238E27FC236}">
                    <a16:creationId xmlns:a16="http://schemas.microsoft.com/office/drawing/2014/main" id="{FA23C738-81BA-4398-B37C-50AAB2E838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1" name="Picture 19">
                <a:extLst>
                  <a:ext uri="{FF2B5EF4-FFF2-40B4-BE49-F238E27FC236}">
                    <a16:creationId xmlns:a16="http://schemas.microsoft.com/office/drawing/2014/main" id="{9580F43F-C26C-401C-AE0C-5B51DBF19F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2" name="Picture 20">
                <a:extLst>
                  <a:ext uri="{FF2B5EF4-FFF2-40B4-BE49-F238E27FC236}">
                    <a16:creationId xmlns:a16="http://schemas.microsoft.com/office/drawing/2014/main" id="{085396D3-2E54-44A9-AD33-F25D3CB4DB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3" name="Picture 21">
                <a:extLst>
                  <a:ext uri="{FF2B5EF4-FFF2-40B4-BE49-F238E27FC236}">
                    <a16:creationId xmlns:a16="http://schemas.microsoft.com/office/drawing/2014/main" id="{079D956D-33E7-4188-BE62-61606BBA6C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4" name="Picture 22">
                <a:extLst>
                  <a:ext uri="{FF2B5EF4-FFF2-40B4-BE49-F238E27FC236}">
                    <a16:creationId xmlns:a16="http://schemas.microsoft.com/office/drawing/2014/main" id="{43F8D1D6-95BE-4BC6-868F-A1AAB2158C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5" name="Picture 23">
                <a:extLst>
                  <a:ext uri="{FF2B5EF4-FFF2-40B4-BE49-F238E27FC236}">
                    <a16:creationId xmlns:a16="http://schemas.microsoft.com/office/drawing/2014/main" id="{4D71F257-7E8F-4419-99A6-A332926204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62" name="Group 56">
              <a:extLst>
                <a:ext uri="{FF2B5EF4-FFF2-40B4-BE49-F238E27FC236}">
                  <a16:creationId xmlns:a16="http://schemas.microsoft.com/office/drawing/2014/main" id="{C00C602D-1FA4-4D54-A748-69AF92A659FE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396" name="Picture 14">
                <a:extLst>
                  <a:ext uri="{FF2B5EF4-FFF2-40B4-BE49-F238E27FC236}">
                    <a16:creationId xmlns:a16="http://schemas.microsoft.com/office/drawing/2014/main" id="{AAC836F0-5F4F-49BA-B5B5-FD732CB11F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7" name="Picture 15">
                <a:extLst>
                  <a:ext uri="{FF2B5EF4-FFF2-40B4-BE49-F238E27FC236}">
                    <a16:creationId xmlns:a16="http://schemas.microsoft.com/office/drawing/2014/main" id="{16570A5D-3A24-4269-BA52-E3FE92ED9D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8" name="Picture 16">
                <a:extLst>
                  <a:ext uri="{FF2B5EF4-FFF2-40B4-BE49-F238E27FC236}">
                    <a16:creationId xmlns:a16="http://schemas.microsoft.com/office/drawing/2014/main" id="{50B9D6F6-095C-4263-BDED-3214B82AE2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9" name="Picture 17">
                <a:extLst>
                  <a:ext uri="{FF2B5EF4-FFF2-40B4-BE49-F238E27FC236}">
                    <a16:creationId xmlns:a16="http://schemas.microsoft.com/office/drawing/2014/main" id="{D25953F7-2C70-404F-8055-5DA0F890F5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0" name="Picture 18">
                <a:extLst>
                  <a:ext uri="{FF2B5EF4-FFF2-40B4-BE49-F238E27FC236}">
                    <a16:creationId xmlns:a16="http://schemas.microsoft.com/office/drawing/2014/main" id="{C37CFB31-4529-43A2-AB83-DB3AFBE863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1" name="Picture 19">
                <a:extLst>
                  <a:ext uri="{FF2B5EF4-FFF2-40B4-BE49-F238E27FC236}">
                    <a16:creationId xmlns:a16="http://schemas.microsoft.com/office/drawing/2014/main" id="{A62FA6C4-36AC-45A7-837F-C74DFBD6AE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2" name="Picture 20">
                <a:extLst>
                  <a:ext uri="{FF2B5EF4-FFF2-40B4-BE49-F238E27FC236}">
                    <a16:creationId xmlns:a16="http://schemas.microsoft.com/office/drawing/2014/main" id="{26000A5F-0262-4E07-8EF1-7323F3EC86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3" name="Picture 21">
                <a:extLst>
                  <a:ext uri="{FF2B5EF4-FFF2-40B4-BE49-F238E27FC236}">
                    <a16:creationId xmlns:a16="http://schemas.microsoft.com/office/drawing/2014/main" id="{94982195-6350-4388-A20C-C7BED05FB8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4" name="Picture 22">
                <a:extLst>
                  <a:ext uri="{FF2B5EF4-FFF2-40B4-BE49-F238E27FC236}">
                    <a16:creationId xmlns:a16="http://schemas.microsoft.com/office/drawing/2014/main" id="{7F4D8B33-7A15-4453-B062-7109D800F5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5" name="Picture 23">
                <a:extLst>
                  <a:ext uri="{FF2B5EF4-FFF2-40B4-BE49-F238E27FC236}">
                    <a16:creationId xmlns:a16="http://schemas.microsoft.com/office/drawing/2014/main" id="{00F02BA1-8C6C-4E11-AF93-36437CB609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63" name="Group 56">
              <a:extLst>
                <a:ext uri="{FF2B5EF4-FFF2-40B4-BE49-F238E27FC236}">
                  <a16:creationId xmlns:a16="http://schemas.microsoft.com/office/drawing/2014/main" id="{293D4029-DCAD-46DC-977E-52B4D8D8EE3B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386" name="Picture 14">
                <a:extLst>
                  <a:ext uri="{FF2B5EF4-FFF2-40B4-BE49-F238E27FC236}">
                    <a16:creationId xmlns:a16="http://schemas.microsoft.com/office/drawing/2014/main" id="{6A31CEBF-DEE0-462C-A96F-C970EE327B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7" name="Picture 15">
                <a:extLst>
                  <a:ext uri="{FF2B5EF4-FFF2-40B4-BE49-F238E27FC236}">
                    <a16:creationId xmlns:a16="http://schemas.microsoft.com/office/drawing/2014/main" id="{035CC672-4D6B-475F-B6C4-DBED18B29E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8" name="Picture 16">
                <a:extLst>
                  <a:ext uri="{FF2B5EF4-FFF2-40B4-BE49-F238E27FC236}">
                    <a16:creationId xmlns:a16="http://schemas.microsoft.com/office/drawing/2014/main" id="{7ED9E6A0-A520-42B9-8301-6DBF1B3716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9" name="Picture 17">
                <a:extLst>
                  <a:ext uri="{FF2B5EF4-FFF2-40B4-BE49-F238E27FC236}">
                    <a16:creationId xmlns:a16="http://schemas.microsoft.com/office/drawing/2014/main" id="{B95585E0-7312-4A19-84DB-26A2E22F5F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0" name="Picture 18">
                <a:extLst>
                  <a:ext uri="{FF2B5EF4-FFF2-40B4-BE49-F238E27FC236}">
                    <a16:creationId xmlns:a16="http://schemas.microsoft.com/office/drawing/2014/main" id="{64FE49F4-F144-4F74-960C-CEA5C0B138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1" name="Picture 19">
                <a:extLst>
                  <a:ext uri="{FF2B5EF4-FFF2-40B4-BE49-F238E27FC236}">
                    <a16:creationId xmlns:a16="http://schemas.microsoft.com/office/drawing/2014/main" id="{A9EC56C2-AFE1-4FED-AA8D-CB497FDE02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2" name="Picture 20">
                <a:extLst>
                  <a:ext uri="{FF2B5EF4-FFF2-40B4-BE49-F238E27FC236}">
                    <a16:creationId xmlns:a16="http://schemas.microsoft.com/office/drawing/2014/main" id="{3671F7AC-A229-4D96-A772-E700BA6305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3" name="Picture 21">
                <a:extLst>
                  <a:ext uri="{FF2B5EF4-FFF2-40B4-BE49-F238E27FC236}">
                    <a16:creationId xmlns:a16="http://schemas.microsoft.com/office/drawing/2014/main" id="{6496AE29-E220-47A8-9A42-B3D1BF1709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4" name="Picture 22">
                <a:extLst>
                  <a:ext uri="{FF2B5EF4-FFF2-40B4-BE49-F238E27FC236}">
                    <a16:creationId xmlns:a16="http://schemas.microsoft.com/office/drawing/2014/main" id="{005795D2-3B14-4E7E-94E6-54FE90BD8B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5" name="Picture 23">
                <a:extLst>
                  <a:ext uri="{FF2B5EF4-FFF2-40B4-BE49-F238E27FC236}">
                    <a16:creationId xmlns:a16="http://schemas.microsoft.com/office/drawing/2014/main" id="{AAC87BDF-E57E-4232-B802-4988FD0497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64" name="Group 56">
              <a:extLst>
                <a:ext uri="{FF2B5EF4-FFF2-40B4-BE49-F238E27FC236}">
                  <a16:creationId xmlns:a16="http://schemas.microsoft.com/office/drawing/2014/main" id="{AF7583A0-EBB0-4A88-A505-6DD98D65476F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376" name="Picture 14">
                <a:extLst>
                  <a:ext uri="{FF2B5EF4-FFF2-40B4-BE49-F238E27FC236}">
                    <a16:creationId xmlns:a16="http://schemas.microsoft.com/office/drawing/2014/main" id="{9D6BF490-CCBE-4856-9F74-9D09D1FEAF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7" name="Picture 15">
                <a:extLst>
                  <a:ext uri="{FF2B5EF4-FFF2-40B4-BE49-F238E27FC236}">
                    <a16:creationId xmlns:a16="http://schemas.microsoft.com/office/drawing/2014/main" id="{80060634-7DD8-4F83-B1BA-C270A9F410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8" name="Picture 16">
                <a:extLst>
                  <a:ext uri="{FF2B5EF4-FFF2-40B4-BE49-F238E27FC236}">
                    <a16:creationId xmlns:a16="http://schemas.microsoft.com/office/drawing/2014/main" id="{CD2A894B-2FB5-458E-B2E1-56DEA4B956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9" name="Picture 17">
                <a:extLst>
                  <a:ext uri="{FF2B5EF4-FFF2-40B4-BE49-F238E27FC236}">
                    <a16:creationId xmlns:a16="http://schemas.microsoft.com/office/drawing/2014/main" id="{0086EF39-6FE2-49F7-8BAF-735735097F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0" name="Picture 18">
                <a:extLst>
                  <a:ext uri="{FF2B5EF4-FFF2-40B4-BE49-F238E27FC236}">
                    <a16:creationId xmlns:a16="http://schemas.microsoft.com/office/drawing/2014/main" id="{3EC6ED6D-6305-4570-9185-9F2E161288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1" name="Picture 19">
                <a:extLst>
                  <a:ext uri="{FF2B5EF4-FFF2-40B4-BE49-F238E27FC236}">
                    <a16:creationId xmlns:a16="http://schemas.microsoft.com/office/drawing/2014/main" id="{8F445F03-FE67-4D2A-B19E-625095A1E3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2" name="Picture 20">
                <a:extLst>
                  <a:ext uri="{FF2B5EF4-FFF2-40B4-BE49-F238E27FC236}">
                    <a16:creationId xmlns:a16="http://schemas.microsoft.com/office/drawing/2014/main" id="{FEF6555A-2F22-4962-BB8B-76C31D56F9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3" name="Picture 21">
                <a:extLst>
                  <a:ext uri="{FF2B5EF4-FFF2-40B4-BE49-F238E27FC236}">
                    <a16:creationId xmlns:a16="http://schemas.microsoft.com/office/drawing/2014/main" id="{927B5B2B-5A8C-4539-B542-93A6429BEA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4" name="Picture 22">
                <a:extLst>
                  <a:ext uri="{FF2B5EF4-FFF2-40B4-BE49-F238E27FC236}">
                    <a16:creationId xmlns:a16="http://schemas.microsoft.com/office/drawing/2014/main" id="{2013A287-84B9-4EDA-B872-781401FD6C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5" name="Picture 23">
                <a:extLst>
                  <a:ext uri="{FF2B5EF4-FFF2-40B4-BE49-F238E27FC236}">
                    <a16:creationId xmlns:a16="http://schemas.microsoft.com/office/drawing/2014/main" id="{4AEFC075-2C93-4DFB-8999-68D301D1BA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65" name="Group 56">
              <a:extLst>
                <a:ext uri="{FF2B5EF4-FFF2-40B4-BE49-F238E27FC236}">
                  <a16:creationId xmlns:a16="http://schemas.microsoft.com/office/drawing/2014/main" id="{4387AC12-5DEE-4020-AFB1-8B54C3647732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366" name="Picture 14">
                <a:extLst>
                  <a:ext uri="{FF2B5EF4-FFF2-40B4-BE49-F238E27FC236}">
                    <a16:creationId xmlns:a16="http://schemas.microsoft.com/office/drawing/2014/main" id="{DB47FBBF-033C-4C5C-AFD9-ADAC435D2A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7" name="Picture 15">
                <a:extLst>
                  <a:ext uri="{FF2B5EF4-FFF2-40B4-BE49-F238E27FC236}">
                    <a16:creationId xmlns:a16="http://schemas.microsoft.com/office/drawing/2014/main" id="{901646BA-4011-4B5F-B653-53CDF16B1F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8" name="Picture 16">
                <a:extLst>
                  <a:ext uri="{FF2B5EF4-FFF2-40B4-BE49-F238E27FC236}">
                    <a16:creationId xmlns:a16="http://schemas.microsoft.com/office/drawing/2014/main" id="{6D10C467-8057-4ADC-B3B9-5B164B099E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9" name="Picture 17">
                <a:extLst>
                  <a:ext uri="{FF2B5EF4-FFF2-40B4-BE49-F238E27FC236}">
                    <a16:creationId xmlns:a16="http://schemas.microsoft.com/office/drawing/2014/main" id="{A22A8600-21B4-4FE3-BE58-CA2DE0BEA0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0" name="Picture 18">
                <a:extLst>
                  <a:ext uri="{FF2B5EF4-FFF2-40B4-BE49-F238E27FC236}">
                    <a16:creationId xmlns:a16="http://schemas.microsoft.com/office/drawing/2014/main" id="{608213A4-C5ED-4907-9784-AA053055E8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1" name="Picture 19">
                <a:extLst>
                  <a:ext uri="{FF2B5EF4-FFF2-40B4-BE49-F238E27FC236}">
                    <a16:creationId xmlns:a16="http://schemas.microsoft.com/office/drawing/2014/main" id="{19A37134-CD44-464B-8E59-6C7E686C81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2" name="Picture 20">
                <a:extLst>
                  <a:ext uri="{FF2B5EF4-FFF2-40B4-BE49-F238E27FC236}">
                    <a16:creationId xmlns:a16="http://schemas.microsoft.com/office/drawing/2014/main" id="{DBCD8CFF-A39D-44A0-BE30-E3BF1F8BB5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3" name="Picture 21">
                <a:extLst>
                  <a:ext uri="{FF2B5EF4-FFF2-40B4-BE49-F238E27FC236}">
                    <a16:creationId xmlns:a16="http://schemas.microsoft.com/office/drawing/2014/main" id="{849B92FE-7654-4864-974F-B6A1F4E52A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4" name="Picture 22">
                <a:extLst>
                  <a:ext uri="{FF2B5EF4-FFF2-40B4-BE49-F238E27FC236}">
                    <a16:creationId xmlns:a16="http://schemas.microsoft.com/office/drawing/2014/main" id="{72F25D28-287B-44D4-8FEB-4AA8525E23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5" name="Picture 23">
                <a:extLst>
                  <a:ext uri="{FF2B5EF4-FFF2-40B4-BE49-F238E27FC236}">
                    <a16:creationId xmlns:a16="http://schemas.microsoft.com/office/drawing/2014/main" id="{04382FF2-1EF8-4709-A7A5-EDF59D14A0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466" name="Group 465">
            <a:extLst>
              <a:ext uri="{FF2B5EF4-FFF2-40B4-BE49-F238E27FC236}">
                <a16:creationId xmlns:a16="http://schemas.microsoft.com/office/drawing/2014/main" id="{F97E70E5-48B4-449D-9E17-050B2502D754}"/>
              </a:ext>
            </a:extLst>
          </p:cNvPr>
          <p:cNvGrpSpPr/>
          <p:nvPr/>
        </p:nvGrpSpPr>
        <p:grpSpPr>
          <a:xfrm>
            <a:off x="583820" y="5083024"/>
            <a:ext cx="1539560" cy="1515856"/>
            <a:chOff x="4975891" y="1527626"/>
            <a:chExt cx="1539560" cy="1515856"/>
          </a:xfrm>
        </p:grpSpPr>
        <p:grpSp>
          <p:nvGrpSpPr>
            <p:cNvPr id="467" name="Group 56">
              <a:extLst>
                <a:ext uri="{FF2B5EF4-FFF2-40B4-BE49-F238E27FC236}">
                  <a16:creationId xmlns:a16="http://schemas.microsoft.com/office/drawing/2014/main" id="{CFF47E8F-CB72-4D58-959D-A4A2FC33A684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567" name="Picture 14">
                <a:extLst>
                  <a:ext uri="{FF2B5EF4-FFF2-40B4-BE49-F238E27FC236}">
                    <a16:creationId xmlns:a16="http://schemas.microsoft.com/office/drawing/2014/main" id="{0670F120-97B4-41C0-A7E9-43A0EA9D79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8" name="Picture 15">
                <a:extLst>
                  <a:ext uri="{FF2B5EF4-FFF2-40B4-BE49-F238E27FC236}">
                    <a16:creationId xmlns:a16="http://schemas.microsoft.com/office/drawing/2014/main" id="{70261C62-B59F-49F4-A601-F69933BCB1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9" name="Picture 16">
                <a:extLst>
                  <a:ext uri="{FF2B5EF4-FFF2-40B4-BE49-F238E27FC236}">
                    <a16:creationId xmlns:a16="http://schemas.microsoft.com/office/drawing/2014/main" id="{B9EE579C-113B-4ACB-8029-150A93C7DA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0" name="Picture 17">
                <a:extLst>
                  <a:ext uri="{FF2B5EF4-FFF2-40B4-BE49-F238E27FC236}">
                    <a16:creationId xmlns:a16="http://schemas.microsoft.com/office/drawing/2014/main" id="{08FDCEF3-6879-446F-A772-7D4C943653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1" name="Picture 18">
                <a:extLst>
                  <a:ext uri="{FF2B5EF4-FFF2-40B4-BE49-F238E27FC236}">
                    <a16:creationId xmlns:a16="http://schemas.microsoft.com/office/drawing/2014/main" id="{7DDF3875-6F86-4D0F-B432-0AC4BCD4D9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2" name="Picture 19">
                <a:extLst>
                  <a:ext uri="{FF2B5EF4-FFF2-40B4-BE49-F238E27FC236}">
                    <a16:creationId xmlns:a16="http://schemas.microsoft.com/office/drawing/2014/main" id="{3B7BE1ED-DFFD-4BFE-9FBC-D0976AE758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3" name="Picture 20">
                <a:extLst>
                  <a:ext uri="{FF2B5EF4-FFF2-40B4-BE49-F238E27FC236}">
                    <a16:creationId xmlns:a16="http://schemas.microsoft.com/office/drawing/2014/main" id="{55FBD0D4-A1C3-4282-9C44-CB2AF5B598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4" name="Picture 21">
                <a:extLst>
                  <a:ext uri="{FF2B5EF4-FFF2-40B4-BE49-F238E27FC236}">
                    <a16:creationId xmlns:a16="http://schemas.microsoft.com/office/drawing/2014/main" id="{A628A686-EE14-436C-878C-3E765706CA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5" name="Picture 22">
                <a:extLst>
                  <a:ext uri="{FF2B5EF4-FFF2-40B4-BE49-F238E27FC236}">
                    <a16:creationId xmlns:a16="http://schemas.microsoft.com/office/drawing/2014/main" id="{735154BD-C916-4879-A799-452F85B998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6" name="Picture 23">
                <a:extLst>
                  <a:ext uri="{FF2B5EF4-FFF2-40B4-BE49-F238E27FC236}">
                    <a16:creationId xmlns:a16="http://schemas.microsoft.com/office/drawing/2014/main" id="{E8B6CB7A-6B14-4DE9-9B03-8949F65CB8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68" name="Group 56">
              <a:extLst>
                <a:ext uri="{FF2B5EF4-FFF2-40B4-BE49-F238E27FC236}">
                  <a16:creationId xmlns:a16="http://schemas.microsoft.com/office/drawing/2014/main" id="{19D67C3A-F6D7-4C92-8774-789797422EC5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557" name="Picture 14">
                <a:extLst>
                  <a:ext uri="{FF2B5EF4-FFF2-40B4-BE49-F238E27FC236}">
                    <a16:creationId xmlns:a16="http://schemas.microsoft.com/office/drawing/2014/main" id="{43E8A3DE-9829-4068-8780-1E4B4A3A78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8" name="Picture 15">
                <a:extLst>
                  <a:ext uri="{FF2B5EF4-FFF2-40B4-BE49-F238E27FC236}">
                    <a16:creationId xmlns:a16="http://schemas.microsoft.com/office/drawing/2014/main" id="{3D79AECC-37C9-4CB3-B881-B5AB3D55B1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9" name="Picture 16">
                <a:extLst>
                  <a:ext uri="{FF2B5EF4-FFF2-40B4-BE49-F238E27FC236}">
                    <a16:creationId xmlns:a16="http://schemas.microsoft.com/office/drawing/2014/main" id="{4E0C574C-ED9E-42D5-9D8C-C243584CE7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0" name="Picture 17">
                <a:extLst>
                  <a:ext uri="{FF2B5EF4-FFF2-40B4-BE49-F238E27FC236}">
                    <a16:creationId xmlns:a16="http://schemas.microsoft.com/office/drawing/2014/main" id="{2C2F2A59-E5EA-4808-B04A-D2727B65D6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1" name="Picture 18">
                <a:extLst>
                  <a:ext uri="{FF2B5EF4-FFF2-40B4-BE49-F238E27FC236}">
                    <a16:creationId xmlns:a16="http://schemas.microsoft.com/office/drawing/2014/main" id="{74E9DE22-6691-4FC4-8B7A-07D95522E3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2" name="Picture 19">
                <a:extLst>
                  <a:ext uri="{FF2B5EF4-FFF2-40B4-BE49-F238E27FC236}">
                    <a16:creationId xmlns:a16="http://schemas.microsoft.com/office/drawing/2014/main" id="{7815BAD5-530C-4F8F-8124-5903109422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3" name="Picture 20">
                <a:extLst>
                  <a:ext uri="{FF2B5EF4-FFF2-40B4-BE49-F238E27FC236}">
                    <a16:creationId xmlns:a16="http://schemas.microsoft.com/office/drawing/2014/main" id="{E9ADECD9-7F13-4A00-87EE-BC60D8410E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4" name="Picture 21">
                <a:extLst>
                  <a:ext uri="{FF2B5EF4-FFF2-40B4-BE49-F238E27FC236}">
                    <a16:creationId xmlns:a16="http://schemas.microsoft.com/office/drawing/2014/main" id="{C68A5BB3-6966-44D4-AEA5-3FEE4E637F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5" name="Picture 22">
                <a:extLst>
                  <a:ext uri="{FF2B5EF4-FFF2-40B4-BE49-F238E27FC236}">
                    <a16:creationId xmlns:a16="http://schemas.microsoft.com/office/drawing/2014/main" id="{1B6AD0BC-66AE-4D4C-952C-F4C1ED2C00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6" name="Picture 23">
                <a:extLst>
                  <a:ext uri="{FF2B5EF4-FFF2-40B4-BE49-F238E27FC236}">
                    <a16:creationId xmlns:a16="http://schemas.microsoft.com/office/drawing/2014/main" id="{6E9DD1F6-59C7-4588-8697-23820B90F2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69" name="Group 56">
              <a:extLst>
                <a:ext uri="{FF2B5EF4-FFF2-40B4-BE49-F238E27FC236}">
                  <a16:creationId xmlns:a16="http://schemas.microsoft.com/office/drawing/2014/main" id="{441E1055-0FDD-48A8-9AB8-EC039BE2068A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547" name="Picture 14">
                <a:extLst>
                  <a:ext uri="{FF2B5EF4-FFF2-40B4-BE49-F238E27FC236}">
                    <a16:creationId xmlns:a16="http://schemas.microsoft.com/office/drawing/2014/main" id="{D68C93C9-93CA-4669-8D87-09E56E837F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8" name="Picture 15">
                <a:extLst>
                  <a:ext uri="{FF2B5EF4-FFF2-40B4-BE49-F238E27FC236}">
                    <a16:creationId xmlns:a16="http://schemas.microsoft.com/office/drawing/2014/main" id="{8AEB7CDB-BA16-4407-B76A-FF6468CFE3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9" name="Picture 16">
                <a:extLst>
                  <a:ext uri="{FF2B5EF4-FFF2-40B4-BE49-F238E27FC236}">
                    <a16:creationId xmlns:a16="http://schemas.microsoft.com/office/drawing/2014/main" id="{ACB47517-F26E-45CE-990C-6B042F1895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0" name="Picture 17">
                <a:extLst>
                  <a:ext uri="{FF2B5EF4-FFF2-40B4-BE49-F238E27FC236}">
                    <a16:creationId xmlns:a16="http://schemas.microsoft.com/office/drawing/2014/main" id="{A59F4925-C0AD-402F-B272-B19352ADF4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1" name="Picture 18">
                <a:extLst>
                  <a:ext uri="{FF2B5EF4-FFF2-40B4-BE49-F238E27FC236}">
                    <a16:creationId xmlns:a16="http://schemas.microsoft.com/office/drawing/2014/main" id="{319B5B32-2098-4F5D-9C6E-95311BAE77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2" name="Picture 19">
                <a:extLst>
                  <a:ext uri="{FF2B5EF4-FFF2-40B4-BE49-F238E27FC236}">
                    <a16:creationId xmlns:a16="http://schemas.microsoft.com/office/drawing/2014/main" id="{1F70EE05-4264-4295-9B44-591D934E07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3" name="Picture 20">
                <a:extLst>
                  <a:ext uri="{FF2B5EF4-FFF2-40B4-BE49-F238E27FC236}">
                    <a16:creationId xmlns:a16="http://schemas.microsoft.com/office/drawing/2014/main" id="{6478487B-2420-49C7-B87E-DD97F64868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4" name="Picture 21">
                <a:extLst>
                  <a:ext uri="{FF2B5EF4-FFF2-40B4-BE49-F238E27FC236}">
                    <a16:creationId xmlns:a16="http://schemas.microsoft.com/office/drawing/2014/main" id="{7C81BF61-C1BC-4FCF-93AA-CA8C7C80B8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5" name="Picture 22">
                <a:extLst>
                  <a:ext uri="{FF2B5EF4-FFF2-40B4-BE49-F238E27FC236}">
                    <a16:creationId xmlns:a16="http://schemas.microsoft.com/office/drawing/2014/main" id="{F44D96BC-4667-4C89-BEFA-1F943E49A3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6" name="Picture 23">
                <a:extLst>
                  <a:ext uri="{FF2B5EF4-FFF2-40B4-BE49-F238E27FC236}">
                    <a16:creationId xmlns:a16="http://schemas.microsoft.com/office/drawing/2014/main" id="{CDC57A57-3B90-4482-9D3C-19564D4BF6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70" name="Group 56">
              <a:extLst>
                <a:ext uri="{FF2B5EF4-FFF2-40B4-BE49-F238E27FC236}">
                  <a16:creationId xmlns:a16="http://schemas.microsoft.com/office/drawing/2014/main" id="{D627E439-4369-43FA-82DF-F5FED47F83D0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537" name="Picture 14">
                <a:extLst>
                  <a:ext uri="{FF2B5EF4-FFF2-40B4-BE49-F238E27FC236}">
                    <a16:creationId xmlns:a16="http://schemas.microsoft.com/office/drawing/2014/main" id="{0040A0DA-88EF-4338-A0D4-879B116ABD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8" name="Picture 15">
                <a:extLst>
                  <a:ext uri="{FF2B5EF4-FFF2-40B4-BE49-F238E27FC236}">
                    <a16:creationId xmlns:a16="http://schemas.microsoft.com/office/drawing/2014/main" id="{D7F0CBCE-43F6-45ED-A34E-06079B4C88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9" name="Picture 16">
                <a:extLst>
                  <a:ext uri="{FF2B5EF4-FFF2-40B4-BE49-F238E27FC236}">
                    <a16:creationId xmlns:a16="http://schemas.microsoft.com/office/drawing/2014/main" id="{3E3898B8-BBDC-42B5-A586-30044589D0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0" name="Picture 17">
                <a:extLst>
                  <a:ext uri="{FF2B5EF4-FFF2-40B4-BE49-F238E27FC236}">
                    <a16:creationId xmlns:a16="http://schemas.microsoft.com/office/drawing/2014/main" id="{09B68C22-41A4-4083-BDEC-A1FCA1E94C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1" name="Picture 18">
                <a:extLst>
                  <a:ext uri="{FF2B5EF4-FFF2-40B4-BE49-F238E27FC236}">
                    <a16:creationId xmlns:a16="http://schemas.microsoft.com/office/drawing/2014/main" id="{6EB27507-3F3B-4D5E-87C7-9B847F6715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2" name="Picture 19">
                <a:extLst>
                  <a:ext uri="{FF2B5EF4-FFF2-40B4-BE49-F238E27FC236}">
                    <a16:creationId xmlns:a16="http://schemas.microsoft.com/office/drawing/2014/main" id="{3D8AF874-BCAC-4C78-A0D4-C23C3DFF2A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3" name="Picture 20">
                <a:extLst>
                  <a:ext uri="{FF2B5EF4-FFF2-40B4-BE49-F238E27FC236}">
                    <a16:creationId xmlns:a16="http://schemas.microsoft.com/office/drawing/2014/main" id="{38EEED2C-7F08-4D26-83AD-0018F967FB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4" name="Picture 21">
                <a:extLst>
                  <a:ext uri="{FF2B5EF4-FFF2-40B4-BE49-F238E27FC236}">
                    <a16:creationId xmlns:a16="http://schemas.microsoft.com/office/drawing/2014/main" id="{13C63027-DC61-4B1D-BFA6-197963CA24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5" name="Picture 22">
                <a:extLst>
                  <a:ext uri="{FF2B5EF4-FFF2-40B4-BE49-F238E27FC236}">
                    <a16:creationId xmlns:a16="http://schemas.microsoft.com/office/drawing/2014/main" id="{5ADFD6B1-3914-4738-A9BD-94C0836FAC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6" name="Picture 23">
                <a:extLst>
                  <a:ext uri="{FF2B5EF4-FFF2-40B4-BE49-F238E27FC236}">
                    <a16:creationId xmlns:a16="http://schemas.microsoft.com/office/drawing/2014/main" id="{FF3498C6-E656-4979-82BF-2902D08759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71" name="Group 56">
              <a:extLst>
                <a:ext uri="{FF2B5EF4-FFF2-40B4-BE49-F238E27FC236}">
                  <a16:creationId xmlns:a16="http://schemas.microsoft.com/office/drawing/2014/main" id="{0C8317FC-AE06-4587-8D3B-06BEE402BE97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527" name="Picture 14">
                <a:extLst>
                  <a:ext uri="{FF2B5EF4-FFF2-40B4-BE49-F238E27FC236}">
                    <a16:creationId xmlns:a16="http://schemas.microsoft.com/office/drawing/2014/main" id="{32D78F7E-069E-475A-9A26-9AC9E08F44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8" name="Picture 15">
                <a:extLst>
                  <a:ext uri="{FF2B5EF4-FFF2-40B4-BE49-F238E27FC236}">
                    <a16:creationId xmlns:a16="http://schemas.microsoft.com/office/drawing/2014/main" id="{DB390C7C-3272-4405-A236-A9E413BD42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9" name="Picture 16">
                <a:extLst>
                  <a:ext uri="{FF2B5EF4-FFF2-40B4-BE49-F238E27FC236}">
                    <a16:creationId xmlns:a16="http://schemas.microsoft.com/office/drawing/2014/main" id="{C8D22D93-B938-4178-A8C6-8038CCF75D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0" name="Picture 17">
                <a:extLst>
                  <a:ext uri="{FF2B5EF4-FFF2-40B4-BE49-F238E27FC236}">
                    <a16:creationId xmlns:a16="http://schemas.microsoft.com/office/drawing/2014/main" id="{CE92F910-C855-4CF2-8165-75E8FF4CAE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1" name="Picture 18">
                <a:extLst>
                  <a:ext uri="{FF2B5EF4-FFF2-40B4-BE49-F238E27FC236}">
                    <a16:creationId xmlns:a16="http://schemas.microsoft.com/office/drawing/2014/main" id="{EBC0EC5B-A563-4703-8371-E3267BE270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2" name="Picture 19">
                <a:extLst>
                  <a:ext uri="{FF2B5EF4-FFF2-40B4-BE49-F238E27FC236}">
                    <a16:creationId xmlns:a16="http://schemas.microsoft.com/office/drawing/2014/main" id="{C72F8CA0-AEF7-4734-B6E6-0FD9D9921C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3" name="Picture 20">
                <a:extLst>
                  <a:ext uri="{FF2B5EF4-FFF2-40B4-BE49-F238E27FC236}">
                    <a16:creationId xmlns:a16="http://schemas.microsoft.com/office/drawing/2014/main" id="{0633DA5A-BB26-4065-B290-8999E198ED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4" name="Picture 21">
                <a:extLst>
                  <a:ext uri="{FF2B5EF4-FFF2-40B4-BE49-F238E27FC236}">
                    <a16:creationId xmlns:a16="http://schemas.microsoft.com/office/drawing/2014/main" id="{619DDFC7-0F4F-4CF8-AA4D-39F28D4DBB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5" name="Picture 22">
                <a:extLst>
                  <a:ext uri="{FF2B5EF4-FFF2-40B4-BE49-F238E27FC236}">
                    <a16:creationId xmlns:a16="http://schemas.microsoft.com/office/drawing/2014/main" id="{720A9F45-9CDC-4FD8-ABE9-5385073D13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6" name="Picture 23">
                <a:extLst>
                  <a:ext uri="{FF2B5EF4-FFF2-40B4-BE49-F238E27FC236}">
                    <a16:creationId xmlns:a16="http://schemas.microsoft.com/office/drawing/2014/main" id="{1A60FCBF-428C-436E-8735-5F909388CE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72" name="Group 56">
              <a:extLst>
                <a:ext uri="{FF2B5EF4-FFF2-40B4-BE49-F238E27FC236}">
                  <a16:creationId xmlns:a16="http://schemas.microsoft.com/office/drawing/2014/main" id="{D659A9A0-D0BD-4998-8319-A5E15A0F0AC4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517" name="Picture 14">
                <a:extLst>
                  <a:ext uri="{FF2B5EF4-FFF2-40B4-BE49-F238E27FC236}">
                    <a16:creationId xmlns:a16="http://schemas.microsoft.com/office/drawing/2014/main" id="{5384F4C3-34E7-445F-846C-CF016DF11A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8" name="Picture 15">
                <a:extLst>
                  <a:ext uri="{FF2B5EF4-FFF2-40B4-BE49-F238E27FC236}">
                    <a16:creationId xmlns:a16="http://schemas.microsoft.com/office/drawing/2014/main" id="{0588A1FF-589E-42ED-8758-A07325F629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9" name="Picture 16">
                <a:extLst>
                  <a:ext uri="{FF2B5EF4-FFF2-40B4-BE49-F238E27FC236}">
                    <a16:creationId xmlns:a16="http://schemas.microsoft.com/office/drawing/2014/main" id="{5C2AD81A-8A04-413D-96CC-361A8FDFF6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0" name="Picture 17">
                <a:extLst>
                  <a:ext uri="{FF2B5EF4-FFF2-40B4-BE49-F238E27FC236}">
                    <a16:creationId xmlns:a16="http://schemas.microsoft.com/office/drawing/2014/main" id="{0DB4AE02-1925-4509-B122-E08DC29DCB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1" name="Picture 18">
                <a:extLst>
                  <a:ext uri="{FF2B5EF4-FFF2-40B4-BE49-F238E27FC236}">
                    <a16:creationId xmlns:a16="http://schemas.microsoft.com/office/drawing/2014/main" id="{ADB022F1-35B9-454F-B6EC-544DDE55E1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2" name="Picture 19">
                <a:extLst>
                  <a:ext uri="{FF2B5EF4-FFF2-40B4-BE49-F238E27FC236}">
                    <a16:creationId xmlns:a16="http://schemas.microsoft.com/office/drawing/2014/main" id="{A9672145-5147-40C0-A9CC-133F4D9DA5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3" name="Picture 20">
                <a:extLst>
                  <a:ext uri="{FF2B5EF4-FFF2-40B4-BE49-F238E27FC236}">
                    <a16:creationId xmlns:a16="http://schemas.microsoft.com/office/drawing/2014/main" id="{95F6C154-69FA-40EE-8553-E91F6583DB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4" name="Picture 21">
                <a:extLst>
                  <a:ext uri="{FF2B5EF4-FFF2-40B4-BE49-F238E27FC236}">
                    <a16:creationId xmlns:a16="http://schemas.microsoft.com/office/drawing/2014/main" id="{CFE0C95F-F4AF-47A6-8CFD-9CEB99A526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5" name="Picture 22">
                <a:extLst>
                  <a:ext uri="{FF2B5EF4-FFF2-40B4-BE49-F238E27FC236}">
                    <a16:creationId xmlns:a16="http://schemas.microsoft.com/office/drawing/2014/main" id="{DE165F7C-2111-4335-B0E8-F166F00182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6" name="Picture 23">
                <a:extLst>
                  <a:ext uri="{FF2B5EF4-FFF2-40B4-BE49-F238E27FC236}">
                    <a16:creationId xmlns:a16="http://schemas.microsoft.com/office/drawing/2014/main" id="{32EC38F6-B75C-483F-B5A0-82ECFDD08A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73" name="Group 56">
              <a:extLst>
                <a:ext uri="{FF2B5EF4-FFF2-40B4-BE49-F238E27FC236}">
                  <a16:creationId xmlns:a16="http://schemas.microsoft.com/office/drawing/2014/main" id="{12B449A0-CC4D-4C6B-933C-332A75048161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507" name="Picture 14">
                <a:extLst>
                  <a:ext uri="{FF2B5EF4-FFF2-40B4-BE49-F238E27FC236}">
                    <a16:creationId xmlns:a16="http://schemas.microsoft.com/office/drawing/2014/main" id="{9F01AC47-477B-4EFF-9B20-DB330C0645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8" name="Picture 15">
                <a:extLst>
                  <a:ext uri="{FF2B5EF4-FFF2-40B4-BE49-F238E27FC236}">
                    <a16:creationId xmlns:a16="http://schemas.microsoft.com/office/drawing/2014/main" id="{E3E8ECD3-FD4C-461A-9EEE-5341529D55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9" name="Picture 16">
                <a:extLst>
                  <a:ext uri="{FF2B5EF4-FFF2-40B4-BE49-F238E27FC236}">
                    <a16:creationId xmlns:a16="http://schemas.microsoft.com/office/drawing/2014/main" id="{B713C59C-A63F-434B-A7BD-E0DBEC0F5C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0" name="Picture 17">
                <a:extLst>
                  <a:ext uri="{FF2B5EF4-FFF2-40B4-BE49-F238E27FC236}">
                    <a16:creationId xmlns:a16="http://schemas.microsoft.com/office/drawing/2014/main" id="{2C1C630C-6BCB-4413-A62F-9D6DCC03C1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1" name="Picture 18">
                <a:extLst>
                  <a:ext uri="{FF2B5EF4-FFF2-40B4-BE49-F238E27FC236}">
                    <a16:creationId xmlns:a16="http://schemas.microsoft.com/office/drawing/2014/main" id="{589BE56D-B5A4-4938-805E-B11D37D6B8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2" name="Picture 19">
                <a:extLst>
                  <a:ext uri="{FF2B5EF4-FFF2-40B4-BE49-F238E27FC236}">
                    <a16:creationId xmlns:a16="http://schemas.microsoft.com/office/drawing/2014/main" id="{299B7575-E51E-4257-9A4E-03892C25E7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3" name="Picture 20">
                <a:extLst>
                  <a:ext uri="{FF2B5EF4-FFF2-40B4-BE49-F238E27FC236}">
                    <a16:creationId xmlns:a16="http://schemas.microsoft.com/office/drawing/2014/main" id="{519A8244-79FC-44BC-AF0B-00E2EC61F4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4" name="Picture 21">
                <a:extLst>
                  <a:ext uri="{FF2B5EF4-FFF2-40B4-BE49-F238E27FC236}">
                    <a16:creationId xmlns:a16="http://schemas.microsoft.com/office/drawing/2014/main" id="{B16CACFB-8950-45D1-89DD-1E043A789F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5" name="Picture 22">
                <a:extLst>
                  <a:ext uri="{FF2B5EF4-FFF2-40B4-BE49-F238E27FC236}">
                    <a16:creationId xmlns:a16="http://schemas.microsoft.com/office/drawing/2014/main" id="{AD0D76A6-04BC-4E91-B982-FC2B78BCAE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6" name="Picture 23">
                <a:extLst>
                  <a:ext uri="{FF2B5EF4-FFF2-40B4-BE49-F238E27FC236}">
                    <a16:creationId xmlns:a16="http://schemas.microsoft.com/office/drawing/2014/main" id="{60107E70-CA62-435E-AF32-6D4D2B5E2A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74" name="Group 56">
              <a:extLst>
                <a:ext uri="{FF2B5EF4-FFF2-40B4-BE49-F238E27FC236}">
                  <a16:creationId xmlns:a16="http://schemas.microsoft.com/office/drawing/2014/main" id="{39DCB6F6-50AF-4E71-BFDA-79CB22981959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497" name="Picture 14">
                <a:extLst>
                  <a:ext uri="{FF2B5EF4-FFF2-40B4-BE49-F238E27FC236}">
                    <a16:creationId xmlns:a16="http://schemas.microsoft.com/office/drawing/2014/main" id="{25F128F5-FD78-440A-BD90-F513F44D79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8" name="Picture 15">
                <a:extLst>
                  <a:ext uri="{FF2B5EF4-FFF2-40B4-BE49-F238E27FC236}">
                    <a16:creationId xmlns:a16="http://schemas.microsoft.com/office/drawing/2014/main" id="{BE0A0F60-6AAC-4B03-ABF3-5EDC787BFB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9" name="Picture 16">
                <a:extLst>
                  <a:ext uri="{FF2B5EF4-FFF2-40B4-BE49-F238E27FC236}">
                    <a16:creationId xmlns:a16="http://schemas.microsoft.com/office/drawing/2014/main" id="{A346B865-3DD8-44E9-AB4F-24F1883687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0" name="Picture 17">
                <a:extLst>
                  <a:ext uri="{FF2B5EF4-FFF2-40B4-BE49-F238E27FC236}">
                    <a16:creationId xmlns:a16="http://schemas.microsoft.com/office/drawing/2014/main" id="{CFCDE082-F884-441A-984F-9CA698FF3D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1" name="Picture 18">
                <a:extLst>
                  <a:ext uri="{FF2B5EF4-FFF2-40B4-BE49-F238E27FC236}">
                    <a16:creationId xmlns:a16="http://schemas.microsoft.com/office/drawing/2014/main" id="{EF2B1595-30EF-4B98-8C92-1DB180532A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2" name="Picture 19">
                <a:extLst>
                  <a:ext uri="{FF2B5EF4-FFF2-40B4-BE49-F238E27FC236}">
                    <a16:creationId xmlns:a16="http://schemas.microsoft.com/office/drawing/2014/main" id="{A86D67BA-0A95-4AEC-83C7-D367F79BA5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3" name="Picture 20">
                <a:extLst>
                  <a:ext uri="{FF2B5EF4-FFF2-40B4-BE49-F238E27FC236}">
                    <a16:creationId xmlns:a16="http://schemas.microsoft.com/office/drawing/2014/main" id="{BC418CBF-50E6-43A0-919F-AF75D77B3A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4" name="Picture 21">
                <a:extLst>
                  <a:ext uri="{FF2B5EF4-FFF2-40B4-BE49-F238E27FC236}">
                    <a16:creationId xmlns:a16="http://schemas.microsoft.com/office/drawing/2014/main" id="{BC803663-6AEC-477C-9BD5-976AA73898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5" name="Picture 22">
                <a:extLst>
                  <a:ext uri="{FF2B5EF4-FFF2-40B4-BE49-F238E27FC236}">
                    <a16:creationId xmlns:a16="http://schemas.microsoft.com/office/drawing/2014/main" id="{5275EE76-61F6-4402-A13D-1E8578D99A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6" name="Picture 23">
                <a:extLst>
                  <a:ext uri="{FF2B5EF4-FFF2-40B4-BE49-F238E27FC236}">
                    <a16:creationId xmlns:a16="http://schemas.microsoft.com/office/drawing/2014/main" id="{762E6012-BAD7-47D4-B3AA-3CAA3FF0F6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75" name="Group 56">
              <a:extLst>
                <a:ext uri="{FF2B5EF4-FFF2-40B4-BE49-F238E27FC236}">
                  <a16:creationId xmlns:a16="http://schemas.microsoft.com/office/drawing/2014/main" id="{CE21F0AB-5F7A-4BC4-9D2B-E4C91CA71019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487" name="Picture 14">
                <a:extLst>
                  <a:ext uri="{FF2B5EF4-FFF2-40B4-BE49-F238E27FC236}">
                    <a16:creationId xmlns:a16="http://schemas.microsoft.com/office/drawing/2014/main" id="{9A07AB09-E5F4-4EBC-8F45-25E74FDAEB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8" name="Picture 15">
                <a:extLst>
                  <a:ext uri="{FF2B5EF4-FFF2-40B4-BE49-F238E27FC236}">
                    <a16:creationId xmlns:a16="http://schemas.microsoft.com/office/drawing/2014/main" id="{C82E6A3D-0EAA-43C9-9FBD-4C0A47D77A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9" name="Picture 16">
                <a:extLst>
                  <a:ext uri="{FF2B5EF4-FFF2-40B4-BE49-F238E27FC236}">
                    <a16:creationId xmlns:a16="http://schemas.microsoft.com/office/drawing/2014/main" id="{CE2AE6C0-C20F-41B5-AC58-218C258B91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0" name="Picture 17">
                <a:extLst>
                  <a:ext uri="{FF2B5EF4-FFF2-40B4-BE49-F238E27FC236}">
                    <a16:creationId xmlns:a16="http://schemas.microsoft.com/office/drawing/2014/main" id="{AFD6559B-4ACB-4BD0-9BE3-B72D4512B6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1" name="Picture 18">
                <a:extLst>
                  <a:ext uri="{FF2B5EF4-FFF2-40B4-BE49-F238E27FC236}">
                    <a16:creationId xmlns:a16="http://schemas.microsoft.com/office/drawing/2014/main" id="{1B8EB818-55E8-4452-BD8F-DC5C3663B6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2" name="Picture 19">
                <a:extLst>
                  <a:ext uri="{FF2B5EF4-FFF2-40B4-BE49-F238E27FC236}">
                    <a16:creationId xmlns:a16="http://schemas.microsoft.com/office/drawing/2014/main" id="{8EFC0EB4-C251-4255-950D-E89FB847CB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3" name="Picture 20">
                <a:extLst>
                  <a:ext uri="{FF2B5EF4-FFF2-40B4-BE49-F238E27FC236}">
                    <a16:creationId xmlns:a16="http://schemas.microsoft.com/office/drawing/2014/main" id="{74AC7FE6-186E-4C68-AF5D-65B272604C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4" name="Picture 21">
                <a:extLst>
                  <a:ext uri="{FF2B5EF4-FFF2-40B4-BE49-F238E27FC236}">
                    <a16:creationId xmlns:a16="http://schemas.microsoft.com/office/drawing/2014/main" id="{1A525C58-CEA9-4B82-92EA-2E3EC51C80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5" name="Picture 22">
                <a:extLst>
                  <a:ext uri="{FF2B5EF4-FFF2-40B4-BE49-F238E27FC236}">
                    <a16:creationId xmlns:a16="http://schemas.microsoft.com/office/drawing/2014/main" id="{FA1738A8-57B7-4C41-B8A3-CF1E33A97E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6" name="Picture 23">
                <a:extLst>
                  <a:ext uri="{FF2B5EF4-FFF2-40B4-BE49-F238E27FC236}">
                    <a16:creationId xmlns:a16="http://schemas.microsoft.com/office/drawing/2014/main" id="{184DE2D4-4B11-433D-8BD5-49A6E3A1B2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76" name="Group 56">
              <a:extLst>
                <a:ext uri="{FF2B5EF4-FFF2-40B4-BE49-F238E27FC236}">
                  <a16:creationId xmlns:a16="http://schemas.microsoft.com/office/drawing/2014/main" id="{D321AC53-755B-4788-8CC2-5FC2498E9789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477" name="Picture 14">
                <a:extLst>
                  <a:ext uri="{FF2B5EF4-FFF2-40B4-BE49-F238E27FC236}">
                    <a16:creationId xmlns:a16="http://schemas.microsoft.com/office/drawing/2014/main" id="{ED328BEE-9BC9-4F86-A616-F6E1479180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8" name="Picture 15">
                <a:extLst>
                  <a:ext uri="{FF2B5EF4-FFF2-40B4-BE49-F238E27FC236}">
                    <a16:creationId xmlns:a16="http://schemas.microsoft.com/office/drawing/2014/main" id="{1EF0E626-5570-428D-8325-A7436E7B2E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9" name="Picture 16">
                <a:extLst>
                  <a:ext uri="{FF2B5EF4-FFF2-40B4-BE49-F238E27FC236}">
                    <a16:creationId xmlns:a16="http://schemas.microsoft.com/office/drawing/2014/main" id="{9E3B514E-BDA5-48B1-BCD0-1AFBAD9D57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0" name="Picture 17">
                <a:extLst>
                  <a:ext uri="{FF2B5EF4-FFF2-40B4-BE49-F238E27FC236}">
                    <a16:creationId xmlns:a16="http://schemas.microsoft.com/office/drawing/2014/main" id="{C84FFCC8-85DC-4DEE-898D-11403F13F7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1" name="Picture 18">
                <a:extLst>
                  <a:ext uri="{FF2B5EF4-FFF2-40B4-BE49-F238E27FC236}">
                    <a16:creationId xmlns:a16="http://schemas.microsoft.com/office/drawing/2014/main" id="{0BC4AFFE-2947-4D87-B0BB-A13DF1B785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2" name="Picture 19">
                <a:extLst>
                  <a:ext uri="{FF2B5EF4-FFF2-40B4-BE49-F238E27FC236}">
                    <a16:creationId xmlns:a16="http://schemas.microsoft.com/office/drawing/2014/main" id="{12204F53-0283-44E1-840C-B5F298BA9B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3" name="Picture 20">
                <a:extLst>
                  <a:ext uri="{FF2B5EF4-FFF2-40B4-BE49-F238E27FC236}">
                    <a16:creationId xmlns:a16="http://schemas.microsoft.com/office/drawing/2014/main" id="{C79D46FD-945B-45EC-973A-1F818AC493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4" name="Picture 21">
                <a:extLst>
                  <a:ext uri="{FF2B5EF4-FFF2-40B4-BE49-F238E27FC236}">
                    <a16:creationId xmlns:a16="http://schemas.microsoft.com/office/drawing/2014/main" id="{2D7B191F-DDAD-4292-9215-B023871F88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5" name="Picture 22">
                <a:extLst>
                  <a:ext uri="{FF2B5EF4-FFF2-40B4-BE49-F238E27FC236}">
                    <a16:creationId xmlns:a16="http://schemas.microsoft.com/office/drawing/2014/main" id="{97D38D71-7F17-4C49-B897-E6CCC66A60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6" name="Picture 23">
                <a:extLst>
                  <a:ext uri="{FF2B5EF4-FFF2-40B4-BE49-F238E27FC236}">
                    <a16:creationId xmlns:a16="http://schemas.microsoft.com/office/drawing/2014/main" id="{D44EA035-C496-41C3-B4A3-5CF34931DE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577" name="Group 576">
            <a:extLst>
              <a:ext uri="{FF2B5EF4-FFF2-40B4-BE49-F238E27FC236}">
                <a16:creationId xmlns:a16="http://schemas.microsoft.com/office/drawing/2014/main" id="{1E758630-8180-45C0-84B8-9D92C9EA322A}"/>
              </a:ext>
            </a:extLst>
          </p:cNvPr>
          <p:cNvGrpSpPr/>
          <p:nvPr/>
        </p:nvGrpSpPr>
        <p:grpSpPr>
          <a:xfrm>
            <a:off x="2376009" y="1511824"/>
            <a:ext cx="1539560" cy="1515856"/>
            <a:chOff x="4975891" y="1527626"/>
            <a:chExt cx="1539560" cy="1515856"/>
          </a:xfrm>
        </p:grpSpPr>
        <p:grpSp>
          <p:nvGrpSpPr>
            <p:cNvPr id="578" name="Group 56">
              <a:extLst>
                <a:ext uri="{FF2B5EF4-FFF2-40B4-BE49-F238E27FC236}">
                  <a16:creationId xmlns:a16="http://schemas.microsoft.com/office/drawing/2014/main" id="{E6291F57-93BD-460A-AE4C-00BCD8E3A52B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678" name="Picture 14">
                <a:extLst>
                  <a:ext uri="{FF2B5EF4-FFF2-40B4-BE49-F238E27FC236}">
                    <a16:creationId xmlns:a16="http://schemas.microsoft.com/office/drawing/2014/main" id="{368FDD16-9BE3-4D0B-9027-F9EFFC5584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9" name="Picture 15">
                <a:extLst>
                  <a:ext uri="{FF2B5EF4-FFF2-40B4-BE49-F238E27FC236}">
                    <a16:creationId xmlns:a16="http://schemas.microsoft.com/office/drawing/2014/main" id="{33B4B5BA-789F-4242-A65B-7E9ADC2FF1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0" name="Picture 16">
                <a:extLst>
                  <a:ext uri="{FF2B5EF4-FFF2-40B4-BE49-F238E27FC236}">
                    <a16:creationId xmlns:a16="http://schemas.microsoft.com/office/drawing/2014/main" id="{70C0B27D-1FF2-4325-A500-4A9066FD11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1" name="Picture 17">
                <a:extLst>
                  <a:ext uri="{FF2B5EF4-FFF2-40B4-BE49-F238E27FC236}">
                    <a16:creationId xmlns:a16="http://schemas.microsoft.com/office/drawing/2014/main" id="{C3AB8AFB-A0D3-4A58-BCF2-E86F729F06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2" name="Picture 18">
                <a:extLst>
                  <a:ext uri="{FF2B5EF4-FFF2-40B4-BE49-F238E27FC236}">
                    <a16:creationId xmlns:a16="http://schemas.microsoft.com/office/drawing/2014/main" id="{5E5963D1-F207-4CF7-B73D-41FF951EC6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3" name="Picture 19">
                <a:extLst>
                  <a:ext uri="{FF2B5EF4-FFF2-40B4-BE49-F238E27FC236}">
                    <a16:creationId xmlns:a16="http://schemas.microsoft.com/office/drawing/2014/main" id="{48D19EAB-68DA-410B-98F6-47AE0DF8B8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4" name="Picture 20">
                <a:extLst>
                  <a:ext uri="{FF2B5EF4-FFF2-40B4-BE49-F238E27FC236}">
                    <a16:creationId xmlns:a16="http://schemas.microsoft.com/office/drawing/2014/main" id="{DC24EC6D-FC1A-4677-BBE0-803DA96099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5" name="Picture 21">
                <a:extLst>
                  <a:ext uri="{FF2B5EF4-FFF2-40B4-BE49-F238E27FC236}">
                    <a16:creationId xmlns:a16="http://schemas.microsoft.com/office/drawing/2014/main" id="{9D4E6C8F-7FCE-4C2E-AF70-E20FBCEFAF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6" name="Picture 22">
                <a:extLst>
                  <a:ext uri="{FF2B5EF4-FFF2-40B4-BE49-F238E27FC236}">
                    <a16:creationId xmlns:a16="http://schemas.microsoft.com/office/drawing/2014/main" id="{CBECA80E-D507-44F2-8407-F483B4109D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7" name="Picture 23">
                <a:extLst>
                  <a:ext uri="{FF2B5EF4-FFF2-40B4-BE49-F238E27FC236}">
                    <a16:creationId xmlns:a16="http://schemas.microsoft.com/office/drawing/2014/main" id="{5A9171FF-D04D-4086-AA7F-79EB18969A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79" name="Group 56">
              <a:extLst>
                <a:ext uri="{FF2B5EF4-FFF2-40B4-BE49-F238E27FC236}">
                  <a16:creationId xmlns:a16="http://schemas.microsoft.com/office/drawing/2014/main" id="{8DC0EDC1-5C44-45C6-BDFA-AA5512FB3E16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668" name="Picture 14">
                <a:extLst>
                  <a:ext uri="{FF2B5EF4-FFF2-40B4-BE49-F238E27FC236}">
                    <a16:creationId xmlns:a16="http://schemas.microsoft.com/office/drawing/2014/main" id="{380FF99D-6CFB-4AFB-B0C9-EE7B1C94B7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9" name="Picture 15">
                <a:extLst>
                  <a:ext uri="{FF2B5EF4-FFF2-40B4-BE49-F238E27FC236}">
                    <a16:creationId xmlns:a16="http://schemas.microsoft.com/office/drawing/2014/main" id="{DB7CCBFC-34F4-41ED-B0E1-286CDC5D62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0" name="Picture 16">
                <a:extLst>
                  <a:ext uri="{FF2B5EF4-FFF2-40B4-BE49-F238E27FC236}">
                    <a16:creationId xmlns:a16="http://schemas.microsoft.com/office/drawing/2014/main" id="{B4DCC210-B118-40CC-BAD1-3120479D4E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1" name="Picture 17">
                <a:extLst>
                  <a:ext uri="{FF2B5EF4-FFF2-40B4-BE49-F238E27FC236}">
                    <a16:creationId xmlns:a16="http://schemas.microsoft.com/office/drawing/2014/main" id="{2B0AD87A-9A1E-4195-A5C5-737119EBDE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2" name="Picture 18">
                <a:extLst>
                  <a:ext uri="{FF2B5EF4-FFF2-40B4-BE49-F238E27FC236}">
                    <a16:creationId xmlns:a16="http://schemas.microsoft.com/office/drawing/2014/main" id="{30B4A7EF-3B7D-429D-91FF-A457AED080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3" name="Picture 19">
                <a:extLst>
                  <a:ext uri="{FF2B5EF4-FFF2-40B4-BE49-F238E27FC236}">
                    <a16:creationId xmlns:a16="http://schemas.microsoft.com/office/drawing/2014/main" id="{13AF6E09-9BFF-44ED-9DD0-3D4F742EE2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4" name="Picture 20">
                <a:extLst>
                  <a:ext uri="{FF2B5EF4-FFF2-40B4-BE49-F238E27FC236}">
                    <a16:creationId xmlns:a16="http://schemas.microsoft.com/office/drawing/2014/main" id="{DF0AD075-6A10-42C5-98EA-31C45BFC9D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5" name="Picture 21">
                <a:extLst>
                  <a:ext uri="{FF2B5EF4-FFF2-40B4-BE49-F238E27FC236}">
                    <a16:creationId xmlns:a16="http://schemas.microsoft.com/office/drawing/2014/main" id="{4DAAD2D6-09B2-4F21-AEED-0931C6D71D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6" name="Picture 22">
                <a:extLst>
                  <a:ext uri="{FF2B5EF4-FFF2-40B4-BE49-F238E27FC236}">
                    <a16:creationId xmlns:a16="http://schemas.microsoft.com/office/drawing/2014/main" id="{E4D00F63-E324-4589-9B02-60F7264ECA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7" name="Picture 23">
                <a:extLst>
                  <a:ext uri="{FF2B5EF4-FFF2-40B4-BE49-F238E27FC236}">
                    <a16:creationId xmlns:a16="http://schemas.microsoft.com/office/drawing/2014/main" id="{97E646A6-CED3-445D-AE82-40EAA23A94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80" name="Group 56">
              <a:extLst>
                <a:ext uri="{FF2B5EF4-FFF2-40B4-BE49-F238E27FC236}">
                  <a16:creationId xmlns:a16="http://schemas.microsoft.com/office/drawing/2014/main" id="{DDF86BD2-16C9-4BC6-BB40-467319D1E39C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658" name="Picture 14">
                <a:extLst>
                  <a:ext uri="{FF2B5EF4-FFF2-40B4-BE49-F238E27FC236}">
                    <a16:creationId xmlns:a16="http://schemas.microsoft.com/office/drawing/2014/main" id="{D1476D8D-90A4-4FB4-8F6E-32DE665D55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9" name="Picture 15">
                <a:extLst>
                  <a:ext uri="{FF2B5EF4-FFF2-40B4-BE49-F238E27FC236}">
                    <a16:creationId xmlns:a16="http://schemas.microsoft.com/office/drawing/2014/main" id="{BA4245D5-1140-41C3-ADB7-93D430E5FF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0" name="Picture 16">
                <a:extLst>
                  <a:ext uri="{FF2B5EF4-FFF2-40B4-BE49-F238E27FC236}">
                    <a16:creationId xmlns:a16="http://schemas.microsoft.com/office/drawing/2014/main" id="{961DB562-A98B-4356-BFDF-125C43DB87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1" name="Picture 17">
                <a:extLst>
                  <a:ext uri="{FF2B5EF4-FFF2-40B4-BE49-F238E27FC236}">
                    <a16:creationId xmlns:a16="http://schemas.microsoft.com/office/drawing/2014/main" id="{C10ECD51-1822-4BB2-89B2-132605D92D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2" name="Picture 18">
                <a:extLst>
                  <a:ext uri="{FF2B5EF4-FFF2-40B4-BE49-F238E27FC236}">
                    <a16:creationId xmlns:a16="http://schemas.microsoft.com/office/drawing/2014/main" id="{03F656B3-2BCD-4CBB-80D9-5C06294BA8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3" name="Picture 19">
                <a:extLst>
                  <a:ext uri="{FF2B5EF4-FFF2-40B4-BE49-F238E27FC236}">
                    <a16:creationId xmlns:a16="http://schemas.microsoft.com/office/drawing/2014/main" id="{02A9DF9D-9CF9-432D-86EC-8A85408394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4" name="Picture 20">
                <a:extLst>
                  <a:ext uri="{FF2B5EF4-FFF2-40B4-BE49-F238E27FC236}">
                    <a16:creationId xmlns:a16="http://schemas.microsoft.com/office/drawing/2014/main" id="{CB0D19E8-E0F2-4806-BC37-225B5DFC75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5" name="Picture 21">
                <a:extLst>
                  <a:ext uri="{FF2B5EF4-FFF2-40B4-BE49-F238E27FC236}">
                    <a16:creationId xmlns:a16="http://schemas.microsoft.com/office/drawing/2014/main" id="{6BAA8FB7-D4A4-4F1B-A441-B348FDF450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6" name="Picture 22">
                <a:extLst>
                  <a:ext uri="{FF2B5EF4-FFF2-40B4-BE49-F238E27FC236}">
                    <a16:creationId xmlns:a16="http://schemas.microsoft.com/office/drawing/2014/main" id="{AFEC510B-B523-4905-A31F-6C24C29FC0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7" name="Picture 23">
                <a:extLst>
                  <a:ext uri="{FF2B5EF4-FFF2-40B4-BE49-F238E27FC236}">
                    <a16:creationId xmlns:a16="http://schemas.microsoft.com/office/drawing/2014/main" id="{2DCBA4F3-D754-4225-8378-70477D1418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81" name="Group 56">
              <a:extLst>
                <a:ext uri="{FF2B5EF4-FFF2-40B4-BE49-F238E27FC236}">
                  <a16:creationId xmlns:a16="http://schemas.microsoft.com/office/drawing/2014/main" id="{7E9E7306-E8AD-4A9C-9033-CED888BC4F61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648" name="Picture 14">
                <a:extLst>
                  <a:ext uri="{FF2B5EF4-FFF2-40B4-BE49-F238E27FC236}">
                    <a16:creationId xmlns:a16="http://schemas.microsoft.com/office/drawing/2014/main" id="{6B9B4A47-BBBE-4DA7-89B2-615F97B415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9" name="Picture 15">
                <a:extLst>
                  <a:ext uri="{FF2B5EF4-FFF2-40B4-BE49-F238E27FC236}">
                    <a16:creationId xmlns:a16="http://schemas.microsoft.com/office/drawing/2014/main" id="{D57F3DB5-35B4-42F4-8E3F-427E54EBCF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0" name="Picture 16">
                <a:extLst>
                  <a:ext uri="{FF2B5EF4-FFF2-40B4-BE49-F238E27FC236}">
                    <a16:creationId xmlns:a16="http://schemas.microsoft.com/office/drawing/2014/main" id="{6452BE17-5383-4868-B87D-F969891A8D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1" name="Picture 17">
                <a:extLst>
                  <a:ext uri="{FF2B5EF4-FFF2-40B4-BE49-F238E27FC236}">
                    <a16:creationId xmlns:a16="http://schemas.microsoft.com/office/drawing/2014/main" id="{9361ED32-0DE4-436C-A893-5EA2661B05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2" name="Picture 18">
                <a:extLst>
                  <a:ext uri="{FF2B5EF4-FFF2-40B4-BE49-F238E27FC236}">
                    <a16:creationId xmlns:a16="http://schemas.microsoft.com/office/drawing/2014/main" id="{7812245D-CC62-4A70-BA83-14C7B79650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3" name="Picture 19">
                <a:extLst>
                  <a:ext uri="{FF2B5EF4-FFF2-40B4-BE49-F238E27FC236}">
                    <a16:creationId xmlns:a16="http://schemas.microsoft.com/office/drawing/2014/main" id="{A9886A2B-8412-427A-915E-023138E218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4" name="Picture 20">
                <a:extLst>
                  <a:ext uri="{FF2B5EF4-FFF2-40B4-BE49-F238E27FC236}">
                    <a16:creationId xmlns:a16="http://schemas.microsoft.com/office/drawing/2014/main" id="{561DD576-3DF6-4D65-90E4-A8E08A7196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5" name="Picture 21">
                <a:extLst>
                  <a:ext uri="{FF2B5EF4-FFF2-40B4-BE49-F238E27FC236}">
                    <a16:creationId xmlns:a16="http://schemas.microsoft.com/office/drawing/2014/main" id="{6BC353CE-9BD9-4DF7-8138-BE62E9B898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6" name="Picture 22">
                <a:extLst>
                  <a:ext uri="{FF2B5EF4-FFF2-40B4-BE49-F238E27FC236}">
                    <a16:creationId xmlns:a16="http://schemas.microsoft.com/office/drawing/2014/main" id="{9E55367C-FE6C-4EFE-90A8-BC3AC905A2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7" name="Picture 23">
                <a:extLst>
                  <a:ext uri="{FF2B5EF4-FFF2-40B4-BE49-F238E27FC236}">
                    <a16:creationId xmlns:a16="http://schemas.microsoft.com/office/drawing/2014/main" id="{AD740875-3F3E-42CD-B6A8-10F4A5716C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82" name="Group 56">
              <a:extLst>
                <a:ext uri="{FF2B5EF4-FFF2-40B4-BE49-F238E27FC236}">
                  <a16:creationId xmlns:a16="http://schemas.microsoft.com/office/drawing/2014/main" id="{EED3556B-3645-4C11-AB3D-9DCD1CEA87F9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638" name="Picture 14">
                <a:extLst>
                  <a:ext uri="{FF2B5EF4-FFF2-40B4-BE49-F238E27FC236}">
                    <a16:creationId xmlns:a16="http://schemas.microsoft.com/office/drawing/2014/main" id="{5BB853F2-436E-4FAC-9366-AE1A2E8995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9" name="Picture 15">
                <a:extLst>
                  <a:ext uri="{FF2B5EF4-FFF2-40B4-BE49-F238E27FC236}">
                    <a16:creationId xmlns:a16="http://schemas.microsoft.com/office/drawing/2014/main" id="{AE2285C0-ABF6-480D-9C10-BF313CA7CD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0" name="Picture 16">
                <a:extLst>
                  <a:ext uri="{FF2B5EF4-FFF2-40B4-BE49-F238E27FC236}">
                    <a16:creationId xmlns:a16="http://schemas.microsoft.com/office/drawing/2014/main" id="{AA146F08-0A82-4F9D-A31F-19251C5E30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1" name="Picture 17">
                <a:extLst>
                  <a:ext uri="{FF2B5EF4-FFF2-40B4-BE49-F238E27FC236}">
                    <a16:creationId xmlns:a16="http://schemas.microsoft.com/office/drawing/2014/main" id="{2BB58019-4FC7-4C86-A6F2-2670A27103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2" name="Picture 18">
                <a:extLst>
                  <a:ext uri="{FF2B5EF4-FFF2-40B4-BE49-F238E27FC236}">
                    <a16:creationId xmlns:a16="http://schemas.microsoft.com/office/drawing/2014/main" id="{93A96B8B-B4AD-4CC1-9099-75838FE097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3" name="Picture 19">
                <a:extLst>
                  <a:ext uri="{FF2B5EF4-FFF2-40B4-BE49-F238E27FC236}">
                    <a16:creationId xmlns:a16="http://schemas.microsoft.com/office/drawing/2014/main" id="{A6339564-9BCA-4589-8E05-6D651A0130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4" name="Picture 20">
                <a:extLst>
                  <a:ext uri="{FF2B5EF4-FFF2-40B4-BE49-F238E27FC236}">
                    <a16:creationId xmlns:a16="http://schemas.microsoft.com/office/drawing/2014/main" id="{82C90434-CEA5-4E76-9B75-7A614F9EA3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5" name="Picture 21">
                <a:extLst>
                  <a:ext uri="{FF2B5EF4-FFF2-40B4-BE49-F238E27FC236}">
                    <a16:creationId xmlns:a16="http://schemas.microsoft.com/office/drawing/2014/main" id="{9CF09236-40D2-4EF1-B2CD-4D9EB63E4D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6" name="Picture 22">
                <a:extLst>
                  <a:ext uri="{FF2B5EF4-FFF2-40B4-BE49-F238E27FC236}">
                    <a16:creationId xmlns:a16="http://schemas.microsoft.com/office/drawing/2014/main" id="{05AF8B0D-256C-46C0-B9F4-0945E59B0C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7" name="Picture 23">
                <a:extLst>
                  <a:ext uri="{FF2B5EF4-FFF2-40B4-BE49-F238E27FC236}">
                    <a16:creationId xmlns:a16="http://schemas.microsoft.com/office/drawing/2014/main" id="{146820F4-08D4-4135-BABC-96D53600F5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83" name="Group 56">
              <a:extLst>
                <a:ext uri="{FF2B5EF4-FFF2-40B4-BE49-F238E27FC236}">
                  <a16:creationId xmlns:a16="http://schemas.microsoft.com/office/drawing/2014/main" id="{322FD9A6-27C4-4B65-9F41-E165B4A9D4B4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628" name="Picture 14">
                <a:extLst>
                  <a:ext uri="{FF2B5EF4-FFF2-40B4-BE49-F238E27FC236}">
                    <a16:creationId xmlns:a16="http://schemas.microsoft.com/office/drawing/2014/main" id="{2D33CA4E-6671-4361-A879-ADD05E7309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9" name="Picture 15">
                <a:extLst>
                  <a:ext uri="{FF2B5EF4-FFF2-40B4-BE49-F238E27FC236}">
                    <a16:creationId xmlns:a16="http://schemas.microsoft.com/office/drawing/2014/main" id="{2919C2AB-3B28-40BE-8E75-AA0C4F19B6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0" name="Picture 16">
                <a:extLst>
                  <a:ext uri="{FF2B5EF4-FFF2-40B4-BE49-F238E27FC236}">
                    <a16:creationId xmlns:a16="http://schemas.microsoft.com/office/drawing/2014/main" id="{48C9F645-EECC-4D64-ACC1-DED0074D2D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1" name="Picture 17">
                <a:extLst>
                  <a:ext uri="{FF2B5EF4-FFF2-40B4-BE49-F238E27FC236}">
                    <a16:creationId xmlns:a16="http://schemas.microsoft.com/office/drawing/2014/main" id="{B59ADEA3-CC0B-4F32-9091-669AD5B8A4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2" name="Picture 18">
                <a:extLst>
                  <a:ext uri="{FF2B5EF4-FFF2-40B4-BE49-F238E27FC236}">
                    <a16:creationId xmlns:a16="http://schemas.microsoft.com/office/drawing/2014/main" id="{213BFB32-D50E-4E31-829A-65FD8E885C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3" name="Picture 19">
                <a:extLst>
                  <a:ext uri="{FF2B5EF4-FFF2-40B4-BE49-F238E27FC236}">
                    <a16:creationId xmlns:a16="http://schemas.microsoft.com/office/drawing/2014/main" id="{5EA4CF9B-814C-419B-B7FA-0D8926A20A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4" name="Picture 20">
                <a:extLst>
                  <a:ext uri="{FF2B5EF4-FFF2-40B4-BE49-F238E27FC236}">
                    <a16:creationId xmlns:a16="http://schemas.microsoft.com/office/drawing/2014/main" id="{6BDFA2C4-F848-4BA6-87FC-B9403F79EA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5" name="Picture 21">
                <a:extLst>
                  <a:ext uri="{FF2B5EF4-FFF2-40B4-BE49-F238E27FC236}">
                    <a16:creationId xmlns:a16="http://schemas.microsoft.com/office/drawing/2014/main" id="{C5033D4D-BFC3-4586-AB7B-31F0CB63CC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6" name="Picture 22">
                <a:extLst>
                  <a:ext uri="{FF2B5EF4-FFF2-40B4-BE49-F238E27FC236}">
                    <a16:creationId xmlns:a16="http://schemas.microsoft.com/office/drawing/2014/main" id="{DDF483C8-01E6-47E9-BCAB-0883E04A66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7" name="Picture 23">
                <a:extLst>
                  <a:ext uri="{FF2B5EF4-FFF2-40B4-BE49-F238E27FC236}">
                    <a16:creationId xmlns:a16="http://schemas.microsoft.com/office/drawing/2014/main" id="{EAEA29FF-C8EB-4A41-8C88-36FA7C7540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84" name="Group 56">
              <a:extLst>
                <a:ext uri="{FF2B5EF4-FFF2-40B4-BE49-F238E27FC236}">
                  <a16:creationId xmlns:a16="http://schemas.microsoft.com/office/drawing/2014/main" id="{4BB3D04E-455A-461C-9364-B7487A339377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618" name="Picture 14">
                <a:extLst>
                  <a:ext uri="{FF2B5EF4-FFF2-40B4-BE49-F238E27FC236}">
                    <a16:creationId xmlns:a16="http://schemas.microsoft.com/office/drawing/2014/main" id="{DE9FCBC6-7A83-4B55-88EE-9D1CCCA048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9" name="Picture 15">
                <a:extLst>
                  <a:ext uri="{FF2B5EF4-FFF2-40B4-BE49-F238E27FC236}">
                    <a16:creationId xmlns:a16="http://schemas.microsoft.com/office/drawing/2014/main" id="{96DA960B-7688-46D3-8208-DD7E32C30D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0" name="Picture 16">
                <a:extLst>
                  <a:ext uri="{FF2B5EF4-FFF2-40B4-BE49-F238E27FC236}">
                    <a16:creationId xmlns:a16="http://schemas.microsoft.com/office/drawing/2014/main" id="{BE9AE028-31A3-4CF7-8C7B-7482129015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1" name="Picture 17">
                <a:extLst>
                  <a:ext uri="{FF2B5EF4-FFF2-40B4-BE49-F238E27FC236}">
                    <a16:creationId xmlns:a16="http://schemas.microsoft.com/office/drawing/2014/main" id="{C82E8260-A03C-4A58-8C73-9EEC3C02C5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2" name="Picture 18">
                <a:extLst>
                  <a:ext uri="{FF2B5EF4-FFF2-40B4-BE49-F238E27FC236}">
                    <a16:creationId xmlns:a16="http://schemas.microsoft.com/office/drawing/2014/main" id="{8491EE0C-1ACA-4DC4-8151-8BBEB54CF8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3" name="Picture 19">
                <a:extLst>
                  <a:ext uri="{FF2B5EF4-FFF2-40B4-BE49-F238E27FC236}">
                    <a16:creationId xmlns:a16="http://schemas.microsoft.com/office/drawing/2014/main" id="{D39132CC-B690-4565-8E08-BA31924A8B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4" name="Picture 20">
                <a:extLst>
                  <a:ext uri="{FF2B5EF4-FFF2-40B4-BE49-F238E27FC236}">
                    <a16:creationId xmlns:a16="http://schemas.microsoft.com/office/drawing/2014/main" id="{DBE7FFAF-F9D7-47C0-9D99-4ED17113A2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5" name="Picture 21">
                <a:extLst>
                  <a:ext uri="{FF2B5EF4-FFF2-40B4-BE49-F238E27FC236}">
                    <a16:creationId xmlns:a16="http://schemas.microsoft.com/office/drawing/2014/main" id="{9E57DB9A-F85B-45ED-AEEE-99B35A6337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6" name="Picture 22">
                <a:extLst>
                  <a:ext uri="{FF2B5EF4-FFF2-40B4-BE49-F238E27FC236}">
                    <a16:creationId xmlns:a16="http://schemas.microsoft.com/office/drawing/2014/main" id="{2A0DF4B5-865C-457A-935B-64FC9DFDA0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7" name="Picture 23">
                <a:extLst>
                  <a:ext uri="{FF2B5EF4-FFF2-40B4-BE49-F238E27FC236}">
                    <a16:creationId xmlns:a16="http://schemas.microsoft.com/office/drawing/2014/main" id="{907BE8B5-E02F-4DAB-AD1D-DA37359DCC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85" name="Group 56">
              <a:extLst>
                <a:ext uri="{FF2B5EF4-FFF2-40B4-BE49-F238E27FC236}">
                  <a16:creationId xmlns:a16="http://schemas.microsoft.com/office/drawing/2014/main" id="{33E33DFB-C6C5-4759-AA09-291E5B3768C2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608" name="Picture 14">
                <a:extLst>
                  <a:ext uri="{FF2B5EF4-FFF2-40B4-BE49-F238E27FC236}">
                    <a16:creationId xmlns:a16="http://schemas.microsoft.com/office/drawing/2014/main" id="{1760587F-C539-4BB3-90BC-06302C7BE1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9" name="Picture 15">
                <a:extLst>
                  <a:ext uri="{FF2B5EF4-FFF2-40B4-BE49-F238E27FC236}">
                    <a16:creationId xmlns:a16="http://schemas.microsoft.com/office/drawing/2014/main" id="{23B1EA5F-5DDE-4043-A816-48CE23BB60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0" name="Picture 16">
                <a:extLst>
                  <a:ext uri="{FF2B5EF4-FFF2-40B4-BE49-F238E27FC236}">
                    <a16:creationId xmlns:a16="http://schemas.microsoft.com/office/drawing/2014/main" id="{6693BB22-E875-4C62-8392-3E4975EDEA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1" name="Picture 17">
                <a:extLst>
                  <a:ext uri="{FF2B5EF4-FFF2-40B4-BE49-F238E27FC236}">
                    <a16:creationId xmlns:a16="http://schemas.microsoft.com/office/drawing/2014/main" id="{C756FBF5-33F4-4742-9C61-96FE9CA826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2" name="Picture 18">
                <a:extLst>
                  <a:ext uri="{FF2B5EF4-FFF2-40B4-BE49-F238E27FC236}">
                    <a16:creationId xmlns:a16="http://schemas.microsoft.com/office/drawing/2014/main" id="{8C6754CB-FDF2-412B-9F0F-B6381F1C98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3" name="Picture 19">
                <a:extLst>
                  <a:ext uri="{FF2B5EF4-FFF2-40B4-BE49-F238E27FC236}">
                    <a16:creationId xmlns:a16="http://schemas.microsoft.com/office/drawing/2014/main" id="{1990970E-A488-4A09-BB2B-5CFAC78FDE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4" name="Picture 20">
                <a:extLst>
                  <a:ext uri="{FF2B5EF4-FFF2-40B4-BE49-F238E27FC236}">
                    <a16:creationId xmlns:a16="http://schemas.microsoft.com/office/drawing/2014/main" id="{B86BE9A6-F88F-48E6-ACA4-861B0FEE8F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5" name="Picture 21">
                <a:extLst>
                  <a:ext uri="{FF2B5EF4-FFF2-40B4-BE49-F238E27FC236}">
                    <a16:creationId xmlns:a16="http://schemas.microsoft.com/office/drawing/2014/main" id="{3F38F397-CC55-46BF-83E5-3596509467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6" name="Picture 22">
                <a:extLst>
                  <a:ext uri="{FF2B5EF4-FFF2-40B4-BE49-F238E27FC236}">
                    <a16:creationId xmlns:a16="http://schemas.microsoft.com/office/drawing/2014/main" id="{E1EC0EC7-B787-498C-B083-9727948042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7" name="Picture 23">
                <a:extLst>
                  <a:ext uri="{FF2B5EF4-FFF2-40B4-BE49-F238E27FC236}">
                    <a16:creationId xmlns:a16="http://schemas.microsoft.com/office/drawing/2014/main" id="{3B70552F-7157-4553-A2B6-8BCF410513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86" name="Group 56">
              <a:extLst>
                <a:ext uri="{FF2B5EF4-FFF2-40B4-BE49-F238E27FC236}">
                  <a16:creationId xmlns:a16="http://schemas.microsoft.com/office/drawing/2014/main" id="{A99B9097-390A-4AC3-BCC4-FAD74A461C14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598" name="Picture 14">
                <a:extLst>
                  <a:ext uri="{FF2B5EF4-FFF2-40B4-BE49-F238E27FC236}">
                    <a16:creationId xmlns:a16="http://schemas.microsoft.com/office/drawing/2014/main" id="{75258C00-CEA6-4E91-B71F-DA21C9B422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9" name="Picture 15">
                <a:extLst>
                  <a:ext uri="{FF2B5EF4-FFF2-40B4-BE49-F238E27FC236}">
                    <a16:creationId xmlns:a16="http://schemas.microsoft.com/office/drawing/2014/main" id="{E631D14C-6E2B-4121-BABD-C11B353BB2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0" name="Picture 16">
                <a:extLst>
                  <a:ext uri="{FF2B5EF4-FFF2-40B4-BE49-F238E27FC236}">
                    <a16:creationId xmlns:a16="http://schemas.microsoft.com/office/drawing/2014/main" id="{E0D2C05F-325B-4EA9-A576-11AEB96296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1" name="Picture 17">
                <a:extLst>
                  <a:ext uri="{FF2B5EF4-FFF2-40B4-BE49-F238E27FC236}">
                    <a16:creationId xmlns:a16="http://schemas.microsoft.com/office/drawing/2014/main" id="{FE98A583-4774-47A4-BBB9-DCA593D0C0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2" name="Picture 18">
                <a:extLst>
                  <a:ext uri="{FF2B5EF4-FFF2-40B4-BE49-F238E27FC236}">
                    <a16:creationId xmlns:a16="http://schemas.microsoft.com/office/drawing/2014/main" id="{97FC79E6-83D9-491D-996A-F42CC8724D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3" name="Picture 19">
                <a:extLst>
                  <a:ext uri="{FF2B5EF4-FFF2-40B4-BE49-F238E27FC236}">
                    <a16:creationId xmlns:a16="http://schemas.microsoft.com/office/drawing/2014/main" id="{59CDD4B9-7A68-4841-BE84-6373DC27AF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4" name="Picture 20">
                <a:extLst>
                  <a:ext uri="{FF2B5EF4-FFF2-40B4-BE49-F238E27FC236}">
                    <a16:creationId xmlns:a16="http://schemas.microsoft.com/office/drawing/2014/main" id="{79CFC4BE-BFFA-4F6E-8862-B3F3488946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5" name="Picture 21">
                <a:extLst>
                  <a:ext uri="{FF2B5EF4-FFF2-40B4-BE49-F238E27FC236}">
                    <a16:creationId xmlns:a16="http://schemas.microsoft.com/office/drawing/2014/main" id="{37589037-1AA3-45AE-AEFC-A07AE0BECD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6" name="Picture 22">
                <a:extLst>
                  <a:ext uri="{FF2B5EF4-FFF2-40B4-BE49-F238E27FC236}">
                    <a16:creationId xmlns:a16="http://schemas.microsoft.com/office/drawing/2014/main" id="{B0417D4E-E675-4049-B149-7645FD3A35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7" name="Picture 23">
                <a:extLst>
                  <a:ext uri="{FF2B5EF4-FFF2-40B4-BE49-F238E27FC236}">
                    <a16:creationId xmlns:a16="http://schemas.microsoft.com/office/drawing/2014/main" id="{5F7A658C-A003-4F61-8B10-31FE6E2229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87" name="Group 56">
              <a:extLst>
                <a:ext uri="{FF2B5EF4-FFF2-40B4-BE49-F238E27FC236}">
                  <a16:creationId xmlns:a16="http://schemas.microsoft.com/office/drawing/2014/main" id="{53C7D7B5-C798-4339-9DED-FEC32DD10654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588" name="Picture 14">
                <a:extLst>
                  <a:ext uri="{FF2B5EF4-FFF2-40B4-BE49-F238E27FC236}">
                    <a16:creationId xmlns:a16="http://schemas.microsoft.com/office/drawing/2014/main" id="{52E74EF9-60B5-4D8B-B7DC-C02938A02B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9" name="Picture 15">
                <a:extLst>
                  <a:ext uri="{FF2B5EF4-FFF2-40B4-BE49-F238E27FC236}">
                    <a16:creationId xmlns:a16="http://schemas.microsoft.com/office/drawing/2014/main" id="{861C43B4-C6BC-4A4A-A8DE-2E6D5651B7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0" name="Picture 16">
                <a:extLst>
                  <a:ext uri="{FF2B5EF4-FFF2-40B4-BE49-F238E27FC236}">
                    <a16:creationId xmlns:a16="http://schemas.microsoft.com/office/drawing/2014/main" id="{7924F355-9757-409B-9C72-EB19D38DAE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1" name="Picture 17">
                <a:extLst>
                  <a:ext uri="{FF2B5EF4-FFF2-40B4-BE49-F238E27FC236}">
                    <a16:creationId xmlns:a16="http://schemas.microsoft.com/office/drawing/2014/main" id="{85657F58-5A1C-493C-9C18-3E9395DC88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2" name="Picture 18">
                <a:extLst>
                  <a:ext uri="{FF2B5EF4-FFF2-40B4-BE49-F238E27FC236}">
                    <a16:creationId xmlns:a16="http://schemas.microsoft.com/office/drawing/2014/main" id="{2BCC4652-2070-4E4E-8541-70AB9BE157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3" name="Picture 19">
                <a:extLst>
                  <a:ext uri="{FF2B5EF4-FFF2-40B4-BE49-F238E27FC236}">
                    <a16:creationId xmlns:a16="http://schemas.microsoft.com/office/drawing/2014/main" id="{EF65F39B-1F8A-4E03-8114-B95A1D1402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4" name="Picture 20">
                <a:extLst>
                  <a:ext uri="{FF2B5EF4-FFF2-40B4-BE49-F238E27FC236}">
                    <a16:creationId xmlns:a16="http://schemas.microsoft.com/office/drawing/2014/main" id="{4D9517C8-F714-4C36-A5C0-6949E746D7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5" name="Picture 21">
                <a:extLst>
                  <a:ext uri="{FF2B5EF4-FFF2-40B4-BE49-F238E27FC236}">
                    <a16:creationId xmlns:a16="http://schemas.microsoft.com/office/drawing/2014/main" id="{48664F7F-DEF9-4181-BCBD-80E5100D53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6" name="Picture 22">
                <a:extLst>
                  <a:ext uri="{FF2B5EF4-FFF2-40B4-BE49-F238E27FC236}">
                    <a16:creationId xmlns:a16="http://schemas.microsoft.com/office/drawing/2014/main" id="{244D1278-E714-4CFC-BB77-0FD33898A0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7" name="Picture 23">
                <a:extLst>
                  <a:ext uri="{FF2B5EF4-FFF2-40B4-BE49-F238E27FC236}">
                    <a16:creationId xmlns:a16="http://schemas.microsoft.com/office/drawing/2014/main" id="{AC863383-2BEF-42F3-89F9-9E84B06B42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688" name="Group 687">
            <a:extLst>
              <a:ext uri="{FF2B5EF4-FFF2-40B4-BE49-F238E27FC236}">
                <a16:creationId xmlns:a16="http://schemas.microsoft.com/office/drawing/2014/main" id="{EB01C871-3F7A-4EE4-A8E0-2D0C06477199}"/>
              </a:ext>
            </a:extLst>
          </p:cNvPr>
          <p:cNvGrpSpPr/>
          <p:nvPr/>
        </p:nvGrpSpPr>
        <p:grpSpPr>
          <a:xfrm>
            <a:off x="2377042" y="3289449"/>
            <a:ext cx="1539560" cy="1515856"/>
            <a:chOff x="4975891" y="1527626"/>
            <a:chExt cx="1539560" cy="1515856"/>
          </a:xfrm>
        </p:grpSpPr>
        <p:grpSp>
          <p:nvGrpSpPr>
            <p:cNvPr id="689" name="Group 56">
              <a:extLst>
                <a:ext uri="{FF2B5EF4-FFF2-40B4-BE49-F238E27FC236}">
                  <a16:creationId xmlns:a16="http://schemas.microsoft.com/office/drawing/2014/main" id="{C2843F9C-3C9A-4534-B4CB-3D47E64D2D32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789" name="Picture 14">
                <a:extLst>
                  <a:ext uri="{FF2B5EF4-FFF2-40B4-BE49-F238E27FC236}">
                    <a16:creationId xmlns:a16="http://schemas.microsoft.com/office/drawing/2014/main" id="{2872524C-395C-4AC0-9AA7-F2D0883B29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0" name="Picture 15">
                <a:extLst>
                  <a:ext uri="{FF2B5EF4-FFF2-40B4-BE49-F238E27FC236}">
                    <a16:creationId xmlns:a16="http://schemas.microsoft.com/office/drawing/2014/main" id="{A4D3588B-68B5-4ED9-8844-6F9A7BF6EA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1" name="Picture 16">
                <a:extLst>
                  <a:ext uri="{FF2B5EF4-FFF2-40B4-BE49-F238E27FC236}">
                    <a16:creationId xmlns:a16="http://schemas.microsoft.com/office/drawing/2014/main" id="{46758E58-ADA0-4AF5-812A-DD82D0486C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2" name="Picture 17">
                <a:extLst>
                  <a:ext uri="{FF2B5EF4-FFF2-40B4-BE49-F238E27FC236}">
                    <a16:creationId xmlns:a16="http://schemas.microsoft.com/office/drawing/2014/main" id="{9A02280F-6B0B-45F9-BB9C-C47D323D4C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3" name="Picture 18">
                <a:extLst>
                  <a:ext uri="{FF2B5EF4-FFF2-40B4-BE49-F238E27FC236}">
                    <a16:creationId xmlns:a16="http://schemas.microsoft.com/office/drawing/2014/main" id="{034A8393-6DAA-4317-AD8E-34983916B2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4" name="Picture 19">
                <a:extLst>
                  <a:ext uri="{FF2B5EF4-FFF2-40B4-BE49-F238E27FC236}">
                    <a16:creationId xmlns:a16="http://schemas.microsoft.com/office/drawing/2014/main" id="{3402983F-F547-445F-966B-B6D18F9DD2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5" name="Picture 20">
                <a:extLst>
                  <a:ext uri="{FF2B5EF4-FFF2-40B4-BE49-F238E27FC236}">
                    <a16:creationId xmlns:a16="http://schemas.microsoft.com/office/drawing/2014/main" id="{8E6E3A75-33B8-409F-BD9C-068A3E67BC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6" name="Picture 21">
                <a:extLst>
                  <a:ext uri="{FF2B5EF4-FFF2-40B4-BE49-F238E27FC236}">
                    <a16:creationId xmlns:a16="http://schemas.microsoft.com/office/drawing/2014/main" id="{90C96AF6-FFA9-43D3-8BAE-4FCBCA4113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7" name="Picture 22">
                <a:extLst>
                  <a:ext uri="{FF2B5EF4-FFF2-40B4-BE49-F238E27FC236}">
                    <a16:creationId xmlns:a16="http://schemas.microsoft.com/office/drawing/2014/main" id="{D7345B39-6D28-497D-A25D-5404CCF987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8" name="Picture 23">
                <a:extLst>
                  <a:ext uri="{FF2B5EF4-FFF2-40B4-BE49-F238E27FC236}">
                    <a16:creationId xmlns:a16="http://schemas.microsoft.com/office/drawing/2014/main" id="{8837D7A8-B0B8-4E5E-8861-7028341044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90" name="Group 56">
              <a:extLst>
                <a:ext uri="{FF2B5EF4-FFF2-40B4-BE49-F238E27FC236}">
                  <a16:creationId xmlns:a16="http://schemas.microsoft.com/office/drawing/2014/main" id="{7015459B-AA66-41BB-9ADF-4EC377BF30CB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779" name="Picture 14">
                <a:extLst>
                  <a:ext uri="{FF2B5EF4-FFF2-40B4-BE49-F238E27FC236}">
                    <a16:creationId xmlns:a16="http://schemas.microsoft.com/office/drawing/2014/main" id="{E72D4348-7600-4968-A895-ED92415A5F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0" name="Picture 15">
                <a:extLst>
                  <a:ext uri="{FF2B5EF4-FFF2-40B4-BE49-F238E27FC236}">
                    <a16:creationId xmlns:a16="http://schemas.microsoft.com/office/drawing/2014/main" id="{3C3E4DC0-3EEB-4C65-B77A-7753D91BDB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1" name="Picture 16">
                <a:extLst>
                  <a:ext uri="{FF2B5EF4-FFF2-40B4-BE49-F238E27FC236}">
                    <a16:creationId xmlns:a16="http://schemas.microsoft.com/office/drawing/2014/main" id="{2D098074-B45B-4C2C-AA70-B8B1CF52F8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2" name="Picture 17">
                <a:extLst>
                  <a:ext uri="{FF2B5EF4-FFF2-40B4-BE49-F238E27FC236}">
                    <a16:creationId xmlns:a16="http://schemas.microsoft.com/office/drawing/2014/main" id="{61E3C930-9068-4766-B596-F1EF603444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3" name="Picture 18">
                <a:extLst>
                  <a:ext uri="{FF2B5EF4-FFF2-40B4-BE49-F238E27FC236}">
                    <a16:creationId xmlns:a16="http://schemas.microsoft.com/office/drawing/2014/main" id="{A2BF7D03-44E1-427D-9ABB-B09AD7DD9C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4" name="Picture 19">
                <a:extLst>
                  <a:ext uri="{FF2B5EF4-FFF2-40B4-BE49-F238E27FC236}">
                    <a16:creationId xmlns:a16="http://schemas.microsoft.com/office/drawing/2014/main" id="{6A88F833-9585-4474-87B3-D9CE17CA42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5" name="Picture 20">
                <a:extLst>
                  <a:ext uri="{FF2B5EF4-FFF2-40B4-BE49-F238E27FC236}">
                    <a16:creationId xmlns:a16="http://schemas.microsoft.com/office/drawing/2014/main" id="{65DE2F24-40FE-4536-ADAE-C8B812B13B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6" name="Picture 21">
                <a:extLst>
                  <a:ext uri="{FF2B5EF4-FFF2-40B4-BE49-F238E27FC236}">
                    <a16:creationId xmlns:a16="http://schemas.microsoft.com/office/drawing/2014/main" id="{4C5775F2-6EA5-4722-B1E1-636DF8EE07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7" name="Picture 22">
                <a:extLst>
                  <a:ext uri="{FF2B5EF4-FFF2-40B4-BE49-F238E27FC236}">
                    <a16:creationId xmlns:a16="http://schemas.microsoft.com/office/drawing/2014/main" id="{8C644953-F661-455B-B97F-89D6060A3A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8" name="Picture 23">
                <a:extLst>
                  <a:ext uri="{FF2B5EF4-FFF2-40B4-BE49-F238E27FC236}">
                    <a16:creationId xmlns:a16="http://schemas.microsoft.com/office/drawing/2014/main" id="{BE05748A-E5FD-4A83-8D7F-38B34823B2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91" name="Group 56">
              <a:extLst>
                <a:ext uri="{FF2B5EF4-FFF2-40B4-BE49-F238E27FC236}">
                  <a16:creationId xmlns:a16="http://schemas.microsoft.com/office/drawing/2014/main" id="{0BF25702-A284-493A-8A73-AC1A1F0CDA66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769" name="Picture 14">
                <a:extLst>
                  <a:ext uri="{FF2B5EF4-FFF2-40B4-BE49-F238E27FC236}">
                    <a16:creationId xmlns:a16="http://schemas.microsoft.com/office/drawing/2014/main" id="{73B1C673-5E79-4A61-BD60-433F6025F5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0" name="Picture 15">
                <a:extLst>
                  <a:ext uri="{FF2B5EF4-FFF2-40B4-BE49-F238E27FC236}">
                    <a16:creationId xmlns:a16="http://schemas.microsoft.com/office/drawing/2014/main" id="{B92817DD-2828-451E-9088-3AD6D6482E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1" name="Picture 16">
                <a:extLst>
                  <a:ext uri="{FF2B5EF4-FFF2-40B4-BE49-F238E27FC236}">
                    <a16:creationId xmlns:a16="http://schemas.microsoft.com/office/drawing/2014/main" id="{8DEF81E6-B30D-4BCF-9F73-72E2AF7D22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2" name="Picture 17">
                <a:extLst>
                  <a:ext uri="{FF2B5EF4-FFF2-40B4-BE49-F238E27FC236}">
                    <a16:creationId xmlns:a16="http://schemas.microsoft.com/office/drawing/2014/main" id="{63F88D3D-0ABF-478D-8BD8-4C24C43BE2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3" name="Picture 18">
                <a:extLst>
                  <a:ext uri="{FF2B5EF4-FFF2-40B4-BE49-F238E27FC236}">
                    <a16:creationId xmlns:a16="http://schemas.microsoft.com/office/drawing/2014/main" id="{94F07D69-7D06-4ACD-92C2-92D9D91D31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4" name="Picture 19">
                <a:extLst>
                  <a:ext uri="{FF2B5EF4-FFF2-40B4-BE49-F238E27FC236}">
                    <a16:creationId xmlns:a16="http://schemas.microsoft.com/office/drawing/2014/main" id="{6FE2CAF4-91FE-4E9B-B589-10558F834D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5" name="Picture 20">
                <a:extLst>
                  <a:ext uri="{FF2B5EF4-FFF2-40B4-BE49-F238E27FC236}">
                    <a16:creationId xmlns:a16="http://schemas.microsoft.com/office/drawing/2014/main" id="{CCF859C4-C03E-4C27-A920-97FE9FA703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6" name="Picture 21">
                <a:extLst>
                  <a:ext uri="{FF2B5EF4-FFF2-40B4-BE49-F238E27FC236}">
                    <a16:creationId xmlns:a16="http://schemas.microsoft.com/office/drawing/2014/main" id="{4811BF7B-8804-4ACD-941B-0819EE2FAB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7" name="Picture 22">
                <a:extLst>
                  <a:ext uri="{FF2B5EF4-FFF2-40B4-BE49-F238E27FC236}">
                    <a16:creationId xmlns:a16="http://schemas.microsoft.com/office/drawing/2014/main" id="{7D9573E4-4148-4699-8D88-36DEC4A55B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8" name="Picture 23">
                <a:extLst>
                  <a:ext uri="{FF2B5EF4-FFF2-40B4-BE49-F238E27FC236}">
                    <a16:creationId xmlns:a16="http://schemas.microsoft.com/office/drawing/2014/main" id="{5DAFC1A2-AF39-4ADC-AAB2-AA872B4BFB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92" name="Group 56">
              <a:extLst>
                <a:ext uri="{FF2B5EF4-FFF2-40B4-BE49-F238E27FC236}">
                  <a16:creationId xmlns:a16="http://schemas.microsoft.com/office/drawing/2014/main" id="{D6EB4856-5EB3-4059-8A60-71F2D748DD7D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759" name="Picture 14">
                <a:extLst>
                  <a:ext uri="{FF2B5EF4-FFF2-40B4-BE49-F238E27FC236}">
                    <a16:creationId xmlns:a16="http://schemas.microsoft.com/office/drawing/2014/main" id="{4FFEBFFB-1572-4014-8EF2-18FE2AADF0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0" name="Picture 15">
                <a:extLst>
                  <a:ext uri="{FF2B5EF4-FFF2-40B4-BE49-F238E27FC236}">
                    <a16:creationId xmlns:a16="http://schemas.microsoft.com/office/drawing/2014/main" id="{F9D127E7-C55A-4912-BE35-6A24C0AB49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1" name="Picture 16">
                <a:extLst>
                  <a:ext uri="{FF2B5EF4-FFF2-40B4-BE49-F238E27FC236}">
                    <a16:creationId xmlns:a16="http://schemas.microsoft.com/office/drawing/2014/main" id="{6FB2CFC7-5EA5-48E5-9CF2-EC74B17455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2" name="Picture 17">
                <a:extLst>
                  <a:ext uri="{FF2B5EF4-FFF2-40B4-BE49-F238E27FC236}">
                    <a16:creationId xmlns:a16="http://schemas.microsoft.com/office/drawing/2014/main" id="{00AFF7F0-2D07-4949-B2C2-C93B171B30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3" name="Picture 18">
                <a:extLst>
                  <a:ext uri="{FF2B5EF4-FFF2-40B4-BE49-F238E27FC236}">
                    <a16:creationId xmlns:a16="http://schemas.microsoft.com/office/drawing/2014/main" id="{65057537-6C28-4310-BBD0-55E34A1F83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4" name="Picture 19">
                <a:extLst>
                  <a:ext uri="{FF2B5EF4-FFF2-40B4-BE49-F238E27FC236}">
                    <a16:creationId xmlns:a16="http://schemas.microsoft.com/office/drawing/2014/main" id="{A6981098-1C04-43FF-BEEC-76F54D92EF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5" name="Picture 20">
                <a:extLst>
                  <a:ext uri="{FF2B5EF4-FFF2-40B4-BE49-F238E27FC236}">
                    <a16:creationId xmlns:a16="http://schemas.microsoft.com/office/drawing/2014/main" id="{0FB0AD75-3AD8-4218-99A3-D6288115B2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6" name="Picture 21">
                <a:extLst>
                  <a:ext uri="{FF2B5EF4-FFF2-40B4-BE49-F238E27FC236}">
                    <a16:creationId xmlns:a16="http://schemas.microsoft.com/office/drawing/2014/main" id="{305B727B-B79E-4666-BD43-52337B22AC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7" name="Picture 22">
                <a:extLst>
                  <a:ext uri="{FF2B5EF4-FFF2-40B4-BE49-F238E27FC236}">
                    <a16:creationId xmlns:a16="http://schemas.microsoft.com/office/drawing/2014/main" id="{60A826C6-4961-41B5-8C39-D413733C53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8" name="Picture 23">
                <a:extLst>
                  <a:ext uri="{FF2B5EF4-FFF2-40B4-BE49-F238E27FC236}">
                    <a16:creationId xmlns:a16="http://schemas.microsoft.com/office/drawing/2014/main" id="{3E032961-6CF9-4AC6-BBB6-50A162B5CD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93" name="Group 56">
              <a:extLst>
                <a:ext uri="{FF2B5EF4-FFF2-40B4-BE49-F238E27FC236}">
                  <a16:creationId xmlns:a16="http://schemas.microsoft.com/office/drawing/2014/main" id="{C4E59C07-0F33-402F-BB02-C5DE077B727A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749" name="Picture 14">
                <a:extLst>
                  <a:ext uri="{FF2B5EF4-FFF2-40B4-BE49-F238E27FC236}">
                    <a16:creationId xmlns:a16="http://schemas.microsoft.com/office/drawing/2014/main" id="{AC359712-B825-4447-8AEC-06C34A93D7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0" name="Picture 15">
                <a:extLst>
                  <a:ext uri="{FF2B5EF4-FFF2-40B4-BE49-F238E27FC236}">
                    <a16:creationId xmlns:a16="http://schemas.microsoft.com/office/drawing/2014/main" id="{BC2F63BD-663A-40CC-B0AE-9E622E6C08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1" name="Picture 16">
                <a:extLst>
                  <a:ext uri="{FF2B5EF4-FFF2-40B4-BE49-F238E27FC236}">
                    <a16:creationId xmlns:a16="http://schemas.microsoft.com/office/drawing/2014/main" id="{AD44BBAF-EA62-4ED8-8CFC-C4F8FEA0B6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2" name="Picture 17">
                <a:extLst>
                  <a:ext uri="{FF2B5EF4-FFF2-40B4-BE49-F238E27FC236}">
                    <a16:creationId xmlns:a16="http://schemas.microsoft.com/office/drawing/2014/main" id="{B9738B37-A395-45B5-9130-8E1238C3E0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3" name="Picture 18">
                <a:extLst>
                  <a:ext uri="{FF2B5EF4-FFF2-40B4-BE49-F238E27FC236}">
                    <a16:creationId xmlns:a16="http://schemas.microsoft.com/office/drawing/2014/main" id="{3E09EA3E-7C3E-480B-9314-88D06B3B4E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4" name="Picture 19">
                <a:extLst>
                  <a:ext uri="{FF2B5EF4-FFF2-40B4-BE49-F238E27FC236}">
                    <a16:creationId xmlns:a16="http://schemas.microsoft.com/office/drawing/2014/main" id="{5D5F9CE4-940C-4D4C-A5DF-9DB2CD3BB3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5" name="Picture 20">
                <a:extLst>
                  <a:ext uri="{FF2B5EF4-FFF2-40B4-BE49-F238E27FC236}">
                    <a16:creationId xmlns:a16="http://schemas.microsoft.com/office/drawing/2014/main" id="{580B2679-07D0-4D39-88D5-0B7D151521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6" name="Picture 21">
                <a:extLst>
                  <a:ext uri="{FF2B5EF4-FFF2-40B4-BE49-F238E27FC236}">
                    <a16:creationId xmlns:a16="http://schemas.microsoft.com/office/drawing/2014/main" id="{A5D88A66-EAC5-4728-A554-08AF44C349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7" name="Picture 22">
                <a:extLst>
                  <a:ext uri="{FF2B5EF4-FFF2-40B4-BE49-F238E27FC236}">
                    <a16:creationId xmlns:a16="http://schemas.microsoft.com/office/drawing/2014/main" id="{9FD1F064-A8F2-4C2D-BEB2-507DE37F37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8" name="Picture 23">
                <a:extLst>
                  <a:ext uri="{FF2B5EF4-FFF2-40B4-BE49-F238E27FC236}">
                    <a16:creationId xmlns:a16="http://schemas.microsoft.com/office/drawing/2014/main" id="{ABC0512A-2C88-4473-80E2-49FD0CEC2A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94" name="Group 56">
              <a:extLst>
                <a:ext uri="{FF2B5EF4-FFF2-40B4-BE49-F238E27FC236}">
                  <a16:creationId xmlns:a16="http://schemas.microsoft.com/office/drawing/2014/main" id="{7AA79261-D765-4ECB-9889-9D659837096A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739" name="Picture 14">
                <a:extLst>
                  <a:ext uri="{FF2B5EF4-FFF2-40B4-BE49-F238E27FC236}">
                    <a16:creationId xmlns:a16="http://schemas.microsoft.com/office/drawing/2014/main" id="{0825F07E-E354-486C-B457-C8F932711F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0" name="Picture 15">
                <a:extLst>
                  <a:ext uri="{FF2B5EF4-FFF2-40B4-BE49-F238E27FC236}">
                    <a16:creationId xmlns:a16="http://schemas.microsoft.com/office/drawing/2014/main" id="{0822ED54-4DDB-4D39-9909-59201AE47A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1" name="Picture 16">
                <a:extLst>
                  <a:ext uri="{FF2B5EF4-FFF2-40B4-BE49-F238E27FC236}">
                    <a16:creationId xmlns:a16="http://schemas.microsoft.com/office/drawing/2014/main" id="{FA689956-CA75-40B0-9580-9E572F59F2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2" name="Picture 17">
                <a:extLst>
                  <a:ext uri="{FF2B5EF4-FFF2-40B4-BE49-F238E27FC236}">
                    <a16:creationId xmlns:a16="http://schemas.microsoft.com/office/drawing/2014/main" id="{E5D6948C-CCAE-4A92-A626-BD8F28B377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3" name="Picture 18">
                <a:extLst>
                  <a:ext uri="{FF2B5EF4-FFF2-40B4-BE49-F238E27FC236}">
                    <a16:creationId xmlns:a16="http://schemas.microsoft.com/office/drawing/2014/main" id="{ED22C365-F255-47B4-9442-DA61948EAB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4" name="Picture 19">
                <a:extLst>
                  <a:ext uri="{FF2B5EF4-FFF2-40B4-BE49-F238E27FC236}">
                    <a16:creationId xmlns:a16="http://schemas.microsoft.com/office/drawing/2014/main" id="{A94B63BB-EA82-4688-A0DC-64E5FA2719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5" name="Picture 20">
                <a:extLst>
                  <a:ext uri="{FF2B5EF4-FFF2-40B4-BE49-F238E27FC236}">
                    <a16:creationId xmlns:a16="http://schemas.microsoft.com/office/drawing/2014/main" id="{0C7377B2-06EA-4D2C-9C2B-DF7F8B7C09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6" name="Picture 21">
                <a:extLst>
                  <a:ext uri="{FF2B5EF4-FFF2-40B4-BE49-F238E27FC236}">
                    <a16:creationId xmlns:a16="http://schemas.microsoft.com/office/drawing/2014/main" id="{569A274A-B92A-41E3-95FE-05B81B087A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7" name="Picture 22">
                <a:extLst>
                  <a:ext uri="{FF2B5EF4-FFF2-40B4-BE49-F238E27FC236}">
                    <a16:creationId xmlns:a16="http://schemas.microsoft.com/office/drawing/2014/main" id="{0DC5D4FA-26BD-443C-88E6-79618FC9B5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8" name="Picture 23">
                <a:extLst>
                  <a:ext uri="{FF2B5EF4-FFF2-40B4-BE49-F238E27FC236}">
                    <a16:creationId xmlns:a16="http://schemas.microsoft.com/office/drawing/2014/main" id="{EE265091-5EFA-499C-BE1F-469680F89F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95" name="Group 56">
              <a:extLst>
                <a:ext uri="{FF2B5EF4-FFF2-40B4-BE49-F238E27FC236}">
                  <a16:creationId xmlns:a16="http://schemas.microsoft.com/office/drawing/2014/main" id="{20468E69-26C0-4DA1-9498-0E23C9646C32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729" name="Picture 14">
                <a:extLst>
                  <a:ext uri="{FF2B5EF4-FFF2-40B4-BE49-F238E27FC236}">
                    <a16:creationId xmlns:a16="http://schemas.microsoft.com/office/drawing/2014/main" id="{3C8346E4-8492-4011-8C19-8CDC6E0F0B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0" name="Picture 15">
                <a:extLst>
                  <a:ext uri="{FF2B5EF4-FFF2-40B4-BE49-F238E27FC236}">
                    <a16:creationId xmlns:a16="http://schemas.microsoft.com/office/drawing/2014/main" id="{10CCB2BF-8813-475E-8C2F-BFB3C50CFE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1" name="Picture 16">
                <a:extLst>
                  <a:ext uri="{FF2B5EF4-FFF2-40B4-BE49-F238E27FC236}">
                    <a16:creationId xmlns:a16="http://schemas.microsoft.com/office/drawing/2014/main" id="{7FA44866-1133-4E8A-885A-566D0ED8B8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2" name="Picture 17">
                <a:extLst>
                  <a:ext uri="{FF2B5EF4-FFF2-40B4-BE49-F238E27FC236}">
                    <a16:creationId xmlns:a16="http://schemas.microsoft.com/office/drawing/2014/main" id="{551FC3FA-E7E9-43E1-B9D5-C3FADC5478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3" name="Picture 18">
                <a:extLst>
                  <a:ext uri="{FF2B5EF4-FFF2-40B4-BE49-F238E27FC236}">
                    <a16:creationId xmlns:a16="http://schemas.microsoft.com/office/drawing/2014/main" id="{8C3859DD-31A6-4C41-9242-BE223ABBF3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4" name="Picture 19">
                <a:extLst>
                  <a:ext uri="{FF2B5EF4-FFF2-40B4-BE49-F238E27FC236}">
                    <a16:creationId xmlns:a16="http://schemas.microsoft.com/office/drawing/2014/main" id="{DBDB861B-F2F3-4EB8-AB25-239D3351C6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5" name="Picture 20">
                <a:extLst>
                  <a:ext uri="{FF2B5EF4-FFF2-40B4-BE49-F238E27FC236}">
                    <a16:creationId xmlns:a16="http://schemas.microsoft.com/office/drawing/2014/main" id="{E853519B-FDE5-49E5-9413-8B1455DD76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6" name="Picture 21">
                <a:extLst>
                  <a:ext uri="{FF2B5EF4-FFF2-40B4-BE49-F238E27FC236}">
                    <a16:creationId xmlns:a16="http://schemas.microsoft.com/office/drawing/2014/main" id="{E8D6A926-582B-46A7-8537-9F9FB8B435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7" name="Picture 22">
                <a:extLst>
                  <a:ext uri="{FF2B5EF4-FFF2-40B4-BE49-F238E27FC236}">
                    <a16:creationId xmlns:a16="http://schemas.microsoft.com/office/drawing/2014/main" id="{7656DECF-F99D-4E2D-A990-B4570ACF5B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8" name="Picture 23">
                <a:extLst>
                  <a:ext uri="{FF2B5EF4-FFF2-40B4-BE49-F238E27FC236}">
                    <a16:creationId xmlns:a16="http://schemas.microsoft.com/office/drawing/2014/main" id="{11C19379-0D00-4D95-AFDC-0FA35597EF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96" name="Group 56">
              <a:extLst>
                <a:ext uri="{FF2B5EF4-FFF2-40B4-BE49-F238E27FC236}">
                  <a16:creationId xmlns:a16="http://schemas.microsoft.com/office/drawing/2014/main" id="{C80AF4D5-EFBB-453F-9422-F7222895A7E0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719" name="Picture 14">
                <a:extLst>
                  <a:ext uri="{FF2B5EF4-FFF2-40B4-BE49-F238E27FC236}">
                    <a16:creationId xmlns:a16="http://schemas.microsoft.com/office/drawing/2014/main" id="{1A242A00-7EAF-44A3-9C88-D09B57C580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0" name="Picture 15">
                <a:extLst>
                  <a:ext uri="{FF2B5EF4-FFF2-40B4-BE49-F238E27FC236}">
                    <a16:creationId xmlns:a16="http://schemas.microsoft.com/office/drawing/2014/main" id="{08800793-A4C3-4F36-98A8-D08532BDC0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1" name="Picture 16">
                <a:extLst>
                  <a:ext uri="{FF2B5EF4-FFF2-40B4-BE49-F238E27FC236}">
                    <a16:creationId xmlns:a16="http://schemas.microsoft.com/office/drawing/2014/main" id="{4D51D92C-868C-4553-BD94-6E7308134B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2" name="Picture 17">
                <a:extLst>
                  <a:ext uri="{FF2B5EF4-FFF2-40B4-BE49-F238E27FC236}">
                    <a16:creationId xmlns:a16="http://schemas.microsoft.com/office/drawing/2014/main" id="{D095135C-9CFB-4C09-8BB9-E47869C225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3" name="Picture 18">
                <a:extLst>
                  <a:ext uri="{FF2B5EF4-FFF2-40B4-BE49-F238E27FC236}">
                    <a16:creationId xmlns:a16="http://schemas.microsoft.com/office/drawing/2014/main" id="{E9C88BB1-0A65-4152-8D8E-311226A9EE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4" name="Picture 19">
                <a:extLst>
                  <a:ext uri="{FF2B5EF4-FFF2-40B4-BE49-F238E27FC236}">
                    <a16:creationId xmlns:a16="http://schemas.microsoft.com/office/drawing/2014/main" id="{8D9E191A-F542-4E39-BCB3-8782F33502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5" name="Picture 20">
                <a:extLst>
                  <a:ext uri="{FF2B5EF4-FFF2-40B4-BE49-F238E27FC236}">
                    <a16:creationId xmlns:a16="http://schemas.microsoft.com/office/drawing/2014/main" id="{EA5AFCC8-4325-4755-B3D3-50188D5B74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6" name="Picture 21">
                <a:extLst>
                  <a:ext uri="{FF2B5EF4-FFF2-40B4-BE49-F238E27FC236}">
                    <a16:creationId xmlns:a16="http://schemas.microsoft.com/office/drawing/2014/main" id="{145563DF-8415-4EBB-A846-E4B1E1D4E3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7" name="Picture 22">
                <a:extLst>
                  <a:ext uri="{FF2B5EF4-FFF2-40B4-BE49-F238E27FC236}">
                    <a16:creationId xmlns:a16="http://schemas.microsoft.com/office/drawing/2014/main" id="{72C537B5-3FA8-4267-AF9A-5B7E31276A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8" name="Picture 23">
                <a:extLst>
                  <a:ext uri="{FF2B5EF4-FFF2-40B4-BE49-F238E27FC236}">
                    <a16:creationId xmlns:a16="http://schemas.microsoft.com/office/drawing/2014/main" id="{816BBF2B-DB16-4C94-8326-519B9069C3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97" name="Group 56">
              <a:extLst>
                <a:ext uri="{FF2B5EF4-FFF2-40B4-BE49-F238E27FC236}">
                  <a16:creationId xmlns:a16="http://schemas.microsoft.com/office/drawing/2014/main" id="{CBB4F916-6A2D-4CE5-B1D6-965B9A628FA9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709" name="Picture 14">
                <a:extLst>
                  <a:ext uri="{FF2B5EF4-FFF2-40B4-BE49-F238E27FC236}">
                    <a16:creationId xmlns:a16="http://schemas.microsoft.com/office/drawing/2014/main" id="{05EA5BB9-04E1-4837-A626-295C05578B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0" name="Picture 15">
                <a:extLst>
                  <a:ext uri="{FF2B5EF4-FFF2-40B4-BE49-F238E27FC236}">
                    <a16:creationId xmlns:a16="http://schemas.microsoft.com/office/drawing/2014/main" id="{1BC852DF-F662-43C3-A34B-A58E20D378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1" name="Picture 16">
                <a:extLst>
                  <a:ext uri="{FF2B5EF4-FFF2-40B4-BE49-F238E27FC236}">
                    <a16:creationId xmlns:a16="http://schemas.microsoft.com/office/drawing/2014/main" id="{DBD10384-BD38-48A4-B847-1925024F83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2" name="Picture 17">
                <a:extLst>
                  <a:ext uri="{FF2B5EF4-FFF2-40B4-BE49-F238E27FC236}">
                    <a16:creationId xmlns:a16="http://schemas.microsoft.com/office/drawing/2014/main" id="{6DAAF45D-82DD-4420-A443-0A28DB672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3" name="Picture 18">
                <a:extLst>
                  <a:ext uri="{FF2B5EF4-FFF2-40B4-BE49-F238E27FC236}">
                    <a16:creationId xmlns:a16="http://schemas.microsoft.com/office/drawing/2014/main" id="{0824680C-CFA7-4FEC-92BC-368C1E51D8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4" name="Picture 19">
                <a:extLst>
                  <a:ext uri="{FF2B5EF4-FFF2-40B4-BE49-F238E27FC236}">
                    <a16:creationId xmlns:a16="http://schemas.microsoft.com/office/drawing/2014/main" id="{2E16D085-2AA5-412F-9E2B-A021571D02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5" name="Picture 20">
                <a:extLst>
                  <a:ext uri="{FF2B5EF4-FFF2-40B4-BE49-F238E27FC236}">
                    <a16:creationId xmlns:a16="http://schemas.microsoft.com/office/drawing/2014/main" id="{A5CCA689-10B6-4EA2-8891-66E788BDA2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6" name="Picture 21">
                <a:extLst>
                  <a:ext uri="{FF2B5EF4-FFF2-40B4-BE49-F238E27FC236}">
                    <a16:creationId xmlns:a16="http://schemas.microsoft.com/office/drawing/2014/main" id="{51B249DE-FC21-4F02-AE98-8DB1098856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7" name="Picture 22">
                <a:extLst>
                  <a:ext uri="{FF2B5EF4-FFF2-40B4-BE49-F238E27FC236}">
                    <a16:creationId xmlns:a16="http://schemas.microsoft.com/office/drawing/2014/main" id="{DB16A7FA-7D80-4318-A2B9-5E00017A19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8" name="Picture 23">
                <a:extLst>
                  <a:ext uri="{FF2B5EF4-FFF2-40B4-BE49-F238E27FC236}">
                    <a16:creationId xmlns:a16="http://schemas.microsoft.com/office/drawing/2014/main" id="{480215BB-3A8C-4F2D-86CF-7810277FCF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98" name="Group 56">
              <a:extLst>
                <a:ext uri="{FF2B5EF4-FFF2-40B4-BE49-F238E27FC236}">
                  <a16:creationId xmlns:a16="http://schemas.microsoft.com/office/drawing/2014/main" id="{9C861A73-21E5-4979-8DA0-5D59642CEE40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699" name="Picture 14">
                <a:extLst>
                  <a:ext uri="{FF2B5EF4-FFF2-40B4-BE49-F238E27FC236}">
                    <a16:creationId xmlns:a16="http://schemas.microsoft.com/office/drawing/2014/main" id="{C54BBFF5-59B0-457A-9A99-D531238050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0" name="Picture 15">
                <a:extLst>
                  <a:ext uri="{FF2B5EF4-FFF2-40B4-BE49-F238E27FC236}">
                    <a16:creationId xmlns:a16="http://schemas.microsoft.com/office/drawing/2014/main" id="{2EC1F090-8616-4C7F-B513-6DB0F5A1F5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1" name="Picture 16">
                <a:extLst>
                  <a:ext uri="{FF2B5EF4-FFF2-40B4-BE49-F238E27FC236}">
                    <a16:creationId xmlns:a16="http://schemas.microsoft.com/office/drawing/2014/main" id="{132737C6-E2B4-4EE8-9FD8-8CF52B31F4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2" name="Picture 17">
                <a:extLst>
                  <a:ext uri="{FF2B5EF4-FFF2-40B4-BE49-F238E27FC236}">
                    <a16:creationId xmlns:a16="http://schemas.microsoft.com/office/drawing/2014/main" id="{F8EB51BF-F00D-49B0-AEF6-37D4119E29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3" name="Picture 18">
                <a:extLst>
                  <a:ext uri="{FF2B5EF4-FFF2-40B4-BE49-F238E27FC236}">
                    <a16:creationId xmlns:a16="http://schemas.microsoft.com/office/drawing/2014/main" id="{A48A6449-9130-4341-B06E-1319A42D55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4" name="Picture 19">
                <a:extLst>
                  <a:ext uri="{FF2B5EF4-FFF2-40B4-BE49-F238E27FC236}">
                    <a16:creationId xmlns:a16="http://schemas.microsoft.com/office/drawing/2014/main" id="{84188103-3758-4F49-83F6-BEAA097C1E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5" name="Picture 20">
                <a:extLst>
                  <a:ext uri="{FF2B5EF4-FFF2-40B4-BE49-F238E27FC236}">
                    <a16:creationId xmlns:a16="http://schemas.microsoft.com/office/drawing/2014/main" id="{CFFD1115-E6D3-4B6D-85C9-52C5C64042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6" name="Picture 21">
                <a:extLst>
                  <a:ext uri="{FF2B5EF4-FFF2-40B4-BE49-F238E27FC236}">
                    <a16:creationId xmlns:a16="http://schemas.microsoft.com/office/drawing/2014/main" id="{3819524D-81A8-4A32-A789-445EBF2168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7" name="Picture 22">
                <a:extLst>
                  <a:ext uri="{FF2B5EF4-FFF2-40B4-BE49-F238E27FC236}">
                    <a16:creationId xmlns:a16="http://schemas.microsoft.com/office/drawing/2014/main" id="{00F82F7F-4F2C-4288-B79F-FD19484C5A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8" name="Picture 23">
                <a:extLst>
                  <a:ext uri="{FF2B5EF4-FFF2-40B4-BE49-F238E27FC236}">
                    <a16:creationId xmlns:a16="http://schemas.microsoft.com/office/drawing/2014/main" id="{2B2538EF-5C97-486E-8FE4-CEB8DB06F2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799" name="Group 798">
            <a:extLst>
              <a:ext uri="{FF2B5EF4-FFF2-40B4-BE49-F238E27FC236}">
                <a16:creationId xmlns:a16="http://schemas.microsoft.com/office/drawing/2014/main" id="{6E9FFEBA-0CAF-49FB-9382-4A9F51552FEE}"/>
              </a:ext>
            </a:extLst>
          </p:cNvPr>
          <p:cNvGrpSpPr/>
          <p:nvPr/>
        </p:nvGrpSpPr>
        <p:grpSpPr>
          <a:xfrm>
            <a:off x="2377042" y="5083024"/>
            <a:ext cx="1539560" cy="1515856"/>
            <a:chOff x="4975891" y="1527626"/>
            <a:chExt cx="1539560" cy="1515856"/>
          </a:xfrm>
        </p:grpSpPr>
        <p:grpSp>
          <p:nvGrpSpPr>
            <p:cNvPr id="800" name="Group 56">
              <a:extLst>
                <a:ext uri="{FF2B5EF4-FFF2-40B4-BE49-F238E27FC236}">
                  <a16:creationId xmlns:a16="http://schemas.microsoft.com/office/drawing/2014/main" id="{B6D5E8DB-AEDD-4D7B-B6BC-35281FAA3606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900" name="Picture 14">
                <a:extLst>
                  <a:ext uri="{FF2B5EF4-FFF2-40B4-BE49-F238E27FC236}">
                    <a16:creationId xmlns:a16="http://schemas.microsoft.com/office/drawing/2014/main" id="{21E414B9-476B-424A-AB87-3580BAF3B5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1" name="Picture 15">
                <a:extLst>
                  <a:ext uri="{FF2B5EF4-FFF2-40B4-BE49-F238E27FC236}">
                    <a16:creationId xmlns:a16="http://schemas.microsoft.com/office/drawing/2014/main" id="{E1FEE581-E5CF-4E37-AC78-87A9E1AEED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2" name="Picture 16">
                <a:extLst>
                  <a:ext uri="{FF2B5EF4-FFF2-40B4-BE49-F238E27FC236}">
                    <a16:creationId xmlns:a16="http://schemas.microsoft.com/office/drawing/2014/main" id="{C2A4A490-5F74-4F4B-98FF-C24907CE7B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3" name="Picture 17">
                <a:extLst>
                  <a:ext uri="{FF2B5EF4-FFF2-40B4-BE49-F238E27FC236}">
                    <a16:creationId xmlns:a16="http://schemas.microsoft.com/office/drawing/2014/main" id="{591EAA22-0D4D-462D-A481-8C4E1BFDFC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4" name="Picture 18">
                <a:extLst>
                  <a:ext uri="{FF2B5EF4-FFF2-40B4-BE49-F238E27FC236}">
                    <a16:creationId xmlns:a16="http://schemas.microsoft.com/office/drawing/2014/main" id="{35F96CA3-CE62-4041-B688-458CB3B233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5" name="Picture 19">
                <a:extLst>
                  <a:ext uri="{FF2B5EF4-FFF2-40B4-BE49-F238E27FC236}">
                    <a16:creationId xmlns:a16="http://schemas.microsoft.com/office/drawing/2014/main" id="{43397CAD-0F55-4A17-ADD4-56D9B74DD8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6" name="Picture 20">
                <a:extLst>
                  <a:ext uri="{FF2B5EF4-FFF2-40B4-BE49-F238E27FC236}">
                    <a16:creationId xmlns:a16="http://schemas.microsoft.com/office/drawing/2014/main" id="{8E36669E-07B8-490A-9585-E5089CD758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7" name="Picture 21">
                <a:extLst>
                  <a:ext uri="{FF2B5EF4-FFF2-40B4-BE49-F238E27FC236}">
                    <a16:creationId xmlns:a16="http://schemas.microsoft.com/office/drawing/2014/main" id="{9E3C0003-22EA-482A-B3BF-763A9F054C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8" name="Picture 22">
                <a:extLst>
                  <a:ext uri="{FF2B5EF4-FFF2-40B4-BE49-F238E27FC236}">
                    <a16:creationId xmlns:a16="http://schemas.microsoft.com/office/drawing/2014/main" id="{8250EC25-3D41-467C-A0ED-86D5F80749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9" name="Picture 23">
                <a:extLst>
                  <a:ext uri="{FF2B5EF4-FFF2-40B4-BE49-F238E27FC236}">
                    <a16:creationId xmlns:a16="http://schemas.microsoft.com/office/drawing/2014/main" id="{871DB3B3-B1B2-4731-88C9-A8319B2F73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01" name="Group 56">
              <a:extLst>
                <a:ext uri="{FF2B5EF4-FFF2-40B4-BE49-F238E27FC236}">
                  <a16:creationId xmlns:a16="http://schemas.microsoft.com/office/drawing/2014/main" id="{411C1F39-B6E6-4883-A42B-87B93012BCB9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890" name="Picture 14">
                <a:extLst>
                  <a:ext uri="{FF2B5EF4-FFF2-40B4-BE49-F238E27FC236}">
                    <a16:creationId xmlns:a16="http://schemas.microsoft.com/office/drawing/2014/main" id="{998F8834-3C14-4D01-8BE5-ADDBC192C7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1" name="Picture 15">
                <a:extLst>
                  <a:ext uri="{FF2B5EF4-FFF2-40B4-BE49-F238E27FC236}">
                    <a16:creationId xmlns:a16="http://schemas.microsoft.com/office/drawing/2014/main" id="{9D7B78B3-368E-4E9D-AA99-3D7A6A9AF8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2" name="Picture 16">
                <a:extLst>
                  <a:ext uri="{FF2B5EF4-FFF2-40B4-BE49-F238E27FC236}">
                    <a16:creationId xmlns:a16="http://schemas.microsoft.com/office/drawing/2014/main" id="{B3DC1299-A6D6-466F-A5E8-F53074FE27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3" name="Picture 17">
                <a:extLst>
                  <a:ext uri="{FF2B5EF4-FFF2-40B4-BE49-F238E27FC236}">
                    <a16:creationId xmlns:a16="http://schemas.microsoft.com/office/drawing/2014/main" id="{2F957A02-7AAB-439B-B380-1159BFCF90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4" name="Picture 18">
                <a:extLst>
                  <a:ext uri="{FF2B5EF4-FFF2-40B4-BE49-F238E27FC236}">
                    <a16:creationId xmlns:a16="http://schemas.microsoft.com/office/drawing/2014/main" id="{63A64C54-AF5F-484B-B9AD-1527DB868A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5" name="Picture 19">
                <a:extLst>
                  <a:ext uri="{FF2B5EF4-FFF2-40B4-BE49-F238E27FC236}">
                    <a16:creationId xmlns:a16="http://schemas.microsoft.com/office/drawing/2014/main" id="{AB27E166-6971-4C0F-84E0-0BC61E98ED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6" name="Picture 20">
                <a:extLst>
                  <a:ext uri="{FF2B5EF4-FFF2-40B4-BE49-F238E27FC236}">
                    <a16:creationId xmlns:a16="http://schemas.microsoft.com/office/drawing/2014/main" id="{5C2B72CE-FAD6-404F-B760-04AB3A3D5F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7" name="Picture 21">
                <a:extLst>
                  <a:ext uri="{FF2B5EF4-FFF2-40B4-BE49-F238E27FC236}">
                    <a16:creationId xmlns:a16="http://schemas.microsoft.com/office/drawing/2014/main" id="{B609900F-16E9-4320-B331-78A07E0C4C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8" name="Picture 22">
                <a:extLst>
                  <a:ext uri="{FF2B5EF4-FFF2-40B4-BE49-F238E27FC236}">
                    <a16:creationId xmlns:a16="http://schemas.microsoft.com/office/drawing/2014/main" id="{0F112D32-F0E7-4D0A-BF15-A8D6C2088C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9" name="Picture 23">
                <a:extLst>
                  <a:ext uri="{FF2B5EF4-FFF2-40B4-BE49-F238E27FC236}">
                    <a16:creationId xmlns:a16="http://schemas.microsoft.com/office/drawing/2014/main" id="{979FA5AB-3B27-4341-BCDB-1A5CBBCD28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02" name="Group 56">
              <a:extLst>
                <a:ext uri="{FF2B5EF4-FFF2-40B4-BE49-F238E27FC236}">
                  <a16:creationId xmlns:a16="http://schemas.microsoft.com/office/drawing/2014/main" id="{C55B8C60-007B-4BEC-88FD-F3CE8F83A17B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880" name="Picture 14">
                <a:extLst>
                  <a:ext uri="{FF2B5EF4-FFF2-40B4-BE49-F238E27FC236}">
                    <a16:creationId xmlns:a16="http://schemas.microsoft.com/office/drawing/2014/main" id="{1696E740-05E5-43ED-A35F-66172E0D99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1" name="Picture 15">
                <a:extLst>
                  <a:ext uri="{FF2B5EF4-FFF2-40B4-BE49-F238E27FC236}">
                    <a16:creationId xmlns:a16="http://schemas.microsoft.com/office/drawing/2014/main" id="{21EBD9D8-606B-4C30-8D63-422075CD96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2" name="Picture 16">
                <a:extLst>
                  <a:ext uri="{FF2B5EF4-FFF2-40B4-BE49-F238E27FC236}">
                    <a16:creationId xmlns:a16="http://schemas.microsoft.com/office/drawing/2014/main" id="{A0FF214B-7035-4484-A52E-78EF90A32A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3" name="Picture 17">
                <a:extLst>
                  <a:ext uri="{FF2B5EF4-FFF2-40B4-BE49-F238E27FC236}">
                    <a16:creationId xmlns:a16="http://schemas.microsoft.com/office/drawing/2014/main" id="{25344A2A-21A7-47FF-80AA-AAB209B454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4" name="Picture 18">
                <a:extLst>
                  <a:ext uri="{FF2B5EF4-FFF2-40B4-BE49-F238E27FC236}">
                    <a16:creationId xmlns:a16="http://schemas.microsoft.com/office/drawing/2014/main" id="{8FE58D33-EE64-4A3F-B8F3-0D1C374149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5" name="Picture 19">
                <a:extLst>
                  <a:ext uri="{FF2B5EF4-FFF2-40B4-BE49-F238E27FC236}">
                    <a16:creationId xmlns:a16="http://schemas.microsoft.com/office/drawing/2014/main" id="{60DE4F93-54BB-4257-9706-94237AB578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6" name="Picture 20">
                <a:extLst>
                  <a:ext uri="{FF2B5EF4-FFF2-40B4-BE49-F238E27FC236}">
                    <a16:creationId xmlns:a16="http://schemas.microsoft.com/office/drawing/2014/main" id="{2EE5B0A5-BB8C-4A36-895A-79231B094E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7" name="Picture 21">
                <a:extLst>
                  <a:ext uri="{FF2B5EF4-FFF2-40B4-BE49-F238E27FC236}">
                    <a16:creationId xmlns:a16="http://schemas.microsoft.com/office/drawing/2014/main" id="{2B2E8682-5E21-4054-AEB5-59B87ADC07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8" name="Picture 22">
                <a:extLst>
                  <a:ext uri="{FF2B5EF4-FFF2-40B4-BE49-F238E27FC236}">
                    <a16:creationId xmlns:a16="http://schemas.microsoft.com/office/drawing/2014/main" id="{E99A6944-6FB0-4B9A-A559-7A5599BDA0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9" name="Picture 23">
                <a:extLst>
                  <a:ext uri="{FF2B5EF4-FFF2-40B4-BE49-F238E27FC236}">
                    <a16:creationId xmlns:a16="http://schemas.microsoft.com/office/drawing/2014/main" id="{A175AD20-9FDC-4371-9642-BFB3C4B9FA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03" name="Group 56">
              <a:extLst>
                <a:ext uri="{FF2B5EF4-FFF2-40B4-BE49-F238E27FC236}">
                  <a16:creationId xmlns:a16="http://schemas.microsoft.com/office/drawing/2014/main" id="{3106D8C7-60D0-43D7-B290-BD6BCA3C9C52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870" name="Picture 14">
                <a:extLst>
                  <a:ext uri="{FF2B5EF4-FFF2-40B4-BE49-F238E27FC236}">
                    <a16:creationId xmlns:a16="http://schemas.microsoft.com/office/drawing/2014/main" id="{60E74B96-A9C2-4A8E-A5AB-098D74CE13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1" name="Picture 15">
                <a:extLst>
                  <a:ext uri="{FF2B5EF4-FFF2-40B4-BE49-F238E27FC236}">
                    <a16:creationId xmlns:a16="http://schemas.microsoft.com/office/drawing/2014/main" id="{A229EF6D-0189-44D9-9F6E-95C6CC5C1A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2" name="Picture 16">
                <a:extLst>
                  <a:ext uri="{FF2B5EF4-FFF2-40B4-BE49-F238E27FC236}">
                    <a16:creationId xmlns:a16="http://schemas.microsoft.com/office/drawing/2014/main" id="{27DA6772-70CF-4BF7-BC37-9E70D8889A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3" name="Picture 17">
                <a:extLst>
                  <a:ext uri="{FF2B5EF4-FFF2-40B4-BE49-F238E27FC236}">
                    <a16:creationId xmlns:a16="http://schemas.microsoft.com/office/drawing/2014/main" id="{5A397BE5-4E75-4CAB-AFFF-F0810C4084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4" name="Picture 18">
                <a:extLst>
                  <a:ext uri="{FF2B5EF4-FFF2-40B4-BE49-F238E27FC236}">
                    <a16:creationId xmlns:a16="http://schemas.microsoft.com/office/drawing/2014/main" id="{F82CB4D9-247D-420B-86C3-E380CAAE1D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5" name="Picture 19">
                <a:extLst>
                  <a:ext uri="{FF2B5EF4-FFF2-40B4-BE49-F238E27FC236}">
                    <a16:creationId xmlns:a16="http://schemas.microsoft.com/office/drawing/2014/main" id="{97FF5EEC-B06E-4282-B37F-CB6626AD8D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6" name="Picture 20">
                <a:extLst>
                  <a:ext uri="{FF2B5EF4-FFF2-40B4-BE49-F238E27FC236}">
                    <a16:creationId xmlns:a16="http://schemas.microsoft.com/office/drawing/2014/main" id="{C3B21F9A-32C4-48BB-9361-0A168FEA18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7" name="Picture 21">
                <a:extLst>
                  <a:ext uri="{FF2B5EF4-FFF2-40B4-BE49-F238E27FC236}">
                    <a16:creationId xmlns:a16="http://schemas.microsoft.com/office/drawing/2014/main" id="{97F61307-8A3B-40FF-9BDF-AE49152C98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8" name="Picture 22">
                <a:extLst>
                  <a:ext uri="{FF2B5EF4-FFF2-40B4-BE49-F238E27FC236}">
                    <a16:creationId xmlns:a16="http://schemas.microsoft.com/office/drawing/2014/main" id="{9D87C97C-83F5-4C00-BB2C-7C2F7CBE49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9" name="Picture 23">
                <a:extLst>
                  <a:ext uri="{FF2B5EF4-FFF2-40B4-BE49-F238E27FC236}">
                    <a16:creationId xmlns:a16="http://schemas.microsoft.com/office/drawing/2014/main" id="{16072ADB-2B3E-49A5-B8DD-58A416A662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04" name="Group 56">
              <a:extLst>
                <a:ext uri="{FF2B5EF4-FFF2-40B4-BE49-F238E27FC236}">
                  <a16:creationId xmlns:a16="http://schemas.microsoft.com/office/drawing/2014/main" id="{C2C5D290-C153-4B74-AFD1-339E49FDE0E4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860" name="Picture 14">
                <a:extLst>
                  <a:ext uri="{FF2B5EF4-FFF2-40B4-BE49-F238E27FC236}">
                    <a16:creationId xmlns:a16="http://schemas.microsoft.com/office/drawing/2014/main" id="{152A79EA-0FA6-433A-BB98-00A1A5358F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1" name="Picture 15">
                <a:extLst>
                  <a:ext uri="{FF2B5EF4-FFF2-40B4-BE49-F238E27FC236}">
                    <a16:creationId xmlns:a16="http://schemas.microsoft.com/office/drawing/2014/main" id="{6E541A46-ACD2-4C15-BB34-27F6E74560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2" name="Picture 16">
                <a:extLst>
                  <a:ext uri="{FF2B5EF4-FFF2-40B4-BE49-F238E27FC236}">
                    <a16:creationId xmlns:a16="http://schemas.microsoft.com/office/drawing/2014/main" id="{3A1B060B-EDA1-4B93-A440-DB724BBE44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3" name="Picture 17">
                <a:extLst>
                  <a:ext uri="{FF2B5EF4-FFF2-40B4-BE49-F238E27FC236}">
                    <a16:creationId xmlns:a16="http://schemas.microsoft.com/office/drawing/2014/main" id="{0654C740-BF92-45B2-9BC4-0806297E28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4" name="Picture 18">
                <a:extLst>
                  <a:ext uri="{FF2B5EF4-FFF2-40B4-BE49-F238E27FC236}">
                    <a16:creationId xmlns:a16="http://schemas.microsoft.com/office/drawing/2014/main" id="{A7A58D0D-D6B7-4C17-970B-358049C1F4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5" name="Picture 19">
                <a:extLst>
                  <a:ext uri="{FF2B5EF4-FFF2-40B4-BE49-F238E27FC236}">
                    <a16:creationId xmlns:a16="http://schemas.microsoft.com/office/drawing/2014/main" id="{1C7E8337-7E2F-4088-B477-16DE100980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6" name="Picture 20">
                <a:extLst>
                  <a:ext uri="{FF2B5EF4-FFF2-40B4-BE49-F238E27FC236}">
                    <a16:creationId xmlns:a16="http://schemas.microsoft.com/office/drawing/2014/main" id="{950890FE-AC7E-4649-A011-6B7B045E4C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7" name="Picture 21">
                <a:extLst>
                  <a:ext uri="{FF2B5EF4-FFF2-40B4-BE49-F238E27FC236}">
                    <a16:creationId xmlns:a16="http://schemas.microsoft.com/office/drawing/2014/main" id="{78D430C3-83C9-4098-96BD-8454CA2491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8" name="Picture 22">
                <a:extLst>
                  <a:ext uri="{FF2B5EF4-FFF2-40B4-BE49-F238E27FC236}">
                    <a16:creationId xmlns:a16="http://schemas.microsoft.com/office/drawing/2014/main" id="{0F7612AE-71DA-47CC-B0A7-18CBBDF7D2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9" name="Picture 23">
                <a:extLst>
                  <a:ext uri="{FF2B5EF4-FFF2-40B4-BE49-F238E27FC236}">
                    <a16:creationId xmlns:a16="http://schemas.microsoft.com/office/drawing/2014/main" id="{3C6092F5-20DE-42E6-8F9C-81A9571D75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05" name="Group 56">
              <a:extLst>
                <a:ext uri="{FF2B5EF4-FFF2-40B4-BE49-F238E27FC236}">
                  <a16:creationId xmlns:a16="http://schemas.microsoft.com/office/drawing/2014/main" id="{8C83F398-222B-4474-8B89-80F3186A50FA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850" name="Picture 14">
                <a:extLst>
                  <a:ext uri="{FF2B5EF4-FFF2-40B4-BE49-F238E27FC236}">
                    <a16:creationId xmlns:a16="http://schemas.microsoft.com/office/drawing/2014/main" id="{F7C80ED8-DEA4-4E88-897F-704EB0F49A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1" name="Picture 15">
                <a:extLst>
                  <a:ext uri="{FF2B5EF4-FFF2-40B4-BE49-F238E27FC236}">
                    <a16:creationId xmlns:a16="http://schemas.microsoft.com/office/drawing/2014/main" id="{CDFE5CDE-81DA-45C6-9320-CD975E9E5F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2" name="Picture 16">
                <a:extLst>
                  <a:ext uri="{FF2B5EF4-FFF2-40B4-BE49-F238E27FC236}">
                    <a16:creationId xmlns:a16="http://schemas.microsoft.com/office/drawing/2014/main" id="{A3061FD8-29C1-4933-B6B2-5EF986F4D8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3" name="Picture 17">
                <a:extLst>
                  <a:ext uri="{FF2B5EF4-FFF2-40B4-BE49-F238E27FC236}">
                    <a16:creationId xmlns:a16="http://schemas.microsoft.com/office/drawing/2014/main" id="{0C78DE8A-9A95-4381-922B-EA5E01DA5C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4" name="Picture 18">
                <a:extLst>
                  <a:ext uri="{FF2B5EF4-FFF2-40B4-BE49-F238E27FC236}">
                    <a16:creationId xmlns:a16="http://schemas.microsoft.com/office/drawing/2014/main" id="{924B5B21-67DB-47A9-89F2-4331DD7F33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5" name="Picture 19">
                <a:extLst>
                  <a:ext uri="{FF2B5EF4-FFF2-40B4-BE49-F238E27FC236}">
                    <a16:creationId xmlns:a16="http://schemas.microsoft.com/office/drawing/2014/main" id="{E9FAE0C2-D914-4687-8985-DDB6D3A502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6" name="Picture 20">
                <a:extLst>
                  <a:ext uri="{FF2B5EF4-FFF2-40B4-BE49-F238E27FC236}">
                    <a16:creationId xmlns:a16="http://schemas.microsoft.com/office/drawing/2014/main" id="{2A7E705F-388A-4294-A14F-CA8AB49811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7" name="Picture 21">
                <a:extLst>
                  <a:ext uri="{FF2B5EF4-FFF2-40B4-BE49-F238E27FC236}">
                    <a16:creationId xmlns:a16="http://schemas.microsoft.com/office/drawing/2014/main" id="{146DFFF3-2D41-4C48-A050-5CA3C6F8A8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8" name="Picture 22">
                <a:extLst>
                  <a:ext uri="{FF2B5EF4-FFF2-40B4-BE49-F238E27FC236}">
                    <a16:creationId xmlns:a16="http://schemas.microsoft.com/office/drawing/2014/main" id="{FDE0F3F4-D9E1-4FA0-BD2A-73942D3D99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9" name="Picture 23">
                <a:extLst>
                  <a:ext uri="{FF2B5EF4-FFF2-40B4-BE49-F238E27FC236}">
                    <a16:creationId xmlns:a16="http://schemas.microsoft.com/office/drawing/2014/main" id="{9FE41605-7246-45B1-921D-BAA43A9F64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06" name="Group 56">
              <a:extLst>
                <a:ext uri="{FF2B5EF4-FFF2-40B4-BE49-F238E27FC236}">
                  <a16:creationId xmlns:a16="http://schemas.microsoft.com/office/drawing/2014/main" id="{0B4C94DA-1559-4C7B-B459-92D4BC520E0A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840" name="Picture 14">
                <a:extLst>
                  <a:ext uri="{FF2B5EF4-FFF2-40B4-BE49-F238E27FC236}">
                    <a16:creationId xmlns:a16="http://schemas.microsoft.com/office/drawing/2014/main" id="{61540F05-45D8-4098-9924-9986FA02CE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1" name="Picture 15">
                <a:extLst>
                  <a:ext uri="{FF2B5EF4-FFF2-40B4-BE49-F238E27FC236}">
                    <a16:creationId xmlns:a16="http://schemas.microsoft.com/office/drawing/2014/main" id="{F44358D9-C6BD-41D8-859E-403E4094F0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2" name="Picture 16">
                <a:extLst>
                  <a:ext uri="{FF2B5EF4-FFF2-40B4-BE49-F238E27FC236}">
                    <a16:creationId xmlns:a16="http://schemas.microsoft.com/office/drawing/2014/main" id="{472BA94D-267B-48D2-9BD6-EBDB0F2D5D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3" name="Picture 17">
                <a:extLst>
                  <a:ext uri="{FF2B5EF4-FFF2-40B4-BE49-F238E27FC236}">
                    <a16:creationId xmlns:a16="http://schemas.microsoft.com/office/drawing/2014/main" id="{8D6019D8-C40E-4D97-AD99-7CDCCCD809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4" name="Picture 18">
                <a:extLst>
                  <a:ext uri="{FF2B5EF4-FFF2-40B4-BE49-F238E27FC236}">
                    <a16:creationId xmlns:a16="http://schemas.microsoft.com/office/drawing/2014/main" id="{9BC96D79-20FE-49B8-893C-E8A04F330F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5" name="Picture 19">
                <a:extLst>
                  <a:ext uri="{FF2B5EF4-FFF2-40B4-BE49-F238E27FC236}">
                    <a16:creationId xmlns:a16="http://schemas.microsoft.com/office/drawing/2014/main" id="{96C38C43-A60B-460A-9B1F-210819F49C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6" name="Picture 20">
                <a:extLst>
                  <a:ext uri="{FF2B5EF4-FFF2-40B4-BE49-F238E27FC236}">
                    <a16:creationId xmlns:a16="http://schemas.microsoft.com/office/drawing/2014/main" id="{A37BE6FB-F01E-4DC0-B891-3F89D8C737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7" name="Picture 21">
                <a:extLst>
                  <a:ext uri="{FF2B5EF4-FFF2-40B4-BE49-F238E27FC236}">
                    <a16:creationId xmlns:a16="http://schemas.microsoft.com/office/drawing/2014/main" id="{0FAB4166-1AA1-4DB7-8704-151C89978C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8" name="Picture 22">
                <a:extLst>
                  <a:ext uri="{FF2B5EF4-FFF2-40B4-BE49-F238E27FC236}">
                    <a16:creationId xmlns:a16="http://schemas.microsoft.com/office/drawing/2014/main" id="{267EFA66-366D-4B7D-AEF9-504F742057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9" name="Picture 23">
                <a:extLst>
                  <a:ext uri="{FF2B5EF4-FFF2-40B4-BE49-F238E27FC236}">
                    <a16:creationId xmlns:a16="http://schemas.microsoft.com/office/drawing/2014/main" id="{D6EEA25E-01B1-471C-85D6-1A3FE58D93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07" name="Group 56">
              <a:extLst>
                <a:ext uri="{FF2B5EF4-FFF2-40B4-BE49-F238E27FC236}">
                  <a16:creationId xmlns:a16="http://schemas.microsoft.com/office/drawing/2014/main" id="{26D70573-3CBE-490D-B54F-CD1216D251EA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830" name="Picture 14">
                <a:extLst>
                  <a:ext uri="{FF2B5EF4-FFF2-40B4-BE49-F238E27FC236}">
                    <a16:creationId xmlns:a16="http://schemas.microsoft.com/office/drawing/2014/main" id="{C2C9F807-2B7D-4E3A-93C2-B962A14653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1" name="Picture 15">
                <a:extLst>
                  <a:ext uri="{FF2B5EF4-FFF2-40B4-BE49-F238E27FC236}">
                    <a16:creationId xmlns:a16="http://schemas.microsoft.com/office/drawing/2014/main" id="{EFC745C7-CE48-4A43-AEE2-A32D603108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2" name="Picture 16">
                <a:extLst>
                  <a:ext uri="{FF2B5EF4-FFF2-40B4-BE49-F238E27FC236}">
                    <a16:creationId xmlns:a16="http://schemas.microsoft.com/office/drawing/2014/main" id="{AD53C8C8-69C6-49BF-8955-E5B1A19484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3" name="Picture 17">
                <a:extLst>
                  <a:ext uri="{FF2B5EF4-FFF2-40B4-BE49-F238E27FC236}">
                    <a16:creationId xmlns:a16="http://schemas.microsoft.com/office/drawing/2014/main" id="{928A5B81-DE3D-45AC-8364-EF84D3353E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4" name="Picture 18">
                <a:extLst>
                  <a:ext uri="{FF2B5EF4-FFF2-40B4-BE49-F238E27FC236}">
                    <a16:creationId xmlns:a16="http://schemas.microsoft.com/office/drawing/2014/main" id="{AA93239F-A66E-4CA5-9B72-280B7A7D2A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5" name="Picture 19">
                <a:extLst>
                  <a:ext uri="{FF2B5EF4-FFF2-40B4-BE49-F238E27FC236}">
                    <a16:creationId xmlns:a16="http://schemas.microsoft.com/office/drawing/2014/main" id="{9B5EBACA-9BDC-496E-9FA8-92D49D56C6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6" name="Picture 20">
                <a:extLst>
                  <a:ext uri="{FF2B5EF4-FFF2-40B4-BE49-F238E27FC236}">
                    <a16:creationId xmlns:a16="http://schemas.microsoft.com/office/drawing/2014/main" id="{95ACD4CC-DED0-40B1-91D0-08CF800106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7" name="Picture 21">
                <a:extLst>
                  <a:ext uri="{FF2B5EF4-FFF2-40B4-BE49-F238E27FC236}">
                    <a16:creationId xmlns:a16="http://schemas.microsoft.com/office/drawing/2014/main" id="{7C1B0147-5090-4745-91B0-2718FB7E21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8" name="Picture 22">
                <a:extLst>
                  <a:ext uri="{FF2B5EF4-FFF2-40B4-BE49-F238E27FC236}">
                    <a16:creationId xmlns:a16="http://schemas.microsoft.com/office/drawing/2014/main" id="{CFBFEF8E-E3CD-4C53-BF22-4295BFE487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9" name="Picture 23">
                <a:extLst>
                  <a:ext uri="{FF2B5EF4-FFF2-40B4-BE49-F238E27FC236}">
                    <a16:creationId xmlns:a16="http://schemas.microsoft.com/office/drawing/2014/main" id="{3A4843CD-F575-4B18-BA3A-29D2FD208E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08" name="Group 56">
              <a:extLst>
                <a:ext uri="{FF2B5EF4-FFF2-40B4-BE49-F238E27FC236}">
                  <a16:creationId xmlns:a16="http://schemas.microsoft.com/office/drawing/2014/main" id="{4CC0BF45-20B9-48EA-9EDF-BABE3310E237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820" name="Picture 14">
                <a:extLst>
                  <a:ext uri="{FF2B5EF4-FFF2-40B4-BE49-F238E27FC236}">
                    <a16:creationId xmlns:a16="http://schemas.microsoft.com/office/drawing/2014/main" id="{70A31349-7855-4E47-93C8-B7B0A4C889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1" name="Picture 15">
                <a:extLst>
                  <a:ext uri="{FF2B5EF4-FFF2-40B4-BE49-F238E27FC236}">
                    <a16:creationId xmlns:a16="http://schemas.microsoft.com/office/drawing/2014/main" id="{5F8BA376-9991-4719-A2D4-12E755CC34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2" name="Picture 16">
                <a:extLst>
                  <a:ext uri="{FF2B5EF4-FFF2-40B4-BE49-F238E27FC236}">
                    <a16:creationId xmlns:a16="http://schemas.microsoft.com/office/drawing/2014/main" id="{07AB5E82-8F79-4CD1-BA52-39CB878053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3" name="Picture 17">
                <a:extLst>
                  <a:ext uri="{FF2B5EF4-FFF2-40B4-BE49-F238E27FC236}">
                    <a16:creationId xmlns:a16="http://schemas.microsoft.com/office/drawing/2014/main" id="{96DC9D42-1D2E-4145-A537-ADE21AEC85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4" name="Picture 18">
                <a:extLst>
                  <a:ext uri="{FF2B5EF4-FFF2-40B4-BE49-F238E27FC236}">
                    <a16:creationId xmlns:a16="http://schemas.microsoft.com/office/drawing/2014/main" id="{80C29725-792C-4E81-BA7B-A503B1F7EB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5" name="Picture 19">
                <a:extLst>
                  <a:ext uri="{FF2B5EF4-FFF2-40B4-BE49-F238E27FC236}">
                    <a16:creationId xmlns:a16="http://schemas.microsoft.com/office/drawing/2014/main" id="{19C24BFB-44A4-43AC-AA63-1C4AA5D5AA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6" name="Picture 20">
                <a:extLst>
                  <a:ext uri="{FF2B5EF4-FFF2-40B4-BE49-F238E27FC236}">
                    <a16:creationId xmlns:a16="http://schemas.microsoft.com/office/drawing/2014/main" id="{AC414446-4363-46FF-8D55-2F87345EA5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7" name="Picture 21">
                <a:extLst>
                  <a:ext uri="{FF2B5EF4-FFF2-40B4-BE49-F238E27FC236}">
                    <a16:creationId xmlns:a16="http://schemas.microsoft.com/office/drawing/2014/main" id="{155FB44F-7597-44BE-B9C4-E3D52BFBD1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8" name="Picture 22">
                <a:extLst>
                  <a:ext uri="{FF2B5EF4-FFF2-40B4-BE49-F238E27FC236}">
                    <a16:creationId xmlns:a16="http://schemas.microsoft.com/office/drawing/2014/main" id="{F9655DBC-9EA0-45CC-9689-DC489EC433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9" name="Picture 23">
                <a:extLst>
                  <a:ext uri="{FF2B5EF4-FFF2-40B4-BE49-F238E27FC236}">
                    <a16:creationId xmlns:a16="http://schemas.microsoft.com/office/drawing/2014/main" id="{76AD0EE9-88A4-4D7E-9426-7685B192C9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09" name="Group 56">
              <a:extLst>
                <a:ext uri="{FF2B5EF4-FFF2-40B4-BE49-F238E27FC236}">
                  <a16:creationId xmlns:a16="http://schemas.microsoft.com/office/drawing/2014/main" id="{EA52A616-3E0F-4211-A80C-7F020210786C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810" name="Picture 14">
                <a:extLst>
                  <a:ext uri="{FF2B5EF4-FFF2-40B4-BE49-F238E27FC236}">
                    <a16:creationId xmlns:a16="http://schemas.microsoft.com/office/drawing/2014/main" id="{BD04D791-0817-4B95-8653-E7DFB070BD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1" name="Picture 15">
                <a:extLst>
                  <a:ext uri="{FF2B5EF4-FFF2-40B4-BE49-F238E27FC236}">
                    <a16:creationId xmlns:a16="http://schemas.microsoft.com/office/drawing/2014/main" id="{91F5D2FF-8B05-4463-B5D9-2B0C2201B8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2" name="Picture 16">
                <a:extLst>
                  <a:ext uri="{FF2B5EF4-FFF2-40B4-BE49-F238E27FC236}">
                    <a16:creationId xmlns:a16="http://schemas.microsoft.com/office/drawing/2014/main" id="{D3FD8320-2BC9-4712-8019-4D9169185E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3" name="Picture 17">
                <a:extLst>
                  <a:ext uri="{FF2B5EF4-FFF2-40B4-BE49-F238E27FC236}">
                    <a16:creationId xmlns:a16="http://schemas.microsoft.com/office/drawing/2014/main" id="{FAF96F53-7834-42B5-A698-713233D98A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4" name="Picture 18">
                <a:extLst>
                  <a:ext uri="{FF2B5EF4-FFF2-40B4-BE49-F238E27FC236}">
                    <a16:creationId xmlns:a16="http://schemas.microsoft.com/office/drawing/2014/main" id="{97650E18-8135-4C26-B9DE-4E06CDBACB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5" name="Picture 19">
                <a:extLst>
                  <a:ext uri="{FF2B5EF4-FFF2-40B4-BE49-F238E27FC236}">
                    <a16:creationId xmlns:a16="http://schemas.microsoft.com/office/drawing/2014/main" id="{6A33EE4C-FFB2-40BB-9176-5F804956A3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6" name="Picture 20">
                <a:extLst>
                  <a:ext uri="{FF2B5EF4-FFF2-40B4-BE49-F238E27FC236}">
                    <a16:creationId xmlns:a16="http://schemas.microsoft.com/office/drawing/2014/main" id="{C680BBBA-FC20-44A9-BBA2-02EE8DA99A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7" name="Picture 21">
                <a:extLst>
                  <a:ext uri="{FF2B5EF4-FFF2-40B4-BE49-F238E27FC236}">
                    <a16:creationId xmlns:a16="http://schemas.microsoft.com/office/drawing/2014/main" id="{5DB16BDD-06BA-4A12-B7D4-6419D27654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8" name="Picture 22">
                <a:extLst>
                  <a:ext uri="{FF2B5EF4-FFF2-40B4-BE49-F238E27FC236}">
                    <a16:creationId xmlns:a16="http://schemas.microsoft.com/office/drawing/2014/main" id="{CDC6FBDB-2F67-4A89-B1DC-2A8A1E2437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9" name="Picture 23">
                <a:extLst>
                  <a:ext uri="{FF2B5EF4-FFF2-40B4-BE49-F238E27FC236}">
                    <a16:creationId xmlns:a16="http://schemas.microsoft.com/office/drawing/2014/main" id="{E71D14ED-D375-4FC4-BC62-B7A8B37C2F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910" name="Group 909">
            <a:extLst>
              <a:ext uri="{FF2B5EF4-FFF2-40B4-BE49-F238E27FC236}">
                <a16:creationId xmlns:a16="http://schemas.microsoft.com/office/drawing/2014/main" id="{4AA6AE64-4E88-488E-86E3-0B2FB08825FA}"/>
              </a:ext>
            </a:extLst>
          </p:cNvPr>
          <p:cNvGrpSpPr/>
          <p:nvPr/>
        </p:nvGrpSpPr>
        <p:grpSpPr>
          <a:xfrm>
            <a:off x="4162892" y="1515985"/>
            <a:ext cx="1539560" cy="1515856"/>
            <a:chOff x="4975891" y="1527626"/>
            <a:chExt cx="1539560" cy="1515856"/>
          </a:xfrm>
        </p:grpSpPr>
        <p:grpSp>
          <p:nvGrpSpPr>
            <p:cNvPr id="911" name="Group 56">
              <a:extLst>
                <a:ext uri="{FF2B5EF4-FFF2-40B4-BE49-F238E27FC236}">
                  <a16:creationId xmlns:a16="http://schemas.microsoft.com/office/drawing/2014/main" id="{33002729-4116-4B87-9498-6D7F5CA57227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011" name="Picture 14">
                <a:extLst>
                  <a:ext uri="{FF2B5EF4-FFF2-40B4-BE49-F238E27FC236}">
                    <a16:creationId xmlns:a16="http://schemas.microsoft.com/office/drawing/2014/main" id="{CD15AB24-371B-43DA-A126-15B11C26A5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2" name="Picture 15">
                <a:extLst>
                  <a:ext uri="{FF2B5EF4-FFF2-40B4-BE49-F238E27FC236}">
                    <a16:creationId xmlns:a16="http://schemas.microsoft.com/office/drawing/2014/main" id="{42A20499-C14B-48B9-8E17-9463C0CBF8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3" name="Picture 16">
                <a:extLst>
                  <a:ext uri="{FF2B5EF4-FFF2-40B4-BE49-F238E27FC236}">
                    <a16:creationId xmlns:a16="http://schemas.microsoft.com/office/drawing/2014/main" id="{E5EA9115-B528-4FB9-B16B-F55D2909EB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4" name="Picture 17">
                <a:extLst>
                  <a:ext uri="{FF2B5EF4-FFF2-40B4-BE49-F238E27FC236}">
                    <a16:creationId xmlns:a16="http://schemas.microsoft.com/office/drawing/2014/main" id="{D1F30A9E-EE91-471C-BB6E-FF0BBED5F6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5" name="Picture 18">
                <a:extLst>
                  <a:ext uri="{FF2B5EF4-FFF2-40B4-BE49-F238E27FC236}">
                    <a16:creationId xmlns:a16="http://schemas.microsoft.com/office/drawing/2014/main" id="{8B806C6A-13E0-427E-9467-EF98A2E886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6" name="Picture 19">
                <a:extLst>
                  <a:ext uri="{FF2B5EF4-FFF2-40B4-BE49-F238E27FC236}">
                    <a16:creationId xmlns:a16="http://schemas.microsoft.com/office/drawing/2014/main" id="{AA791618-5FC8-4D30-8953-4BD5993DDC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7" name="Picture 20">
                <a:extLst>
                  <a:ext uri="{FF2B5EF4-FFF2-40B4-BE49-F238E27FC236}">
                    <a16:creationId xmlns:a16="http://schemas.microsoft.com/office/drawing/2014/main" id="{67C991B8-1E70-41A3-9F52-390E18D27E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8" name="Picture 21">
                <a:extLst>
                  <a:ext uri="{FF2B5EF4-FFF2-40B4-BE49-F238E27FC236}">
                    <a16:creationId xmlns:a16="http://schemas.microsoft.com/office/drawing/2014/main" id="{2A5AB967-8CD1-42AD-93D2-67C8365242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9" name="Picture 22">
                <a:extLst>
                  <a:ext uri="{FF2B5EF4-FFF2-40B4-BE49-F238E27FC236}">
                    <a16:creationId xmlns:a16="http://schemas.microsoft.com/office/drawing/2014/main" id="{29A43B81-2256-4CE3-B1B6-7A9C44B772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0" name="Picture 23">
                <a:extLst>
                  <a:ext uri="{FF2B5EF4-FFF2-40B4-BE49-F238E27FC236}">
                    <a16:creationId xmlns:a16="http://schemas.microsoft.com/office/drawing/2014/main" id="{3AF80729-3004-45CB-8325-4CE7D7828B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12" name="Group 56">
              <a:extLst>
                <a:ext uri="{FF2B5EF4-FFF2-40B4-BE49-F238E27FC236}">
                  <a16:creationId xmlns:a16="http://schemas.microsoft.com/office/drawing/2014/main" id="{A2104E55-42A3-4710-99DA-E4B31861DC0F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001" name="Picture 14">
                <a:extLst>
                  <a:ext uri="{FF2B5EF4-FFF2-40B4-BE49-F238E27FC236}">
                    <a16:creationId xmlns:a16="http://schemas.microsoft.com/office/drawing/2014/main" id="{97818D0F-2835-42E5-9DFB-CCDE46F23B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2" name="Picture 15">
                <a:extLst>
                  <a:ext uri="{FF2B5EF4-FFF2-40B4-BE49-F238E27FC236}">
                    <a16:creationId xmlns:a16="http://schemas.microsoft.com/office/drawing/2014/main" id="{0804F6BC-CC4B-4583-9C97-5A11AF8FB5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3" name="Picture 16">
                <a:extLst>
                  <a:ext uri="{FF2B5EF4-FFF2-40B4-BE49-F238E27FC236}">
                    <a16:creationId xmlns:a16="http://schemas.microsoft.com/office/drawing/2014/main" id="{8C756527-8091-415C-B5A5-049DBFF5AF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4" name="Picture 17">
                <a:extLst>
                  <a:ext uri="{FF2B5EF4-FFF2-40B4-BE49-F238E27FC236}">
                    <a16:creationId xmlns:a16="http://schemas.microsoft.com/office/drawing/2014/main" id="{19CE073A-3277-4BB8-98A6-12D5F7F1B1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5" name="Picture 18">
                <a:extLst>
                  <a:ext uri="{FF2B5EF4-FFF2-40B4-BE49-F238E27FC236}">
                    <a16:creationId xmlns:a16="http://schemas.microsoft.com/office/drawing/2014/main" id="{C4F7FDB2-CC4A-45A1-A572-3C613E4DDD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6" name="Picture 19">
                <a:extLst>
                  <a:ext uri="{FF2B5EF4-FFF2-40B4-BE49-F238E27FC236}">
                    <a16:creationId xmlns:a16="http://schemas.microsoft.com/office/drawing/2014/main" id="{3C36E251-E4A2-4027-A0E5-DE71AA5E7D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7" name="Picture 20">
                <a:extLst>
                  <a:ext uri="{FF2B5EF4-FFF2-40B4-BE49-F238E27FC236}">
                    <a16:creationId xmlns:a16="http://schemas.microsoft.com/office/drawing/2014/main" id="{47616FF2-8949-40F7-94B0-9111F72DAC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8" name="Picture 21">
                <a:extLst>
                  <a:ext uri="{FF2B5EF4-FFF2-40B4-BE49-F238E27FC236}">
                    <a16:creationId xmlns:a16="http://schemas.microsoft.com/office/drawing/2014/main" id="{AA56669A-BB44-4D2F-9A2C-12830D88CD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9" name="Picture 22">
                <a:extLst>
                  <a:ext uri="{FF2B5EF4-FFF2-40B4-BE49-F238E27FC236}">
                    <a16:creationId xmlns:a16="http://schemas.microsoft.com/office/drawing/2014/main" id="{BC93A191-BD54-4575-A53B-B89E4DD55D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0" name="Picture 23">
                <a:extLst>
                  <a:ext uri="{FF2B5EF4-FFF2-40B4-BE49-F238E27FC236}">
                    <a16:creationId xmlns:a16="http://schemas.microsoft.com/office/drawing/2014/main" id="{B0B9F92C-310C-4A61-BB9F-165AF14F8F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13" name="Group 56">
              <a:extLst>
                <a:ext uri="{FF2B5EF4-FFF2-40B4-BE49-F238E27FC236}">
                  <a16:creationId xmlns:a16="http://schemas.microsoft.com/office/drawing/2014/main" id="{7A93F0BC-737C-47C1-9FE3-C8501F7961FC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991" name="Picture 14">
                <a:extLst>
                  <a:ext uri="{FF2B5EF4-FFF2-40B4-BE49-F238E27FC236}">
                    <a16:creationId xmlns:a16="http://schemas.microsoft.com/office/drawing/2014/main" id="{90D6BDC4-1CCB-417F-A7C8-FF6868DD5B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2" name="Picture 15">
                <a:extLst>
                  <a:ext uri="{FF2B5EF4-FFF2-40B4-BE49-F238E27FC236}">
                    <a16:creationId xmlns:a16="http://schemas.microsoft.com/office/drawing/2014/main" id="{93AE5370-A9D1-4F37-B679-CC9230D604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3" name="Picture 16">
                <a:extLst>
                  <a:ext uri="{FF2B5EF4-FFF2-40B4-BE49-F238E27FC236}">
                    <a16:creationId xmlns:a16="http://schemas.microsoft.com/office/drawing/2014/main" id="{F305CE1A-EEB5-4373-B355-2F68063A65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4" name="Picture 17">
                <a:extLst>
                  <a:ext uri="{FF2B5EF4-FFF2-40B4-BE49-F238E27FC236}">
                    <a16:creationId xmlns:a16="http://schemas.microsoft.com/office/drawing/2014/main" id="{7DB7D0D1-BB3C-45C4-B319-D10D8F6C30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5" name="Picture 18">
                <a:extLst>
                  <a:ext uri="{FF2B5EF4-FFF2-40B4-BE49-F238E27FC236}">
                    <a16:creationId xmlns:a16="http://schemas.microsoft.com/office/drawing/2014/main" id="{3BE8BB26-5AE3-437E-AB4F-DF26815EDD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6" name="Picture 19">
                <a:extLst>
                  <a:ext uri="{FF2B5EF4-FFF2-40B4-BE49-F238E27FC236}">
                    <a16:creationId xmlns:a16="http://schemas.microsoft.com/office/drawing/2014/main" id="{721F3B4D-4B58-4D23-96FA-EAE4B3BD90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7" name="Picture 20">
                <a:extLst>
                  <a:ext uri="{FF2B5EF4-FFF2-40B4-BE49-F238E27FC236}">
                    <a16:creationId xmlns:a16="http://schemas.microsoft.com/office/drawing/2014/main" id="{11952338-8D11-4A13-8226-DB278C9EBC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8" name="Picture 21">
                <a:extLst>
                  <a:ext uri="{FF2B5EF4-FFF2-40B4-BE49-F238E27FC236}">
                    <a16:creationId xmlns:a16="http://schemas.microsoft.com/office/drawing/2014/main" id="{90483528-4BB9-4C1B-A279-77CF6C6603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9" name="Picture 22">
                <a:extLst>
                  <a:ext uri="{FF2B5EF4-FFF2-40B4-BE49-F238E27FC236}">
                    <a16:creationId xmlns:a16="http://schemas.microsoft.com/office/drawing/2014/main" id="{CB984F67-AB2D-4985-89A9-C7576DAC18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0" name="Picture 23">
                <a:extLst>
                  <a:ext uri="{FF2B5EF4-FFF2-40B4-BE49-F238E27FC236}">
                    <a16:creationId xmlns:a16="http://schemas.microsoft.com/office/drawing/2014/main" id="{A6BB78E4-90D4-40AC-8FA4-C2BF8BC74B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14" name="Group 56">
              <a:extLst>
                <a:ext uri="{FF2B5EF4-FFF2-40B4-BE49-F238E27FC236}">
                  <a16:creationId xmlns:a16="http://schemas.microsoft.com/office/drawing/2014/main" id="{A33D09B9-81F6-45C6-9286-F2CA48C2FFB0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981" name="Picture 14">
                <a:extLst>
                  <a:ext uri="{FF2B5EF4-FFF2-40B4-BE49-F238E27FC236}">
                    <a16:creationId xmlns:a16="http://schemas.microsoft.com/office/drawing/2014/main" id="{131403A7-D088-46F0-BA39-FE3101323C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2" name="Picture 15">
                <a:extLst>
                  <a:ext uri="{FF2B5EF4-FFF2-40B4-BE49-F238E27FC236}">
                    <a16:creationId xmlns:a16="http://schemas.microsoft.com/office/drawing/2014/main" id="{C8303644-547A-49C5-9CA7-771F51F299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3" name="Picture 16">
                <a:extLst>
                  <a:ext uri="{FF2B5EF4-FFF2-40B4-BE49-F238E27FC236}">
                    <a16:creationId xmlns:a16="http://schemas.microsoft.com/office/drawing/2014/main" id="{7EC218E9-2682-4374-BF25-AC969E242E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4" name="Picture 17">
                <a:extLst>
                  <a:ext uri="{FF2B5EF4-FFF2-40B4-BE49-F238E27FC236}">
                    <a16:creationId xmlns:a16="http://schemas.microsoft.com/office/drawing/2014/main" id="{FB61D2CC-4F25-4A61-A51E-6FD765C3D7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5" name="Picture 18">
                <a:extLst>
                  <a:ext uri="{FF2B5EF4-FFF2-40B4-BE49-F238E27FC236}">
                    <a16:creationId xmlns:a16="http://schemas.microsoft.com/office/drawing/2014/main" id="{38AE04DA-3267-4A58-A1A0-7238987D6E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6" name="Picture 19">
                <a:extLst>
                  <a:ext uri="{FF2B5EF4-FFF2-40B4-BE49-F238E27FC236}">
                    <a16:creationId xmlns:a16="http://schemas.microsoft.com/office/drawing/2014/main" id="{7369EDA9-847F-40F9-99C2-C12C956463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7" name="Picture 20">
                <a:extLst>
                  <a:ext uri="{FF2B5EF4-FFF2-40B4-BE49-F238E27FC236}">
                    <a16:creationId xmlns:a16="http://schemas.microsoft.com/office/drawing/2014/main" id="{C03AF564-C879-40E4-B6C5-D95F06DB4D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8" name="Picture 21">
                <a:extLst>
                  <a:ext uri="{FF2B5EF4-FFF2-40B4-BE49-F238E27FC236}">
                    <a16:creationId xmlns:a16="http://schemas.microsoft.com/office/drawing/2014/main" id="{9DD1C7D3-4F92-41FA-BC95-8211A94392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9" name="Picture 22">
                <a:extLst>
                  <a:ext uri="{FF2B5EF4-FFF2-40B4-BE49-F238E27FC236}">
                    <a16:creationId xmlns:a16="http://schemas.microsoft.com/office/drawing/2014/main" id="{AD22A76B-986C-4A54-AA9A-B38E842404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0" name="Picture 23">
                <a:extLst>
                  <a:ext uri="{FF2B5EF4-FFF2-40B4-BE49-F238E27FC236}">
                    <a16:creationId xmlns:a16="http://schemas.microsoft.com/office/drawing/2014/main" id="{81F68629-22C3-40E8-904A-8B26259CF3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15" name="Group 56">
              <a:extLst>
                <a:ext uri="{FF2B5EF4-FFF2-40B4-BE49-F238E27FC236}">
                  <a16:creationId xmlns:a16="http://schemas.microsoft.com/office/drawing/2014/main" id="{6DFEAA92-6D19-4DE0-B738-D55C9494D798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971" name="Picture 14">
                <a:extLst>
                  <a:ext uri="{FF2B5EF4-FFF2-40B4-BE49-F238E27FC236}">
                    <a16:creationId xmlns:a16="http://schemas.microsoft.com/office/drawing/2014/main" id="{5448D8FC-FA87-430B-849E-58C4B47636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2" name="Picture 15">
                <a:extLst>
                  <a:ext uri="{FF2B5EF4-FFF2-40B4-BE49-F238E27FC236}">
                    <a16:creationId xmlns:a16="http://schemas.microsoft.com/office/drawing/2014/main" id="{8F532331-D7C6-4580-B303-2377A0A631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3" name="Picture 16">
                <a:extLst>
                  <a:ext uri="{FF2B5EF4-FFF2-40B4-BE49-F238E27FC236}">
                    <a16:creationId xmlns:a16="http://schemas.microsoft.com/office/drawing/2014/main" id="{D3D81436-C0B1-4F8D-9DF1-D6E2F70B61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4" name="Picture 17">
                <a:extLst>
                  <a:ext uri="{FF2B5EF4-FFF2-40B4-BE49-F238E27FC236}">
                    <a16:creationId xmlns:a16="http://schemas.microsoft.com/office/drawing/2014/main" id="{79FCC5CD-6CA0-4208-9774-BA543C77BA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5" name="Picture 18">
                <a:extLst>
                  <a:ext uri="{FF2B5EF4-FFF2-40B4-BE49-F238E27FC236}">
                    <a16:creationId xmlns:a16="http://schemas.microsoft.com/office/drawing/2014/main" id="{76CFD573-2260-45D8-A423-18E1793F24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6" name="Picture 19">
                <a:extLst>
                  <a:ext uri="{FF2B5EF4-FFF2-40B4-BE49-F238E27FC236}">
                    <a16:creationId xmlns:a16="http://schemas.microsoft.com/office/drawing/2014/main" id="{BB4118A4-0966-4A35-B13E-BC98B0785F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7" name="Picture 20">
                <a:extLst>
                  <a:ext uri="{FF2B5EF4-FFF2-40B4-BE49-F238E27FC236}">
                    <a16:creationId xmlns:a16="http://schemas.microsoft.com/office/drawing/2014/main" id="{49434BC7-9C68-47BF-A72B-183ADE623A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8" name="Picture 21">
                <a:extLst>
                  <a:ext uri="{FF2B5EF4-FFF2-40B4-BE49-F238E27FC236}">
                    <a16:creationId xmlns:a16="http://schemas.microsoft.com/office/drawing/2014/main" id="{B69DF70A-C452-4428-ACA7-816410090E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9" name="Picture 22">
                <a:extLst>
                  <a:ext uri="{FF2B5EF4-FFF2-40B4-BE49-F238E27FC236}">
                    <a16:creationId xmlns:a16="http://schemas.microsoft.com/office/drawing/2014/main" id="{089890A5-D2F0-40C4-9FB3-6618948544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0" name="Picture 23">
                <a:extLst>
                  <a:ext uri="{FF2B5EF4-FFF2-40B4-BE49-F238E27FC236}">
                    <a16:creationId xmlns:a16="http://schemas.microsoft.com/office/drawing/2014/main" id="{EB593C94-5555-4F0A-B592-986DA8D2D1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16" name="Group 56">
              <a:extLst>
                <a:ext uri="{FF2B5EF4-FFF2-40B4-BE49-F238E27FC236}">
                  <a16:creationId xmlns:a16="http://schemas.microsoft.com/office/drawing/2014/main" id="{73110DC8-2372-4FFE-B2DE-5B05DBAE6E56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961" name="Picture 14">
                <a:extLst>
                  <a:ext uri="{FF2B5EF4-FFF2-40B4-BE49-F238E27FC236}">
                    <a16:creationId xmlns:a16="http://schemas.microsoft.com/office/drawing/2014/main" id="{01DBB3DE-51C4-43F2-B028-B700DDE7B9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2" name="Picture 15">
                <a:extLst>
                  <a:ext uri="{FF2B5EF4-FFF2-40B4-BE49-F238E27FC236}">
                    <a16:creationId xmlns:a16="http://schemas.microsoft.com/office/drawing/2014/main" id="{7F27F568-A974-4C98-B35B-1B50DF1B80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3" name="Picture 16">
                <a:extLst>
                  <a:ext uri="{FF2B5EF4-FFF2-40B4-BE49-F238E27FC236}">
                    <a16:creationId xmlns:a16="http://schemas.microsoft.com/office/drawing/2014/main" id="{3ADAB796-6838-47B5-82D7-6128C2A0A6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4" name="Picture 17">
                <a:extLst>
                  <a:ext uri="{FF2B5EF4-FFF2-40B4-BE49-F238E27FC236}">
                    <a16:creationId xmlns:a16="http://schemas.microsoft.com/office/drawing/2014/main" id="{86D06954-57A4-43C8-80FD-EECC6163A0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5" name="Picture 18">
                <a:extLst>
                  <a:ext uri="{FF2B5EF4-FFF2-40B4-BE49-F238E27FC236}">
                    <a16:creationId xmlns:a16="http://schemas.microsoft.com/office/drawing/2014/main" id="{D865F5E8-DA00-4C49-98EA-8CF76D0F49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6" name="Picture 19">
                <a:extLst>
                  <a:ext uri="{FF2B5EF4-FFF2-40B4-BE49-F238E27FC236}">
                    <a16:creationId xmlns:a16="http://schemas.microsoft.com/office/drawing/2014/main" id="{FAC836F6-D054-4F90-AA25-DA3CFBCB84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7" name="Picture 20">
                <a:extLst>
                  <a:ext uri="{FF2B5EF4-FFF2-40B4-BE49-F238E27FC236}">
                    <a16:creationId xmlns:a16="http://schemas.microsoft.com/office/drawing/2014/main" id="{DE3EA20A-3082-4BFF-880D-E97D5CE1C9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8" name="Picture 21">
                <a:extLst>
                  <a:ext uri="{FF2B5EF4-FFF2-40B4-BE49-F238E27FC236}">
                    <a16:creationId xmlns:a16="http://schemas.microsoft.com/office/drawing/2014/main" id="{F264AA32-6623-4156-9631-B6DD6E45CF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9" name="Picture 22">
                <a:extLst>
                  <a:ext uri="{FF2B5EF4-FFF2-40B4-BE49-F238E27FC236}">
                    <a16:creationId xmlns:a16="http://schemas.microsoft.com/office/drawing/2014/main" id="{AB9F0E75-D46F-459F-9EE3-615022D452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0" name="Picture 23">
                <a:extLst>
                  <a:ext uri="{FF2B5EF4-FFF2-40B4-BE49-F238E27FC236}">
                    <a16:creationId xmlns:a16="http://schemas.microsoft.com/office/drawing/2014/main" id="{03505328-ABE3-4F8B-AE31-68F33BD463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17" name="Group 56">
              <a:extLst>
                <a:ext uri="{FF2B5EF4-FFF2-40B4-BE49-F238E27FC236}">
                  <a16:creationId xmlns:a16="http://schemas.microsoft.com/office/drawing/2014/main" id="{AF60A7BE-7F81-4487-843C-0D605D3261F3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951" name="Picture 14">
                <a:extLst>
                  <a:ext uri="{FF2B5EF4-FFF2-40B4-BE49-F238E27FC236}">
                    <a16:creationId xmlns:a16="http://schemas.microsoft.com/office/drawing/2014/main" id="{5D4CCB6A-4436-4A5B-82E8-0CD30EE719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2" name="Picture 15">
                <a:extLst>
                  <a:ext uri="{FF2B5EF4-FFF2-40B4-BE49-F238E27FC236}">
                    <a16:creationId xmlns:a16="http://schemas.microsoft.com/office/drawing/2014/main" id="{3786F28E-4CF7-4436-8D6E-1BC4298C36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3" name="Picture 16">
                <a:extLst>
                  <a:ext uri="{FF2B5EF4-FFF2-40B4-BE49-F238E27FC236}">
                    <a16:creationId xmlns:a16="http://schemas.microsoft.com/office/drawing/2014/main" id="{DA462247-3BF0-4BD6-87B0-4EF7471E2C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4" name="Picture 17">
                <a:extLst>
                  <a:ext uri="{FF2B5EF4-FFF2-40B4-BE49-F238E27FC236}">
                    <a16:creationId xmlns:a16="http://schemas.microsoft.com/office/drawing/2014/main" id="{FE23CC3B-2B6C-473B-A751-29EC1B216A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5" name="Picture 18">
                <a:extLst>
                  <a:ext uri="{FF2B5EF4-FFF2-40B4-BE49-F238E27FC236}">
                    <a16:creationId xmlns:a16="http://schemas.microsoft.com/office/drawing/2014/main" id="{939B6975-22A0-457D-A356-3D175A367C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6" name="Picture 19">
                <a:extLst>
                  <a:ext uri="{FF2B5EF4-FFF2-40B4-BE49-F238E27FC236}">
                    <a16:creationId xmlns:a16="http://schemas.microsoft.com/office/drawing/2014/main" id="{3AAB4B2B-54A2-471E-B844-9BAFE6DEAE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7" name="Picture 20">
                <a:extLst>
                  <a:ext uri="{FF2B5EF4-FFF2-40B4-BE49-F238E27FC236}">
                    <a16:creationId xmlns:a16="http://schemas.microsoft.com/office/drawing/2014/main" id="{7CBA41AF-C93E-4D4A-8C02-AFE592F338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8" name="Picture 21">
                <a:extLst>
                  <a:ext uri="{FF2B5EF4-FFF2-40B4-BE49-F238E27FC236}">
                    <a16:creationId xmlns:a16="http://schemas.microsoft.com/office/drawing/2014/main" id="{88DBDF5F-73E9-4692-ADC9-64FE06F9F4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9" name="Picture 22">
                <a:extLst>
                  <a:ext uri="{FF2B5EF4-FFF2-40B4-BE49-F238E27FC236}">
                    <a16:creationId xmlns:a16="http://schemas.microsoft.com/office/drawing/2014/main" id="{69636F59-ACF6-435E-8435-C43EC233CC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0" name="Picture 23">
                <a:extLst>
                  <a:ext uri="{FF2B5EF4-FFF2-40B4-BE49-F238E27FC236}">
                    <a16:creationId xmlns:a16="http://schemas.microsoft.com/office/drawing/2014/main" id="{90BE108F-A380-4112-87EA-521E5B233C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18" name="Group 56">
              <a:extLst>
                <a:ext uri="{FF2B5EF4-FFF2-40B4-BE49-F238E27FC236}">
                  <a16:creationId xmlns:a16="http://schemas.microsoft.com/office/drawing/2014/main" id="{38E7A2FB-48DC-4FDF-931D-2CBAA5029C18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941" name="Picture 14">
                <a:extLst>
                  <a:ext uri="{FF2B5EF4-FFF2-40B4-BE49-F238E27FC236}">
                    <a16:creationId xmlns:a16="http://schemas.microsoft.com/office/drawing/2014/main" id="{EA240903-2664-4980-A531-FF640EDF30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2" name="Picture 15">
                <a:extLst>
                  <a:ext uri="{FF2B5EF4-FFF2-40B4-BE49-F238E27FC236}">
                    <a16:creationId xmlns:a16="http://schemas.microsoft.com/office/drawing/2014/main" id="{9716DAFD-ED24-44FC-9993-E2DD65CBE9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3" name="Picture 16">
                <a:extLst>
                  <a:ext uri="{FF2B5EF4-FFF2-40B4-BE49-F238E27FC236}">
                    <a16:creationId xmlns:a16="http://schemas.microsoft.com/office/drawing/2014/main" id="{749BDB09-A92B-4722-8FC4-C661864B9B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4" name="Picture 17">
                <a:extLst>
                  <a:ext uri="{FF2B5EF4-FFF2-40B4-BE49-F238E27FC236}">
                    <a16:creationId xmlns:a16="http://schemas.microsoft.com/office/drawing/2014/main" id="{D449FEE5-2DE2-4438-BD53-00E205A06B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5" name="Picture 18">
                <a:extLst>
                  <a:ext uri="{FF2B5EF4-FFF2-40B4-BE49-F238E27FC236}">
                    <a16:creationId xmlns:a16="http://schemas.microsoft.com/office/drawing/2014/main" id="{B4DDBBBF-BDC3-45D8-9141-673E1CED9E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6" name="Picture 19">
                <a:extLst>
                  <a:ext uri="{FF2B5EF4-FFF2-40B4-BE49-F238E27FC236}">
                    <a16:creationId xmlns:a16="http://schemas.microsoft.com/office/drawing/2014/main" id="{D8B2C319-CBB0-402D-8E7B-3B9C73BA2D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7" name="Picture 20">
                <a:extLst>
                  <a:ext uri="{FF2B5EF4-FFF2-40B4-BE49-F238E27FC236}">
                    <a16:creationId xmlns:a16="http://schemas.microsoft.com/office/drawing/2014/main" id="{BE09F88F-AC15-495E-B858-0B211C5BB4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8" name="Picture 21">
                <a:extLst>
                  <a:ext uri="{FF2B5EF4-FFF2-40B4-BE49-F238E27FC236}">
                    <a16:creationId xmlns:a16="http://schemas.microsoft.com/office/drawing/2014/main" id="{7DDBEC9F-ABA8-4C27-8E40-68D54E9BCA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9" name="Picture 22">
                <a:extLst>
                  <a:ext uri="{FF2B5EF4-FFF2-40B4-BE49-F238E27FC236}">
                    <a16:creationId xmlns:a16="http://schemas.microsoft.com/office/drawing/2014/main" id="{BACE7924-48D0-428E-B212-5C63B73A37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0" name="Picture 23">
                <a:extLst>
                  <a:ext uri="{FF2B5EF4-FFF2-40B4-BE49-F238E27FC236}">
                    <a16:creationId xmlns:a16="http://schemas.microsoft.com/office/drawing/2014/main" id="{6F1B89D7-1C5E-4610-AE3E-0D7EDA01C9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19" name="Group 56">
              <a:extLst>
                <a:ext uri="{FF2B5EF4-FFF2-40B4-BE49-F238E27FC236}">
                  <a16:creationId xmlns:a16="http://schemas.microsoft.com/office/drawing/2014/main" id="{9BC83C91-12CF-4362-B5C5-07F8083ABEE3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931" name="Picture 14">
                <a:extLst>
                  <a:ext uri="{FF2B5EF4-FFF2-40B4-BE49-F238E27FC236}">
                    <a16:creationId xmlns:a16="http://schemas.microsoft.com/office/drawing/2014/main" id="{27CE7878-AA77-4B73-9024-C9E8255F4D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2" name="Picture 15">
                <a:extLst>
                  <a:ext uri="{FF2B5EF4-FFF2-40B4-BE49-F238E27FC236}">
                    <a16:creationId xmlns:a16="http://schemas.microsoft.com/office/drawing/2014/main" id="{99FF6373-08B3-4CC2-B565-0E9C11B4E3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3" name="Picture 16">
                <a:extLst>
                  <a:ext uri="{FF2B5EF4-FFF2-40B4-BE49-F238E27FC236}">
                    <a16:creationId xmlns:a16="http://schemas.microsoft.com/office/drawing/2014/main" id="{987B05F6-4941-488B-9D4F-59A469DE0B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4" name="Picture 17">
                <a:extLst>
                  <a:ext uri="{FF2B5EF4-FFF2-40B4-BE49-F238E27FC236}">
                    <a16:creationId xmlns:a16="http://schemas.microsoft.com/office/drawing/2014/main" id="{13E085D9-73A9-4998-B4C9-016FF6C315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5" name="Picture 18">
                <a:extLst>
                  <a:ext uri="{FF2B5EF4-FFF2-40B4-BE49-F238E27FC236}">
                    <a16:creationId xmlns:a16="http://schemas.microsoft.com/office/drawing/2014/main" id="{C2B543D9-BCD6-4586-87BC-1AA2E68B0A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6" name="Picture 19">
                <a:extLst>
                  <a:ext uri="{FF2B5EF4-FFF2-40B4-BE49-F238E27FC236}">
                    <a16:creationId xmlns:a16="http://schemas.microsoft.com/office/drawing/2014/main" id="{51FC7695-198F-4512-8CED-5D393E4CE7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7" name="Picture 20">
                <a:extLst>
                  <a:ext uri="{FF2B5EF4-FFF2-40B4-BE49-F238E27FC236}">
                    <a16:creationId xmlns:a16="http://schemas.microsoft.com/office/drawing/2014/main" id="{0A83C79D-4DF9-4070-AB99-2E73F19893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8" name="Picture 21">
                <a:extLst>
                  <a:ext uri="{FF2B5EF4-FFF2-40B4-BE49-F238E27FC236}">
                    <a16:creationId xmlns:a16="http://schemas.microsoft.com/office/drawing/2014/main" id="{B78964BC-A08C-4166-B229-63CFE61042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9" name="Picture 22">
                <a:extLst>
                  <a:ext uri="{FF2B5EF4-FFF2-40B4-BE49-F238E27FC236}">
                    <a16:creationId xmlns:a16="http://schemas.microsoft.com/office/drawing/2014/main" id="{D1783B95-9D0C-4C86-ADD0-9B2F031157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0" name="Picture 23">
                <a:extLst>
                  <a:ext uri="{FF2B5EF4-FFF2-40B4-BE49-F238E27FC236}">
                    <a16:creationId xmlns:a16="http://schemas.microsoft.com/office/drawing/2014/main" id="{A5DFF491-9B48-47A7-A551-1BEAA2C21A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20" name="Group 56">
              <a:extLst>
                <a:ext uri="{FF2B5EF4-FFF2-40B4-BE49-F238E27FC236}">
                  <a16:creationId xmlns:a16="http://schemas.microsoft.com/office/drawing/2014/main" id="{C868CF3B-E49D-452E-B66F-02A53B300576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921" name="Picture 14">
                <a:extLst>
                  <a:ext uri="{FF2B5EF4-FFF2-40B4-BE49-F238E27FC236}">
                    <a16:creationId xmlns:a16="http://schemas.microsoft.com/office/drawing/2014/main" id="{1A62C345-A77E-4EB9-9611-652495B688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2" name="Picture 15">
                <a:extLst>
                  <a:ext uri="{FF2B5EF4-FFF2-40B4-BE49-F238E27FC236}">
                    <a16:creationId xmlns:a16="http://schemas.microsoft.com/office/drawing/2014/main" id="{7E742E40-D696-4ECE-B41A-216B2F914F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3" name="Picture 16">
                <a:extLst>
                  <a:ext uri="{FF2B5EF4-FFF2-40B4-BE49-F238E27FC236}">
                    <a16:creationId xmlns:a16="http://schemas.microsoft.com/office/drawing/2014/main" id="{3D25FD26-F7E0-4412-A5F3-0330513273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4" name="Picture 17">
                <a:extLst>
                  <a:ext uri="{FF2B5EF4-FFF2-40B4-BE49-F238E27FC236}">
                    <a16:creationId xmlns:a16="http://schemas.microsoft.com/office/drawing/2014/main" id="{ADD32AED-EB06-452C-88EA-06BD607DD1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5" name="Picture 18">
                <a:extLst>
                  <a:ext uri="{FF2B5EF4-FFF2-40B4-BE49-F238E27FC236}">
                    <a16:creationId xmlns:a16="http://schemas.microsoft.com/office/drawing/2014/main" id="{C36062E8-56DA-4718-B012-A6E0F60FB3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6" name="Picture 19">
                <a:extLst>
                  <a:ext uri="{FF2B5EF4-FFF2-40B4-BE49-F238E27FC236}">
                    <a16:creationId xmlns:a16="http://schemas.microsoft.com/office/drawing/2014/main" id="{7C35CF04-4E9D-40A2-9250-9DD07D21B4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7" name="Picture 20">
                <a:extLst>
                  <a:ext uri="{FF2B5EF4-FFF2-40B4-BE49-F238E27FC236}">
                    <a16:creationId xmlns:a16="http://schemas.microsoft.com/office/drawing/2014/main" id="{FE031259-3A99-448A-B297-4E628DB18A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8" name="Picture 21">
                <a:extLst>
                  <a:ext uri="{FF2B5EF4-FFF2-40B4-BE49-F238E27FC236}">
                    <a16:creationId xmlns:a16="http://schemas.microsoft.com/office/drawing/2014/main" id="{B8E97EC4-09D8-4622-8E06-756071949B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9" name="Picture 22">
                <a:extLst>
                  <a:ext uri="{FF2B5EF4-FFF2-40B4-BE49-F238E27FC236}">
                    <a16:creationId xmlns:a16="http://schemas.microsoft.com/office/drawing/2014/main" id="{AED38F9B-351F-47F5-B9EA-38E442071E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0" name="Picture 23">
                <a:extLst>
                  <a:ext uri="{FF2B5EF4-FFF2-40B4-BE49-F238E27FC236}">
                    <a16:creationId xmlns:a16="http://schemas.microsoft.com/office/drawing/2014/main" id="{74E52448-B046-4D22-936F-BB20F328F6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1021" name="Group 1020">
            <a:extLst>
              <a:ext uri="{FF2B5EF4-FFF2-40B4-BE49-F238E27FC236}">
                <a16:creationId xmlns:a16="http://schemas.microsoft.com/office/drawing/2014/main" id="{271BE67B-3618-413D-A4F3-32D53096C3AB}"/>
              </a:ext>
            </a:extLst>
          </p:cNvPr>
          <p:cNvGrpSpPr/>
          <p:nvPr/>
        </p:nvGrpSpPr>
        <p:grpSpPr>
          <a:xfrm>
            <a:off x="4163925" y="3293610"/>
            <a:ext cx="1539560" cy="1515856"/>
            <a:chOff x="4975891" y="1527626"/>
            <a:chExt cx="1539560" cy="1515856"/>
          </a:xfrm>
        </p:grpSpPr>
        <p:grpSp>
          <p:nvGrpSpPr>
            <p:cNvPr id="1022" name="Group 56">
              <a:extLst>
                <a:ext uri="{FF2B5EF4-FFF2-40B4-BE49-F238E27FC236}">
                  <a16:creationId xmlns:a16="http://schemas.microsoft.com/office/drawing/2014/main" id="{08DF033A-3255-4A42-A575-51A456E5A77D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122" name="Picture 14">
                <a:extLst>
                  <a:ext uri="{FF2B5EF4-FFF2-40B4-BE49-F238E27FC236}">
                    <a16:creationId xmlns:a16="http://schemas.microsoft.com/office/drawing/2014/main" id="{4DF7F4E4-C16D-4B33-BFC0-FCFE9C43B8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3" name="Picture 15">
                <a:extLst>
                  <a:ext uri="{FF2B5EF4-FFF2-40B4-BE49-F238E27FC236}">
                    <a16:creationId xmlns:a16="http://schemas.microsoft.com/office/drawing/2014/main" id="{B5459815-E59D-4282-B6E7-100EF1841D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4" name="Picture 16">
                <a:extLst>
                  <a:ext uri="{FF2B5EF4-FFF2-40B4-BE49-F238E27FC236}">
                    <a16:creationId xmlns:a16="http://schemas.microsoft.com/office/drawing/2014/main" id="{D385E75C-7494-49DC-8FD7-93CD5565E7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5" name="Picture 17">
                <a:extLst>
                  <a:ext uri="{FF2B5EF4-FFF2-40B4-BE49-F238E27FC236}">
                    <a16:creationId xmlns:a16="http://schemas.microsoft.com/office/drawing/2014/main" id="{CB25916F-F072-44D7-AABC-F52D701A00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6" name="Picture 18">
                <a:extLst>
                  <a:ext uri="{FF2B5EF4-FFF2-40B4-BE49-F238E27FC236}">
                    <a16:creationId xmlns:a16="http://schemas.microsoft.com/office/drawing/2014/main" id="{C11418F7-D098-476B-AAF9-529E9ED7DA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7" name="Picture 19">
                <a:extLst>
                  <a:ext uri="{FF2B5EF4-FFF2-40B4-BE49-F238E27FC236}">
                    <a16:creationId xmlns:a16="http://schemas.microsoft.com/office/drawing/2014/main" id="{56CE3C3D-21C3-48FF-8883-4224DCE57D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8" name="Picture 20">
                <a:extLst>
                  <a:ext uri="{FF2B5EF4-FFF2-40B4-BE49-F238E27FC236}">
                    <a16:creationId xmlns:a16="http://schemas.microsoft.com/office/drawing/2014/main" id="{17ACDE77-AB58-4DBD-BC06-37BFE1F3DF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9" name="Picture 21">
                <a:extLst>
                  <a:ext uri="{FF2B5EF4-FFF2-40B4-BE49-F238E27FC236}">
                    <a16:creationId xmlns:a16="http://schemas.microsoft.com/office/drawing/2014/main" id="{FD510DE0-73C5-46A6-AFAE-B2146ABB8B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0" name="Picture 22">
                <a:extLst>
                  <a:ext uri="{FF2B5EF4-FFF2-40B4-BE49-F238E27FC236}">
                    <a16:creationId xmlns:a16="http://schemas.microsoft.com/office/drawing/2014/main" id="{329EC111-F35B-4A64-9B0F-33766CF5B2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1" name="Picture 23">
                <a:extLst>
                  <a:ext uri="{FF2B5EF4-FFF2-40B4-BE49-F238E27FC236}">
                    <a16:creationId xmlns:a16="http://schemas.microsoft.com/office/drawing/2014/main" id="{BED7F879-6123-4BBB-8882-6C290DA0B6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23" name="Group 56">
              <a:extLst>
                <a:ext uri="{FF2B5EF4-FFF2-40B4-BE49-F238E27FC236}">
                  <a16:creationId xmlns:a16="http://schemas.microsoft.com/office/drawing/2014/main" id="{8A6C6F3E-AA0D-4756-BCEC-393251A99F4F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112" name="Picture 14">
                <a:extLst>
                  <a:ext uri="{FF2B5EF4-FFF2-40B4-BE49-F238E27FC236}">
                    <a16:creationId xmlns:a16="http://schemas.microsoft.com/office/drawing/2014/main" id="{F6FDD2FF-A518-416F-869C-476C9F2127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3" name="Picture 15">
                <a:extLst>
                  <a:ext uri="{FF2B5EF4-FFF2-40B4-BE49-F238E27FC236}">
                    <a16:creationId xmlns:a16="http://schemas.microsoft.com/office/drawing/2014/main" id="{E5FF4BE9-5F17-4AB1-BDBC-686D1C1C1B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4" name="Picture 16">
                <a:extLst>
                  <a:ext uri="{FF2B5EF4-FFF2-40B4-BE49-F238E27FC236}">
                    <a16:creationId xmlns:a16="http://schemas.microsoft.com/office/drawing/2014/main" id="{DD7D7C41-46F4-419C-842E-F92D2DD5E0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5" name="Picture 17">
                <a:extLst>
                  <a:ext uri="{FF2B5EF4-FFF2-40B4-BE49-F238E27FC236}">
                    <a16:creationId xmlns:a16="http://schemas.microsoft.com/office/drawing/2014/main" id="{A32DA484-B7FF-40DF-8FDB-BEA23C3269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6" name="Picture 18">
                <a:extLst>
                  <a:ext uri="{FF2B5EF4-FFF2-40B4-BE49-F238E27FC236}">
                    <a16:creationId xmlns:a16="http://schemas.microsoft.com/office/drawing/2014/main" id="{2D43708B-E6DA-47BF-999A-86DB5EAA26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7" name="Picture 19">
                <a:extLst>
                  <a:ext uri="{FF2B5EF4-FFF2-40B4-BE49-F238E27FC236}">
                    <a16:creationId xmlns:a16="http://schemas.microsoft.com/office/drawing/2014/main" id="{D602AF3F-FFFA-4AA8-BF17-80A9BD8785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8" name="Picture 20">
                <a:extLst>
                  <a:ext uri="{FF2B5EF4-FFF2-40B4-BE49-F238E27FC236}">
                    <a16:creationId xmlns:a16="http://schemas.microsoft.com/office/drawing/2014/main" id="{B5602D84-E41B-4AD1-BFC5-88A842A42A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9" name="Picture 21">
                <a:extLst>
                  <a:ext uri="{FF2B5EF4-FFF2-40B4-BE49-F238E27FC236}">
                    <a16:creationId xmlns:a16="http://schemas.microsoft.com/office/drawing/2014/main" id="{C2B45170-29F7-4216-A369-365BAF4D03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0" name="Picture 22">
                <a:extLst>
                  <a:ext uri="{FF2B5EF4-FFF2-40B4-BE49-F238E27FC236}">
                    <a16:creationId xmlns:a16="http://schemas.microsoft.com/office/drawing/2014/main" id="{9C01EE6D-2C03-4DD2-A80E-17F8FE2706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1" name="Picture 23">
                <a:extLst>
                  <a:ext uri="{FF2B5EF4-FFF2-40B4-BE49-F238E27FC236}">
                    <a16:creationId xmlns:a16="http://schemas.microsoft.com/office/drawing/2014/main" id="{987D7339-5F26-41A4-8363-B227D09D06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24" name="Group 56">
              <a:extLst>
                <a:ext uri="{FF2B5EF4-FFF2-40B4-BE49-F238E27FC236}">
                  <a16:creationId xmlns:a16="http://schemas.microsoft.com/office/drawing/2014/main" id="{65E00897-408B-41D5-BD87-05887AB3DC14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102" name="Picture 14">
                <a:extLst>
                  <a:ext uri="{FF2B5EF4-FFF2-40B4-BE49-F238E27FC236}">
                    <a16:creationId xmlns:a16="http://schemas.microsoft.com/office/drawing/2014/main" id="{1E7B9FD7-7061-4329-9D48-E8E2CAAAE4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3" name="Picture 15">
                <a:extLst>
                  <a:ext uri="{FF2B5EF4-FFF2-40B4-BE49-F238E27FC236}">
                    <a16:creationId xmlns:a16="http://schemas.microsoft.com/office/drawing/2014/main" id="{70D49412-3760-4282-8E5C-186FE47561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4" name="Picture 16">
                <a:extLst>
                  <a:ext uri="{FF2B5EF4-FFF2-40B4-BE49-F238E27FC236}">
                    <a16:creationId xmlns:a16="http://schemas.microsoft.com/office/drawing/2014/main" id="{865C3637-1388-4FB4-978F-293EA9F85E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5" name="Picture 17">
                <a:extLst>
                  <a:ext uri="{FF2B5EF4-FFF2-40B4-BE49-F238E27FC236}">
                    <a16:creationId xmlns:a16="http://schemas.microsoft.com/office/drawing/2014/main" id="{32D15C22-5E1D-462B-87E5-BEF15E1C13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6" name="Picture 18">
                <a:extLst>
                  <a:ext uri="{FF2B5EF4-FFF2-40B4-BE49-F238E27FC236}">
                    <a16:creationId xmlns:a16="http://schemas.microsoft.com/office/drawing/2014/main" id="{D7EE8039-D1B8-498C-8118-92209F4485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7" name="Picture 19">
                <a:extLst>
                  <a:ext uri="{FF2B5EF4-FFF2-40B4-BE49-F238E27FC236}">
                    <a16:creationId xmlns:a16="http://schemas.microsoft.com/office/drawing/2014/main" id="{295E9E21-0AA7-46CC-BAF3-42515AAFB7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8" name="Picture 20">
                <a:extLst>
                  <a:ext uri="{FF2B5EF4-FFF2-40B4-BE49-F238E27FC236}">
                    <a16:creationId xmlns:a16="http://schemas.microsoft.com/office/drawing/2014/main" id="{CFFE908E-F389-4A1E-90B1-C0CC9119CB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9" name="Picture 21">
                <a:extLst>
                  <a:ext uri="{FF2B5EF4-FFF2-40B4-BE49-F238E27FC236}">
                    <a16:creationId xmlns:a16="http://schemas.microsoft.com/office/drawing/2014/main" id="{A8DA7BCD-8769-47B4-9D7F-61D6C2DABE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0" name="Picture 22">
                <a:extLst>
                  <a:ext uri="{FF2B5EF4-FFF2-40B4-BE49-F238E27FC236}">
                    <a16:creationId xmlns:a16="http://schemas.microsoft.com/office/drawing/2014/main" id="{838C39D1-FEFE-4D47-84C7-5342DE6939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1" name="Picture 23">
                <a:extLst>
                  <a:ext uri="{FF2B5EF4-FFF2-40B4-BE49-F238E27FC236}">
                    <a16:creationId xmlns:a16="http://schemas.microsoft.com/office/drawing/2014/main" id="{698C8881-0B2E-4994-ACE9-8AD07627EE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25" name="Group 56">
              <a:extLst>
                <a:ext uri="{FF2B5EF4-FFF2-40B4-BE49-F238E27FC236}">
                  <a16:creationId xmlns:a16="http://schemas.microsoft.com/office/drawing/2014/main" id="{F8F3D7F9-52E1-4205-B590-4897703E8415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092" name="Picture 14">
                <a:extLst>
                  <a:ext uri="{FF2B5EF4-FFF2-40B4-BE49-F238E27FC236}">
                    <a16:creationId xmlns:a16="http://schemas.microsoft.com/office/drawing/2014/main" id="{CA1BC5DF-3973-4D91-9C8D-8C2D5B9130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3" name="Picture 15">
                <a:extLst>
                  <a:ext uri="{FF2B5EF4-FFF2-40B4-BE49-F238E27FC236}">
                    <a16:creationId xmlns:a16="http://schemas.microsoft.com/office/drawing/2014/main" id="{35D6F478-6C76-4A1A-B275-642A78EFF2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4" name="Picture 16">
                <a:extLst>
                  <a:ext uri="{FF2B5EF4-FFF2-40B4-BE49-F238E27FC236}">
                    <a16:creationId xmlns:a16="http://schemas.microsoft.com/office/drawing/2014/main" id="{A1D22AF8-47E2-4B3F-A792-89C329D73B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5" name="Picture 17">
                <a:extLst>
                  <a:ext uri="{FF2B5EF4-FFF2-40B4-BE49-F238E27FC236}">
                    <a16:creationId xmlns:a16="http://schemas.microsoft.com/office/drawing/2014/main" id="{B080B0A8-BCFE-4758-AE2C-57C802B21D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6" name="Picture 18">
                <a:extLst>
                  <a:ext uri="{FF2B5EF4-FFF2-40B4-BE49-F238E27FC236}">
                    <a16:creationId xmlns:a16="http://schemas.microsoft.com/office/drawing/2014/main" id="{2E5386D0-3963-4ACE-81E5-1643A1B265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7" name="Picture 19">
                <a:extLst>
                  <a:ext uri="{FF2B5EF4-FFF2-40B4-BE49-F238E27FC236}">
                    <a16:creationId xmlns:a16="http://schemas.microsoft.com/office/drawing/2014/main" id="{6A7F6700-11A0-48B2-A19C-18C9F96914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8" name="Picture 20">
                <a:extLst>
                  <a:ext uri="{FF2B5EF4-FFF2-40B4-BE49-F238E27FC236}">
                    <a16:creationId xmlns:a16="http://schemas.microsoft.com/office/drawing/2014/main" id="{CDDF00A4-2CD6-4D43-97C6-C9157184B6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9" name="Picture 21">
                <a:extLst>
                  <a:ext uri="{FF2B5EF4-FFF2-40B4-BE49-F238E27FC236}">
                    <a16:creationId xmlns:a16="http://schemas.microsoft.com/office/drawing/2014/main" id="{4D26B3DB-8420-4C1E-9E65-6F39BA8B95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0" name="Picture 22">
                <a:extLst>
                  <a:ext uri="{FF2B5EF4-FFF2-40B4-BE49-F238E27FC236}">
                    <a16:creationId xmlns:a16="http://schemas.microsoft.com/office/drawing/2014/main" id="{1280767C-64CC-4C05-9692-CE75612365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1" name="Picture 23">
                <a:extLst>
                  <a:ext uri="{FF2B5EF4-FFF2-40B4-BE49-F238E27FC236}">
                    <a16:creationId xmlns:a16="http://schemas.microsoft.com/office/drawing/2014/main" id="{94E92162-092F-46A7-96BC-1EAFD57718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26" name="Group 56">
              <a:extLst>
                <a:ext uri="{FF2B5EF4-FFF2-40B4-BE49-F238E27FC236}">
                  <a16:creationId xmlns:a16="http://schemas.microsoft.com/office/drawing/2014/main" id="{BA9599E1-44BE-4B60-831A-39F7AF7DE2DC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082" name="Picture 14">
                <a:extLst>
                  <a:ext uri="{FF2B5EF4-FFF2-40B4-BE49-F238E27FC236}">
                    <a16:creationId xmlns:a16="http://schemas.microsoft.com/office/drawing/2014/main" id="{26EFF6D7-A55D-4931-9E71-FF064A741D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3" name="Picture 15">
                <a:extLst>
                  <a:ext uri="{FF2B5EF4-FFF2-40B4-BE49-F238E27FC236}">
                    <a16:creationId xmlns:a16="http://schemas.microsoft.com/office/drawing/2014/main" id="{028908C4-9C14-484D-B0DD-C1368C3F09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4" name="Picture 16">
                <a:extLst>
                  <a:ext uri="{FF2B5EF4-FFF2-40B4-BE49-F238E27FC236}">
                    <a16:creationId xmlns:a16="http://schemas.microsoft.com/office/drawing/2014/main" id="{B33FC66C-B8BC-4FD8-B16F-7C36126C8C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5" name="Picture 17">
                <a:extLst>
                  <a:ext uri="{FF2B5EF4-FFF2-40B4-BE49-F238E27FC236}">
                    <a16:creationId xmlns:a16="http://schemas.microsoft.com/office/drawing/2014/main" id="{E3A18B03-A079-44BC-AE19-B490E046C1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6" name="Picture 18">
                <a:extLst>
                  <a:ext uri="{FF2B5EF4-FFF2-40B4-BE49-F238E27FC236}">
                    <a16:creationId xmlns:a16="http://schemas.microsoft.com/office/drawing/2014/main" id="{62A61B6B-A627-4F93-A487-68A2043236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7" name="Picture 19">
                <a:extLst>
                  <a:ext uri="{FF2B5EF4-FFF2-40B4-BE49-F238E27FC236}">
                    <a16:creationId xmlns:a16="http://schemas.microsoft.com/office/drawing/2014/main" id="{10EDCD5F-50FB-403C-BE69-1ACB7527D4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8" name="Picture 20">
                <a:extLst>
                  <a:ext uri="{FF2B5EF4-FFF2-40B4-BE49-F238E27FC236}">
                    <a16:creationId xmlns:a16="http://schemas.microsoft.com/office/drawing/2014/main" id="{A568BD57-802E-45B9-9988-0CA03F88EB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9" name="Picture 21">
                <a:extLst>
                  <a:ext uri="{FF2B5EF4-FFF2-40B4-BE49-F238E27FC236}">
                    <a16:creationId xmlns:a16="http://schemas.microsoft.com/office/drawing/2014/main" id="{DD39494A-FB1B-4482-A46B-925CC56D11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0" name="Picture 22">
                <a:extLst>
                  <a:ext uri="{FF2B5EF4-FFF2-40B4-BE49-F238E27FC236}">
                    <a16:creationId xmlns:a16="http://schemas.microsoft.com/office/drawing/2014/main" id="{9878C663-373D-4948-AC51-1C95748E5C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1" name="Picture 23">
                <a:extLst>
                  <a:ext uri="{FF2B5EF4-FFF2-40B4-BE49-F238E27FC236}">
                    <a16:creationId xmlns:a16="http://schemas.microsoft.com/office/drawing/2014/main" id="{E1BA0A20-C87F-41A8-9251-96ED230B09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27" name="Group 56">
              <a:extLst>
                <a:ext uri="{FF2B5EF4-FFF2-40B4-BE49-F238E27FC236}">
                  <a16:creationId xmlns:a16="http://schemas.microsoft.com/office/drawing/2014/main" id="{9B9D502D-5B13-49B7-9B88-AFB8256AD531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072" name="Picture 14">
                <a:extLst>
                  <a:ext uri="{FF2B5EF4-FFF2-40B4-BE49-F238E27FC236}">
                    <a16:creationId xmlns:a16="http://schemas.microsoft.com/office/drawing/2014/main" id="{C3C9537B-B54D-4204-9A4D-BCC2090F45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3" name="Picture 15">
                <a:extLst>
                  <a:ext uri="{FF2B5EF4-FFF2-40B4-BE49-F238E27FC236}">
                    <a16:creationId xmlns:a16="http://schemas.microsoft.com/office/drawing/2014/main" id="{0DB995A8-9714-4AC7-A90C-2C3FA70BD9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4" name="Picture 16">
                <a:extLst>
                  <a:ext uri="{FF2B5EF4-FFF2-40B4-BE49-F238E27FC236}">
                    <a16:creationId xmlns:a16="http://schemas.microsoft.com/office/drawing/2014/main" id="{45179F9E-B3A4-4540-B1D4-8101CD8946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5" name="Picture 17">
                <a:extLst>
                  <a:ext uri="{FF2B5EF4-FFF2-40B4-BE49-F238E27FC236}">
                    <a16:creationId xmlns:a16="http://schemas.microsoft.com/office/drawing/2014/main" id="{9E6A0DA8-B2A6-4C37-90EC-29D6CC50D4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6" name="Picture 18">
                <a:extLst>
                  <a:ext uri="{FF2B5EF4-FFF2-40B4-BE49-F238E27FC236}">
                    <a16:creationId xmlns:a16="http://schemas.microsoft.com/office/drawing/2014/main" id="{AD206816-A533-4BF3-B339-2A58EFE4F8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7" name="Picture 19">
                <a:extLst>
                  <a:ext uri="{FF2B5EF4-FFF2-40B4-BE49-F238E27FC236}">
                    <a16:creationId xmlns:a16="http://schemas.microsoft.com/office/drawing/2014/main" id="{11BB44DF-D740-4482-B9A9-4AD51D99D0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8" name="Picture 20">
                <a:extLst>
                  <a:ext uri="{FF2B5EF4-FFF2-40B4-BE49-F238E27FC236}">
                    <a16:creationId xmlns:a16="http://schemas.microsoft.com/office/drawing/2014/main" id="{BAF14E23-16FB-451C-BA6A-5DD47D7102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9" name="Picture 21">
                <a:extLst>
                  <a:ext uri="{FF2B5EF4-FFF2-40B4-BE49-F238E27FC236}">
                    <a16:creationId xmlns:a16="http://schemas.microsoft.com/office/drawing/2014/main" id="{51C59F92-A9C0-41D1-BFE9-079D038E04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0" name="Picture 22">
                <a:extLst>
                  <a:ext uri="{FF2B5EF4-FFF2-40B4-BE49-F238E27FC236}">
                    <a16:creationId xmlns:a16="http://schemas.microsoft.com/office/drawing/2014/main" id="{0EEE40F2-512D-488B-8F17-DD467EA42E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1" name="Picture 23">
                <a:extLst>
                  <a:ext uri="{FF2B5EF4-FFF2-40B4-BE49-F238E27FC236}">
                    <a16:creationId xmlns:a16="http://schemas.microsoft.com/office/drawing/2014/main" id="{AC56E1D7-66A4-4DE6-8137-0E0891DA08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28" name="Group 56">
              <a:extLst>
                <a:ext uri="{FF2B5EF4-FFF2-40B4-BE49-F238E27FC236}">
                  <a16:creationId xmlns:a16="http://schemas.microsoft.com/office/drawing/2014/main" id="{13B8224F-631E-44BF-AF7F-42116D38B0C2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062" name="Picture 14">
                <a:extLst>
                  <a:ext uri="{FF2B5EF4-FFF2-40B4-BE49-F238E27FC236}">
                    <a16:creationId xmlns:a16="http://schemas.microsoft.com/office/drawing/2014/main" id="{AB40C150-B3FA-4A0C-A538-07653E3E95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3" name="Picture 15">
                <a:extLst>
                  <a:ext uri="{FF2B5EF4-FFF2-40B4-BE49-F238E27FC236}">
                    <a16:creationId xmlns:a16="http://schemas.microsoft.com/office/drawing/2014/main" id="{F3FC29D5-2088-424F-B54B-6A27316825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4" name="Picture 16">
                <a:extLst>
                  <a:ext uri="{FF2B5EF4-FFF2-40B4-BE49-F238E27FC236}">
                    <a16:creationId xmlns:a16="http://schemas.microsoft.com/office/drawing/2014/main" id="{E0D56DC7-AB04-44AC-97EA-96CF5A79AC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5" name="Picture 17">
                <a:extLst>
                  <a:ext uri="{FF2B5EF4-FFF2-40B4-BE49-F238E27FC236}">
                    <a16:creationId xmlns:a16="http://schemas.microsoft.com/office/drawing/2014/main" id="{F169BF2F-C4DD-4D05-9E09-8A2830A7E6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6" name="Picture 18">
                <a:extLst>
                  <a:ext uri="{FF2B5EF4-FFF2-40B4-BE49-F238E27FC236}">
                    <a16:creationId xmlns:a16="http://schemas.microsoft.com/office/drawing/2014/main" id="{3492269D-1418-4152-B72B-736A20267B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7" name="Picture 19">
                <a:extLst>
                  <a:ext uri="{FF2B5EF4-FFF2-40B4-BE49-F238E27FC236}">
                    <a16:creationId xmlns:a16="http://schemas.microsoft.com/office/drawing/2014/main" id="{253B049F-14A3-45C6-A01D-A74A9D6237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8" name="Picture 20">
                <a:extLst>
                  <a:ext uri="{FF2B5EF4-FFF2-40B4-BE49-F238E27FC236}">
                    <a16:creationId xmlns:a16="http://schemas.microsoft.com/office/drawing/2014/main" id="{BB400C83-5996-4874-801D-D164529113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9" name="Picture 21">
                <a:extLst>
                  <a:ext uri="{FF2B5EF4-FFF2-40B4-BE49-F238E27FC236}">
                    <a16:creationId xmlns:a16="http://schemas.microsoft.com/office/drawing/2014/main" id="{3864E41D-C137-44BC-8E85-5CC01FF73F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0" name="Picture 22">
                <a:extLst>
                  <a:ext uri="{FF2B5EF4-FFF2-40B4-BE49-F238E27FC236}">
                    <a16:creationId xmlns:a16="http://schemas.microsoft.com/office/drawing/2014/main" id="{DE0D78AF-E4C7-46B9-AD43-24C69CD201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1" name="Picture 23">
                <a:extLst>
                  <a:ext uri="{FF2B5EF4-FFF2-40B4-BE49-F238E27FC236}">
                    <a16:creationId xmlns:a16="http://schemas.microsoft.com/office/drawing/2014/main" id="{85035163-FDB1-47E6-A8E1-23B3E3108D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29" name="Group 56">
              <a:extLst>
                <a:ext uri="{FF2B5EF4-FFF2-40B4-BE49-F238E27FC236}">
                  <a16:creationId xmlns:a16="http://schemas.microsoft.com/office/drawing/2014/main" id="{99BA1D8C-CD4A-443A-8885-F4B66DFF6D40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052" name="Picture 14">
                <a:extLst>
                  <a:ext uri="{FF2B5EF4-FFF2-40B4-BE49-F238E27FC236}">
                    <a16:creationId xmlns:a16="http://schemas.microsoft.com/office/drawing/2014/main" id="{90CFEF96-BD16-441D-A887-09BD4EDF9D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3" name="Picture 15">
                <a:extLst>
                  <a:ext uri="{FF2B5EF4-FFF2-40B4-BE49-F238E27FC236}">
                    <a16:creationId xmlns:a16="http://schemas.microsoft.com/office/drawing/2014/main" id="{382EF117-41AB-492B-A0FF-3D3FEDF061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4" name="Picture 16">
                <a:extLst>
                  <a:ext uri="{FF2B5EF4-FFF2-40B4-BE49-F238E27FC236}">
                    <a16:creationId xmlns:a16="http://schemas.microsoft.com/office/drawing/2014/main" id="{021232DE-7474-4103-A665-DBFA818043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5" name="Picture 17">
                <a:extLst>
                  <a:ext uri="{FF2B5EF4-FFF2-40B4-BE49-F238E27FC236}">
                    <a16:creationId xmlns:a16="http://schemas.microsoft.com/office/drawing/2014/main" id="{650E4306-AF41-4ADB-B2EA-8611F774AD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6" name="Picture 18">
                <a:extLst>
                  <a:ext uri="{FF2B5EF4-FFF2-40B4-BE49-F238E27FC236}">
                    <a16:creationId xmlns:a16="http://schemas.microsoft.com/office/drawing/2014/main" id="{E45B20B5-02B5-47BD-A962-EEBB6C1804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7" name="Picture 19">
                <a:extLst>
                  <a:ext uri="{FF2B5EF4-FFF2-40B4-BE49-F238E27FC236}">
                    <a16:creationId xmlns:a16="http://schemas.microsoft.com/office/drawing/2014/main" id="{E0C9FF0D-D7D3-4587-A6CA-9A931AE445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8" name="Picture 20">
                <a:extLst>
                  <a:ext uri="{FF2B5EF4-FFF2-40B4-BE49-F238E27FC236}">
                    <a16:creationId xmlns:a16="http://schemas.microsoft.com/office/drawing/2014/main" id="{E6A86054-EE91-48A8-B43C-BB47FFF312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9" name="Picture 21">
                <a:extLst>
                  <a:ext uri="{FF2B5EF4-FFF2-40B4-BE49-F238E27FC236}">
                    <a16:creationId xmlns:a16="http://schemas.microsoft.com/office/drawing/2014/main" id="{677CFDAF-2290-4FD6-9901-84C5D30BB3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0" name="Picture 22">
                <a:extLst>
                  <a:ext uri="{FF2B5EF4-FFF2-40B4-BE49-F238E27FC236}">
                    <a16:creationId xmlns:a16="http://schemas.microsoft.com/office/drawing/2014/main" id="{853BC6B9-7C09-4459-BCD9-2A558FE83F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1" name="Picture 23">
                <a:extLst>
                  <a:ext uri="{FF2B5EF4-FFF2-40B4-BE49-F238E27FC236}">
                    <a16:creationId xmlns:a16="http://schemas.microsoft.com/office/drawing/2014/main" id="{114B0D67-66B0-4508-B5B6-E58FD061DD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30" name="Group 56">
              <a:extLst>
                <a:ext uri="{FF2B5EF4-FFF2-40B4-BE49-F238E27FC236}">
                  <a16:creationId xmlns:a16="http://schemas.microsoft.com/office/drawing/2014/main" id="{39401DDB-8770-410A-BF5B-954424511891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042" name="Picture 14">
                <a:extLst>
                  <a:ext uri="{FF2B5EF4-FFF2-40B4-BE49-F238E27FC236}">
                    <a16:creationId xmlns:a16="http://schemas.microsoft.com/office/drawing/2014/main" id="{A9AE345D-89E8-41F0-8C7D-402E58B459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3" name="Picture 15">
                <a:extLst>
                  <a:ext uri="{FF2B5EF4-FFF2-40B4-BE49-F238E27FC236}">
                    <a16:creationId xmlns:a16="http://schemas.microsoft.com/office/drawing/2014/main" id="{27B80618-9506-43EC-98B0-206262A926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4" name="Picture 16">
                <a:extLst>
                  <a:ext uri="{FF2B5EF4-FFF2-40B4-BE49-F238E27FC236}">
                    <a16:creationId xmlns:a16="http://schemas.microsoft.com/office/drawing/2014/main" id="{EE7F7A43-1D7A-4662-9FB9-A75C37C9EF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5" name="Picture 17">
                <a:extLst>
                  <a:ext uri="{FF2B5EF4-FFF2-40B4-BE49-F238E27FC236}">
                    <a16:creationId xmlns:a16="http://schemas.microsoft.com/office/drawing/2014/main" id="{43585389-A510-4FED-A33A-E9608D876E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6" name="Picture 18">
                <a:extLst>
                  <a:ext uri="{FF2B5EF4-FFF2-40B4-BE49-F238E27FC236}">
                    <a16:creationId xmlns:a16="http://schemas.microsoft.com/office/drawing/2014/main" id="{4FFF9A66-1CF8-4908-8243-E2436D26BE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7" name="Picture 19">
                <a:extLst>
                  <a:ext uri="{FF2B5EF4-FFF2-40B4-BE49-F238E27FC236}">
                    <a16:creationId xmlns:a16="http://schemas.microsoft.com/office/drawing/2014/main" id="{FBD1A433-1730-430F-BB86-5C9728E44E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8" name="Picture 20">
                <a:extLst>
                  <a:ext uri="{FF2B5EF4-FFF2-40B4-BE49-F238E27FC236}">
                    <a16:creationId xmlns:a16="http://schemas.microsoft.com/office/drawing/2014/main" id="{BB863C72-6B34-4493-920F-88C7BFA783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9" name="Picture 21">
                <a:extLst>
                  <a:ext uri="{FF2B5EF4-FFF2-40B4-BE49-F238E27FC236}">
                    <a16:creationId xmlns:a16="http://schemas.microsoft.com/office/drawing/2014/main" id="{6F887AA2-9CD9-48BA-A84F-86A436D3FF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0" name="Picture 22">
                <a:extLst>
                  <a:ext uri="{FF2B5EF4-FFF2-40B4-BE49-F238E27FC236}">
                    <a16:creationId xmlns:a16="http://schemas.microsoft.com/office/drawing/2014/main" id="{921ECA43-0A0D-4CA7-BA50-307EC1EE55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1" name="Picture 23">
                <a:extLst>
                  <a:ext uri="{FF2B5EF4-FFF2-40B4-BE49-F238E27FC236}">
                    <a16:creationId xmlns:a16="http://schemas.microsoft.com/office/drawing/2014/main" id="{702D0288-E49A-461B-8854-7997788C31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31" name="Group 56">
              <a:extLst>
                <a:ext uri="{FF2B5EF4-FFF2-40B4-BE49-F238E27FC236}">
                  <a16:creationId xmlns:a16="http://schemas.microsoft.com/office/drawing/2014/main" id="{17308684-C335-4F34-A566-F5FF74AB734B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1032" name="Picture 14">
                <a:extLst>
                  <a:ext uri="{FF2B5EF4-FFF2-40B4-BE49-F238E27FC236}">
                    <a16:creationId xmlns:a16="http://schemas.microsoft.com/office/drawing/2014/main" id="{D2CC11E9-779E-4C44-B3FC-A47C8B13E1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3" name="Picture 15">
                <a:extLst>
                  <a:ext uri="{FF2B5EF4-FFF2-40B4-BE49-F238E27FC236}">
                    <a16:creationId xmlns:a16="http://schemas.microsoft.com/office/drawing/2014/main" id="{8CD415AC-B93B-424E-B881-19C0C0214E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4" name="Picture 16">
                <a:extLst>
                  <a:ext uri="{FF2B5EF4-FFF2-40B4-BE49-F238E27FC236}">
                    <a16:creationId xmlns:a16="http://schemas.microsoft.com/office/drawing/2014/main" id="{1A637EDF-3D82-46AC-A0F8-515668C48D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5" name="Picture 17">
                <a:extLst>
                  <a:ext uri="{FF2B5EF4-FFF2-40B4-BE49-F238E27FC236}">
                    <a16:creationId xmlns:a16="http://schemas.microsoft.com/office/drawing/2014/main" id="{9DAF45E9-C3AC-492A-93DC-08B5B48E14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6" name="Picture 18">
                <a:extLst>
                  <a:ext uri="{FF2B5EF4-FFF2-40B4-BE49-F238E27FC236}">
                    <a16:creationId xmlns:a16="http://schemas.microsoft.com/office/drawing/2014/main" id="{833653A6-32DE-4540-9A7C-1A6C865E1C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7" name="Picture 19">
                <a:extLst>
                  <a:ext uri="{FF2B5EF4-FFF2-40B4-BE49-F238E27FC236}">
                    <a16:creationId xmlns:a16="http://schemas.microsoft.com/office/drawing/2014/main" id="{984DE81F-69B0-474E-A20C-5419B3F21E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8" name="Picture 20">
                <a:extLst>
                  <a:ext uri="{FF2B5EF4-FFF2-40B4-BE49-F238E27FC236}">
                    <a16:creationId xmlns:a16="http://schemas.microsoft.com/office/drawing/2014/main" id="{123D5B28-97B2-4BC2-8E0D-A4B3C9FA3C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9" name="Picture 21">
                <a:extLst>
                  <a:ext uri="{FF2B5EF4-FFF2-40B4-BE49-F238E27FC236}">
                    <a16:creationId xmlns:a16="http://schemas.microsoft.com/office/drawing/2014/main" id="{529CB9E0-6AAD-4CBE-98D7-99675475F0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0" name="Picture 22">
                <a:extLst>
                  <a:ext uri="{FF2B5EF4-FFF2-40B4-BE49-F238E27FC236}">
                    <a16:creationId xmlns:a16="http://schemas.microsoft.com/office/drawing/2014/main" id="{389766CF-0A8A-4724-932A-541E571912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1" name="Picture 23">
                <a:extLst>
                  <a:ext uri="{FF2B5EF4-FFF2-40B4-BE49-F238E27FC236}">
                    <a16:creationId xmlns:a16="http://schemas.microsoft.com/office/drawing/2014/main" id="{5F2173D2-EB1C-4708-BA81-E36458F2A8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1132" name="Group 1131">
            <a:extLst>
              <a:ext uri="{FF2B5EF4-FFF2-40B4-BE49-F238E27FC236}">
                <a16:creationId xmlns:a16="http://schemas.microsoft.com/office/drawing/2014/main" id="{0E5EB702-228C-4A44-B45B-07AE5D38CB54}"/>
              </a:ext>
            </a:extLst>
          </p:cNvPr>
          <p:cNvGrpSpPr/>
          <p:nvPr/>
        </p:nvGrpSpPr>
        <p:grpSpPr>
          <a:xfrm>
            <a:off x="4153241" y="5083024"/>
            <a:ext cx="1539560" cy="1515856"/>
            <a:chOff x="4975891" y="1527626"/>
            <a:chExt cx="1539560" cy="1515856"/>
          </a:xfrm>
        </p:grpSpPr>
        <p:grpSp>
          <p:nvGrpSpPr>
            <p:cNvPr id="1133" name="Group 56">
              <a:extLst>
                <a:ext uri="{FF2B5EF4-FFF2-40B4-BE49-F238E27FC236}">
                  <a16:creationId xmlns:a16="http://schemas.microsoft.com/office/drawing/2014/main" id="{D494ADB7-EDC4-407F-920C-D0D6684227FD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233" name="Picture 14">
                <a:extLst>
                  <a:ext uri="{FF2B5EF4-FFF2-40B4-BE49-F238E27FC236}">
                    <a16:creationId xmlns:a16="http://schemas.microsoft.com/office/drawing/2014/main" id="{8EC8DA66-7441-4AF7-A200-B621C8E4E3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4" name="Picture 15">
                <a:extLst>
                  <a:ext uri="{FF2B5EF4-FFF2-40B4-BE49-F238E27FC236}">
                    <a16:creationId xmlns:a16="http://schemas.microsoft.com/office/drawing/2014/main" id="{A3A23952-1829-4F38-8F26-2B41505757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5" name="Picture 16">
                <a:extLst>
                  <a:ext uri="{FF2B5EF4-FFF2-40B4-BE49-F238E27FC236}">
                    <a16:creationId xmlns:a16="http://schemas.microsoft.com/office/drawing/2014/main" id="{F4793591-8E81-4920-8066-BC67F1CF19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6" name="Picture 17">
                <a:extLst>
                  <a:ext uri="{FF2B5EF4-FFF2-40B4-BE49-F238E27FC236}">
                    <a16:creationId xmlns:a16="http://schemas.microsoft.com/office/drawing/2014/main" id="{2242F1DA-21A4-4833-AFE1-060E2A98CC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7" name="Picture 18">
                <a:extLst>
                  <a:ext uri="{FF2B5EF4-FFF2-40B4-BE49-F238E27FC236}">
                    <a16:creationId xmlns:a16="http://schemas.microsoft.com/office/drawing/2014/main" id="{A7BEA5A3-EFAA-4D8F-BFC3-734432534F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8" name="Picture 19">
                <a:extLst>
                  <a:ext uri="{FF2B5EF4-FFF2-40B4-BE49-F238E27FC236}">
                    <a16:creationId xmlns:a16="http://schemas.microsoft.com/office/drawing/2014/main" id="{09894EE2-F9C0-44F2-887A-CD1ECC3986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9" name="Picture 20">
                <a:extLst>
                  <a:ext uri="{FF2B5EF4-FFF2-40B4-BE49-F238E27FC236}">
                    <a16:creationId xmlns:a16="http://schemas.microsoft.com/office/drawing/2014/main" id="{69F79D03-FD0F-4085-8A15-085F98260F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0" name="Picture 21">
                <a:extLst>
                  <a:ext uri="{FF2B5EF4-FFF2-40B4-BE49-F238E27FC236}">
                    <a16:creationId xmlns:a16="http://schemas.microsoft.com/office/drawing/2014/main" id="{4E3D62DA-624F-4E28-AB0E-46653458D3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1" name="Picture 22">
                <a:extLst>
                  <a:ext uri="{FF2B5EF4-FFF2-40B4-BE49-F238E27FC236}">
                    <a16:creationId xmlns:a16="http://schemas.microsoft.com/office/drawing/2014/main" id="{BFEAFCCD-C9D8-4808-BA3A-59CD131471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2" name="Picture 23">
                <a:extLst>
                  <a:ext uri="{FF2B5EF4-FFF2-40B4-BE49-F238E27FC236}">
                    <a16:creationId xmlns:a16="http://schemas.microsoft.com/office/drawing/2014/main" id="{66FE4CEB-202A-492C-903D-7EE5280B7B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34" name="Group 56">
              <a:extLst>
                <a:ext uri="{FF2B5EF4-FFF2-40B4-BE49-F238E27FC236}">
                  <a16:creationId xmlns:a16="http://schemas.microsoft.com/office/drawing/2014/main" id="{2149A976-BD84-4EA6-A5BA-4B6827CD372E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223" name="Picture 14">
                <a:extLst>
                  <a:ext uri="{FF2B5EF4-FFF2-40B4-BE49-F238E27FC236}">
                    <a16:creationId xmlns:a16="http://schemas.microsoft.com/office/drawing/2014/main" id="{C870E67C-7B14-441C-BBE4-1DF2044316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4" name="Picture 15">
                <a:extLst>
                  <a:ext uri="{FF2B5EF4-FFF2-40B4-BE49-F238E27FC236}">
                    <a16:creationId xmlns:a16="http://schemas.microsoft.com/office/drawing/2014/main" id="{195CEDE9-1FF7-4A47-9C86-E673B800B5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5" name="Picture 16">
                <a:extLst>
                  <a:ext uri="{FF2B5EF4-FFF2-40B4-BE49-F238E27FC236}">
                    <a16:creationId xmlns:a16="http://schemas.microsoft.com/office/drawing/2014/main" id="{1DF09341-F79E-41A6-9508-1CDE934A95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6" name="Picture 17">
                <a:extLst>
                  <a:ext uri="{FF2B5EF4-FFF2-40B4-BE49-F238E27FC236}">
                    <a16:creationId xmlns:a16="http://schemas.microsoft.com/office/drawing/2014/main" id="{15D30E85-39ED-4CC5-B389-C2AFD41A0C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7" name="Picture 18">
                <a:extLst>
                  <a:ext uri="{FF2B5EF4-FFF2-40B4-BE49-F238E27FC236}">
                    <a16:creationId xmlns:a16="http://schemas.microsoft.com/office/drawing/2014/main" id="{0996684B-43A9-4F71-B2AB-13AEEA09C3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8" name="Picture 19">
                <a:extLst>
                  <a:ext uri="{FF2B5EF4-FFF2-40B4-BE49-F238E27FC236}">
                    <a16:creationId xmlns:a16="http://schemas.microsoft.com/office/drawing/2014/main" id="{5E884D49-9FC2-4933-AACF-0795310FA5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9" name="Picture 20">
                <a:extLst>
                  <a:ext uri="{FF2B5EF4-FFF2-40B4-BE49-F238E27FC236}">
                    <a16:creationId xmlns:a16="http://schemas.microsoft.com/office/drawing/2014/main" id="{A0B79D4D-A83D-4C61-A8EA-69F3DFE858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0" name="Picture 21">
                <a:extLst>
                  <a:ext uri="{FF2B5EF4-FFF2-40B4-BE49-F238E27FC236}">
                    <a16:creationId xmlns:a16="http://schemas.microsoft.com/office/drawing/2014/main" id="{F92EF000-AACB-452A-A0EB-40706DA0FD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1" name="Picture 22">
                <a:extLst>
                  <a:ext uri="{FF2B5EF4-FFF2-40B4-BE49-F238E27FC236}">
                    <a16:creationId xmlns:a16="http://schemas.microsoft.com/office/drawing/2014/main" id="{3F5F728B-2D6A-430E-9445-C344E68783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2" name="Picture 23">
                <a:extLst>
                  <a:ext uri="{FF2B5EF4-FFF2-40B4-BE49-F238E27FC236}">
                    <a16:creationId xmlns:a16="http://schemas.microsoft.com/office/drawing/2014/main" id="{3B543778-DFA2-458C-9676-4B0CFFF725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35" name="Group 56">
              <a:extLst>
                <a:ext uri="{FF2B5EF4-FFF2-40B4-BE49-F238E27FC236}">
                  <a16:creationId xmlns:a16="http://schemas.microsoft.com/office/drawing/2014/main" id="{9ABCDA3F-8D86-42D0-9377-C66147DA590D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213" name="Picture 14">
                <a:extLst>
                  <a:ext uri="{FF2B5EF4-FFF2-40B4-BE49-F238E27FC236}">
                    <a16:creationId xmlns:a16="http://schemas.microsoft.com/office/drawing/2014/main" id="{2E7FFB4D-CA9B-47DE-B343-483096D0B4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4" name="Picture 15">
                <a:extLst>
                  <a:ext uri="{FF2B5EF4-FFF2-40B4-BE49-F238E27FC236}">
                    <a16:creationId xmlns:a16="http://schemas.microsoft.com/office/drawing/2014/main" id="{54B0F91E-254A-48C8-9891-5058933B81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5" name="Picture 16">
                <a:extLst>
                  <a:ext uri="{FF2B5EF4-FFF2-40B4-BE49-F238E27FC236}">
                    <a16:creationId xmlns:a16="http://schemas.microsoft.com/office/drawing/2014/main" id="{589680C3-FFA8-4450-A53C-29C9A2E813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6" name="Picture 17">
                <a:extLst>
                  <a:ext uri="{FF2B5EF4-FFF2-40B4-BE49-F238E27FC236}">
                    <a16:creationId xmlns:a16="http://schemas.microsoft.com/office/drawing/2014/main" id="{09194963-59CA-4957-84E9-E65D511C37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7" name="Picture 18">
                <a:extLst>
                  <a:ext uri="{FF2B5EF4-FFF2-40B4-BE49-F238E27FC236}">
                    <a16:creationId xmlns:a16="http://schemas.microsoft.com/office/drawing/2014/main" id="{CB135954-E90C-4D56-A52B-9A75E546D9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8" name="Picture 19">
                <a:extLst>
                  <a:ext uri="{FF2B5EF4-FFF2-40B4-BE49-F238E27FC236}">
                    <a16:creationId xmlns:a16="http://schemas.microsoft.com/office/drawing/2014/main" id="{4630EC6D-CACE-4149-9FBC-C22F09A7D9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9" name="Picture 20">
                <a:extLst>
                  <a:ext uri="{FF2B5EF4-FFF2-40B4-BE49-F238E27FC236}">
                    <a16:creationId xmlns:a16="http://schemas.microsoft.com/office/drawing/2014/main" id="{A1BF1C85-338B-49EB-A052-1499021247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0" name="Picture 21">
                <a:extLst>
                  <a:ext uri="{FF2B5EF4-FFF2-40B4-BE49-F238E27FC236}">
                    <a16:creationId xmlns:a16="http://schemas.microsoft.com/office/drawing/2014/main" id="{065DF58E-7C5A-45A9-8B00-6AB2BCB110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1" name="Picture 22">
                <a:extLst>
                  <a:ext uri="{FF2B5EF4-FFF2-40B4-BE49-F238E27FC236}">
                    <a16:creationId xmlns:a16="http://schemas.microsoft.com/office/drawing/2014/main" id="{14E36C54-29F1-44E0-AD7D-CD83C2134B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2" name="Picture 23">
                <a:extLst>
                  <a:ext uri="{FF2B5EF4-FFF2-40B4-BE49-F238E27FC236}">
                    <a16:creationId xmlns:a16="http://schemas.microsoft.com/office/drawing/2014/main" id="{60BCC6A0-CF31-412D-AFC5-7201DA8A9E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36" name="Group 56">
              <a:extLst>
                <a:ext uri="{FF2B5EF4-FFF2-40B4-BE49-F238E27FC236}">
                  <a16:creationId xmlns:a16="http://schemas.microsoft.com/office/drawing/2014/main" id="{F348BAB5-8352-4F4C-B7B7-AAC348A732EC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203" name="Picture 14">
                <a:extLst>
                  <a:ext uri="{FF2B5EF4-FFF2-40B4-BE49-F238E27FC236}">
                    <a16:creationId xmlns:a16="http://schemas.microsoft.com/office/drawing/2014/main" id="{EF18086A-95F0-4AA2-9DAB-A4DB3A98BE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4" name="Picture 15">
                <a:extLst>
                  <a:ext uri="{FF2B5EF4-FFF2-40B4-BE49-F238E27FC236}">
                    <a16:creationId xmlns:a16="http://schemas.microsoft.com/office/drawing/2014/main" id="{1128F323-6426-4849-AE3B-8A3EFD1A6F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5" name="Picture 16">
                <a:extLst>
                  <a:ext uri="{FF2B5EF4-FFF2-40B4-BE49-F238E27FC236}">
                    <a16:creationId xmlns:a16="http://schemas.microsoft.com/office/drawing/2014/main" id="{3D39E490-BA9E-4319-8287-A997142905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6" name="Picture 17">
                <a:extLst>
                  <a:ext uri="{FF2B5EF4-FFF2-40B4-BE49-F238E27FC236}">
                    <a16:creationId xmlns:a16="http://schemas.microsoft.com/office/drawing/2014/main" id="{C8734879-2D03-4E13-80B4-22DF9F438B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7" name="Picture 18">
                <a:extLst>
                  <a:ext uri="{FF2B5EF4-FFF2-40B4-BE49-F238E27FC236}">
                    <a16:creationId xmlns:a16="http://schemas.microsoft.com/office/drawing/2014/main" id="{07A74397-EE78-4F1A-83F1-426D6E38F9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8" name="Picture 19">
                <a:extLst>
                  <a:ext uri="{FF2B5EF4-FFF2-40B4-BE49-F238E27FC236}">
                    <a16:creationId xmlns:a16="http://schemas.microsoft.com/office/drawing/2014/main" id="{FB79ECE9-D46C-48CD-94B8-36245EF141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9" name="Picture 20">
                <a:extLst>
                  <a:ext uri="{FF2B5EF4-FFF2-40B4-BE49-F238E27FC236}">
                    <a16:creationId xmlns:a16="http://schemas.microsoft.com/office/drawing/2014/main" id="{60A3C483-4956-46DB-8CB1-65C497B9C6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0" name="Picture 21">
                <a:extLst>
                  <a:ext uri="{FF2B5EF4-FFF2-40B4-BE49-F238E27FC236}">
                    <a16:creationId xmlns:a16="http://schemas.microsoft.com/office/drawing/2014/main" id="{5D5B555C-D690-4429-AE23-49C9B4D2B5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1" name="Picture 22">
                <a:extLst>
                  <a:ext uri="{FF2B5EF4-FFF2-40B4-BE49-F238E27FC236}">
                    <a16:creationId xmlns:a16="http://schemas.microsoft.com/office/drawing/2014/main" id="{71C2AE1A-B8A1-426C-99CC-DCD3B6DA27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2" name="Picture 23">
                <a:extLst>
                  <a:ext uri="{FF2B5EF4-FFF2-40B4-BE49-F238E27FC236}">
                    <a16:creationId xmlns:a16="http://schemas.microsoft.com/office/drawing/2014/main" id="{DE67AA38-320F-4D24-9858-BB2FAB41F5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37" name="Group 56">
              <a:extLst>
                <a:ext uri="{FF2B5EF4-FFF2-40B4-BE49-F238E27FC236}">
                  <a16:creationId xmlns:a16="http://schemas.microsoft.com/office/drawing/2014/main" id="{7421E790-2A79-42E1-8CDE-FC65D63F3227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193" name="Picture 14">
                <a:extLst>
                  <a:ext uri="{FF2B5EF4-FFF2-40B4-BE49-F238E27FC236}">
                    <a16:creationId xmlns:a16="http://schemas.microsoft.com/office/drawing/2014/main" id="{4AC47B8C-47EA-4762-8B7B-FF38DCEA33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4" name="Picture 15">
                <a:extLst>
                  <a:ext uri="{FF2B5EF4-FFF2-40B4-BE49-F238E27FC236}">
                    <a16:creationId xmlns:a16="http://schemas.microsoft.com/office/drawing/2014/main" id="{3D62222A-FB68-4A20-A4B3-2A1705DD45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5" name="Picture 16">
                <a:extLst>
                  <a:ext uri="{FF2B5EF4-FFF2-40B4-BE49-F238E27FC236}">
                    <a16:creationId xmlns:a16="http://schemas.microsoft.com/office/drawing/2014/main" id="{4C058A4D-4BB2-4CE2-A6FE-35CB240205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6" name="Picture 17">
                <a:extLst>
                  <a:ext uri="{FF2B5EF4-FFF2-40B4-BE49-F238E27FC236}">
                    <a16:creationId xmlns:a16="http://schemas.microsoft.com/office/drawing/2014/main" id="{5A5F993C-37AA-4DB5-A882-35FECA7ECF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7" name="Picture 18">
                <a:extLst>
                  <a:ext uri="{FF2B5EF4-FFF2-40B4-BE49-F238E27FC236}">
                    <a16:creationId xmlns:a16="http://schemas.microsoft.com/office/drawing/2014/main" id="{FBD65004-EDAF-408B-9AAF-F5E7F4347E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8" name="Picture 19">
                <a:extLst>
                  <a:ext uri="{FF2B5EF4-FFF2-40B4-BE49-F238E27FC236}">
                    <a16:creationId xmlns:a16="http://schemas.microsoft.com/office/drawing/2014/main" id="{03181AC3-AF00-4AE8-856A-5F17C0EFAB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9" name="Picture 20">
                <a:extLst>
                  <a:ext uri="{FF2B5EF4-FFF2-40B4-BE49-F238E27FC236}">
                    <a16:creationId xmlns:a16="http://schemas.microsoft.com/office/drawing/2014/main" id="{30C51025-6989-4AC0-8EE5-276ACC7A88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0" name="Picture 21">
                <a:extLst>
                  <a:ext uri="{FF2B5EF4-FFF2-40B4-BE49-F238E27FC236}">
                    <a16:creationId xmlns:a16="http://schemas.microsoft.com/office/drawing/2014/main" id="{A9A4F77E-9EC5-41FE-A8C8-6BB1C93FD4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1" name="Picture 22">
                <a:extLst>
                  <a:ext uri="{FF2B5EF4-FFF2-40B4-BE49-F238E27FC236}">
                    <a16:creationId xmlns:a16="http://schemas.microsoft.com/office/drawing/2014/main" id="{F163B782-6B71-4E32-96A4-A6A8A3E289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2" name="Picture 23">
                <a:extLst>
                  <a:ext uri="{FF2B5EF4-FFF2-40B4-BE49-F238E27FC236}">
                    <a16:creationId xmlns:a16="http://schemas.microsoft.com/office/drawing/2014/main" id="{DC27D4A0-3D06-49ED-B649-43F466F0DF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38" name="Group 56">
              <a:extLst>
                <a:ext uri="{FF2B5EF4-FFF2-40B4-BE49-F238E27FC236}">
                  <a16:creationId xmlns:a16="http://schemas.microsoft.com/office/drawing/2014/main" id="{5F599A4B-135E-4520-8066-7627BC3126BE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183" name="Picture 14">
                <a:extLst>
                  <a:ext uri="{FF2B5EF4-FFF2-40B4-BE49-F238E27FC236}">
                    <a16:creationId xmlns:a16="http://schemas.microsoft.com/office/drawing/2014/main" id="{E7F20227-DA19-4B02-8449-9092FCD97B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4" name="Picture 15">
                <a:extLst>
                  <a:ext uri="{FF2B5EF4-FFF2-40B4-BE49-F238E27FC236}">
                    <a16:creationId xmlns:a16="http://schemas.microsoft.com/office/drawing/2014/main" id="{E9BF01C1-B6F0-4DC7-896F-43C2283980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5" name="Picture 16">
                <a:extLst>
                  <a:ext uri="{FF2B5EF4-FFF2-40B4-BE49-F238E27FC236}">
                    <a16:creationId xmlns:a16="http://schemas.microsoft.com/office/drawing/2014/main" id="{2B053EBB-5F3B-4234-9432-5137B1F1E7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6" name="Picture 17">
                <a:extLst>
                  <a:ext uri="{FF2B5EF4-FFF2-40B4-BE49-F238E27FC236}">
                    <a16:creationId xmlns:a16="http://schemas.microsoft.com/office/drawing/2014/main" id="{BBFA01E3-8CF5-4E1D-A7E9-5BC67F2CA1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7" name="Picture 18">
                <a:extLst>
                  <a:ext uri="{FF2B5EF4-FFF2-40B4-BE49-F238E27FC236}">
                    <a16:creationId xmlns:a16="http://schemas.microsoft.com/office/drawing/2014/main" id="{9739ED2C-A973-4AF0-9541-3A8D6983A2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8" name="Picture 19">
                <a:extLst>
                  <a:ext uri="{FF2B5EF4-FFF2-40B4-BE49-F238E27FC236}">
                    <a16:creationId xmlns:a16="http://schemas.microsoft.com/office/drawing/2014/main" id="{839F5CA0-B592-4196-AAEC-D8A07BFB48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9" name="Picture 20">
                <a:extLst>
                  <a:ext uri="{FF2B5EF4-FFF2-40B4-BE49-F238E27FC236}">
                    <a16:creationId xmlns:a16="http://schemas.microsoft.com/office/drawing/2014/main" id="{4FCE2DD3-6B0D-465A-B8C3-AB0583BF7C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0" name="Picture 21">
                <a:extLst>
                  <a:ext uri="{FF2B5EF4-FFF2-40B4-BE49-F238E27FC236}">
                    <a16:creationId xmlns:a16="http://schemas.microsoft.com/office/drawing/2014/main" id="{1B7E4011-AFB0-4D54-907B-0754E30ABF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1" name="Picture 22">
                <a:extLst>
                  <a:ext uri="{FF2B5EF4-FFF2-40B4-BE49-F238E27FC236}">
                    <a16:creationId xmlns:a16="http://schemas.microsoft.com/office/drawing/2014/main" id="{5D77D901-1105-4B2D-B03B-53D6D311F1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2" name="Picture 23">
                <a:extLst>
                  <a:ext uri="{FF2B5EF4-FFF2-40B4-BE49-F238E27FC236}">
                    <a16:creationId xmlns:a16="http://schemas.microsoft.com/office/drawing/2014/main" id="{526B6E73-A8A9-4B3C-B39D-65AAB179FB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39" name="Group 56">
              <a:extLst>
                <a:ext uri="{FF2B5EF4-FFF2-40B4-BE49-F238E27FC236}">
                  <a16:creationId xmlns:a16="http://schemas.microsoft.com/office/drawing/2014/main" id="{90B19C0B-D318-4A13-8C65-FB22D83C1958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173" name="Picture 14">
                <a:extLst>
                  <a:ext uri="{FF2B5EF4-FFF2-40B4-BE49-F238E27FC236}">
                    <a16:creationId xmlns:a16="http://schemas.microsoft.com/office/drawing/2014/main" id="{C86DFBB8-D82F-4503-ADA4-D286EFD199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4" name="Picture 15">
                <a:extLst>
                  <a:ext uri="{FF2B5EF4-FFF2-40B4-BE49-F238E27FC236}">
                    <a16:creationId xmlns:a16="http://schemas.microsoft.com/office/drawing/2014/main" id="{7B6882B4-60FE-4C85-ADB6-EF29245E6D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5" name="Picture 16">
                <a:extLst>
                  <a:ext uri="{FF2B5EF4-FFF2-40B4-BE49-F238E27FC236}">
                    <a16:creationId xmlns:a16="http://schemas.microsoft.com/office/drawing/2014/main" id="{AA1D5CDE-C6A0-408B-8F0D-4D17FBA695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6" name="Picture 17">
                <a:extLst>
                  <a:ext uri="{FF2B5EF4-FFF2-40B4-BE49-F238E27FC236}">
                    <a16:creationId xmlns:a16="http://schemas.microsoft.com/office/drawing/2014/main" id="{04FD7B28-CF9E-4261-B5F2-6FB17227DB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7" name="Picture 18">
                <a:extLst>
                  <a:ext uri="{FF2B5EF4-FFF2-40B4-BE49-F238E27FC236}">
                    <a16:creationId xmlns:a16="http://schemas.microsoft.com/office/drawing/2014/main" id="{0F8D488E-D02B-4A83-B8FC-FB59644B38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8" name="Picture 19">
                <a:extLst>
                  <a:ext uri="{FF2B5EF4-FFF2-40B4-BE49-F238E27FC236}">
                    <a16:creationId xmlns:a16="http://schemas.microsoft.com/office/drawing/2014/main" id="{234CC2EC-9B46-40DB-B68B-23DA289182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9" name="Picture 20">
                <a:extLst>
                  <a:ext uri="{FF2B5EF4-FFF2-40B4-BE49-F238E27FC236}">
                    <a16:creationId xmlns:a16="http://schemas.microsoft.com/office/drawing/2014/main" id="{C635FD1B-79CD-4243-B768-530211575E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0" name="Picture 21">
                <a:extLst>
                  <a:ext uri="{FF2B5EF4-FFF2-40B4-BE49-F238E27FC236}">
                    <a16:creationId xmlns:a16="http://schemas.microsoft.com/office/drawing/2014/main" id="{5E391676-78D1-41D9-A9B9-FC11D8588A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1" name="Picture 22">
                <a:extLst>
                  <a:ext uri="{FF2B5EF4-FFF2-40B4-BE49-F238E27FC236}">
                    <a16:creationId xmlns:a16="http://schemas.microsoft.com/office/drawing/2014/main" id="{EA6410D5-4A78-4009-B2F9-5F91BB7CFF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2" name="Picture 23">
                <a:extLst>
                  <a:ext uri="{FF2B5EF4-FFF2-40B4-BE49-F238E27FC236}">
                    <a16:creationId xmlns:a16="http://schemas.microsoft.com/office/drawing/2014/main" id="{EDB97CB2-3CB7-4FA2-ACB8-20BCE73625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40" name="Group 56">
              <a:extLst>
                <a:ext uri="{FF2B5EF4-FFF2-40B4-BE49-F238E27FC236}">
                  <a16:creationId xmlns:a16="http://schemas.microsoft.com/office/drawing/2014/main" id="{0C7229B5-9A36-4731-ABB4-6860AA3D67E4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163" name="Picture 14">
                <a:extLst>
                  <a:ext uri="{FF2B5EF4-FFF2-40B4-BE49-F238E27FC236}">
                    <a16:creationId xmlns:a16="http://schemas.microsoft.com/office/drawing/2014/main" id="{102765EC-1449-4163-BA64-F9349BC8BA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4" name="Picture 15">
                <a:extLst>
                  <a:ext uri="{FF2B5EF4-FFF2-40B4-BE49-F238E27FC236}">
                    <a16:creationId xmlns:a16="http://schemas.microsoft.com/office/drawing/2014/main" id="{07B6DD6E-58B3-4D6C-B411-80380DCEC5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5" name="Picture 16">
                <a:extLst>
                  <a:ext uri="{FF2B5EF4-FFF2-40B4-BE49-F238E27FC236}">
                    <a16:creationId xmlns:a16="http://schemas.microsoft.com/office/drawing/2014/main" id="{834CFAF7-68FD-4169-A3F2-FA12374726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6" name="Picture 17">
                <a:extLst>
                  <a:ext uri="{FF2B5EF4-FFF2-40B4-BE49-F238E27FC236}">
                    <a16:creationId xmlns:a16="http://schemas.microsoft.com/office/drawing/2014/main" id="{4556CBD5-F13C-4D63-9375-06D9B11150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7" name="Picture 18">
                <a:extLst>
                  <a:ext uri="{FF2B5EF4-FFF2-40B4-BE49-F238E27FC236}">
                    <a16:creationId xmlns:a16="http://schemas.microsoft.com/office/drawing/2014/main" id="{BFB1C911-BAE7-4C07-A321-AA5FE51365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8" name="Picture 19">
                <a:extLst>
                  <a:ext uri="{FF2B5EF4-FFF2-40B4-BE49-F238E27FC236}">
                    <a16:creationId xmlns:a16="http://schemas.microsoft.com/office/drawing/2014/main" id="{D72CA44C-43E4-435A-9412-9C24897341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9" name="Picture 20">
                <a:extLst>
                  <a:ext uri="{FF2B5EF4-FFF2-40B4-BE49-F238E27FC236}">
                    <a16:creationId xmlns:a16="http://schemas.microsoft.com/office/drawing/2014/main" id="{6D8C911C-348F-4F63-AB9A-B6F8BE9906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0" name="Picture 21">
                <a:extLst>
                  <a:ext uri="{FF2B5EF4-FFF2-40B4-BE49-F238E27FC236}">
                    <a16:creationId xmlns:a16="http://schemas.microsoft.com/office/drawing/2014/main" id="{382B1126-6871-4753-BB44-0CBCFCB353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1" name="Picture 22">
                <a:extLst>
                  <a:ext uri="{FF2B5EF4-FFF2-40B4-BE49-F238E27FC236}">
                    <a16:creationId xmlns:a16="http://schemas.microsoft.com/office/drawing/2014/main" id="{3C37A6D7-22EE-4257-B081-5A6EC598B8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2" name="Picture 23">
                <a:extLst>
                  <a:ext uri="{FF2B5EF4-FFF2-40B4-BE49-F238E27FC236}">
                    <a16:creationId xmlns:a16="http://schemas.microsoft.com/office/drawing/2014/main" id="{D2824D1E-53DC-444D-ADEC-43A2B3FC14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41" name="Group 56">
              <a:extLst>
                <a:ext uri="{FF2B5EF4-FFF2-40B4-BE49-F238E27FC236}">
                  <a16:creationId xmlns:a16="http://schemas.microsoft.com/office/drawing/2014/main" id="{BB323820-07BC-4E72-831F-1C99B41E2621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153" name="Picture 14">
                <a:extLst>
                  <a:ext uri="{FF2B5EF4-FFF2-40B4-BE49-F238E27FC236}">
                    <a16:creationId xmlns:a16="http://schemas.microsoft.com/office/drawing/2014/main" id="{10ACCA90-DBC4-40B4-8917-B273F8EA7D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4" name="Picture 15">
                <a:extLst>
                  <a:ext uri="{FF2B5EF4-FFF2-40B4-BE49-F238E27FC236}">
                    <a16:creationId xmlns:a16="http://schemas.microsoft.com/office/drawing/2014/main" id="{6B010383-1AF0-4BA2-BAC9-4F52340A8E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5" name="Picture 16">
                <a:extLst>
                  <a:ext uri="{FF2B5EF4-FFF2-40B4-BE49-F238E27FC236}">
                    <a16:creationId xmlns:a16="http://schemas.microsoft.com/office/drawing/2014/main" id="{6B3E5DCA-5359-4FC9-A1AD-B41E344CB0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6" name="Picture 17">
                <a:extLst>
                  <a:ext uri="{FF2B5EF4-FFF2-40B4-BE49-F238E27FC236}">
                    <a16:creationId xmlns:a16="http://schemas.microsoft.com/office/drawing/2014/main" id="{C84EFFFD-3A61-4804-BAB4-A12AC6B582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7" name="Picture 18">
                <a:extLst>
                  <a:ext uri="{FF2B5EF4-FFF2-40B4-BE49-F238E27FC236}">
                    <a16:creationId xmlns:a16="http://schemas.microsoft.com/office/drawing/2014/main" id="{F135FA95-0DCD-4AF6-BE2E-01794F3EA3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8" name="Picture 19">
                <a:extLst>
                  <a:ext uri="{FF2B5EF4-FFF2-40B4-BE49-F238E27FC236}">
                    <a16:creationId xmlns:a16="http://schemas.microsoft.com/office/drawing/2014/main" id="{51702A4A-A6CE-4305-8255-F8B198BBA3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9" name="Picture 20">
                <a:extLst>
                  <a:ext uri="{FF2B5EF4-FFF2-40B4-BE49-F238E27FC236}">
                    <a16:creationId xmlns:a16="http://schemas.microsoft.com/office/drawing/2014/main" id="{CBF38CAD-5EBE-4348-B2FD-A1D71D8182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0" name="Picture 21">
                <a:extLst>
                  <a:ext uri="{FF2B5EF4-FFF2-40B4-BE49-F238E27FC236}">
                    <a16:creationId xmlns:a16="http://schemas.microsoft.com/office/drawing/2014/main" id="{A8907265-B4C1-4F5C-946B-3A5C1D9E29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1" name="Picture 22">
                <a:extLst>
                  <a:ext uri="{FF2B5EF4-FFF2-40B4-BE49-F238E27FC236}">
                    <a16:creationId xmlns:a16="http://schemas.microsoft.com/office/drawing/2014/main" id="{34E34BDE-593F-4D61-B7A7-4995E9B64F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2" name="Picture 23">
                <a:extLst>
                  <a:ext uri="{FF2B5EF4-FFF2-40B4-BE49-F238E27FC236}">
                    <a16:creationId xmlns:a16="http://schemas.microsoft.com/office/drawing/2014/main" id="{06647B36-AFA0-41FA-B29F-EDA5F59261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42" name="Group 56">
              <a:extLst>
                <a:ext uri="{FF2B5EF4-FFF2-40B4-BE49-F238E27FC236}">
                  <a16:creationId xmlns:a16="http://schemas.microsoft.com/office/drawing/2014/main" id="{2258522A-5A26-47C4-9737-D1CFC715AE67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1143" name="Picture 14">
                <a:extLst>
                  <a:ext uri="{FF2B5EF4-FFF2-40B4-BE49-F238E27FC236}">
                    <a16:creationId xmlns:a16="http://schemas.microsoft.com/office/drawing/2014/main" id="{03D03FB8-9019-4019-8301-61DB76A074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4" name="Picture 15">
                <a:extLst>
                  <a:ext uri="{FF2B5EF4-FFF2-40B4-BE49-F238E27FC236}">
                    <a16:creationId xmlns:a16="http://schemas.microsoft.com/office/drawing/2014/main" id="{3AF655A8-E84E-4D39-A7E4-2ECC9CCEC4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5" name="Picture 16">
                <a:extLst>
                  <a:ext uri="{FF2B5EF4-FFF2-40B4-BE49-F238E27FC236}">
                    <a16:creationId xmlns:a16="http://schemas.microsoft.com/office/drawing/2014/main" id="{62FBE865-DC8B-4138-A6C3-5F88B9D8BA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6" name="Picture 17">
                <a:extLst>
                  <a:ext uri="{FF2B5EF4-FFF2-40B4-BE49-F238E27FC236}">
                    <a16:creationId xmlns:a16="http://schemas.microsoft.com/office/drawing/2014/main" id="{009CF150-80C1-4204-8FFC-1D2537FA69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7" name="Picture 18">
                <a:extLst>
                  <a:ext uri="{FF2B5EF4-FFF2-40B4-BE49-F238E27FC236}">
                    <a16:creationId xmlns:a16="http://schemas.microsoft.com/office/drawing/2014/main" id="{D9A5DBEA-B177-4CF4-855E-A67E37B401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8" name="Picture 19">
                <a:extLst>
                  <a:ext uri="{FF2B5EF4-FFF2-40B4-BE49-F238E27FC236}">
                    <a16:creationId xmlns:a16="http://schemas.microsoft.com/office/drawing/2014/main" id="{228A7B35-A308-4E31-9FC6-92DD72341C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9" name="Picture 20">
                <a:extLst>
                  <a:ext uri="{FF2B5EF4-FFF2-40B4-BE49-F238E27FC236}">
                    <a16:creationId xmlns:a16="http://schemas.microsoft.com/office/drawing/2014/main" id="{D9C218FE-59A0-4B70-8B7D-AF013B0B45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0" name="Picture 21">
                <a:extLst>
                  <a:ext uri="{FF2B5EF4-FFF2-40B4-BE49-F238E27FC236}">
                    <a16:creationId xmlns:a16="http://schemas.microsoft.com/office/drawing/2014/main" id="{A50DD149-B63F-46CE-A289-4DCE0484E0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1" name="Picture 22">
                <a:extLst>
                  <a:ext uri="{FF2B5EF4-FFF2-40B4-BE49-F238E27FC236}">
                    <a16:creationId xmlns:a16="http://schemas.microsoft.com/office/drawing/2014/main" id="{EB812FD2-0D23-418E-AD6E-677EA4876F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2" name="Picture 23">
                <a:extLst>
                  <a:ext uri="{FF2B5EF4-FFF2-40B4-BE49-F238E27FC236}">
                    <a16:creationId xmlns:a16="http://schemas.microsoft.com/office/drawing/2014/main" id="{71F56497-611D-4F53-BD78-C8FA1E521C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</p:spTree>
    <p:extLst>
      <p:ext uri="{BB962C8B-B14F-4D97-AF65-F5344CB8AC3E}">
        <p14:creationId xmlns:p14="http://schemas.microsoft.com/office/powerpoint/2010/main" val="22708494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0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5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6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7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4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9" grpId="0"/>
      <p:bldP spid="101" grpId="0"/>
      <p:bldP spid="103" grpId="0"/>
      <p:bldP spid="105" grpId="0"/>
      <p:bldP spid="107" grpId="0"/>
      <p:bldP spid="109" grpId="0"/>
      <p:bldP spid="111" grpId="0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5" name="Group 94">
            <a:extLst>
              <a:ext uri="{FF2B5EF4-FFF2-40B4-BE49-F238E27FC236}">
                <a16:creationId xmlns:a16="http://schemas.microsoft.com/office/drawing/2014/main" id="{CC03FFC4-B9C8-427E-82E2-92738F2A575D}"/>
              </a:ext>
            </a:extLst>
          </p:cNvPr>
          <p:cNvGrpSpPr/>
          <p:nvPr/>
        </p:nvGrpSpPr>
        <p:grpSpPr>
          <a:xfrm>
            <a:off x="427567" y="483282"/>
            <a:ext cx="11193231" cy="820709"/>
            <a:chOff x="602299" y="3381318"/>
            <a:chExt cx="4706123" cy="820709"/>
          </a:xfrm>
        </p:grpSpPr>
        <p:sp>
          <p:nvSpPr>
            <p:cNvPr id="96" name="Rectangle: Rounded Corners 95">
              <a:extLst>
                <a:ext uri="{FF2B5EF4-FFF2-40B4-BE49-F238E27FC236}">
                  <a16:creationId xmlns:a16="http://schemas.microsoft.com/office/drawing/2014/main" id="{68F984A1-62FD-4A8A-9B10-33C5713C4FEC}"/>
                </a:ext>
              </a:extLst>
            </p:cNvPr>
            <p:cNvSpPr/>
            <p:nvPr/>
          </p:nvSpPr>
          <p:spPr>
            <a:xfrm>
              <a:off x="602299" y="3381318"/>
              <a:ext cx="4677249" cy="820709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E0CF7F01-AD9C-4B85-9CB4-562A0908CDCF}"/>
                </a:ext>
              </a:extLst>
            </p:cNvPr>
            <p:cNvSpPr txBox="1"/>
            <p:nvPr/>
          </p:nvSpPr>
          <p:spPr>
            <a:xfrm>
              <a:off x="616569" y="3499074"/>
              <a:ext cx="469185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66, 166, 266,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sp>
        <p:nvSpPr>
          <p:cNvPr id="98" name="Rectangle 97">
            <a:extLst>
              <a:ext uri="{FF2B5EF4-FFF2-40B4-BE49-F238E27FC236}">
                <a16:creationId xmlns:a16="http://schemas.microsoft.com/office/drawing/2014/main" id="{A13C0F73-64DC-4A0C-828A-9636AF86E61E}"/>
              </a:ext>
            </a:extLst>
          </p:cNvPr>
          <p:cNvSpPr/>
          <p:nvPr/>
        </p:nvSpPr>
        <p:spPr>
          <a:xfrm>
            <a:off x="3062726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F1E1EEAB-E1D0-41EE-BD47-808B546A9C08}"/>
              </a:ext>
            </a:extLst>
          </p:cNvPr>
          <p:cNvSpPr txBox="1"/>
          <p:nvPr/>
        </p:nvSpPr>
        <p:spPr>
          <a:xfrm>
            <a:off x="3058983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366</a:t>
            </a:r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51E74A14-672E-4FF1-8460-4BD64EA1A7AD}"/>
              </a:ext>
            </a:extLst>
          </p:cNvPr>
          <p:cNvSpPr/>
          <p:nvPr/>
        </p:nvSpPr>
        <p:spPr>
          <a:xfrm>
            <a:off x="4260843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910DB449-8A1D-4007-856B-CD2DFD35C93F}"/>
              </a:ext>
            </a:extLst>
          </p:cNvPr>
          <p:cNvSpPr txBox="1"/>
          <p:nvPr/>
        </p:nvSpPr>
        <p:spPr>
          <a:xfrm>
            <a:off x="4257100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466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7E4B2C87-C8AC-4BC5-B5C7-232AA6A6DEA0}"/>
              </a:ext>
            </a:extLst>
          </p:cNvPr>
          <p:cNvSpPr/>
          <p:nvPr/>
        </p:nvSpPr>
        <p:spPr>
          <a:xfrm>
            <a:off x="5461135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CC98BBB1-CD07-4310-A0AF-88F2F2D0AA48}"/>
              </a:ext>
            </a:extLst>
          </p:cNvPr>
          <p:cNvSpPr txBox="1"/>
          <p:nvPr/>
        </p:nvSpPr>
        <p:spPr>
          <a:xfrm>
            <a:off x="5457392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566</a:t>
            </a: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A93D63ED-A776-465E-98A3-697C554C5D0B}"/>
              </a:ext>
            </a:extLst>
          </p:cNvPr>
          <p:cNvSpPr/>
          <p:nvPr/>
        </p:nvSpPr>
        <p:spPr>
          <a:xfrm>
            <a:off x="6644012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5F7FF16A-CFA7-4026-92BF-C86A97FA6077}"/>
              </a:ext>
            </a:extLst>
          </p:cNvPr>
          <p:cNvSpPr txBox="1"/>
          <p:nvPr/>
        </p:nvSpPr>
        <p:spPr>
          <a:xfrm>
            <a:off x="6640269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666</a:t>
            </a: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76F2F87C-D923-4C54-8FF8-1D17228B5E09}"/>
              </a:ext>
            </a:extLst>
          </p:cNvPr>
          <p:cNvSpPr/>
          <p:nvPr/>
        </p:nvSpPr>
        <p:spPr>
          <a:xfrm>
            <a:off x="7842129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7A0E740F-3853-446E-AAFA-32BB7874C44F}"/>
              </a:ext>
            </a:extLst>
          </p:cNvPr>
          <p:cNvSpPr txBox="1"/>
          <p:nvPr/>
        </p:nvSpPr>
        <p:spPr>
          <a:xfrm>
            <a:off x="7838386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766</a:t>
            </a:r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07047B2C-61FF-4CEB-979B-19F1B03D6CC7}"/>
              </a:ext>
            </a:extLst>
          </p:cNvPr>
          <p:cNvSpPr/>
          <p:nvPr/>
        </p:nvSpPr>
        <p:spPr>
          <a:xfrm>
            <a:off x="9042421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CDAC0EA7-53AC-43CD-83E2-1E517F8918B7}"/>
              </a:ext>
            </a:extLst>
          </p:cNvPr>
          <p:cNvSpPr txBox="1"/>
          <p:nvPr/>
        </p:nvSpPr>
        <p:spPr>
          <a:xfrm>
            <a:off x="9038678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866</a:t>
            </a:r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3D65CEAF-E277-4785-9426-B57E3E5E2227}"/>
              </a:ext>
            </a:extLst>
          </p:cNvPr>
          <p:cNvSpPr/>
          <p:nvPr/>
        </p:nvSpPr>
        <p:spPr>
          <a:xfrm>
            <a:off x="10223748" y="604659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0DBD1B1C-54DE-4B59-A3CA-8C0E54D4A2B8}"/>
              </a:ext>
            </a:extLst>
          </p:cNvPr>
          <p:cNvSpPr txBox="1"/>
          <p:nvPr/>
        </p:nvSpPr>
        <p:spPr>
          <a:xfrm>
            <a:off x="10220005" y="595720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966</a:t>
            </a:r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0F9366CD-4EB1-4FED-AE03-E4712524DF70}"/>
              </a:ext>
            </a:extLst>
          </p:cNvPr>
          <p:cNvGrpSpPr/>
          <p:nvPr/>
        </p:nvGrpSpPr>
        <p:grpSpPr>
          <a:xfrm>
            <a:off x="7729902" y="1517180"/>
            <a:ext cx="2416772" cy="174822"/>
            <a:chOff x="7286940" y="5529580"/>
            <a:chExt cx="2416772" cy="174822"/>
          </a:xfrm>
        </p:grpSpPr>
        <p:pic>
          <p:nvPicPr>
            <p:cNvPr id="71" name="Picture 70">
              <a:extLst>
                <a:ext uri="{FF2B5EF4-FFF2-40B4-BE49-F238E27FC236}">
                  <a16:creationId xmlns:a16="http://schemas.microsoft.com/office/drawing/2014/main" id="{3C04D01B-FE55-475B-8FD2-6ED3D4B840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8694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" name="Picture 82">
              <a:extLst>
                <a:ext uri="{FF2B5EF4-FFF2-40B4-BE49-F238E27FC236}">
                  <a16:creationId xmlns:a16="http://schemas.microsoft.com/office/drawing/2014/main" id="{608B4FF1-3816-4CEF-A478-E02A8942D1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" name="Picture 83">
              <a:extLst>
                <a:ext uri="{FF2B5EF4-FFF2-40B4-BE49-F238E27FC236}">
                  <a16:creationId xmlns:a16="http://schemas.microsoft.com/office/drawing/2014/main" id="{4D0DAB37-8353-4922-99E9-4C7BAFCDA0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" name="Picture 84">
              <a:extLst>
                <a:ext uri="{FF2B5EF4-FFF2-40B4-BE49-F238E27FC236}">
                  <a16:creationId xmlns:a16="http://schemas.microsoft.com/office/drawing/2014/main" id="{F39D76F2-352A-42DA-BBC3-1741D3DF84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" name="Picture 85">
              <a:extLst>
                <a:ext uri="{FF2B5EF4-FFF2-40B4-BE49-F238E27FC236}">
                  <a16:creationId xmlns:a16="http://schemas.microsoft.com/office/drawing/2014/main" id="{54D0C9AB-08BB-4A51-876E-360B025A32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86758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" name="Picture 86">
              <a:extLst>
                <a:ext uri="{FF2B5EF4-FFF2-40B4-BE49-F238E27FC236}">
                  <a16:creationId xmlns:a16="http://schemas.microsoft.com/office/drawing/2014/main" id="{F2F4837C-54D6-4C12-B6B1-E2186719BB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531932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8" name="Group 87">
            <a:extLst>
              <a:ext uri="{FF2B5EF4-FFF2-40B4-BE49-F238E27FC236}">
                <a16:creationId xmlns:a16="http://schemas.microsoft.com/office/drawing/2014/main" id="{CED341D5-426B-4F5C-80CE-57FD382E6A87}"/>
              </a:ext>
            </a:extLst>
          </p:cNvPr>
          <p:cNvGrpSpPr/>
          <p:nvPr/>
        </p:nvGrpSpPr>
        <p:grpSpPr>
          <a:xfrm>
            <a:off x="5945507" y="1513408"/>
            <a:ext cx="1542545" cy="2419821"/>
            <a:chOff x="5945507" y="1513408"/>
            <a:chExt cx="1542545" cy="2419821"/>
          </a:xfrm>
        </p:grpSpPr>
        <p:grpSp>
          <p:nvGrpSpPr>
            <p:cNvPr id="89" name="Group 56">
              <a:extLst>
                <a:ext uri="{FF2B5EF4-FFF2-40B4-BE49-F238E27FC236}">
                  <a16:creationId xmlns:a16="http://schemas.microsoft.com/office/drawing/2014/main" id="{B98B4500-39E9-4B51-B408-DF11F79749A6}"/>
                </a:ext>
              </a:extLst>
            </p:cNvPr>
            <p:cNvGrpSpPr/>
            <p:nvPr/>
          </p:nvGrpSpPr>
          <p:grpSpPr>
            <a:xfrm>
              <a:off x="5948492" y="1513408"/>
              <a:ext cx="1539560" cy="171967"/>
              <a:chOff x="7746380" y="2949426"/>
              <a:chExt cx="2188691" cy="244475"/>
            </a:xfrm>
          </p:grpSpPr>
          <p:pic>
            <p:nvPicPr>
              <p:cNvPr id="162" name="Picture 14">
                <a:extLst>
                  <a:ext uri="{FF2B5EF4-FFF2-40B4-BE49-F238E27FC236}">
                    <a16:creationId xmlns:a16="http://schemas.microsoft.com/office/drawing/2014/main" id="{319A519D-BE7A-4FD1-9774-429F1D35E6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3" name="Picture 15">
                <a:extLst>
                  <a:ext uri="{FF2B5EF4-FFF2-40B4-BE49-F238E27FC236}">
                    <a16:creationId xmlns:a16="http://schemas.microsoft.com/office/drawing/2014/main" id="{BE3AFDC5-143E-45F3-983F-6848BF1338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" name="Picture 16">
                <a:extLst>
                  <a:ext uri="{FF2B5EF4-FFF2-40B4-BE49-F238E27FC236}">
                    <a16:creationId xmlns:a16="http://schemas.microsoft.com/office/drawing/2014/main" id="{241932BC-225F-4F3C-950F-47A506B90D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" name="Picture 17">
                <a:extLst>
                  <a:ext uri="{FF2B5EF4-FFF2-40B4-BE49-F238E27FC236}">
                    <a16:creationId xmlns:a16="http://schemas.microsoft.com/office/drawing/2014/main" id="{4722CE6C-FB43-4B38-B198-2B1C5B27A7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" name="Picture 18">
                <a:extLst>
                  <a:ext uri="{FF2B5EF4-FFF2-40B4-BE49-F238E27FC236}">
                    <a16:creationId xmlns:a16="http://schemas.microsoft.com/office/drawing/2014/main" id="{B4746C73-5B07-4503-ACAD-52132F4080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" name="Picture 19">
                <a:extLst>
                  <a:ext uri="{FF2B5EF4-FFF2-40B4-BE49-F238E27FC236}">
                    <a16:creationId xmlns:a16="http://schemas.microsoft.com/office/drawing/2014/main" id="{95546F41-C897-4025-B8B1-0A78E7D6F5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" name="Picture 20">
                <a:extLst>
                  <a:ext uri="{FF2B5EF4-FFF2-40B4-BE49-F238E27FC236}">
                    <a16:creationId xmlns:a16="http://schemas.microsoft.com/office/drawing/2014/main" id="{FFED80B9-02DF-435E-BC48-DC438D4E8B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" name="Picture 21">
                <a:extLst>
                  <a:ext uri="{FF2B5EF4-FFF2-40B4-BE49-F238E27FC236}">
                    <a16:creationId xmlns:a16="http://schemas.microsoft.com/office/drawing/2014/main" id="{2615277B-1FBA-4A22-BFF9-EBFDD7D62A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0" name="Picture 22">
                <a:extLst>
                  <a:ext uri="{FF2B5EF4-FFF2-40B4-BE49-F238E27FC236}">
                    <a16:creationId xmlns:a16="http://schemas.microsoft.com/office/drawing/2014/main" id="{9B1C2389-6A28-4554-8C7A-12B7FCC298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" name="Picture 23">
                <a:extLst>
                  <a:ext uri="{FF2B5EF4-FFF2-40B4-BE49-F238E27FC236}">
                    <a16:creationId xmlns:a16="http://schemas.microsoft.com/office/drawing/2014/main" id="{85E93768-18B8-457A-ACBD-7AFF5F709D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0" name="Group 56">
              <a:extLst>
                <a:ext uri="{FF2B5EF4-FFF2-40B4-BE49-F238E27FC236}">
                  <a16:creationId xmlns:a16="http://schemas.microsoft.com/office/drawing/2014/main" id="{BEA3404C-BB07-43DB-86B4-0C66577C67BB}"/>
                </a:ext>
              </a:extLst>
            </p:cNvPr>
            <p:cNvGrpSpPr/>
            <p:nvPr/>
          </p:nvGrpSpPr>
          <p:grpSpPr>
            <a:xfrm>
              <a:off x="5948492" y="1954270"/>
              <a:ext cx="1539560" cy="171967"/>
              <a:chOff x="7746380" y="2949426"/>
              <a:chExt cx="2188691" cy="244475"/>
            </a:xfrm>
          </p:grpSpPr>
          <p:pic>
            <p:nvPicPr>
              <p:cNvPr id="152" name="Picture 14">
                <a:extLst>
                  <a:ext uri="{FF2B5EF4-FFF2-40B4-BE49-F238E27FC236}">
                    <a16:creationId xmlns:a16="http://schemas.microsoft.com/office/drawing/2014/main" id="{B206F064-D931-4457-BCAC-19CB34C9F9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" name="Picture 15">
                <a:extLst>
                  <a:ext uri="{FF2B5EF4-FFF2-40B4-BE49-F238E27FC236}">
                    <a16:creationId xmlns:a16="http://schemas.microsoft.com/office/drawing/2014/main" id="{7749654D-A8D2-4290-AB1F-AE5C300BA1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" name="Picture 16">
                <a:extLst>
                  <a:ext uri="{FF2B5EF4-FFF2-40B4-BE49-F238E27FC236}">
                    <a16:creationId xmlns:a16="http://schemas.microsoft.com/office/drawing/2014/main" id="{AF7900A5-6408-40B0-93DB-DC63F954D0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" name="Picture 17">
                <a:extLst>
                  <a:ext uri="{FF2B5EF4-FFF2-40B4-BE49-F238E27FC236}">
                    <a16:creationId xmlns:a16="http://schemas.microsoft.com/office/drawing/2014/main" id="{53075B86-015D-45A1-8C05-8C2568B649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" name="Picture 18">
                <a:extLst>
                  <a:ext uri="{FF2B5EF4-FFF2-40B4-BE49-F238E27FC236}">
                    <a16:creationId xmlns:a16="http://schemas.microsoft.com/office/drawing/2014/main" id="{8A411B63-0712-4387-B9B8-63336E63B5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" name="Picture 19">
                <a:extLst>
                  <a:ext uri="{FF2B5EF4-FFF2-40B4-BE49-F238E27FC236}">
                    <a16:creationId xmlns:a16="http://schemas.microsoft.com/office/drawing/2014/main" id="{D4738987-8382-4E9E-A0E4-CA48F2B70C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" name="Picture 20">
                <a:extLst>
                  <a:ext uri="{FF2B5EF4-FFF2-40B4-BE49-F238E27FC236}">
                    <a16:creationId xmlns:a16="http://schemas.microsoft.com/office/drawing/2014/main" id="{BF9A79EC-BD6B-4906-B159-A865D629DA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" name="Picture 21">
                <a:extLst>
                  <a:ext uri="{FF2B5EF4-FFF2-40B4-BE49-F238E27FC236}">
                    <a16:creationId xmlns:a16="http://schemas.microsoft.com/office/drawing/2014/main" id="{8624F76B-110F-4FC2-8DFC-7BBBC812DD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" name="Picture 22">
                <a:extLst>
                  <a:ext uri="{FF2B5EF4-FFF2-40B4-BE49-F238E27FC236}">
                    <a16:creationId xmlns:a16="http://schemas.microsoft.com/office/drawing/2014/main" id="{CDB963E5-2598-4D99-B108-8F23286690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" name="Picture 23">
                <a:extLst>
                  <a:ext uri="{FF2B5EF4-FFF2-40B4-BE49-F238E27FC236}">
                    <a16:creationId xmlns:a16="http://schemas.microsoft.com/office/drawing/2014/main" id="{DD6B188B-AF0D-44AC-9836-AA13BCCEBA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1" name="Group 56">
              <a:extLst>
                <a:ext uri="{FF2B5EF4-FFF2-40B4-BE49-F238E27FC236}">
                  <a16:creationId xmlns:a16="http://schemas.microsoft.com/office/drawing/2014/main" id="{6C21B901-444F-4A6E-BC5B-8B87045C6E81}"/>
                </a:ext>
              </a:extLst>
            </p:cNvPr>
            <p:cNvGrpSpPr/>
            <p:nvPr/>
          </p:nvGrpSpPr>
          <p:grpSpPr>
            <a:xfrm>
              <a:off x="5946494" y="2413268"/>
              <a:ext cx="1539560" cy="171967"/>
              <a:chOff x="7746380" y="2949426"/>
              <a:chExt cx="2188691" cy="244475"/>
            </a:xfrm>
          </p:grpSpPr>
          <p:pic>
            <p:nvPicPr>
              <p:cNvPr id="142" name="Picture 14">
                <a:extLst>
                  <a:ext uri="{FF2B5EF4-FFF2-40B4-BE49-F238E27FC236}">
                    <a16:creationId xmlns:a16="http://schemas.microsoft.com/office/drawing/2014/main" id="{16E361C0-E1F4-4628-B437-7192D52E4D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" name="Picture 15">
                <a:extLst>
                  <a:ext uri="{FF2B5EF4-FFF2-40B4-BE49-F238E27FC236}">
                    <a16:creationId xmlns:a16="http://schemas.microsoft.com/office/drawing/2014/main" id="{7B5C922E-40CD-4C40-AAB6-7E7AA1D81B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" name="Picture 16">
                <a:extLst>
                  <a:ext uri="{FF2B5EF4-FFF2-40B4-BE49-F238E27FC236}">
                    <a16:creationId xmlns:a16="http://schemas.microsoft.com/office/drawing/2014/main" id="{3EF1AD3A-1704-4846-AFC1-B7292D0961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" name="Picture 17">
                <a:extLst>
                  <a:ext uri="{FF2B5EF4-FFF2-40B4-BE49-F238E27FC236}">
                    <a16:creationId xmlns:a16="http://schemas.microsoft.com/office/drawing/2014/main" id="{63BE1B8A-B14C-47B9-B713-A17C565728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" name="Picture 18">
                <a:extLst>
                  <a:ext uri="{FF2B5EF4-FFF2-40B4-BE49-F238E27FC236}">
                    <a16:creationId xmlns:a16="http://schemas.microsoft.com/office/drawing/2014/main" id="{628F9A59-2438-4C0F-AE47-73EE33A227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" name="Picture 19">
                <a:extLst>
                  <a:ext uri="{FF2B5EF4-FFF2-40B4-BE49-F238E27FC236}">
                    <a16:creationId xmlns:a16="http://schemas.microsoft.com/office/drawing/2014/main" id="{3074FA30-DCA3-4857-B92A-B6FBE18C2B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" name="Picture 20">
                <a:extLst>
                  <a:ext uri="{FF2B5EF4-FFF2-40B4-BE49-F238E27FC236}">
                    <a16:creationId xmlns:a16="http://schemas.microsoft.com/office/drawing/2014/main" id="{D74715A8-78E9-4E2A-AAF1-A70BE5995C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" name="Picture 21">
                <a:extLst>
                  <a:ext uri="{FF2B5EF4-FFF2-40B4-BE49-F238E27FC236}">
                    <a16:creationId xmlns:a16="http://schemas.microsoft.com/office/drawing/2014/main" id="{10708EA8-24A2-4DBF-8F9A-7F9DB27F4A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" name="Picture 22">
                <a:extLst>
                  <a:ext uri="{FF2B5EF4-FFF2-40B4-BE49-F238E27FC236}">
                    <a16:creationId xmlns:a16="http://schemas.microsoft.com/office/drawing/2014/main" id="{7CEE72DF-E49E-4F82-B8F1-D97206D492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" name="Picture 23">
                <a:extLst>
                  <a:ext uri="{FF2B5EF4-FFF2-40B4-BE49-F238E27FC236}">
                    <a16:creationId xmlns:a16="http://schemas.microsoft.com/office/drawing/2014/main" id="{11F48E54-723F-47EC-A4F4-EA0A445BFF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2" name="Group 56">
              <a:extLst>
                <a:ext uri="{FF2B5EF4-FFF2-40B4-BE49-F238E27FC236}">
                  <a16:creationId xmlns:a16="http://schemas.microsoft.com/office/drawing/2014/main" id="{25BECE82-F934-4B64-9FF8-042BC5CB40A4}"/>
                </a:ext>
              </a:extLst>
            </p:cNvPr>
            <p:cNvGrpSpPr/>
            <p:nvPr/>
          </p:nvGrpSpPr>
          <p:grpSpPr>
            <a:xfrm>
              <a:off x="5946494" y="2854130"/>
              <a:ext cx="1539560" cy="171967"/>
              <a:chOff x="7746380" y="2949426"/>
              <a:chExt cx="2188691" cy="244475"/>
            </a:xfrm>
          </p:grpSpPr>
          <p:pic>
            <p:nvPicPr>
              <p:cNvPr id="132" name="Picture 14">
                <a:extLst>
                  <a:ext uri="{FF2B5EF4-FFF2-40B4-BE49-F238E27FC236}">
                    <a16:creationId xmlns:a16="http://schemas.microsoft.com/office/drawing/2014/main" id="{07BBF4CA-A106-4898-8BF7-0FDFE36BA1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" name="Picture 15">
                <a:extLst>
                  <a:ext uri="{FF2B5EF4-FFF2-40B4-BE49-F238E27FC236}">
                    <a16:creationId xmlns:a16="http://schemas.microsoft.com/office/drawing/2014/main" id="{8C912152-65D8-4EB5-A022-9375538C2C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" name="Picture 16">
                <a:extLst>
                  <a:ext uri="{FF2B5EF4-FFF2-40B4-BE49-F238E27FC236}">
                    <a16:creationId xmlns:a16="http://schemas.microsoft.com/office/drawing/2014/main" id="{8F322B9A-370F-4BED-9F54-58BA3E5984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" name="Picture 17">
                <a:extLst>
                  <a:ext uri="{FF2B5EF4-FFF2-40B4-BE49-F238E27FC236}">
                    <a16:creationId xmlns:a16="http://schemas.microsoft.com/office/drawing/2014/main" id="{0D5DD719-416E-4844-8C09-E466722C24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" name="Picture 18">
                <a:extLst>
                  <a:ext uri="{FF2B5EF4-FFF2-40B4-BE49-F238E27FC236}">
                    <a16:creationId xmlns:a16="http://schemas.microsoft.com/office/drawing/2014/main" id="{C212EBD9-D10F-4655-87B1-B922C8579E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" name="Picture 19">
                <a:extLst>
                  <a:ext uri="{FF2B5EF4-FFF2-40B4-BE49-F238E27FC236}">
                    <a16:creationId xmlns:a16="http://schemas.microsoft.com/office/drawing/2014/main" id="{82B92769-9F81-46AE-9DC5-337CBAF252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" name="Picture 20">
                <a:extLst>
                  <a:ext uri="{FF2B5EF4-FFF2-40B4-BE49-F238E27FC236}">
                    <a16:creationId xmlns:a16="http://schemas.microsoft.com/office/drawing/2014/main" id="{906985E3-71C1-46C3-8FBC-929581AA2E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" name="Picture 21">
                <a:extLst>
                  <a:ext uri="{FF2B5EF4-FFF2-40B4-BE49-F238E27FC236}">
                    <a16:creationId xmlns:a16="http://schemas.microsoft.com/office/drawing/2014/main" id="{5A0DFF37-3413-4859-A7D7-028FC4E4E8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" name="Picture 22">
                <a:extLst>
                  <a:ext uri="{FF2B5EF4-FFF2-40B4-BE49-F238E27FC236}">
                    <a16:creationId xmlns:a16="http://schemas.microsoft.com/office/drawing/2014/main" id="{BEACFADE-FA82-4A66-961D-FCD158408A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" name="Picture 23">
                <a:extLst>
                  <a:ext uri="{FF2B5EF4-FFF2-40B4-BE49-F238E27FC236}">
                    <a16:creationId xmlns:a16="http://schemas.microsoft.com/office/drawing/2014/main" id="{B9C830B1-0CE1-4D13-9F5C-BF009951ED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3" name="Group 56">
              <a:extLst>
                <a:ext uri="{FF2B5EF4-FFF2-40B4-BE49-F238E27FC236}">
                  <a16:creationId xmlns:a16="http://schemas.microsoft.com/office/drawing/2014/main" id="{6CAF16A1-5EC0-4F3A-814D-197B59CDFD53}"/>
                </a:ext>
              </a:extLst>
            </p:cNvPr>
            <p:cNvGrpSpPr/>
            <p:nvPr/>
          </p:nvGrpSpPr>
          <p:grpSpPr>
            <a:xfrm>
              <a:off x="5945507" y="3320400"/>
              <a:ext cx="1539560" cy="171967"/>
              <a:chOff x="7746380" y="2949426"/>
              <a:chExt cx="2188691" cy="244475"/>
            </a:xfrm>
          </p:grpSpPr>
          <p:pic>
            <p:nvPicPr>
              <p:cNvPr id="122" name="Picture 14">
                <a:extLst>
                  <a:ext uri="{FF2B5EF4-FFF2-40B4-BE49-F238E27FC236}">
                    <a16:creationId xmlns:a16="http://schemas.microsoft.com/office/drawing/2014/main" id="{20BBF701-4AB9-463D-B023-69FD79EFCF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" name="Picture 15">
                <a:extLst>
                  <a:ext uri="{FF2B5EF4-FFF2-40B4-BE49-F238E27FC236}">
                    <a16:creationId xmlns:a16="http://schemas.microsoft.com/office/drawing/2014/main" id="{6E14EE13-6368-4131-B3F4-8C3A9FEC7E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" name="Picture 16">
                <a:extLst>
                  <a:ext uri="{FF2B5EF4-FFF2-40B4-BE49-F238E27FC236}">
                    <a16:creationId xmlns:a16="http://schemas.microsoft.com/office/drawing/2014/main" id="{E35FDF2C-44E0-4AFA-99CB-A620122D14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" name="Picture 17">
                <a:extLst>
                  <a:ext uri="{FF2B5EF4-FFF2-40B4-BE49-F238E27FC236}">
                    <a16:creationId xmlns:a16="http://schemas.microsoft.com/office/drawing/2014/main" id="{5D714861-466D-4AF4-86E7-DC6C8B9EB5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" name="Picture 18">
                <a:extLst>
                  <a:ext uri="{FF2B5EF4-FFF2-40B4-BE49-F238E27FC236}">
                    <a16:creationId xmlns:a16="http://schemas.microsoft.com/office/drawing/2014/main" id="{2825214D-EEF5-4520-A72F-EF7A740172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" name="Picture 19">
                <a:extLst>
                  <a:ext uri="{FF2B5EF4-FFF2-40B4-BE49-F238E27FC236}">
                    <a16:creationId xmlns:a16="http://schemas.microsoft.com/office/drawing/2014/main" id="{E89667BD-6BBB-46A1-B68C-4F9964B3DD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" name="Picture 20">
                <a:extLst>
                  <a:ext uri="{FF2B5EF4-FFF2-40B4-BE49-F238E27FC236}">
                    <a16:creationId xmlns:a16="http://schemas.microsoft.com/office/drawing/2014/main" id="{D884CC99-6B34-4079-9D8C-708AB9A978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" name="Picture 21">
                <a:extLst>
                  <a:ext uri="{FF2B5EF4-FFF2-40B4-BE49-F238E27FC236}">
                    <a16:creationId xmlns:a16="http://schemas.microsoft.com/office/drawing/2014/main" id="{1F5B0423-C5DC-4405-A9D5-817B02C0B7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" name="Picture 22">
                <a:extLst>
                  <a:ext uri="{FF2B5EF4-FFF2-40B4-BE49-F238E27FC236}">
                    <a16:creationId xmlns:a16="http://schemas.microsoft.com/office/drawing/2014/main" id="{A40C937D-FBA9-4829-B7D2-F99B23E8F1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" name="Picture 23">
                <a:extLst>
                  <a:ext uri="{FF2B5EF4-FFF2-40B4-BE49-F238E27FC236}">
                    <a16:creationId xmlns:a16="http://schemas.microsoft.com/office/drawing/2014/main" id="{ECD50143-1801-4A15-9862-AB991D7112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4" name="Group 56">
              <a:extLst>
                <a:ext uri="{FF2B5EF4-FFF2-40B4-BE49-F238E27FC236}">
                  <a16:creationId xmlns:a16="http://schemas.microsoft.com/office/drawing/2014/main" id="{281B6BAE-BAC0-4589-ACD8-BC5F1E2141C3}"/>
                </a:ext>
              </a:extLst>
            </p:cNvPr>
            <p:cNvGrpSpPr/>
            <p:nvPr/>
          </p:nvGrpSpPr>
          <p:grpSpPr>
            <a:xfrm>
              <a:off x="5945507" y="3761262"/>
              <a:ext cx="1539560" cy="171967"/>
              <a:chOff x="7746380" y="2949426"/>
              <a:chExt cx="2188691" cy="244475"/>
            </a:xfrm>
          </p:grpSpPr>
          <p:pic>
            <p:nvPicPr>
              <p:cNvPr id="112" name="Picture 14">
                <a:extLst>
                  <a:ext uri="{FF2B5EF4-FFF2-40B4-BE49-F238E27FC236}">
                    <a16:creationId xmlns:a16="http://schemas.microsoft.com/office/drawing/2014/main" id="{820F02FE-C972-42BB-83C6-9CC088EED7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" name="Picture 15">
                <a:extLst>
                  <a:ext uri="{FF2B5EF4-FFF2-40B4-BE49-F238E27FC236}">
                    <a16:creationId xmlns:a16="http://schemas.microsoft.com/office/drawing/2014/main" id="{4030CD6F-F611-4460-A927-877B100460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" name="Picture 16">
                <a:extLst>
                  <a:ext uri="{FF2B5EF4-FFF2-40B4-BE49-F238E27FC236}">
                    <a16:creationId xmlns:a16="http://schemas.microsoft.com/office/drawing/2014/main" id="{3524DF12-271F-444F-B107-07291A843A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" name="Picture 17">
                <a:extLst>
                  <a:ext uri="{FF2B5EF4-FFF2-40B4-BE49-F238E27FC236}">
                    <a16:creationId xmlns:a16="http://schemas.microsoft.com/office/drawing/2014/main" id="{84AA8051-40C1-44A6-9649-5A3C629FD7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" name="Picture 18">
                <a:extLst>
                  <a:ext uri="{FF2B5EF4-FFF2-40B4-BE49-F238E27FC236}">
                    <a16:creationId xmlns:a16="http://schemas.microsoft.com/office/drawing/2014/main" id="{69CB0078-ABBB-4FD1-B1BB-0684B5635F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" name="Picture 19">
                <a:extLst>
                  <a:ext uri="{FF2B5EF4-FFF2-40B4-BE49-F238E27FC236}">
                    <a16:creationId xmlns:a16="http://schemas.microsoft.com/office/drawing/2014/main" id="{BB10DF49-6818-414F-ADA2-311ED1B87A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" name="Picture 20">
                <a:extLst>
                  <a:ext uri="{FF2B5EF4-FFF2-40B4-BE49-F238E27FC236}">
                    <a16:creationId xmlns:a16="http://schemas.microsoft.com/office/drawing/2014/main" id="{0B27737F-8A70-48BA-96DD-D566586825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" name="Picture 21">
                <a:extLst>
                  <a:ext uri="{FF2B5EF4-FFF2-40B4-BE49-F238E27FC236}">
                    <a16:creationId xmlns:a16="http://schemas.microsoft.com/office/drawing/2014/main" id="{B0B5FE36-8C07-4D14-9092-561A3FD54D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" name="Picture 22">
                <a:extLst>
                  <a:ext uri="{FF2B5EF4-FFF2-40B4-BE49-F238E27FC236}">
                    <a16:creationId xmlns:a16="http://schemas.microsoft.com/office/drawing/2014/main" id="{D8FED2CB-9197-4251-AF08-47C18AE2C3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" name="Picture 23">
                <a:extLst>
                  <a:ext uri="{FF2B5EF4-FFF2-40B4-BE49-F238E27FC236}">
                    <a16:creationId xmlns:a16="http://schemas.microsoft.com/office/drawing/2014/main" id="{7B297BEB-DB68-4303-AF24-FDF1399DC4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172" name="Group 171">
            <a:extLst>
              <a:ext uri="{FF2B5EF4-FFF2-40B4-BE49-F238E27FC236}">
                <a16:creationId xmlns:a16="http://schemas.microsoft.com/office/drawing/2014/main" id="{52279C84-F075-49FB-B9BF-8C261D5067A3}"/>
              </a:ext>
            </a:extLst>
          </p:cNvPr>
          <p:cNvGrpSpPr/>
          <p:nvPr/>
        </p:nvGrpSpPr>
        <p:grpSpPr>
          <a:xfrm>
            <a:off x="582787" y="1511824"/>
            <a:ext cx="1539560" cy="1515856"/>
            <a:chOff x="4975891" y="1527626"/>
            <a:chExt cx="1539560" cy="1515856"/>
          </a:xfrm>
        </p:grpSpPr>
        <p:grpSp>
          <p:nvGrpSpPr>
            <p:cNvPr id="173" name="Group 56">
              <a:extLst>
                <a:ext uri="{FF2B5EF4-FFF2-40B4-BE49-F238E27FC236}">
                  <a16:creationId xmlns:a16="http://schemas.microsoft.com/office/drawing/2014/main" id="{3B8C59EF-203C-460A-9429-E6A215B68289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273" name="Picture 14">
                <a:extLst>
                  <a:ext uri="{FF2B5EF4-FFF2-40B4-BE49-F238E27FC236}">
                    <a16:creationId xmlns:a16="http://schemas.microsoft.com/office/drawing/2014/main" id="{8058D2FF-CB11-4139-AD93-BAD30CE952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4" name="Picture 15">
                <a:extLst>
                  <a:ext uri="{FF2B5EF4-FFF2-40B4-BE49-F238E27FC236}">
                    <a16:creationId xmlns:a16="http://schemas.microsoft.com/office/drawing/2014/main" id="{EE48BA4C-D4E8-47FA-BE36-F6038C779C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5" name="Picture 16">
                <a:extLst>
                  <a:ext uri="{FF2B5EF4-FFF2-40B4-BE49-F238E27FC236}">
                    <a16:creationId xmlns:a16="http://schemas.microsoft.com/office/drawing/2014/main" id="{B03D3A01-6810-47D6-80A3-AB96F9A117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6" name="Picture 17">
                <a:extLst>
                  <a:ext uri="{FF2B5EF4-FFF2-40B4-BE49-F238E27FC236}">
                    <a16:creationId xmlns:a16="http://schemas.microsoft.com/office/drawing/2014/main" id="{DBFDCB81-9A3E-4D69-BCA3-CF389F66D2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7" name="Picture 18">
                <a:extLst>
                  <a:ext uri="{FF2B5EF4-FFF2-40B4-BE49-F238E27FC236}">
                    <a16:creationId xmlns:a16="http://schemas.microsoft.com/office/drawing/2014/main" id="{A6769C0C-1F58-4BF0-A744-13D0F60014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8" name="Picture 19">
                <a:extLst>
                  <a:ext uri="{FF2B5EF4-FFF2-40B4-BE49-F238E27FC236}">
                    <a16:creationId xmlns:a16="http://schemas.microsoft.com/office/drawing/2014/main" id="{952AEE73-F6CE-421C-AF4F-1362CDD938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9" name="Picture 20">
                <a:extLst>
                  <a:ext uri="{FF2B5EF4-FFF2-40B4-BE49-F238E27FC236}">
                    <a16:creationId xmlns:a16="http://schemas.microsoft.com/office/drawing/2014/main" id="{7BBD7EFC-2D18-441C-9381-49355775E1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0" name="Picture 21">
                <a:extLst>
                  <a:ext uri="{FF2B5EF4-FFF2-40B4-BE49-F238E27FC236}">
                    <a16:creationId xmlns:a16="http://schemas.microsoft.com/office/drawing/2014/main" id="{FC56C225-4F79-4069-81AD-CFE11FCED3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1" name="Picture 22">
                <a:extLst>
                  <a:ext uri="{FF2B5EF4-FFF2-40B4-BE49-F238E27FC236}">
                    <a16:creationId xmlns:a16="http://schemas.microsoft.com/office/drawing/2014/main" id="{575548D5-04E0-4F40-85CB-DFE8F60201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2" name="Picture 23">
                <a:extLst>
                  <a:ext uri="{FF2B5EF4-FFF2-40B4-BE49-F238E27FC236}">
                    <a16:creationId xmlns:a16="http://schemas.microsoft.com/office/drawing/2014/main" id="{D0D8999D-F566-43E7-AFC9-8E6440EA81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74" name="Group 56">
              <a:extLst>
                <a:ext uri="{FF2B5EF4-FFF2-40B4-BE49-F238E27FC236}">
                  <a16:creationId xmlns:a16="http://schemas.microsoft.com/office/drawing/2014/main" id="{9EAD98C3-04C3-401E-9772-5A7F77726205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263" name="Picture 14">
                <a:extLst>
                  <a:ext uri="{FF2B5EF4-FFF2-40B4-BE49-F238E27FC236}">
                    <a16:creationId xmlns:a16="http://schemas.microsoft.com/office/drawing/2014/main" id="{4C316405-A83C-4FEE-B467-E24CA09210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4" name="Picture 15">
                <a:extLst>
                  <a:ext uri="{FF2B5EF4-FFF2-40B4-BE49-F238E27FC236}">
                    <a16:creationId xmlns:a16="http://schemas.microsoft.com/office/drawing/2014/main" id="{DD143077-6031-486B-A444-9F2696F7AC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5" name="Picture 16">
                <a:extLst>
                  <a:ext uri="{FF2B5EF4-FFF2-40B4-BE49-F238E27FC236}">
                    <a16:creationId xmlns:a16="http://schemas.microsoft.com/office/drawing/2014/main" id="{0666A0A4-40AE-4282-B2FF-AFF7320AE8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6" name="Picture 17">
                <a:extLst>
                  <a:ext uri="{FF2B5EF4-FFF2-40B4-BE49-F238E27FC236}">
                    <a16:creationId xmlns:a16="http://schemas.microsoft.com/office/drawing/2014/main" id="{62F47F84-216F-45FB-8F5C-8D325FE229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7" name="Picture 18">
                <a:extLst>
                  <a:ext uri="{FF2B5EF4-FFF2-40B4-BE49-F238E27FC236}">
                    <a16:creationId xmlns:a16="http://schemas.microsoft.com/office/drawing/2014/main" id="{E4B38DD3-EED9-40FE-8875-547D54D924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8" name="Picture 19">
                <a:extLst>
                  <a:ext uri="{FF2B5EF4-FFF2-40B4-BE49-F238E27FC236}">
                    <a16:creationId xmlns:a16="http://schemas.microsoft.com/office/drawing/2014/main" id="{4723B95B-BBC3-4BEB-AF36-37F9AB0613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9" name="Picture 20">
                <a:extLst>
                  <a:ext uri="{FF2B5EF4-FFF2-40B4-BE49-F238E27FC236}">
                    <a16:creationId xmlns:a16="http://schemas.microsoft.com/office/drawing/2014/main" id="{AB0226E4-F1A8-4437-BA73-35A539DFE1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0" name="Picture 21">
                <a:extLst>
                  <a:ext uri="{FF2B5EF4-FFF2-40B4-BE49-F238E27FC236}">
                    <a16:creationId xmlns:a16="http://schemas.microsoft.com/office/drawing/2014/main" id="{20216E6A-6F9B-4666-AC8F-B195EC59A4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1" name="Picture 22">
                <a:extLst>
                  <a:ext uri="{FF2B5EF4-FFF2-40B4-BE49-F238E27FC236}">
                    <a16:creationId xmlns:a16="http://schemas.microsoft.com/office/drawing/2014/main" id="{F51B2950-BDAE-4226-BFA2-516FD2384A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2" name="Picture 23">
                <a:extLst>
                  <a:ext uri="{FF2B5EF4-FFF2-40B4-BE49-F238E27FC236}">
                    <a16:creationId xmlns:a16="http://schemas.microsoft.com/office/drawing/2014/main" id="{3A3E45C2-DCAF-4CF4-A55B-FBA6DEB8AD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75" name="Group 56">
              <a:extLst>
                <a:ext uri="{FF2B5EF4-FFF2-40B4-BE49-F238E27FC236}">
                  <a16:creationId xmlns:a16="http://schemas.microsoft.com/office/drawing/2014/main" id="{BBAAD148-7DEB-473F-8B51-32B7AAF11D54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253" name="Picture 14">
                <a:extLst>
                  <a:ext uri="{FF2B5EF4-FFF2-40B4-BE49-F238E27FC236}">
                    <a16:creationId xmlns:a16="http://schemas.microsoft.com/office/drawing/2014/main" id="{2F3EF644-FF56-4796-BEC2-B91A4AE27F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4" name="Picture 15">
                <a:extLst>
                  <a:ext uri="{FF2B5EF4-FFF2-40B4-BE49-F238E27FC236}">
                    <a16:creationId xmlns:a16="http://schemas.microsoft.com/office/drawing/2014/main" id="{9515C57A-8EFA-45CF-93F1-6D36D72669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5" name="Picture 16">
                <a:extLst>
                  <a:ext uri="{FF2B5EF4-FFF2-40B4-BE49-F238E27FC236}">
                    <a16:creationId xmlns:a16="http://schemas.microsoft.com/office/drawing/2014/main" id="{AB2D88A0-3763-4AE3-95B8-6CE974EA19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6" name="Picture 17">
                <a:extLst>
                  <a:ext uri="{FF2B5EF4-FFF2-40B4-BE49-F238E27FC236}">
                    <a16:creationId xmlns:a16="http://schemas.microsoft.com/office/drawing/2014/main" id="{F693A66C-FA60-4048-8980-1A5F68EA4E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7" name="Picture 18">
                <a:extLst>
                  <a:ext uri="{FF2B5EF4-FFF2-40B4-BE49-F238E27FC236}">
                    <a16:creationId xmlns:a16="http://schemas.microsoft.com/office/drawing/2014/main" id="{611B7F32-BC33-439D-B66A-BDD2328AC1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8" name="Picture 19">
                <a:extLst>
                  <a:ext uri="{FF2B5EF4-FFF2-40B4-BE49-F238E27FC236}">
                    <a16:creationId xmlns:a16="http://schemas.microsoft.com/office/drawing/2014/main" id="{26658354-D2C3-415E-94C7-50D9A4F919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9" name="Picture 20">
                <a:extLst>
                  <a:ext uri="{FF2B5EF4-FFF2-40B4-BE49-F238E27FC236}">
                    <a16:creationId xmlns:a16="http://schemas.microsoft.com/office/drawing/2014/main" id="{A99100F8-1B7D-4772-844A-7AC5C53329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0" name="Picture 21">
                <a:extLst>
                  <a:ext uri="{FF2B5EF4-FFF2-40B4-BE49-F238E27FC236}">
                    <a16:creationId xmlns:a16="http://schemas.microsoft.com/office/drawing/2014/main" id="{22CC8440-A232-4749-BB39-D1A822AA6E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1" name="Picture 22">
                <a:extLst>
                  <a:ext uri="{FF2B5EF4-FFF2-40B4-BE49-F238E27FC236}">
                    <a16:creationId xmlns:a16="http://schemas.microsoft.com/office/drawing/2014/main" id="{9289FAA3-BBB0-416B-AA7B-C9733366C6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2" name="Picture 23">
                <a:extLst>
                  <a:ext uri="{FF2B5EF4-FFF2-40B4-BE49-F238E27FC236}">
                    <a16:creationId xmlns:a16="http://schemas.microsoft.com/office/drawing/2014/main" id="{926C88EC-3D96-43FB-AAB2-A79D88C3B8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76" name="Group 56">
              <a:extLst>
                <a:ext uri="{FF2B5EF4-FFF2-40B4-BE49-F238E27FC236}">
                  <a16:creationId xmlns:a16="http://schemas.microsoft.com/office/drawing/2014/main" id="{16BF50CF-64C7-4719-A3BE-CFB87BF662AC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243" name="Picture 14">
                <a:extLst>
                  <a:ext uri="{FF2B5EF4-FFF2-40B4-BE49-F238E27FC236}">
                    <a16:creationId xmlns:a16="http://schemas.microsoft.com/office/drawing/2014/main" id="{7CC05D2C-1229-4D6E-8224-66A1793816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4" name="Picture 15">
                <a:extLst>
                  <a:ext uri="{FF2B5EF4-FFF2-40B4-BE49-F238E27FC236}">
                    <a16:creationId xmlns:a16="http://schemas.microsoft.com/office/drawing/2014/main" id="{D5B7897B-304D-4752-831B-8DF931761F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5" name="Picture 16">
                <a:extLst>
                  <a:ext uri="{FF2B5EF4-FFF2-40B4-BE49-F238E27FC236}">
                    <a16:creationId xmlns:a16="http://schemas.microsoft.com/office/drawing/2014/main" id="{B179131A-DDF6-4903-8F3F-38257756DA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6" name="Picture 17">
                <a:extLst>
                  <a:ext uri="{FF2B5EF4-FFF2-40B4-BE49-F238E27FC236}">
                    <a16:creationId xmlns:a16="http://schemas.microsoft.com/office/drawing/2014/main" id="{DC992BC6-BD87-4A02-980D-B49736E349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7" name="Picture 18">
                <a:extLst>
                  <a:ext uri="{FF2B5EF4-FFF2-40B4-BE49-F238E27FC236}">
                    <a16:creationId xmlns:a16="http://schemas.microsoft.com/office/drawing/2014/main" id="{F265AA97-2B05-46A1-BD80-BBA24BA7C6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8" name="Picture 19">
                <a:extLst>
                  <a:ext uri="{FF2B5EF4-FFF2-40B4-BE49-F238E27FC236}">
                    <a16:creationId xmlns:a16="http://schemas.microsoft.com/office/drawing/2014/main" id="{AD1642D5-9F75-4F01-8E61-D8091A42D6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9" name="Picture 20">
                <a:extLst>
                  <a:ext uri="{FF2B5EF4-FFF2-40B4-BE49-F238E27FC236}">
                    <a16:creationId xmlns:a16="http://schemas.microsoft.com/office/drawing/2014/main" id="{D9CD9DC6-891D-439D-AF00-9DE76280E2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0" name="Picture 21">
                <a:extLst>
                  <a:ext uri="{FF2B5EF4-FFF2-40B4-BE49-F238E27FC236}">
                    <a16:creationId xmlns:a16="http://schemas.microsoft.com/office/drawing/2014/main" id="{B83E7A61-6CFC-4DB7-BD7C-A32A5A5A39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1" name="Picture 22">
                <a:extLst>
                  <a:ext uri="{FF2B5EF4-FFF2-40B4-BE49-F238E27FC236}">
                    <a16:creationId xmlns:a16="http://schemas.microsoft.com/office/drawing/2014/main" id="{61B12D18-FA88-4976-9AC7-178030AE89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2" name="Picture 23">
                <a:extLst>
                  <a:ext uri="{FF2B5EF4-FFF2-40B4-BE49-F238E27FC236}">
                    <a16:creationId xmlns:a16="http://schemas.microsoft.com/office/drawing/2014/main" id="{BDD62DB4-F866-484E-BA25-803545E166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77" name="Group 56">
              <a:extLst>
                <a:ext uri="{FF2B5EF4-FFF2-40B4-BE49-F238E27FC236}">
                  <a16:creationId xmlns:a16="http://schemas.microsoft.com/office/drawing/2014/main" id="{CA354BA8-9624-47C2-8615-1618AE2E1B2F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233" name="Picture 14">
                <a:extLst>
                  <a:ext uri="{FF2B5EF4-FFF2-40B4-BE49-F238E27FC236}">
                    <a16:creationId xmlns:a16="http://schemas.microsoft.com/office/drawing/2014/main" id="{055D9526-F182-4806-B8CC-69A66F2588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4" name="Picture 15">
                <a:extLst>
                  <a:ext uri="{FF2B5EF4-FFF2-40B4-BE49-F238E27FC236}">
                    <a16:creationId xmlns:a16="http://schemas.microsoft.com/office/drawing/2014/main" id="{3F9CBFF4-9558-4B73-9121-C10170D035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5" name="Picture 16">
                <a:extLst>
                  <a:ext uri="{FF2B5EF4-FFF2-40B4-BE49-F238E27FC236}">
                    <a16:creationId xmlns:a16="http://schemas.microsoft.com/office/drawing/2014/main" id="{99D0CE2A-928D-497C-A381-1BEE832B5A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6" name="Picture 17">
                <a:extLst>
                  <a:ext uri="{FF2B5EF4-FFF2-40B4-BE49-F238E27FC236}">
                    <a16:creationId xmlns:a16="http://schemas.microsoft.com/office/drawing/2014/main" id="{A3A56001-9BC9-4521-9C6B-D9CEA7BAD9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7" name="Picture 18">
                <a:extLst>
                  <a:ext uri="{FF2B5EF4-FFF2-40B4-BE49-F238E27FC236}">
                    <a16:creationId xmlns:a16="http://schemas.microsoft.com/office/drawing/2014/main" id="{4C5C194F-D39C-43DD-A19B-E91ACE2E8F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8" name="Picture 19">
                <a:extLst>
                  <a:ext uri="{FF2B5EF4-FFF2-40B4-BE49-F238E27FC236}">
                    <a16:creationId xmlns:a16="http://schemas.microsoft.com/office/drawing/2014/main" id="{2DF5A293-F5BB-441B-A406-0850F9558C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9" name="Picture 20">
                <a:extLst>
                  <a:ext uri="{FF2B5EF4-FFF2-40B4-BE49-F238E27FC236}">
                    <a16:creationId xmlns:a16="http://schemas.microsoft.com/office/drawing/2014/main" id="{0F7E1520-5253-457C-B9C0-02091A7CFA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0" name="Picture 21">
                <a:extLst>
                  <a:ext uri="{FF2B5EF4-FFF2-40B4-BE49-F238E27FC236}">
                    <a16:creationId xmlns:a16="http://schemas.microsoft.com/office/drawing/2014/main" id="{95FFB59D-A12F-4240-AFEF-8C5CE6283D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1" name="Picture 22">
                <a:extLst>
                  <a:ext uri="{FF2B5EF4-FFF2-40B4-BE49-F238E27FC236}">
                    <a16:creationId xmlns:a16="http://schemas.microsoft.com/office/drawing/2014/main" id="{3D30D80C-1FB6-480A-99EF-921895F5F7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2" name="Picture 23">
                <a:extLst>
                  <a:ext uri="{FF2B5EF4-FFF2-40B4-BE49-F238E27FC236}">
                    <a16:creationId xmlns:a16="http://schemas.microsoft.com/office/drawing/2014/main" id="{A4725ABE-830B-4517-9290-94399542DF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78" name="Group 56">
              <a:extLst>
                <a:ext uri="{FF2B5EF4-FFF2-40B4-BE49-F238E27FC236}">
                  <a16:creationId xmlns:a16="http://schemas.microsoft.com/office/drawing/2014/main" id="{F6A9600D-2643-4F13-8F40-42BEDC177A86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223" name="Picture 14">
                <a:extLst>
                  <a:ext uri="{FF2B5EF4-FFF2-40B4-BE49-F238E27FC236}">
                    <a16:creationId xmlns:a16="http://schemas.microsoft.com/office/drawing/2014/main" id="{4BC0A315-31BE-43D2-8FA7-AEC65EA8CE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4" name="Picture 15">
                <a:extLst>
                  <a:ext uri="{FF2B5EF4-FFF2-40B4-BE49-F238E27FC236}">
                    <a16:creationId xmlns:a16="http://schemas.microsoft.com/office/drawing/2014/main" id="{B0A535E3-BD9D-47FE-8A2D-1F601C2BDB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5" name="Picture 16">
                <a:extLst>
                  <a:ext uri="{FF2B5EF4-FFF2-40B4-BE49-F238E27FC236}">
                    <a16:creationId xmlns:a16="http://schemas.microsoft.com/office/drawing/2014/main" id="{298E09A3-F53A-46E1-8436-83B9F51E3C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6" name="Picture 17">
                <a:extLst>
                  <a:ext uri="{FF2B5EF4-FFF2-40B4-BE49-F238E27FC236}">
                    <a16:creationId xmlns:a16="http://schemas.microsoft.com/office/drawing/2014/main" id="{EBF84DCB-D8AB-482D-AB77-301A99FDF5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7" name="Picture 18">
                <a:extLst>
                  <a:ext uri="{FF2B5EF4-FFF2-40B4-BE49-F238E27FC236}">
                    <a16:creationId xmlns:a16="http://schemas.microsoft.com/office/drawing/2014/main" id="{2F07DACD-AB7C-4480-8B89-F43AADA72D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8" name="Picture 19">
                <a:extLst>
                  <a:ext uri="{FF2B5EF4-FFF2-40B4-BE49-F238E27FC236}">
                    <a16:creationId xmlns:a16="http://schemas.microsoft.com/office/drawing/2014/main" id="{DD710060-9110-4BE3-B324-B44173B4E1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9" name="Picture 20">
                <a:extLst>
                  <a:ext uri="{FF2B5EF4-FFF2-40B4-BE49-F238E27FC236}">
                    <a16:creationId xmlns:a16="http://schemas.microsoft.com/office/drawing/2014/main" id="{7D7946D2-937F-487C-B4F9-2F88635EBC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0" name="Picture 21">
                <a:extLst>
                  <a:ext uri="{FF2B5EF4-FFF2-40B4-BE49-F238E27FC236}">
                    <a16:creationId xmlns:a16="http://schemas.microsoft.com/office/drawing/2014/main" id="{C9631485-AE0D-4198-9842-6D857E1DA3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1" name="Picture 22">
                <a:extLst>
                  <a:ext uri="{FF2B5EF4-FFF2-40B4-BE49-F238E27FC236}">
                    <a16:creationId xmlns:a16="http://schemas.microsoft.com/office/drawing/2014/main" id="{A937A343-37EF-42C5-9691-827428470F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2" name="Picture 23">
                <a:extLst>
                  <a:ext uri="{FF2B5EF4-FFF2-40B4-BE49-F238E27FC236}">
                    <a16:creationId xmlns:a16="http://schemas.microsoft.com/office/drawing/2014/main" id="{1EC28BE4-1596-4CB4-8101-4E36408F77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79" name="Group 56">
              <a:extLst>
                <a:ext uri="{FF2B5EF4-FFF2-40B4-BE49-F238E27FC236}">
                  <a16:creationId xmlns:a16="http://schemas.microsoft.com/office/drawing/2014/main" id="{B671C2F7-BC06-4A21-BA9C-25EB61BE33B0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213" name="Picture 14">
                <a:extLst>
                  <a:ext uri="{FF2B5EF4-FFF2-40B4-BE49-F238E27FC236}">
                    <a16:creationId xmlns:a16="http://schemas.microsoft.com/office/drawing/2014/main" id="{B9D186DD-1132-4ED3-92C4-3C74C06858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4" name="Picture 15">
                <a:extLst>
                  <a:ext uri="{FF2B5EF4-FFF2-40B4-BE49-F238E27FC236}">
                    <a16:creationId xmlns:a16="http://schemas.microsoft.com/office/drawing/2014/main" id="{6560C69C-A6C2-4136-8E43-3C5424379A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5" name="Picture 16">
                <a:extLst>
                  <a:ext uri="{FF2B5EF4-FFF2-40B4-BE49-F238E27FC236}">
                    <a16:creationId xmlns:a16="http://schemas.microsoft.com/office/drawing/2014/main" id="{108A6F50-B588-4081-8648-155235D776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6" name="Picture 17">
                <a:extLst>
                  <a:ext uri="{FF2B5EF4-FFF2-40B4-BE49-F238E27FC236}">
                    <a16:creationId xmlns:a16="http://schemas.microsoft.com/office/drawing/2014/main" id="{00C7A62B-4751-405C-A3DF-CC6A8B5338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7" name="Picture 18">
                <a:extLst>
                  <a:ext uri="{FF2B5EF4-FFF2-40B4-BE49-F238E27FC236}">
                    <a16:creationId xmlns:a16="http://schemas.microsoft.com/office/drawing/2014/main" id="{C33F2A7A-FBCC-4754-889C-A1298510D3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8" name="Picture 19">
                <a:extLst>
                  <a:ext uri="{FF2B5EF4-FFF2-40B4-BE49-F238E27FC236}">
                    <a16:creationId xmlns:a16="http://schemas.microsoft.com/office/drawing/2014/main" id="{6334E1A8-B614-4AD4-833B-113746A9DF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9" name="Picture 20">
                <a:extLst>
                  <a:ext uri="{FF2B5EF4-FFF2-40B4-BE49-F238E27FC236}">
                    <a16:creationId xmlns:a16="http://schemas.microsoft.com/office/drawing/2014/main" id="{6B8F3A00-864D-4A6D-8CAF-1EB3247EBA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0" name="Picture 21">
                <a:extLst>
                  <a:ext uri="{FF2B5EF4-FFF2-40B4-BE49-F238E27FC236}">
                    <a16:creationId xmlns:a16="http://schemas.microsoft.com/office/drawing/2014/main" id="{24FD0D42-EC3F-4291-A33D-CB98172B1B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1" name="Picture 22">
                <a:extLst>
                  <a:ext uri="{FF2B5EF4-FFF2-40B4-BE49-F238E27FC236}">
                    <a16:creationId xmlns:a16="http://schemas.microsoft.com/office/drawing/2014/main" id="{74A6E679-EF9E-425E-A25A-5C4AEAC19C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2" name="Picture 23">
                <a:extLst>
                  <a:ext uri="{FF2B5EF4-FFF2-40B4-BE49-F238E27FC236}">
                    <a16:creationId xmlns:a16="http://schemas.microsoft.com/office/drawing/2014/main" id="{3EEBE387-B1E5-434E-B54C-6B79CCD14D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80" name="Group 56">
              <a:extLst>
                <a:ext uri="{FF2B5EF4-FFF2-40B4-BE49-F238E27FC236}">
                  <a16:creationId xmlns:a16="http://schemas.microsoft.com/office/drawing/2014/main" id="{CCBE1E8D-D63D-4DCA-9633-299A704DE9A6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203" name="Picture 14">
                <a:extLst>
                  <a:ext uri="{FF2B5EF4-FFF2-40B4-BE49-F238E27FC236}">
                    <a16:creationId xmlns:a16="http://schemas.microsoft.com/office/drawing/2014/main" id="{C9A7E5AA-39CE-4EBF-92A7-37269C0DB7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4" name="Picture 15">
                <a:extLst>
                  <a:ext uri="{FF2B5EF4-FFF2-40B4-BE49-F238E27FC236}">
                    <a16:creationId xmlns:a16="http://schemas.microsoft.com/office/drawing/2014/main" id="{C0A1305D-CFF9-49A2-8981-B48F4A30CB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5" name="Picture 16">
                <a:extLst>
                  <a:ext uri="{FF2B5EF4-FFF2-40B4-BE49-F238E27FC236}">
                    <a16:creationId xmlns:a16="http://schemas.microsoft.com/office/drawing/2014/main" id="{0EB8ABF4-23CA-43EC-AC36-D5EEA3D138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6" name="Picture 17">
                <a:extLst>
                  <a:ext uri="{FF2B5EF4-FFF2-40B4-BE49-F238E27FC236}">
                    <a16:creationId xmlns:a16="http://schemas.microsoft.com/office/drawing/2014/main" id="{83E3D17A-5B3D-423C-BB3D-1AEEBEB9D6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7" name="Picture 18">
                <a:extLst>
                  <a:ext uri="{FF2B5EF4-FFF2-40B4-BE49-F238E27FC236}">
                    <a16:creationId xmlns:a16="http://schemas.microsoft.com/office/drawing/2014/main" id="{06B10106-F9E7-4090-A820-1BF841C7AA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8" name="Picture 19">
                <a:extLst>
                  <a:ext uri="{FF2B5EF4-FFF2-40B4-BE49-F238E27FC236}">
                    <a16:creationId xmlns:a16="http://schemas.microsoft.com/office/drawing/2014/main" id="{1073E580-C569-4102-A624-B88AE04254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9" name="Picture 20">
                <a:extLst>
                  <a:ext uri="{FF2B5EF4-FFF2-40B4-BE49-F238E27FC236}">
                    <a16:creationId xmlns:a16="http://schemas.microsoft.com/office/drawing/2014/main" id="{5E4D638F-14A9-4FB4-8A72-A408403497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0" name="Picture 21">
                <a:extLst>
                  <a:ext uri="{FF2B5EF4-FFF2-40B4-BE49-F238E27FC236}">
                    <a16:creationId xmlns:a16="http://schemas.microsoft.com/office/drawing/2014/main" id="{90161E4A-9E09-4647-AD4C-2129933E29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1" name="Picture 22">
                <a:extLst>
                  <a:ext uri="{FF2B5EF4-FFF2-40B4-BE49-F238E27FC236}">
                    <a16:creationId xmlns:a16="http://schemas.microsoft.com/office/drawing/2014/main" id="{4A2F1917-1AB2-4BC0-8DC5-B3FD613FE4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2" name="Picture 23">
                <a:extLst>
                  <a:ext uri="{FF2B5EF4-FFF2-40B4-BE49-F238E27FC236}">
                    <a16:creationId xmlns:a16="http://schemas.microsoft.com/office/drawing/2014/main" id="{AC210658-2C55-47F4-BE92-5CF6C5B74F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81" name="Group 56">
              <a:extLst>
                <a:ext uri="{FF2B5EF4-FFF2-40B4-BE49-F238E27FC236}">
                  <a16:creationId xmlns:a16="http://schemas.microsoft.com/office/drawing/2014/main" id="{C1AA0EDC-434E-4E7C-95E7-DA3A6E8F6B03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93" name="Picture 14">
                <a:extLst>
                  <a:ext uri="{FF2B5EF4-FFF2-40B4-BE49-F238E27FC236}">
                    <a16:creationId xmlns:a16="http://schemas.microsoft.com/office/drawing/2014/main" id="{5B3F4CC2-10DC-47B3-9A95-54CC1340AC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" name="Picture 15">
                <a:extLst>
                  <a:ext uri="{FF2B5EF4-FFF2-40B4-BE49-F238E27FC236}">
                    <a16:creationId xmlns:a16="http://schemas.microsoft.com/office/drawing/2014/main" id="{536F5833-F479-45EF-8885-D438FAFA8B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" name="Picture 16">
                <a:extLst>
                  <a:ext uri="{FF2B5EF4-FFF2-40B4-BE49-F238E27FC236}">
                    <a16:creationId xmlns:a16="http://schemas.microsoft.com/office/drawing/2014/main" id="{9222233F-1516-441F-8BD7-B79F5CF5B6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" name="Picture 17">
                <a:extLst>
                  <a:ext uri="{FF2B5EF4-FFF2-40B4-BE49-F238E27FC236}">
                    <a16:creationId xmlns:a16="http://schemas.microsoft.com/office/drawing/2014/main" id="{30CAA358-C9D3-429D-B906-C59ACCA441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" name="Picture 18">
                <a:extLst>
                  <a:ext uri="{FF2B5EF4-FFF2-40B4-BE49-F238E27FC236}">
                    <a16:creationId xmlns:a16="http://schemas.microsoft.com/office/drawing/2014/main" id="{9AF2971F-C92F-4C56-B652-4D4C08D8C6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8" name="Picture 19">
                <a:extLst>
                  <a:ext uri="{FF2B5EF4-FFF2-40B4-BE49-F238E27FC236}">
                    <a16:creationId xmlns:a16="http://schemas.microsoft.com/office/drawing/2014/main" id="{A2642424-C55B-4A8F-8E04-47E39D43A6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9" name="Picture 20">
                <a:extLst>
                  <a:ext uri="{FF2B5EF4-FFF2-40B4-BE49-F238E27FC236}">
                    <a16:creationId xmlns:a16="http://schemas.microsoft.com/office/drawing/2014/main" id="{830133C8-8ADA-4D96-BA83-F8B6ABB530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0" name="Picture 21">
                <a:extLst>
                  <a:ext uri="{FF2B5EF4-FFF2-40B4-BE49-F238E27FC236}">
                    <a16:creationId xmlns:a16="http://schemas.microsoft.com/office/drawing/2014/main" id="{D07E3666-9DD6-4A68-954C-23A81BDDB3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1" name="Picture 22">
                <a:extLst>
                  <a:ext uri="{FF2B5EF4-FFF2-40B4-BE49-F238E27FC236}">
                    <a16:creationId xmlns:a16="http://schemas.microsoft.com/office/drawing/2014/main" id="{2AC0AF55-DCED-48DA-8386-E6F2EB6243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2" name="Picture 23">
                <a:extLst>
                  <a:ext uri="{FF2B5EF4-FFF2-40B4-BE49-F238E27FC236}">
                    <a16:creationId xmlns:a16="http://schemas.microsoft.com/office/drawing/2014/main" id="{866F5015-BAF3-4A6A-AE24-4E69F8E36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82" name="Group 56">
              <a:extLst>
                <a:ext uri="{FF2B5EF4-FFF2-40B4-BE49-F238E27FC236}">
                  <a16:creationId xmlns:a16="http://schemas.microsoft.com/office/drawing/2014/main" id="{3EC78133-56E9-4291-8B10-3EC0EBF7D439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183" name="Picture 14">
                <a:extLst>
                  <a:ext uri="{FF2B5EF4-FFF2-40B4-BE49-F238E27FC236}">
                    <a16:creationId xmlns:a16="http://schemas.microsoft.com/office/drawing/2014/main" id="{969B821F-51E0-4519-9661-AA5F92E685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" name="Picture 15">
                <a:extLst>
                  <a:ext uri="{FF2B5EF4-FFF2-40B4-BE49-F238E27FC236}">
                    <a16:creationId xmlns:a16="http://schemas.microsoft.com/office/drawing/2014/main" id="{381BECBA-04E1-42D1-8D70-8A84B98410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" name="Picture 16">
                <a:extLst>
                  <a:ext uri="{FF2B5EF4-FFF2-40B4-BE49-F238E27FC236}">
                    <a16:creationId xmlns:a16="http://schemas.microsoft.com/office/drawing/2014/main" id="{8AB29DF4-FD06-4B9B-BE19-FFB2A58020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" name="Picture 17">
                <a:extLst>
                  <a:ext uri="{FF2B5EF4-FFF2-40B4-BE49-F238E27FC236}">
                    <a16:creationId xmlns:a16="http://schemas.microsoft.com/office/drawing/2014/main" id="{6C197772-48BA-4810-B6B3-A69DADA271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" name="Picture 18">
                <a:extLst>
                  <a:ext uri="{FF2B5EF4-FFF2-40B4-BE49-F238E27FC236}">
                    <a16:creationId xmlns:a16="http://schemas.microsoft.com/office/drawing/2014/main" id="{0AC68308-FBD3-434F-9E6B-F2E2784807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" name="Picture 19">
                <a:extLst>
                  <a:ext uri="{FF2B5EF4-FFF2-40B4-BE49-F238E27FC236}">
                    <a16:creationId xmlns:a16="http://schemas.microsoft.com/office/drawing/2014/main" id="{9B1FCEE7-1DC8-47E7-BAC6-02588C1C39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9" name="Picture 20">
                <a:extLst>
                  <a:ext uri="{FF2B5EF4-FFF2-40B4-BE49-F238E27FC236}">
                    <a16:creationId xmlns:a16="http://schemas.microsoft.com/office/drawing/2014/main" id="{9750FD80-7167-462D-9C17-34E759B2E1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0" name="Picture 21">
                <a:extLst>
                  <a:ext uri="{FF2B5EF4-FFF2-40B4-BE49-F238E27FC236}">
                    <a16:creationId xmlns:a16="http://schemas.microsoft.com/office/drawing/2014/main" id="{57241D6B-F0C2-42FE-837D-7B644B35D1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" name="Picture 22">
                <a:extLst>
                  <a:ext uri="{FF2B5EF4-FFF2-40B4-BE49-F238E27FC236}">
                    <a16:creationId xmlns:a16="http://schemas.microsoft.com/office/drawing/2014/main" id="{97CD9090-1263-47E7-90B3-2B1B7DC99F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" name="Picture 23">
                <a:extLst>
                  <a:ext uri="{FF2B5EF4-FFF2-40B4-BE49-F238E27FC236}">
                    <a16:creationId xmlns:a16="http://schemas.microsoft.com/office/drawing/2014/main" id="{013AD60F-7A70-4742-A138-FF77309B9B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B3A01547-6752-43FE-90C5-D2AB0F8ACDA7}"/>
              </a:ext>
            </a:extLst>
          </p:cNvPr>
          <p:cNvGrpSpPr/>
          <p:nvPr/>
        </p:nvGrpSpPr>
        <p:grpSpPr>
          <a:xfrm>
            <a:off x="583820" y="3289449"/>
            <a:ext cx="1539560" cy="1515856"/>
            <a:chOff x="4975891" y="1527626"/>
            <a:chExt cx="1539560" cy="1515856"/>
          </a:xfrm>
        </p:grpSpPr>
        <p:grpSp>
          <p:nvGrpSpPr>
            <p:cNvPr id="284" name="Group 56">
              <a:extLst>
                <a:ext uri="{FF2B5EF4-FFF2-40B4-BE49-F238E27FC236}">
                  <a16:creationId xmlns:a16="http://schemas.microsoft.com/office/drawing/2014/main" id="{C130E71E-EAD7-475E-897C-9EE8A31E41C5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384" name="Picture 14">
                <a:extLst>
                  <a:ext uri="{FF2B5EF4-FFF2-40B4-BE49-F238E27FC236}">
                    <a16:creationId xmlns:a16="http://schemas.microsoft.com/office/drawing/2014/main" id="{ED356544-E76B-419A-9C01-86C7D37263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5" name="Picture 15">
                <a:extLst>
                  <a:ext uri="{FF2B5EF4-FFF2-40B4-BE49-F238E27FC236}">
                    <a16:creationId xmlns:a16="http://schemas.microsoft.com/office/drawing/2014/main" id="{2970DEC3-59E0-487D-A7E6-B34EBB6F22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6" name="Picture 16">
                <a:extLst>
                  <a:ext uri="{FF2B5EF4-FFF2-40B4-BE49-F238E27FC236}">
                    <a16:creationId xmlns:a16="http://schemas.microsoft.com/office/drawing/2014/main" id="{424F73C9-0573-4565-98E1-73A7332148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7" name="Picture 17">
                <a:extLst>
                  <a:ext uri="{FF2B5EF4-FFF2-40B4-BE49-F238E27FC236}">
                    <a16:creationId xmlns:a16="http://schemas.microsoft.com/office/drawing/2014/main" id="{82540498-6A7F-4129-8175-D622F1B188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8" name="Picture 18">
                <a:extLst>
                  <a:ext uri="{FF2B5EF4-FFF2-40B4-BE49-F238E27FC236}">
                    <a16:creationId xmlns:a16="http://schemas.microsoft.com/office/drawing/2014/main" id="{533965A8-CDBF-41AA-82C7-88105AE343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9" name="Picture 19">
                <a:extLst>
                  <a:ext uri="{FF2B5EF4-FFF2-40B4-BE49-F238E27FC236}">
                    <a16:creationId xmlns:a16="http://schemas.microsoft.com/office/drawing/2014/main" id="{0B5DBEAD-FBF9-4118-AE1E-12EFD85482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0" name="Picture 20">
                <a:extLst>
                  <a:ext uri="{FF2B5EF4-FFF2-40B4-BE49-F238E27FC236}">
                    <a16:creationId xmlns:a16="http://schemas.microsoft.com/office/drawing/2014/main" id="{AFD72125-1042-4F00-B5D3-ECDAFAF6ED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1" name="Picture 21">
                <a:extLst>
                  <a:ext uri="{FF2B5EF4-FFF2-40B4-BE49-F238E27FC236}">
                    <a16:creationId xmlns:a16="http://schemas.microsoft.com/office/drawing/2014/main" id="{87FD5568-BBFB-4291-829C-9BF1EE3DF2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2" name="Picture 22">
                <a:extLst>
                  <a:ext uri="{FF2B5EF4-FFF2-40B4-BE49-F238E27FC236}">
                    <a16:creationId xmlns:a16="http://schemas.microsoft.com/office/drawing/2014/main" id="{60C672BB-A68D-4F15-B7D0-B167FD2B93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3" name="Picture 23">
                <a:extLst>
                  <a:ext uri="{FF2B5EF4-FFF2-40B4-BE49-F238E27FC236}">
                    <a16:creationId xmlns:a16="http://schemas.microsoft.com/office/drawing/2014/main" id="{563E0042-8FD5-493B-90AF-E48AD0BDDB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85" name="Group 56">
              <a:extLst>
                <a:ext uri="{FF2B5EF4-FFF2-40B4-BE49-F238E27FC236}">
                  <a16:creationId xmlns:a16="http://schemas.microsoft.com/office/drawing/2014/main" id="{234DE7A3-94FE-4153-A1C0-43DEE842499F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374" name="Picture 14">
                <a:extLst>
                  <a:ext uri="{FF2B5EF4-FFF2-40B4-BE49-F238E27FC236}">
                    <a16:creationId xmlns:a16="http://schemas.microsoft.com/office/drawing/2014/main" id="{C5A87645-1956-474B-85A4-95B2B86E45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5" name="Picture 15">
                <a:extLst>
                  <a:ext uri="{FF2B5EF4-FFF2-40B4-BE49-F238E27FC236}">
                    <a16:creationId xmlns:a16="http://schemas.microsoft.com/office/drawing/2014/main" id="{7447EF98-68C4-45CB-8CCE-45B49A00D0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6" name="Picture 16">
                <a:extLst>
                  <a:ext uri="{FF2B5EF4-FFF2-40B4-BE49-F238E27FC236}">
                    <a16:creationId xmlns:a16="http://schemas.microsoft.com/office/drawing/2014/main" id="{32DBAC38-45AE-449F-996E-586EC6B2A4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7" name="Picture 17">
                <a:extLst>
                  <a:ext uri="{FF2B5EF4-FFF2-40B4-BE49-F238E27FC236}">
                    <a16:creationId xmlns:a16="http://schemas.microsoft.com/office/drawing/2014/main" id="{9B33EB14-BE6E-44C8-B673-0AEE2331E7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8" name="Picture 18">
                <a:extLst>
                  <a:ext uri="{FF2B5EF4-FFF2-40B4-BE49-F238E27FC236}">
                    <a16:creationId xmlns:a16="http://schemas.microsoft.com/office/drawing/2014/main" id="{00D6B20A-4C9E-4001-BC2E-463D68BC29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9" name="Picture 19">
                <a:extLst>
                  <a:ext uri="{FF2B5EF4-FFF2-40B4-BE49-F238E27FC236}">
                    <a16:creationId xmlns:a16="http://schemas.microsoft.com/office/drawing/2014/main" id="{338017E7-5787-4F26-88EE-685A53058F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0" name="Picture 20">
                <a:extLst>
                  <a:ext uri="{FF2B5EF4-FFF2-40B4-BE49-F238E27FC236}">
                    <a16:creationId xmlns:a16="http://schemas.microsoft.com/office/drawing/2014/main" id="{D32B1529-1C96-49B6-8FD1-ECD062146B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1" name="Picture 21">
                <a:extLst>
                  <a:ext uri="{FF2B5EF4-FFF2-40B4-BE49-F238E27FC236}">
                    <a16:creationId xmlns:a16="http://schemas.microsoft.com/office/drawing/2014/main" id="{C986B544-C3A1-4079-A798-7717B4943F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2" name="Picture 22">
                <a:extLst>
                  <a:ext uri="{FF2B5EF4-FFF2-40B4-BE49-F238E27FC236}">
                    <a16:creationId xmlns:a16="http://schemas.microsoft.com/office/drawing/2014/main" id="{C28F244E-17C7-41FD-BB79-270DF639A5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3" name="Picture 23">
                <a:extLst>
                  <a:ext uri="{FF2B5EF4-FFF2-40B4-BE49-F238E27FC236}">
                    <a16:creationId xmlns:a16="http://schemas.microsoft.com/office/drawing/2014/main" id="{E7074B75-C517-4052-A5A5-2EC8E37412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86" name="Group 56">
              <a:extLst>
                <a:ext uri="{FF2B5EF4-FFF2-40B4-BE49-F238E27FC236}">
                  <a16:creationId xmlns:a16="http://schemas.microsoft.com/office/drawing/2014/main" id="{CF1F8978-7F6B-4470-9CF3-A890126A23D2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364" name="Picture 14">
                <a:extLst>
                  <a:ext uri="{FF2B5EF4-FFF2-40B4-BE49-F238E27FC236}">
                    <a16:creationId xmlns:a16="http://schemas.microsoft.com/office/drawing/2014/main" id="{2EE46DC5-1DFB-4BC9-BB24-13463F5B72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5" name="Picture 15">
                <a:extLst>
                  <a:ext uri="{FF2B5EF4-FFF2-40B4-BE49-F238E27FC236}">
                    <a16:creationId xmlns:a16="http://schemas.microsoft.com/office/drawing/2014/main" id="{615DB90C-4949-4FAB-A8C1-2CB371C5E7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6" name="Picture 16">
                <a:extLst>
                  <a:ext uri="{FF2B5EF4-FFF2-40B4-BE49-F238E27FC236}">
                    <a16:creationId xmlns:a16="http://schemas.microsoft.com/office/drawing/2014/main" id="{F7BB7984-903C-43C2-914F-7689E3CB23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7" name="Picture 17">
                <a:extLst>
                  <a:ext uri="{FF2B5EF4-FFF2-40B4-BE49-F238E27FC236}">
                    <a16:creationId xmlns:a16="http://schemas.microsoft.com/office/drawing/2014/main" id="{6E5B5E0D-FDC6-48D9-B1D0-11A237557D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8" name="Picture 18">
                <a:extLst>
                  <a:ext uri="{FF2B5EF4-FFF2-40B4-BE49-F238E27FC236}">
                    <a16:creationId xmlns:a16="http://schemas.microsoft.com/office/drawing/2014/main" id="{175DF2C1-E53D-4EC8-9306-C8FD5D9393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9" name="Picture 19">
                <a:extLst>
                  <a:ext uri="{FF2B5EF4-FFF2-40B4-BE49-F238E27FC236}">
                    <a16:creationId xmlns:a16="http://schemas.microsoft.com/office/drawing/2014/main" id="{CEF03555-1A19-45BE-BB95-9A8B2FC110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0" name="Picture 20">
                <a:extLst>
                  <a:ext uri="{FF2B5EF4-FFF2-40B4-BE49-F238E27FC236}">
                    <a16:creationId xmlns:a16="http://schemas.microsoft.com/office/drawing/2014/main" id="{7A1747BE-0097-4D97-B275-2CB8994CFE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1" name="Picture 21">
                <a:extLst>
                  <a:ext uri="{FF2B5EF4-FFF2-40B4-BE49-F238E27FC236}">
                    <a16:creationId xmlns:a16="http://schemas.microsoft.com/office/drawing/2014/main" id="{8678AD00-8E8B-48CF-94C8-0979417E8D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2" name="Picture 22">
                <a:extLst>
                  <a:ext uri="{FF2B5EF4-FFF2-40B4-BE49-F238E27FC236}">
                    <a16:creationId xmlns:a16="http://schemas.microsoft.com/office/drawing/2014/main" id="{2E96E648-DC37-4602-B30B-114F2862A2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3" name="Picture 23">
                <a:extLst>
                  <a:ext uri="{FF2B5EF4-FFF2-40B4-BE49-F238E27FC236}">
                    <a16:creationId xmlns:a16="http://schemas.microsoft.com/office/drawing/2014/main" id="{FF9CDD73-4B3A-4A9C-AAE8-5FD53BFAB8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87" name="Group 56">
              <a:extLst>
                <a:ext uri="{FF2B5EF4-FFF2-40B4-BE49-F238E27FC236}">
                  <a16:creationId xmlns:a16="http://schemas.microsoft.com/office/drawing/2014/main" id="{DAD69512-E681-49B4-BCD0-D0A5A33E39AE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354" name="Picture 14">
                <a:extLst>
                  <a:ext uri="{FF2B5EF4-FFF2-40B4-BE49-F238E27FC236}">
                    <a16:creationId xmlns:a16="http://schemas.microsoft.com/office/drawing/2014/main" id="{65FB2CA6-AC2F-48E2-BE03-3BC83910F9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5" name="Picture 15">
                <a:extLst>
                  <a:ext uri="{FF2B5EF4-FFF2-40B4-BE49-F238E27FC236}">
                    <a16:creationId xmlns:a16="http://schemas.microsoft.com/office/drawing/2014/main" id="{6467C194-F7BB-46AA-8C7E-A85BBB5CA6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6" name="Picture 16">
                <a:extLst>
                  <a:ext uri="{FF2B5EF4-FFF2-40B4-BE49-F238E27FC236}">
                    <a16:creationId xmlns:a16="http://schemas.microsoft.com/office/drawing/2014/main" id="{96449EBC-5CD1-4180-A0AE-E0B919BB92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7" name="Picture 17">
                <a:extLst>
                  <a:ext uri="{FF2B5EF4-FFF2-40B4-BE49-F238E27FC236}">
                    <a16:creationId xmlns:a16="http://schemas.microsoft.com/office/drawing/2014/main" id="{2DDBFEF4-B8E7-40A1-A89C-0D6C74A744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8" name="Picture 18">
                <a:extLst>
                  <a:ext uri="{FF2B5EF4-FFF2-40B4-BE49-F238E27FC236}">
                    <a16:creationId xmlns:a16="http://schemas.microsoft.com/office/drawing/2014/main" id="{02EC8C52-DA04-4C1E-986B-48DE9F44DC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9" name="Picture 19">
                <a:extLst>
                  <a:ext uri="{FF2B5EF4-FFF2-40B4-BE49-F238E27FC236}">
                    <a16:creationId xmlns:a16="http://schemas.microsoft.com/office/drawing/2014/main" id="{2E8D4756-E6C3-4CA5-A196-BF6918DF2B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0" name="Picture 20">
                <a:extLst>
                  <a:ext uri="{FF2B5EF4-FFF2-40B4-BE49-F238E27FC236}">
                    <a16:creationId xmlns:a16="http://schemas.microsoft.com/office/drawing/2014/main" id="{B55569EB-C7EB-404D-A6FE-89CF58822A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1" name="Picture 21">
                <a:extLst>
                  <a:ext uri="{FF2B5EF4-FFF2-40B4-BE49-F238E27FC236}">
                    <a16:creationId xmlns:a16="http://schemas.microsoft.com/office/drawing/2014/main" id="{D6E39B3E-76C1-49DC-BADE-819CF90F65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2" name="Picture 22">
                <a:extLst>
                  <a:ext uri="{FF2B5EF4-FFF2-40B4-BE49-F238E27FC236}">
                    <a16:creationId xmlns:a16="http://schemas.microsoft.com/office/drawing/2014/main" id="{E45B8418-27A1-4C9F-83A3-6067B688B3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3" name="Picture 23">
                <a:extLst>
                  <a:ext uri="{FF2B5EF4-FFF2-40B4-BE49-F238E27FC236}">
                    <a16:creationId xmlns:a16="http://schemas.microsoft.com/office/drawing/2014/main" id="{20782737-D1CF-4DE0-9EF4-E391EE2CFA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88" name="Group 56">
              <a:extLst>
                <a:ext uri="{FF2B5EF4-FFF2-40B4-BE49-F238E27FC236}">
                  <a16:creationId xmlns:a16="http://schemas.microsoft.com/office/drawing/2014/main" id="{BE09D4BD-BE2C-4627-B050-CB762DFC26AF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344" name="Picture 14">
                <a:extLst>
                  <a:ext uri="{FF2B5EF4-FFF2-40B4-BE49-F238E27FC236}">
                    <a16:creationId xmlns:a16="http://schemas.microsoft.com/office/drawing/2014/main" id="{F47B16DF-1F8C-447A-A230-541EB00A3F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5" name="Picture 15">
                <a:extLst>
                  <a:ext uri="{FF2B5EF4-FFF2-40B4-BE49-F238E27FC236}">
                    <a16:creationId xmlns:a16="http://schemas.microsoft.com/office/drawing/2014/main" id="{B4FB27FB-FFCC-4C39-B39E-884A600A40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6" name="Picture 16">
                <a:extLst>
                  <a:ext uri="{FF2B5EF4-FFF2-40B4-BE49-F238E27FC236}">
                    <a16:creationId xmlns:a16="http://schemas.microsoft.com/office/drawing/2014/main" id="{F4758BAC-1E96-4429-AC8F-4EAD512E0D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7" name="Picture 17">
                <a:extLst>
                  <a:ext uri="{FF2B5EF4-FFF2-40B4-BE49-F238E27FC236}">
                    <a16:creationId xmlns:a16="http://schemas.microsoft.com/office/drawing/2014/main" id="{5EB7F465-EF1D-4139-9C51-B350194C74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8" name="Picture 18">
                <a:extLst>
                  <a:ext uri="{FF2B5EF4-FFF2-40B4-BE49-F238E27FC236}">
                    <a16:creationId xmlns:a16="http://schemas.microsoft.com/office/drawing/2014/main" id="{862A726B-CEB1-4703-AAF0-CF29E73AF0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9" name="Picture 19">
                <a:extLst>
                  <a:ext uri="{FF2B5EF4-FFF2-40B4-BE49-F238E27FC236}">
                    <a16:creationId xmlns:a16="http://schemas.microsoft.com/office/drawing/2014/main" id="{27E720AC-A66C-4E97-821B-82FF593C7F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0" name="Picture 20">
                <a:extLst>
                  <a:ext uri="{FF2B5EF4-FFF2-40B4-BE49-F238E27FC236}">
                    <a16:creationId xmlns:a16="http://schemas.microsoft.com/office/drawing/2014/main" id="{E3C1D01F-BD2C-4638-8439-9DEC293DC2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1" name="Picture 21">
                <a:extLst>
                  <a:ext uri="{FF2B5EF4-FFF2-40B4-BE49-F238E27FC236}">
                    <a16:creationId xmlns:a16="http://schemas.microsoft.com/office/drawing/2014/main" id="{E1A8B187-D684-4760-A7C8-0D775D34CB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2" name="Picture 22">
                <a:extLst>
                  <a:ext uri="{FF2B5EF4-FFF2-40B4-BE49-F238E27FC236}">
                    <a16:creationId xmlns:a16="http://schemas.microsoft.com/office/drawing/2014/main" id="{6E973FE1-CC70-42F5-9C7A-1EF9FACCAB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3" name="Picture 23">
                <a:extLst>
                  <a:ext uri="{FF2B5EF4-FFF2-40B4-BE49-F238E27FC236}">
                    <a16:creationId xmlns:a16="http://schemas.microsoft.com/office/drawing/2014/main" id="{3D4FAAEF-58F4-4687-8BF2-3162CD7459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89" name="Group 56">
              <a:extLst>
                <a:ext uri="{FF2B5EF4-FFF2-40B4-BE49-F238E27FC236}">
                  <a16:creationId xmlns:a16="http://schemas.microsoft.com/office/drawing/2014/main" id="{B6C303FB-FDFB-43F8-80EE-5D6A6C4719CF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334" name="Picture 14">
                <a:extLst>
                  <a:ext uri="{FF2B5EF4-FFF2-40B4-BE49-F238E27FC236}">
                    <a16:creationId xmlns:a16="http://schemas.microsoft.com/office/drawing/2014/main" id="{3011FB56-1428-4A68-8470-57373F6A84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5" name="Picture 15">
                <a:extLst>
                  <a:ext uri="{FF2B5EF4-FFF2-40B4-BE49-F238E27FC236}">
                    <a16:creationId xmlns:a16="http://schemas.microsoft.com/office/drawing/2014/main" id="{9A918D44-892C-4E65-9F27-EACD4F1CDE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6" name="Picture 16">
                <a:extLst>
                  <a:ext uri="{FF2B5EF4-FFF2-40B4-BE49-F238E27FC236}">
                    <a16:creationId xmlns:a16="http://schemas.microsoft.com/office/drawing/2014/main" id="{5ADC3805-99B5-44C1-8022-F5F5A3C2E1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7" name="Picture 17">
                <a:extLst>
                  <a:ext uri="{FF2B5EF4-FFF2-40B4-BE49-F238E27FC236}">
                    <a16:creationId xmlns:a16="http://schemas.microsoft.com/office/drawing/2014/main" id="{D953EE11-71DD-4A9A-B551-7DE11FD45C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8" name="Picture 18">
                <a:extLst>
                  <a:ext uri="{FF2B5EF4-FFF2-40B4-BE49-F238E27FC236}">
                    <a16:creationId xmlns:a16="http://schemas.microsoft.com/office/drawing/2014/main" id="{CD11B97C-6C7F-491B-9CC9-938CCC7308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9" name="Picture 19">
                <a:extLst>
                  <a:ext uri="{FF2B5EF4-FFF2-40B4-BE49-F238E27FC236}">
                    <a16:creationId xmlns:a16="http://schemas.microsoft.com/office/drawing/2014/main" id="{0A6A30AA-77AE-43C0-9CEB-76A8CA56F1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0" name="Picture 20">
                <a:extLst>
                  <a:ext uri="{FF2B5EF4-FFF2-40B4-BE49-F238E27FC236}">
                    <a16:creationId xmlns:a16="http://schemas.microsoft.com/office/drawing/2014/main" id="{28F8963B-5E3E-4A9A-B42D-D6AABA86E7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1" name="Picture 21">
                <a:extLst>
                  <a:ext uri="{FF2B5EF4-FFF2-40B4-BE49-F238E27FC236}">
                    <a16:creationId xmlns:a16="http://schemas.microsoft.com/office/drawing/2014/main" id="{6F5DCD55-7DB0-4437-A5BE-61EBE587F8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2" name="Picture 22">
                <a:extLst>
                  <a:ext uri="{FF2B5EF4-FFF2-40B4-BE49-F238E27FC236}">
                    <a16:creationId xmlns:a16="http://schemas.microsoft.com/office/drawing/2014/main" id="{2356C8F6-DCEB-40EE-97BE-DB8B9D41DC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3" name="Picture 23">
                <a:extLst>
                  <a:ext uri="{FF2B5EF4-FFF2-40B4-BE49-F238E27FC236}">
                    <a16:creationId xmlns:a16="http://schemas.microsoft.com/office/drawing/2014/main" id="{F0BE7616-E19A-4566-9ADA-CDADAE7AFE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90" name="Group 56">
              <a:extLst>
                <a:ext uri="{FF2B5EF4-FFF2-40B4-BE49-F238E27FC236}">
                  <a16:creationId xmlns:a16="http://schemas.microsoft.com/office/drawing/2014/main" id="{4C5F3FBB-85EC-4137-AD37-057EF1132909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324" name="Picture 14">
                <a:extLst>
                  <a:ext uri="{FF2B5EF4-FFF2-40B4-BE49-F238E27FC236}">
                    <a16:creationId xmlns:a16="http://schemas.microsoft.com/office/drawing/2014/main" id="{67A9F557-CADA-4E1F-B708-88DC3BF686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5" name="Picture 15">
                <a:extLst>
                  <a:ext uri="{FF2B5EF4-FFF2-40B4-BE49-F238E27FC236}">
                    <a16:creationId xmlns:a16="http://schemas.microsoft.com/office/drawing/2014/main" id="{FFA5A5BE-9460-4B12-965A-D1396B93E2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6" name="Picture 16">
                <a:extLst>
                  <a:ext uri="{FF2B5EF4-FFF2-40B4-BE49-F238E27FC236}">
                    <a16:creationId xmlns:a16="http://schemas.microsoft.com/office/drawing/2014/main" id="{F7E2D586-EEF1-4E35-9354-06E07BAD93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7" name="Picture 17">
                <a:extLst>
                  <a:ext uri="{FF2B5EF4-FFF2-40B4-BE49-F238E27FC236}">
                    <a16:creationId xmlns:a16="http://schemas.microsoft.com/office/drawing/2014/main" id="{F3425145-B6F2-42A5-9215-EA7432BA87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8" name="Picture 18">
                <a:extLst>
                  <a:ext uri="{FF2B5EF4-FFF2-40B4-BE49-F238E27FC236}">
                    <a16:creationId xmlns:a16="http://schemas.microsoft.com/office/drawing/2014/main" id="{8AA035EE-F1DD-4733-BF61-A91B7BE72D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9" name="Picture 19">
                <a:extLst>
                  <a:ext uri="{FF2B5EF4-FFF2-40B4-BE49-F238E27FC236}">
                    <a16:creationId xmlns:a16="http://schemas.microsoft.com/office/drawing/2014/main" id="{62D8D05F-1380-44A7-9410-1594DD004B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0" name="Picture 20">
                <a:extLst>
                  <a:ext uri="{FF2B5EF4-FFF2-40B4-BE49-F238E27FC236}">
                    <a16:creationId xmlns:a16="http://schemas.microsoft.com/office/drawing/2014/main" id="{FED2DA5F-C601-4D44-BF3B-9A3CE0E808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1" name="Picture 21">
                <a:extLst>
                  <a:ext uri="{FF2B5EF4-FFF2-40B4-BE49-F238E27FC236}">
                    <a16:creationId xmlns:a16="http://schemas.microsoft.com/office/drawing/2014/main" id="{B0A62B0C-870A-4496-A8ED-1ED8311066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2" name="Picture 22">
                <a:extLst>
                  <a:ext uri="{FF2B5EF4-FFF2-40B4-BE49-F238E27FC236}">
                    <a16:creationId xmlns:a16="http://schemas.microsoft.com/office/drawing/2014/main" id="{FB75F739-F348-42E0-AC63-C06C3DBBE0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3" name="Picture 23">
                <a:extLst>
                  <a:ext uri="{FF2B5EF4-FFF2-40B4-BE49-F238E27FC236}">
                    <a16:creationId xmlns:a16="http://schemas.microsoft.com/office/drawing/2014/main" id="{0CC6CB95-A58B-44A6-BC22-42DD8495BC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91" name="Group 56">
              <a:extLst>
                <a:ext uri="{FF2B5EF4-FFF2-40B4-BE49-F238E27FC236}">
                  <a16:creationId xmlns:a16="http://schemas.microsoft.com/office/drawing/2014/main" id="{3C25AB0D-D531-4B12-B411-5DFD4204DAB4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314" name="Picture 14">
                <a:extLst>
                  <a:ext uri="{FF2B5EF4-FFF2-40B4-BE49-F238E27FC236}">
                    <a16:creationId xmlns:a16="http://schemas.microsoft.com/office/drawing/2014/main" id="{E86367B4-25B9-44E0-A9EA-43580EB54A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5" name="Picture 15">
                <a:extLst>
                  <a:ext uri="{FF2B5EF4-FFF2-40B4-BE49-F238E27FC236}">
                    <a16:creationId xmlns:a16="http://schemas.microsoft.com/office/drawing/2014/main" id="{C4B48978-CD76-4397-868C-15C6E2935B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6" name="Picture 16">
                <a:extLst>
                  <a:ext uri="{FF2B5EF4-FFF2-40B4-BE49-F238E27FC236}">
                    <a16:creationId xmlns:a16="http://schemas.microsoft.com/office/drawing/2014/main" id="{AF8327D0-BAA7-4A25-B359-423ABF408A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7" name="Picture 17">
                <a:extLst>
                  <a:ext uri="{FF2B5EF4-FFF2-40B4-BE49-F238E27FC236}">
                    <a16:creationId xmlns:a16="http://schemas.microsoft.com/office/drawing/2014/main" id="{150E3A9B-C967-4966-AD1F-142B1BC85F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8" name="Picture 18">
                <a:extLst>
                  <a:ext uri="{FF2B5EF4-FFF2-40B4-BE49-F238E27FC236}">
                    <a16:creationId xmlns:a16="http://schemas.microsoft.com/office/drawing/2014/main" id="{C97F04CE-45A5-433D-B691-5938305316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9" name="Picture 19">
                <a:extLst>
                  <a:ext uri="{FF2B5EF4-FFF2-40B4-BE49-F238E27FC236}">
                    <a16:creationId xmlns:a16="http://schemas.microsoft.com/office/drawing/2014/main" id="{36ED76F5-7AC4-4DA6-B2CE-7CD465B105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0" name="Picture 20">
                <a:extLst>
                  <a:ext uri="{FF2B5EF4-FFF2-40B4-BE49-F238E27FC236}">
                    <a16:creationId xmlns:a16="http://schemas.microsoft.com/office/drawing/2014/main" id="{07555841-95C9-43EE-9FFD-798542D389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1" name="Picture 21">
                <a:extLst>
                  <a:ext uri="{FF2B5EF4-FFF2-40B4-BE49-F238E27FC236}">
                    <a16:creationId xmlns:a16="http://schemas.microsoft.com/office/drawing/2014/main" id="{BFE52DCF-BE5E-4AC4-9532-607AFF085B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2" name="Picture 22">
                <a:extLst>
                  <a:ext uri="{FF2B5EF4-FFF2-40B4-BE49-F238E27FC236}">
                    <a16:creationId xmlns:a16="http://schemas.microsoft.com/office/drawing/2014/main" id="{30D98436-31BB-47A3-A5D3-B99565E2FA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3" name="Picture 23">
                <a:extLst>
                  <a:ext uri="{FF2B5EF4-FFF2-40B4-BE49-F238E27FC236}">
                    <a16:creationId xmlns:a16="http://schemas.microsoft.com/office/drawing/2014/main" id="{810ABA2B-BD53-4952-A2E9-59AC1C133A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92" name="Group 56">
              <a:extLst>
                <a:ext uri="{FF2B5EF4-FFF2-40B4-BE49-F238E27FC236}">
                  <a16:creationId xmlns:a16="http://schemas.microsoft.com/office/drawing/2014/main" id="{E9EE685C-DAB2-4967-B457-14C42C365715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304" name="Picture 14">
                <a:extLst>
                  <a:ext uri="{FF2B5EF4-FFF2-40B4-BE49-F238E27FC236}">
                    <a16:creationId xmlns:a16="http://schemas.microsoft.com/office/drawing/2014/main" id="{50DE2DB0-52C9-4AAB-A20F-3745E32BBC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5" name="Picture 15">
                <a:extLst>
                  <a:ext uri="{FF2B5EF4-FFF2-40B4-BE49-F238E27FC236}">
                    <a16:creationId xmlns:a16="http://schemas.microsoft.com/office/drawing/2014/main" id="{5CF5105A-6AC3-4EB5-BD44-FD6A06849D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6" name="Picture 16">
                <a:extLst>
                  <a:ext uri="{FF2B5EF4-FFF2-40B4-BE49-F238E27FC236}">
                    <a16:creationId xmlns:a16="http://schemas.microsoft.com/office/drawing/2014/main" id="{E6304159-0EB7-4D07-8B3A-BAA239DB7E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7" name="Picture 17">
                <a:extLst>
                  <a:ext uri="{FF2B5EF4-FFF2-40B4-BE49-F238E27FC236}">
                    <a16:creationId xmlns:a16="http://schemas.microsoft.com/office/drawing/2014/main" id="{3FAAFE21-FC08-4EC2-91C9-9A906133C5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8" name="Picture 18">
                <a:extLst>
                  <a:ext uri="{FF2B5EF4-FFF2-40B4-BE49-F238E27FC236}">
                    <a16:creationId xmlns:a16="http://schemas.microsoft.com/office/drawing/2014/main" id="{3F193D04-9A07-4E31-A538-618A9B0580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9" name="Picture 19">
                <a:extLst>
                  <a:ext uri="{FF2B5EF4-FFF2-40B4-BE49-F238E27FC236}">
                    <a16:creationId xmlns:a16="http://schemas.microsoft.com/office/drawing/2014/main" id="{B099D1E7-7DFE-4481-B1E4-9C44C0DDE6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0" name="Picture 20">
                <a:extLst>
                  <a:ext uri="{FF2B5EF4-FFF2-40B4-BE49-F238E27FC236}">
                    <a16:creationId xmlns:a16="http://schemas.microsoft.com/office/drawing/2014/main" id="{99393910-BCE6-4B3A-BD44-0AB9F98DE5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1" name="Picture 21">
                <a:extLst>
                  <a:ext uri="{FF2B5EF4-FFF2-40B4-BE49-F238E27FC236}">
                    <a16:creationId xmlns:a16="http://schemas.microsoft.com/office/drawing/2014/main" id="{99DDF6B8-E73A-4E93-B322-AF76912CCB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2" name="Picture 22">
                <a:extLst>
                  <a:ext uri="{FF2B5EF4-FFF2-40B4-BE49-F238E27FC236}">
                    <a16:creationId xmlns:a16="http://schemas.microsoft.com/office/drawing/2014/main" id="{5C29A81A-D389-4E2C-BE47-D2B09141AD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3" name="Picture 23">
                <a:extLst>
                  <a:ext uri="{FF2B5EF4-FFF2-40B4-BE49-F238E27FC236}">
                    <a16:creationId xmlns:a16="http://schemas.microsoft.com/office/drawing/2014/main" id="{3E9FA269-086A-4598-878E-B365B7840E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93" name="Group 56">
              <a:extLst>
                <a:ext uri="{FF2B5EF4-FFF2-40B4-BE49-F238E27FC236}">
                  <a16:creationId xmlns:a16="http://schemas.microsoft.com/office/drawing/2014/main" id="{0B9AEB80-5096-49F1-9B43-FAC4FF751279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294" name="Picture 14">
                <a:extLst>
                  <a:ext uri="{FF2B5EF4-FFF2-40B4-BE49-F238E27FC236}">
                    <a16:creationId xmlns:a16="http://schemas.microsoft.com/office/drawing/2014/main" id="{EEC6DE42-95C7-4401-BDA4-41ECBE3A21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5" name="Picture 15">
                <a:extLst>
                  <a:ext uri="{FF2B5EF4-FFF2-40B4-BE49-F238E27FC236}">
                    <a16:creationId xmlns:a16="http://schemas.microsoft.com/office/drawing/2014/main" id="{4AD14436-A76C-4D4F-8F05-27F8A70F69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6" name="Picture 16">
                <a:extLst>
                  <a:ext uri="{FF2B5EF4-FFF2-40B4-BE49-F238E27FC236}">
                    <a16:creationId xmlns:a16="http://schemas.microsoft.com/office/drawing/2014/main" id="{0EF768D5-EB72-4D31-8449-7622561952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7" name="Picture 17">
                <a:extLst>
                  <a:ext uri="{FF2B5EF4-FFF2-40B4-BE49-F238E27FC236}">
                    <a16:creationId xmlns:a16="http://schemas.microsoft.com/office/drawing/2014/main" id="{02395B3A-2F6F-47CB-B056-CF9BD65228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8" name="Picture 18">
                <a:extLst>
                  <a:ext uri="{FF2B5EF4-FFF2-40B4-BE49-F238E27FC236}">
                    <a16:creationId xmlns:a16="http://schemas.microsoft.com/office/drawing/2014/main" id="{96D3026D-6F2E-439B-B7AB-C5878F0987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9" name="Picture 19">
                <a:extLst>
                  <a:ext uri="{FF2B5EF4-FFF2-40B4-BE49-F238E27FC236}">
                    <a16:creationId xmlns:a16="http://schemas.microsoft.com/office/drawing/2014/main" id="{9DA73118-5CF6-4234-B1AA-E2B680C612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0" name="Picture 20">
                <a:extLst>
                  <a:ext uri="{FF2B5EF4-FFF2-40B4-BE49-F238E27FC236}">
                    <a16:creationId xmlns:a16="http://schemas.microsoft.com/office/drawing/2014/main" id="{4BA2001F-B20C-468D-BD51-D349669687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1" name="Picture 21">
                <a:extLst>
                  <a:ext uri="{FF2B5EF4-FFF2-40B4-BE49-F238E27FC236}">
                    <a16:creationId xmlns:a16="http://schemas.microsoft.com/office/drawing/2014/main" id="{BABD6B7E-61AF-45CB-8582-9187ED68DA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2" name="Picture 22">
                <a:extLst>
                  <a:ext uri="{FF2B5EF4-FFF2-40B4-BE49-F238E27FC236}">
                    <a16:creationId xmlns:a16="http://schemas.microsoft.com/office/drawing/2014/main" id="{C9033DE6-F483-4FFE-8139-A8512A2C55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3" name="Picture 23">
                <a:extLst>
                  <a:ext uri="{FF2B5EF4-FFF2-40B4-BE49-F238E27FC236}">
                    <a16:creationId xmlns:a16="http://schemas.microsoft.com/office/drawing/2014/main" id="{10A9F2F4-0099-41F4-BEB8-95BFB60E62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394" name="Group 393">
            <a:extLst>
              <a:ext uri="{FF2B5EF4-FFF2-40B4-BE49-F238E27FC236}">
                <a16:creationId xmlns:a16="http://schemas.microsoft.com/office/drawing/2014/main" id="{76F8F4EA-EAB6-42D6-B594-220D9178C76E}"/>
              </a:ext>
            </a:extLst>
          </p:cNvPr>
          <p:cNvGrpSpPr/>
          <p:nvPr/>
        </p:nvGrpSpPr>
        <p:grpSpPr>
          <a:xfrm>
            <a:off x="583820" y="5083024"/>
            <a:ext cx="1539560" cy="1515856"/>
            <a:chOff x="4975891" y="1527626"/>
            <a:chExt cx="1539560" cy="1515856"/>
          </a:xfrm>
        </p:grpSpPr>
        <p:grpSp>
          <p:nvGrpSpPr>
            <p:cNvPr id="395" name="Group 56">
              <a:extLst>
                <a:ext uri="{FF2B5EF4-FFF2-40B4-BE49-F238E27FC236}">
                  <a16:creationId xmlns:a16="http://schemas.microsoft.com/office/drawing/2014/main" id="{3F867DB3-14FA-4F24-8F54-807C0F29A265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495" name="Picture 14">
                <a:extLst>
                  <a:ext uri="{FF2B5EF4-FFF2-40B4-BE49-F238E27FC236}">
                    <a16:creationId xmlns:a16="http://schemas.microsoft.com/office/drawing/2014/main" id="{71ACAC35-2CBF-4DEE-BF18-55CA2C54B9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6" name="Picture 15">
                <a:extLst>
                  <a:ext uri="{FF2B5EF4-FFF2-40B4-BE49-F238E27FC236}">
                    <a16:creationId xmlns:a16="http://schemas.microsoft.com/office/drawing/2014/main" id="{63287C46-0215-4D3E-864B-FC3DD0B123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7" name="Picture 16">
                <a:extLst>
                  <a:ext uri="{FF2B5EF4-FFF2-40B4-BE49-F238E27FC236}">
                    <a16:creationId xmlns:a16="http://schemas.microsoft.com/office/drawing/2014/main" id="{56330315-6FA2-4C20-A4D6-78BF872CC0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8" name="Picture 17">
                <a:extLst>
                  <a:ext uri="{FF2B5EF4-FFF2-40B4-BE49-F238E27FC236}">
                    <a16:creationId xmlns:a16="http://schemas.microsoft.com/office/drawing/2014/main" id="{5D8A3260-E1A4-4A40-AB4C-5CBC332952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9" name="Picture 18">
                <a:extLst>
                  <a:ext uri="{FF2B5EF4-FFF2-40B4-BE49-F238E27FC236}">
                    <a16:creationId xmlns:a16="http://schemas.microsoft.com/office/drawing/2014/main" id="{9426321B-7826-4FEC-B44A-1F67453D2C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0" name="Picture 19">
                <a:extLst>
                  <a:ext uri="{FF2B5EF4-FFF2-40B4-BE49-F238E27FC236}">
                    <a16:creationId xmlns:a16="http://schemas.microsoft.com/office/drawing/2014/main" id="{96317DE0-5C77-45A7-B145-96CC8B2251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1" name="Picture 20">
                <a:extLst>
                  <a:ext uri="{FF2B5EF4-FFF2-40B4-BE49-F238E27FC236}">
                    <a16:creationId xmlns:a16="http://schemas.microsoft.com/office/drawing/2014/main" id="{6548D0AD-8A5A-442A-9136-BB674C3A55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2" name="Picture 21">
                <a:extLst>
                  <a:ext uri="{FF2B5EF4-FFF2-40B4-BE49-F238E27FC236}">
                    <a16:creationId xmlns:a16="http://schemas.microsoft.com/office/drawing/2014/main" id="{CA637572-C4B0-4B74-A553-88363975AC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3" name="Picture 22">
                <a:extLst>
                  <a:ext uri="{FF2B5EF4-FFF2-40B4-BE49-F238E27FC236}">
                    <a16:creationId xmlns:a16="http://schemas.microsoft.com/office/drawing/2014/main" id="{2ACD1AA7-63FE-4B10-8435-E30D34ABF4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4" name="Picture 23">
                <a:extLst>
                  <a:ext uri="{FF2B5EF4-FFF2-40B4-BE49-F238E27FC236}">
                    <a16:creationId xmlns:a16="http://schemas.microsoft.com/office/drawing/2014/main" id="{873ABD64-A713-4C5F-99C5-9FC84C8B7C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96" name="Group 56">
              <a:extLst>
                <a:ext uri="{FF2B5EF4-FFF2-40B4-BE49-F238E27FC236}">
                  <a16:creationId xmlns:a16="http://schemas.microsoft.com/office/drawing/2014/main" id="{8328D63C-AB79-4AEC-9BC8-6150CE291216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485" name="Picture 14">
                <a:extLst>
                  <a:ext uri="{FF2B5EF4-FFF2-40B4-BE49-F238E27FC236}">
                    <a16:creationId xmlns:a16="http://schemas.microsoft.com/office/drawing/2014/main" id="{AB0016C7-FE52-43F1-B60F-CCD0940FA1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6" name="Picture 15">
                <a:extLst>
                  <a:ext uri="{FF2B5EF4-FFF2-40B4-BE49-F238E27FC236}">
                    <a16:creationId xmlns:a16="http://schemas.microsoft.com/office/drawing/2014/main" id="{0FE673FE-ED99-4858-90D2-DFA7ADE605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7" name="Picture 16">
                <a:extLst>
                  <a:ext uri="{FF2B5EF4-FFF2-40B4-BE49-F238E27FC236}">
                    <a16:creationId xmlns:a16="http://schemas.microsoft.com/office/drawing/2014/main" id="{43B2928C-E0AE-4B46-BA4B-0C169442A6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8" name="Picture 17">
                <a:extLst>
                  <a:ext uri="{FF2B5EF4-FFF2-40B4-BE49-F238E27FC236}">
                    <a16:creationId xmlns:a16="http://schemas.microsoft.com/office/drawing/2014/main" id="{38E5755B-21E2-4906-80FD-1AD2F0279B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9" name="Picture 18">
                <a:extLst>
                  <a:ext uri="{FF2B5EF4-FFF2-40B4-BE49-F238E27FC236}">
                    <a16:creationId xmlns:a16="http://schemas.microsoft.com/office/drawing/2014/main" id="{859610D1-238D-4793-BD28-4D72A8F564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0" name="Picture 19">
                <a:extLst>
                  <a:ext uri="{FF2B5EF4-FFF2-40B4-BE49-F238E27FC236}">
                    <a16:creationId xmlns:a16="http://schemas.microsoft.com/office/drawing/2014/main" id="{9792AD15-5B5B-477C-8BE4-4CACA387FE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1" name="Picture 20">
                <a:extLst>
                  <a:ext uri="{FF2B5EF4-FFF2-40B4-BE49-F238E27FC236}">
                    <a16:creationId xmlns:a16="http://schemas.microsoft.com/office/drawing/2014/main" id="{30A6EB16-5068-4401-8A1B-F9D596A7F9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2" name="Picture 21">
                <a:extLst>
                  <a:ext uri="{FF2B5EF4-FFF2-40B4-BE49-F238E27FC236}">
                    <a16:creationId xmlns:a16="http://schemas.microsoft.com/office/drawing/2014/main" id="{48D0E735-0063-4E17-9126-CCE061F7F3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3" name="Picture 22">
                <a:extLst>
                  <a:ext uri="{FF2B5EF4-FFF2-40B4-BE49-F238E27FC236}">
                    <a16:creationId xmlns:a16="http://schemas.microsoft.com/office/drawing/2014/main" id="{ECF72D09-8A8B-462A-9023-58F980BE3E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4" name="Picture 23">
                <a:extLst>
                  <a:ext uri="{FF2B5EF4-FFF2-40B4-BE49-F238E27FC236}">
                    <a16:creationId xmlns:a16="http://schemas.microsoft.com/office/drawing/2014/main" id="{0DD75CFD-41D7-4140-BB68-7E546720C8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97" name="Group 56">
              <a:extLst>
                <a:ext uri="{FF2B5EF4-FFF2-40B4-BE49-F238E27FC236}">
                  <a16:creationId xmlns:a16="http://schemas.microsoft.com/office/drawing/2014/main" id="{529FEA6D-BF62-459F-9F8D-199E38CBD351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475" name="Picture 14">
                <a:extLst>
                  <a:ext uri="{FF2B5EF4-FFF2-40B4-BE49-F238E27FC236}">
                    <a16:creationId xmlns:a16="http://schemas.microsoft.com/office/drawing/2014/main" id="{8C3F1266-07D7-440D-8D48-D66FD2B06A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6" name="Picture 15">
                <a:extLst>
                  <a:ext uri="{FF2B5EF4-FFF2-40B4-BE49-F238E27FC236}">
                    <a16:creationId xmlns:a16="http://schemas.microsoft.com/office/drawing/2014/main" id="{606E631C-3A94-43F4-A571-FCABBA3320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7" name="Picture 16">
                <a:extLst>
                  <a:ext uri="{FF2B5EF4-FFF2-40B4-BE49-F238E27FC236}">
                    <a16:creationId xmlns:a16="http://schemas.microsoft.com/office/drawing/2014/main" id="{D28EAE07-5CC1-412E-9A8C-13A20B1081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8" name="Picture 17">
                <a:extLst>
                  <a:ext uri="{FF2B5EF4-FFF2-40B4-BE49-F238E27FC236}">
                    <a16:creationId xmlns:a16="http://schemas.microsoft.com/office/drawing/2014/main" id="{06B8BE26-5A07-4181-B3D6-31781AFBA5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9" name="Picture 18">
                <a:extLst>
                  <a:ext uri="{FF2B5EF4-FFF2-40B4-BE49-F238E27FC236}">
                    <a16:creationId xmlns:a16="http://schemas.microsoft.com/office/drawing/2014/main" id="{7CCACA5E-C7FF-4B77-8BBE-C4536FA389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0" name="Picture 19">
                <a:extLst>
                  <a:ext uri="{FF2B5EF4-FFF2-40B4-BE49-F238E27FC236}">
                    <a16:creationId xmlns:a16="http://schemas.microsoft.com/office/drawing/2014/main" id="{41684B7B-D8E0-4CA4-8B17-49723079F1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1" name="Picture 20">
                <a:extLst>
                  <a:ext uri="{FF2B5EF4-FFF2-40B4-BE49-F238E27FC236}">
                    <a16:creationId xmlns:a16="http://schemas.microsoft.com/office/drawing/2014/main" id="{FAD5077A-6C7F-4864-8C5C-05F9FB388D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2" name="Picture 21">
                <a:extLst>
                  <a:ext uri="{FF2B5EF4-FFF2-40B4-BE49-F238E27FC236}">
                    <a16:creationId xmlns:a16="http://schemas.microsoft.com/office/drawing/2014/main" id="{6ECA5EA8-709F-48F8-B256-0BC054B688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3" name="Picture 22">
                <a:extLst>
                  <a:ext uri="{FF2B5EF4-FFF2-40B4-BE49-F238E27FC236}">
                    <a16:creationId xmlns:a16="http://schemas.microsoft.com/office/drawing/2014/main" id="{B7F478C8-C8BE-4350-968B-072ADD1712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4" name="Picture 23">
                <a:extLst>
                  <a:ext uri="{FF2B5EF4-FFF2-40B4-BE49-F238E27FC236}">
                    <a16:creationId xmlns:a16="http://schemas.microsoft.com/office/drawing/2014/main" id="{EA9AFF43-191C-4E3A-BD8B-A9D56F3CD8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98" name="Group 56">
              <a:extLst>
                <a:ext uri="{FF2B5EF4-FFF2-40B4-BE49-F238E27FC236}">
                  <a16:creationId xmlns:a16="http://schemas.microsoft.com/office/drawing/2014/main" id="{2BD9B219-798D-477D-9FFB-37AB46347999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465" name="Picture 14">
                <a:extLst>
                  <a:ext uri="{FF2B5EF4-FFF2-40B4-BE49-F238E27FC236}">
                    <a16:creationId xmlns:a16="http://schemas.microsoft.com/office/drawing/2014/main" id="{159506C3-B74E-4532-95C0-C8E778CC40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6" name="Picture 15">
                <a:extLst>
                  <a:ext uri="{FF2B5EF4-FFF2-40B4-BE49-F238E27FC236}">
                    <a16:creationId xmlns:a16="http://schemas.microsoft.com/office/drawing/2014/main" id="{AFBE9FFB-DD56-40F1-A8AE-77270D7487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7" name="Picture 16">
                <a:extLst>
                  <a:ext uri="{FF2B5EF4-FFF2-40B4-BE49-F238E27FC236}">
                    <a16:creationId xmlns:a16="http://schemas.microsoft.com/office/drawing/2014/main" id="{887EB884-7F9E-4AD9-AD0E-DDD8C7032F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8" name="Picture 17">
                <a:extLst>
                  <a:ext uri="{FF2B5EF4-FFF2-40B4-BE49-F238E27FC236}">
                    <a16:creationId xmlns:a16="http://schemas.microsoft.com/office/drawing/2014/main" id="{294EF851-3160-4EDB-B9CE-0A4F7CE594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9" name="Picture 18">
                <a:extLst>
                  <a:ext uri="{FF2B5EF4-FFF2-40B4-BE49-F238E27FC236}">
                    <a16:creationId xmlns:a16="http://schemas.microsoft.com/office/drawing/2014/main" id="{B1A0575F-203B-464D-ABC6-8E00E05C8C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0" name="Picture 19">
                <a:extLst>
                  <a:ext uri="{FF2B5EF4-FFF2-40B4-BE49-F238E27FC236}">
                    <a16:creationId xmlns:a16="http://schemas.microsoft.com/office/drawing/2014/main" id="{DF119E10-66FE-4DE8-B9C2-C558D7C4B0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1" name="Picture 20">
                <a:extLst>
                  <a:ext uri="{FF2B5EF4-FFF2-40B4-BE49-F238E27FC236}">
                    <a16:creationId xmlns:a16="http://schemas.microsoft.com/office/drawing/2014/main" id="{44E0B5A2-D489-44C3-AA25-868E9F16A0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2" name="Picture 21">
                <a:extLst>
                  <a:ext uri="{FF2B5EF4-FFF2-40B4-BE49-F238E27FC236}">
                    <a16:creationId xmlns:a16="http://schemas.microsoft.com/office/drawing/2014/main" id="{A9714062-12FB-42E9-9E6D-01A74040F7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3" name="Picture 22">
                <a:extLst>
                  <a:ext uri="{FF2B5EF4-FFF2-40B4-BE49-F238E27FC236}">
                    <a16:creationId xmlns:a16="http://schemas.microsoft.com/office/drawing/2014/main" id="{B714F39F-BAC0-4956-83EB-0A3F633D56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4" name="Picture 23">
                <a:extLst>
                  <a:ext uri="{FF2B5EF4-FFF2-40B4-BE49-F238E27FC236}">
                    <a16:creationId xmlns:a16="http://schemas.microsoft.com/office/drawing/2014/main" id="{7C331AD1-8C38-4B0D-AC74-F28101913C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99" name="Group 56">
              <a:extLst>
                <a:ext uri="{FF2B5EF4-FFF2-40B4-BE49-F238E27FC236}">
                  <a16:creationId xmlns:a16="http://schemas.microsoft.com/office/drawing/2014/main" id="{AF78F8EF-ADC0-4A1E-8EE6-992D5651BA24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455" name="Picture 14">
                <a:extLst>
                  <a:ext uri="{FF2B5EF4-FFF2-40B4-BE49-F238E27FC236}">
                    <a16:creationId xmlns:a16="http://schemas.microsoft.com/office/drawing/2014/main" id="{81F66302-75C5-45AA-B737-4206854D75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6" name="Picture 15">
                <a:extLst>
                  <a:ext uri="{FF2B5EF4-FFF2-40B4-BE49-F238E27FC236}">
                    <a16:creationId xmlns:a16="http://schemas.microsoft.com/office/drawing/2014/main" id="{4A974D68-6D78-48C5-9A85-C57D8E0D48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7" name="Picture 16">
                <a:extLst>
                  <a:ext uri="{FF2B5EF4-FFF2-40B4-BE49-F238E27FC236}">
                    <a16:creationId xmlns:a16="http://schemas.microsoft.com/office/drawing/2014/main" id="{5006ABFC-828E-434D-9D80-544FBCAE31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8" name="Picture 17">
                <a:extLst>
                  <a:ext uri="{FF2B5EF4-FFF2-40B4-BE49-F238E27FC236}">
                    <a16:creationId xmlns:a16="http://schemas.microsoft.com/office/drawing/2014/main" id="{5B03CDAE-A2F4-49BC-BB27-F47383DC60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9" name="Picture 18">
                <a:extLst>
                  <a:ext uri="{FF2B5EF4-FFF2-40B4-BE49-F238E27FC236}">
                    <a16:creationId xmlns:a16="http://schemas.microsoft.com/office/drawing/2014/main" id="{1E6A1C58-A20C-4BB1-ABF7-9C5561CDF3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0" name="Picture 19">
                <a:extLst>
                  <a:ext uri="{FF2B5EF4-FFF2-40B4-BE49-F238E27FC236}">
                    <a16:creationId xmlns:a16="http://schemas.microsoft.com/office/drawing/2014/main" id="{27D25241-F9F3-4021-A723-126D1D9F95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1" name="Picture 20">
                <a:extLst>
                  <a:ext uri="{FF2B5EF4-FFF2-40B4-BE49-F238E27FC236}">
                    <a16:creationId xmlns:a16="http://schemas.microsoft.com/office/drawing/2014/main" id="{AE61CC72-010C-4101-9327-B2F2B690C5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2" name="Picture 21">
                <a:extLst>
                  <a:ext uri="{FF2B5EF4-FFF2-40B4-BE49-F238E27FC236}">
                    <a16:creationId xmlns:a16="http://schemas.microsoft.com/office/drawing/2014/main" id="{C22C53EA-FCFE-44E6-89AC-27A4C85947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3" name="Picture 22">
                <a:extLst>
                  <a:ext uri="{FF2B5EF4-FFF2-40B4-BE49-F238E27FC236}">
                    <a16:creationId xmlns:a16="http://schemas.microsoft.com/office/drawing/2014/main" id="{DB7C7728-C3BF-4986-A101-D5E80ECD31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4" name="Picture 23">
                <a:extLst>
                  <a:ext uri="{FF2B5EF4-FFF2-40B4-BE49-F238E27FC236}">
                    <a16:creationId xmlns:a16="http://schemas.microsoft.com/office/drawing/2014/main" id="{50A45632-4D6C-4D9A-AE05-64BE8F32C1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00" name="Group 56">
              <a:extLst>
                <a:ext uri="{FF2B5EF4-FFF2-40B4-BE49-F238E27FC236}">
                  <a16:creationId xmlns:a16="http://schemas.microsoft.com/office/drawing/2014/main" id="{A12BC398-88BC-4D0C-9F29-81F59DDAD228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445" name="Picture 14">
                <a:extLst>
                  <a:ext uri="{FF2B5EF4-FFF2-40B4-BE49-F238E27FC236}">
                    <a16:creationId xmlns:a16="http://schemas.microsoft.com/office/drawing/2014/main" id="{023A5CC8-0A51-430A-B387-9DC39DB100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6" name="Picture 15">
                <a:extLst>
                  <a:ext uri="{FF2B5EF4-FFF2-40B4-BE49-F238E27FC236}">
                    <a16:creationId xmlns:a16="http://schemas.microsoft.com/office/drawing/2014/main" id="{3AADDAEB-0A50-4A80-A1D5-2DF3840833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7" name="Picture 16">
                <a:extLst>
                  <a:ext uri="{FF2B5EF4-FFF2-40B4-BE49-F238E27FC236}">
                    <a16:creationId xmlns:a16="http://schemas.microsoft.com/office/drawing/2014/main" id="{40F89B74-8CCA-49E2-8FB8-FB63828D31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8" name="Picture 17">
                <a:extLst>
                  <a:ext uri="{FF2B5EF4-FFF2-40B4-BE49-F238E27FC236}">
                    <a16:creationId xmlns:a16="http://schemas.microsoft.com/office/drawing/2014/main" id="{C23F6B5B-F89E-46B1-90F7-B7CAF9FA97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9" name="Picture 18">
                <a:extLst>
                  <a:ext uri="{FF2B5EF4-FFF2-40B4-BE49-F238E27FC236}">
                    <a16:creationId xmlns:a16="http://schemas.microsoft.com/office/drawing/2014/main" id="{96BF09E4-A243-4E95-BDB7-8FAF1B59F3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0" name="Picture 19">
                <a:extLst>
                  <a:ext uri="{FF2B5EF4-FFF2-40B4-BE49-F238E27FC236}">
                    <a16:creationId xmlns:a16="http://schemas.microsoft.com/office/drawing/2014/main" id="{A1D66F04-CDC7-426C-AE5A-0FB1E6B537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1" name="Picture 20">
                <a:extLst>
                  <a:ext uri="{FF2B5EF4-FFF2-40B4-BE49-F238E27FC236}">
                    <a16:creationId xmlns:a16="http://schemas.microsoft.com/office/drawing/2014/main" id="{EB8377CD-7450-409E-8E64-36B366ECF9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2" name="Picture 21">
                <a:extLst>
                  <a:ext uri="{FF2B5EF4-FFF2-40B4-BE49-F238E27FC236}">
                    <a16:creationId xmlns:a16="http://schemas.microsoft.com/office/drawing/2014/main" id="{BE46FEE7-74E5-48CD-9FB4-5D5D590108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3" name="Picture 22">
                <a:extLst>
                  <a:ext uri="{FF2B5EF4-FFF2-40B4-BE49-F238E27FC236}">
                    <a16:creationId xmlns:a16="http://schemas.microsoft.com/office/drawing/2014/main" id="{68B7BE24-5478-4817-9D24-D1DB5E3C7B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4" name="Picture 23">
                <a:extLst>
                  <a:ext uri="{FF2B5EF4-FFF2-40B4-BE49-F238E27FC236}">
                    <a16:creationId xmlns:a16="http://schemas.microsoft.com/office/drawing/2014/main" id="{AA03B591-6942-41D3-8F32-58E3738BD7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01" name="Group 56">
              <a:extLst>
                <a:ext uri="{FF2B5EF4-FFF2-40B4-BE49-F238E27FC236}">
                  <a16:creationId xmlns:a16="http://schemas.microsoft.com/office/drawing/2014/main" id="{03F47FBB-A5BD-4B7E-A1BE-D86913E2E0CC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435" name="Picture 14">
                <a:extLst>
                  <a:ext uri="{FF2B5EF4-FFF2-40B4-BE49-F238E27FC236}">
                    <a16:creationId xmlns:a16="http://schemas.microsoft.com/office/drawing/2014/main" id="{2196C246-4019-4453-A0A5-565FD95099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6" name="Picture 15">
                <a:extLst>
                  <a:ext uri="{FF2B5EF4-FFF2-40B4-BE49-F238E27FC236}">
                    <a16:creationId xmlns:a16="http://schemas.microsoft.com/office/drawing/2014/main" id="{00438B89-AB5A-4B3A-931B-51080D36F4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7" name="Picture 16">
                <a:extLst>
                  <a:ext uri="{FF2B5EF4-FFF2-40B4-BE49-F238E27FC236}">
                    <a16:creationId xmlns:a16="http://schemas.microsoft.com/office/drawing/2014/main" id="{111781CC-DD41-4B75-9436-EA16657203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8" name="Picture 17">
                <a:extLst>
                  <a:ext uri="{FF2B5EF4-FFF2-40B4-BE49-F238E27FC236}">
                    <a16:creationId xmlns:a16="http://schemas.microsoft.com/office/drawing/2014/main" id="{6A84C413-6B4B-4615-88D6-52E79D6C6B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9" name="Picture 18">
                <a:extLst>
                  <a:ext uri="{FF2B5EF4-FFF2-40B4-BE49-F238E27FC236}">
                    <a16:creationId xmlns:a16="http://schemas.microsoft.com/office/drawing/2014/main" id="{DE2B1483-D9B2-4A31-8CB6-7877DD38A9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0" name="Picture 19">
                <a:extLst>
                  <a:ext uri="{FF2B5EF4-FFF2-40B4-BE49-F238E27FC236}">
                    <a16:creationId xmlns:a16="http://schemas.microsoft.com/office/drawing/2014/main" id="{90AAC75B-21E0-4C49-B9E4-170D44DDF9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1" name="Picture 20">
                <a:extLst>
                  <a:ext uri="{FF2B5EF4-FFF2-40B4-BE49-F238E27FC236}">
                    <a16:creationId xmlns:a16="http://schemas.microsoft.com/office/drawing/2014/main" id="{3CD4D1EF-DFD6-4051-9EB6-030FB5D4B4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2" name="Picture 21">
                <a:extLst>
                  <a:ext uri="{FF2B5EF4-FFF2-40B4-BE49-F238E27FC236}">
                    <a16:creationId xmlns:a16="http://schemas.microsoft.com/office/drawing/2014/main" id="{7178A090-0696-46BB-B49E-B8598EA65D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3" name="Picture 22">
                <a:extLst>
                  <a:ext uri="{FF2B5EF4-FFF2-40B4-BE49-F238E27FC236}">
                    <a16:creationId xmlns:a16="http://schemas.microsoft.com/office/drawing/2014/main" id="{90B42803-17AC-4876-9FFA-E09F9D4777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4" name="Picture 23">
                <a:extLst>
                  <a:ext uri="{FF2B5EF4-FFF2-40B4-BE49-F238E27FC236}">
                    <a16:creationId xmlns:a16="http://schemas.microsoft.com/office/drawing/2014/main" id="{F2C35BFF-6ABD-45B9-B17C-B51A96AF3B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02" name="Group 56">
              <a:extLst>
                <a:ext uri="{FF2B5EF4-FFF2-40B4-BE49-F238E27FC236}">
                  <a16:creationId xmlns:a16="http://schemas.microsoft.com/office/drawing/2014/main" id="{C24A1616-B3D7-414E-A136-9D00821C3413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425" name="Picture 14">
                <a:extLst>
                  <a:ext uri="{FF2B5EF4-FFF2-40B4-BE49-F238E27FC236}">
                    <a16:creationId xmlns:a16="http://schemas.microsoft.com/office/drawing/2014/main" id="{CE72DEF3-3A29-4018-9EF9-33406CCB6F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6" name="Picture 15">
                <a:extLst>
                  <a:ext uri="{FF2B5EF4-FFF2-40B4-BE49-F238E27FC236}">
                    <a16:creationId xmlns:a16="http://schemas.microsoft.com/office/drawing/2014/main" id="{40B49DE2-6738-494B-A277-6BC7039AF9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7" name="Picture 16">
                <a:extLst>
                  <a:ext uri="{FF2B5EF4-FFF2-40B4-BE49-F238E27FC236}">
                    <a16:creationId xmlns:a16="http://schemas.microsoft.com/office/drawing/2014/main" id="{B2711276-0C11-4265-AAC2-7042652B48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8" name="Picture 17">
                <a:extLst>
                  <a:ext uri="{FF2B5EF4-FFF2-40B4-BE49-F238E27FC236}">
                    <a16:creationId xmlns:a16="http://schemas.microsoft.com/office/drawing/2014/main" id="{8F078D96-194A-4A69-8792-D0D4B1B234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9" name="Picture 18">
                <a:extLst>
                  <a:ext uri="{FF2B5EF4-FFF2-40B4-BE49-F238E27FC236}">
                    <a16:creationId xmlns:a16="http://schemas.microsoft.com/office/drawing/2014/main" id="{4C69BCCD-B752-42D5-933B-310CE87535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0" name="Picture 19">
                <a:extLst>
                  <a:ext uri="{FF2B5EF4-FFF2-40B4-BE49-F238E27FC236}">
                    <a16:creationId xmlns:a16="http://schemas.microsoft.com/office/drawing/2014/main" id="{5CC71EF4-17F0-454F-AA9B-E98E3D0861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1" name="Picture 20">
                <a:extLst>
                  <a:ext uri="{FF2B5EF4-FFF2-40B4-BE49-F238E27FC236}">
                    <a16:creationId xmlns:a16="http://schemas.microsoft.com/office/drawing/2014/main" id="{34A04BA1-2353-4C19-B190-BDBAD82D54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2" name="Picture 21">
                <a:extLst>
                  <a:ext uri="{FF2B5EF4-FFF2-40B4-BE49-F238E27FC236}">
                    <a16:creationId xmlns:a16="http://schemas.microsoft.com/office/drawing/2014/main" id="{BA21B0D0-ADE1-47E8-B792-6B83F4B0A8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3" name="Picture 22">
                <a:extLst>
                  <a:ext uri="{FF2B5EF4-FFF2-40B4-BE49-F238E27FC236}">
                    <a16:creationId xmlns:a16="http://schemas.microsoft.com/office/drawing/2014/main" id="{7BC47915-9BF4-4025-97AB-D8ECA65FED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4" name="Picture 23">
                <a:extLst>
                  <a:ext uri="{FF2B5EF4-FFF2-40B4-BE49-F238E27FC236}">
                    <a16:creationId xmlns:a16="http://schemas.microsoft.com/office/drawing/2014/main" id="{ED69C7D0-6E9A-4D36-B946-76424C69F9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03" name="Group 56">
              <a:extLst>
                <a:ext uri="{FF2B5EF4-FFF2-40B4-BE49-F238E27FC236}">
                  <a16:creationId xmlns:a16="http://schemas.microsoft.com/office/drawing/2014/main" id="{CC03654E-B576-45AB-BC3D-D8AFD76E333C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415" name="Picture 14">
                <a:extLst>
                  <a:ext uri="{FF2B5EF4-FFF2-40B4-BE49-F238E27FC236}">
                    <a16:creationId xmlns:a16="http://schemas.microsoft.com/office/drawing/2014/main" id="{FFAB2FE7-9FA4-41F1-A4F5-7339850402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6" name="Picture 15">
                <a:extLst>
                  <a:ext uri="{FF2B5EF4-FFF2-40B4-BE49-F238E27FC236}">
                    <a16:creationId xmlns:a16="http://schemas.microsoft.com/office/drawing/2014/main" id="{D23F7BC7-6E31-4784-8991-7C955CF451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7" name="Picture 16">
                <a:extLst>
                  <a:ext uri="{FF2B5EF4-FFF2-40B4-BE49-F238E27FC236}">
                    <a16:creationId xmlns:a16="http://schemas.microsoft.com/office/drawing/2014/main" id="{528C7849-3BFE-4F53-AA2F-F4632A5543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8" name="Picture 17">
                <a:extLst>
                  <a:ext uri="{FF2B5EF4-FFF2-40B4-BE49-F238E27FC236}">
                    <a16:creationId xmlns:a16="http://schemas.microsoft.com/office/drawing/2014/main" id="{2FF83F23-2DA1-4ADA-BBD1-62C236F6BF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9" name="Picture 18">
                <a:extLst>
                  <a:ext uri="{FF2B5EF4-FFF2-40B4-BE49-F238E27FC236}">
                    <a16:creationId xmlns:a16="http://schemas.microsoft.com/office/drawing/2014/main" id="{B23C9C05-03BA-4E5E-93F7-40CBADB58F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0" name="Picture 19">
                <a:extLst>
                  <a:ext uri="{FF2B5EF4-FFF2-40B4-BE49-F238E27FC236}">
                    <a16:creationId xmlns:a16="http://schemas.microsoft.com/office/drawing/2014/main" id="{60A7F873-8479-46A2-9B18-A5158A8234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1" name="Picture 20">
                <a:extLst>
                  <a:ext uri="{FF2B5EF4-FFF2-40B4-BE49-F238E27FC236}">
                    <a16:creationId xmlns:a16="http://schemas.microsoft.com/office/drawing/2014/main" id="{C293FE22-ABD4-468D-BA3D-151B9EEA12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2" name="Picture 21">
                <a:extLst>
                  <a:ext uri="{FF2B5EF4-FFF2-40B4-BE49-F238E27FC236}">
                    <a16:creationId xmlns:a16="http://schemas.microsoft.com/office/drawing/2014/main" id="{39513BF4-E43D-47DF-8FB3-33ECCF25C8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3" name="Picture 22">
                <a:extLst>
                  <a:ext uri="{FF2B5EF4-FFF2-40B4-BE49-F238E27FC236}">
                    <a16:creationId xmlns:a16="http://schemas.microsoft.com/office/drawing/2014/main" id="{0F0322C1-A4D6-467A-9D05-B6C2E72163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4" name="Picture 23">
                <a:extLst>
                  <a:ext uri="{FF2B5EF4-FFF2-40B4-BE49-F238E27FC236}">
                    <a16:creationId xmlns:a16="http://schemas.microsoft.com/office/drawing/2014/main" id="{6D58E5E6-E979-40B0-A57C-79DEB0F281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04" name="Group 56">
              <a:extLst>
                <a:ext uri="{FF2B5EF4-FFF2-40B4-BE49-F238E27FC236}">
                  <a16:creationId xmlns:a16="http://schemas.microsoft.com/office/drawing/2014/main" id="{3B91CC90-CC56-47ED-A417-76DF66D520C8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405" name="Picture 14">
                <a:extLst>
                  <a:ext uri="{FF2B5EF4-FFF2-40B4-BE49-F238E27FC236}">
                    <a16:creationId xmlns:a16="http://schemas.microsoft.com/office/drawing/2014/main" id="{35E89F94-0301-4D4B-AA31-00FF3A09ED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6" name="Picture 15">
                <a:extLst>
                  <a:ext uri="{FF2B5EF4-FFF2-40B4-BE49-F238E27FC236}">
                    <a16:creationId xmlns:a16="http://schemas.microsoft.com/office/drawing/2014/main" id="{26D45C36-BB35-4557-B6A5-ABAE7809E0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7" name="Picture 16">
                <a:extLst>
                  <a:ext uri="{FF2B5EF4-FFF2-40B4-BE49-F238E27FC236}">
                    <a16:creationId xmlns:a16="http://schemas.microsoft.com/office/drawing/2014/main" id="{4BC22DAC-CE04-4AAA-8772-0F725782AD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8" name="Picture 17">
                <a:extLst>
                  <a:ext uri="{FF2B5EF4-FFF2-40B4-BE49-F238E27FC236}">
                    <a16:creationId xmlns:a16="http://schemas.microsoft.com/office/drawing/2014/main" id="{FD2CB0BA-F3C9-42D7-970D-2494AB219B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9" name="Picture 18">
                <a:extLst>
                  <a:ext uri="{FF2B5EF4-FFF2-40B4-BE49-F238E27FC236}">
                    <a16:creationId xmlns:a16="http://schemas.microsoft.com/office/drawing/2014/main" id="{5492F81A-E210-436D-AC8A-1FE7A28DE0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0" name="Picture 19">
                <a:extLst>
                  <a:ext uri="{FF2B5EF4-FFF2-40B4-BE49-F238E27FC236}">
                    <a16:creationId xmlns:a16="http://schemas.microsoft.com/office/drawing/2014/main" id="{A98D84E5-B014-491B-B4FC-6344DF6A54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1" name="Picture 20">
                <a:extLst>
                  <a:ext uri="{FF2B5EF4-FFF2-40B4-BE49-F238E27FC236}">
                    <a16:creationId xmlns:a16="http://schemas.microsoft.com/office/drawing/2014/main" id="{DA8F251D-8F91-46C5-97E2-3435D4BD90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2" name="Picture 21">
                <a:extLst>
                  <a:ext uri="{FF2B5EF4-FFF2-40B4-BE49-F238E27FC236}">
                    <a16:creationId xmlns:a16="http://schemas.microsoft.com/office/drawing/2014/main" id="{BCD9BD8B-15FC-4B8E-90B4-C387328327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3" name="Picture 22">
                <a:extLst>
                  <a:ext uri="{FF2B5EF4-FFF2-40B4-BE49-F238E27FC236}">
                    <a16:creationId xmlns:a16="http://schemas.microsoft.com/office/drawing/2014/main" id="{1235BD20-3205-457C-AF0E-534A602032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4" name="Picture 23">
                <a:extLst>
                  <a:ext uri="{FF2B5EF4-FFF2-40B4-BE49-F238E27FC236}">
                    <a16:creationId xmlns:a16="http://schemas.microsoft.com/office/drawing/2014/main" id="{E521E704-94EF-4DB1-AA23-D1ED60DC88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505" name="Group 504">
            <a:extLst>
              <a:ext uri="{FF2B5EF4-FFF2-40B4-BE49-F238E27FC236}">
                <a16:creationId xmlns:a16="http://schemas.microsoft.com/office/drawing/2014/main" id="{EFA7DEAC-EA37-4093-9322-BD7236FA5EA1}"/>
              </a:ext>
            </a:extLst>
          </p:cNvPr>
          <p:cNvGrpSpPr/>
          <p:nvPr/>
        </p:nvGrpSpPr>
        <p:grpSpPr>
          <a:xfrm>
            <a:off x="2376009" y="1511824"/>
            <a:ext cx="1539560" cy="1515856"/>
            <a:chOff x="4975891" y="1527626"/>
            <a:chExt cx="1539560" cy="1515856"/>
          </a:xfrm>
        </p:grpSpPr>
        <p:grpSp>
          <p:nvGrpSpPr>
            <p:cNvPr id="506" name="Group 56">
              <a:extLst>
                <a:ext uri="{FF2B5EF4-FFF2-40B4-BE49-F238E27FC236}">
                  <a16:creationId xmlns:a16="http://schemas.microsoft.com/office/drawing/2014/main" id="{2E4CF8E4-6038-4A4D-A9CD-E73D381D8428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606" name="Picture 14">
                <a:extLst>
                  <a:ext uri="{FF2B5EF4-FFF2-40B4-BE49-F238E27FC236}">
                    <a16:creationId xmlns:a16="http://schemas.microsoft.com/office/drawing/2014/main" id="{F15FCF90-C504-436F-8B01-5A36C57202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7" name="Picture 15">
                <a:extLst>
                  <a:ext uri="{FF2B5EF4-FFF2-40B4-BE49-F238E27FC236}">
                    <a16:creationId xmlns:a16="http://schemas.microsoft.com/office/drawing/2014/main" id="{9861AA2E-AC01-4A7A-A0A5-B4EFFA7A52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8" name="Picture 16">
                <a:extLst>
                  <a:ext uri="{FF2B5EF4-FFF2-40B4-BE49-F238E27FC236}">
                    <a16:creationId xmlns:a16="http://schemas.microsoft.com/office/drawing/2014/main" id="{6448F8A2-AB52-419E-A8FA-4E0A2197EF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9" name="Picture 17">
                <a:extLst>
                  <a:ext uri="{FF2B5EF4-FFF2-40B4-BE49-F238E27FC236}">
                    <a16:creationId xmlns:a16="http://schemas.microsoft.com/office/drawing/2014/main" id="{002C9E97-1D14-47C2-949C-15B8649C2C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0" name="Picture 18">
                <a:extLst>
                  <a:ext uri="{FF2B5EF4-FFF2-40B4-BE49-F238E27FC236}">
                    <a16:creationId xmlns:a16="http://schemas.microsoft.com/office/drawing/2014/main" id="{927C3805-E0FA-44F6-9523-BD9B12FEB4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1" name="Picture 19">
                <a:extLst>
                  <a:ext uri="{FF2B5EF4-FFF2-40B4-BE49-F238E27FC236}">
                    <a16:creationId xmlns:a16="http://schemas.microsoft.com/office/drawing/2014/main" id="{7039D7D8-EF77-4CAF-A7B5-473BA0C46B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2" name="Picture 20">
                <a:extLst>
                  <a:ext uri="{FF2B5EF4-FFF2-40B4-BE49-F238E27FC236}">
                    <a16:creationId xmlns:a16="http://schemas.microsoft.com/office/drawing/2014/main" id="{2595627A-E868-45EB-8ED5-DD8738041A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3" name="Picture 21">
                <a:extLst>
                  <a:ext uri="{FF2B5EF4-FFF2-40B4-BE49-F238E27FC236}">
                    <a16:creationId xmlns:a16="http://schemas.microsoft.com/office/drawing/2014/main" id="{C04CFE05-8758-4DA8-AA54-C77E97142F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4" name="Picture 22">
                <a:extLst>
                  <a:ext uri="{FF2B5EF4-FFF2-40B4-BE49-F238E27FC236}">
                    <a16:creationId xmlns:a16="http://schemas.microsoft.com/office/drawing/2014/main" id="{C79D92D7-F9E4-49E9-A4FF-B5FE2450B4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5" name="Picture 23">
                <a:extLst>
                  <a:ext uri="{FF2B5EF4-FFF2-40B4-BE49-F238E27FC236}">
                    <a16:creationId xmlns:a16="http://schemas.microsoft.com/office/drawing/2014/main" id="{7BB3B889-221E-4164-9B66-E1592AB823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07" name="Group 56">
              <a:extLst>
                <a:ext uri="{FF2B5EF4-FFF2-40B4-BE49-F238E27FC236}">
                  <a16:creationId xmlns:a16="http://schemas.microsoft.com/office/drawing/2014/main" id="{72DE260E-4DED-4F81-905F-244314F4B683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596" name="Picture 14">
                <a:extLst>
                  <a:ext uri="{FF2B5EF4-FFF2-40B4-BE49-F238E27FC236}">
                    <a16:creationId xmlns:a16="http://schemas.microsoft.com/office/drawing/2014/main" id="{7517CA1F-8B59-491F-8CDE-7CDC6D9CD1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7" name="Picture 15">
                <a:extLst>
                  <a:ext uri="{FF2B5EF4-FFF2-40B4-BE49-F238E27FC236}">
                    <a16:creationId xmlns:a16="http://schemas.microsoft.com/office/drawing/2014/main" id="{981AB81C-3776-4BED-987B-1BF1DF5E11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8" name="Picture 16">
                <a:extLst>
                  <a:ext uri="{FF2B5EF4-FFF2-40B4-BE49-F238E27FC236}">
                    <a16:creationId xmlns:a16="http://schemas.microsoft.com/office/drawing/2014/main" id="{8476657E-2728-4980-B73B-4992BACAD2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9" name="Picture 17">
                <a:extLst>
                  <a:ext uri="{FF2B5EF4-FFF2-40B4-BE49-F238E27FC236}">
                    <a16:creationId xmlns:a16="http://schemas.microsoft.com/office/drawing/2014/main" id="{7DD2B36B-EC0D-48F7-8BB3-C218FB5326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0" name="Picture 18">
                <a:extLst>
                  <a:ext uri="{FF2B5EF4-FFF2-40B4-BE49-F238E27FC236}">
                    <a16:creationId xmlns:a16="http://schemas.microsoft.com/office/drawing/2014/main" id="{34E345EC-AB97-47C4-BA4C-FF1E5268F6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1" name="Picture 19">
                <a:extLst>
                  <a:ext uri="{FF2B5EF4-FFF2-40B4-BE49-F238E27FC236}">
                    <a16:creationId xmlns:a16="http://schemas.microsoft.com/office/drawing/2014/main" id="{FF6AA166-66E0-4B89-89B2-0708D68B00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2" name="Picture 20">
                <a:extLst>
                  <a:ext uri="{FF2B5EF4-FFF2-40B4-BE49-F238E27FC236}">
                    <a16:creationId xmlns:a16="http://schemas.microsoft.com/office/drawing/2014/main" id="{1429FA59-EFB5-4EFC-8157-462EF71FBC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3" name="Picture 21">
                <a:extLst>
                  <a:ext uri="{FF2B5EF4-FFF2-40B4-BE49-F238E27FC236}">
                    <a16:creationId xmlns:a16="http://schemas.microsoft.com/office/drawing/2014/main" id="{780F38C5-508F-4064-B729-952B07BBA4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4" name="Picture 22">
                <a:extLst>
                  <a:ext uri="{FF2B5EF4-FFF2-40B4-BE49-F238E27FC236}">
                    <a16:creationId xmlns:a16="http://schemas.microsoft.com/office/drawing/2014/main" id="{873DADE5-6703-41FB-9E8E-A38C06709F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5" name="Picture 23">
                <a:extLst>
                  <a:ext uri="{FF2B5EF4-FFF2-40B4-BE49-F238E27FC236}">
                    <a16:creationId xmlns:a16="http://schemas.microsoft.com/office/drawing/2014/main" id="{EB613AE9-A8E3-4945-AB8A-DDE7B0A8DB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08" name="Group 56">
              <a:extLst>
                <a:ext uri="{FF2B5EF4-FFF2-40B4-BE49-F238E27FC236}">
                  <a16:creationId xmlns:a16="http://schemas.microsoft.com/office/drawing/2014/main" id="{93D60364-7092-4731-B684-6E209B2BF15C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586" name="Picture 14">
                <a:extLst>
                  <a:ext uri="{FF2B5EF4-FFF2-40B4-BE49-F238E27FC236}">
                    <a16:creationId xmlns:a16="http://schemas.microsoft.com/office/drawing/2014/main" id="{072454CA-DB3D-4031-B270-FF335932DB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7" name="Picture 15">
                <a:extLst>
                  <a:ext uri="{FF2B5EF4-FFF2-40B4-BE49-F238E27FC236}">
                    <a16:creationId xmlns:a16="http://schemas.microsoft.com/office/drawing/2014/main" id="{892F35E7-5832-4CFA-A55F-B9C48EBB72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8" name="Picture 16">
                <a:extLst>
                  <a:ext uri="{FF2B5EF4-FFF2-40B4-BE49-F238E27FC236}">
                    <a16:creationId xmlns:a16="http://schemas.microsoft.com/office/drawing/2014/main" id="{88C71202-1A6D-4937-A437-8E0F4D96D3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9" name="Picture 17">
                <a:extLst>
                  <a:ext uri="{FF2B5EF4-FFF2-40B4-BE49-F238E27FC236}">
                    <a16:creationId xmlns:a16="http://schemas.microsoft.com/office/drawing/2014/main" id="{5A0BBAD6-C4AA-4A36-AE0A-31B9D39A9F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0" name="Picture 18">
                <a:extLst>
                  <a:ext uri="{FF2B5EF4-FFF2-40B4-BE49-F238E27FC236}">
                    <a16:creationId xmlns:a16="http://schemas.microsoft.com/office/drawing/2014/main" id="{DA7A53DB-3FCB-418E-9D03-636532AA26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1" name="Picture 19">
                <a:extLst>
                  <a:ext uri="{FF2B5EF4-FFF2-40B4-BE49-F238E27FC236}">
                    <a16:creationId xmlns:a16="http://schemas.microsoft.com/office/drawing/2014/main" id="{A67E0374-9D4D-41F3-9070-D155A11F13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2" name="Picture 20">
                <a:extLst>
                  <a:ext uri="{FF2B5EF4-FFF2-40B4-BE49-F238E27FC236}">
                    <a16:creationId xmlns:a16="http://schemas.microsoft.com/office/drawing/2014/main" id="{8242003E-20FA-44C6-A409-BE5FA00290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3" name="Picture 21">
                <a:extLst>
                  <a:ext uri="{FF2B5EF4-FFF2-40B4-BE49-F238E27FC236}">
                    <a16:creationId xmlns:a16="http://schemas.microsoft.com/office/drawing/2014/main" id="{A8356B85-AA3D-436F-8C6A-C754284A35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4" name="Picture 22">
                <a:extLst>
                  <a:ext uri="{FF2B5EF4-FFF2-40B4-BE49-F238E27FC236}">
                    <a16:creationId xmlns:a16="http://schemas.microsoft.com/office/drawing/2014/main" id="{80A08DBC-5B2F-4492-9F2E-4C5263B97F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5" name="Picture 23">
                <a:extLst>
                  <a:ext uri="{FF2B5EF4-FFF2-40B4-BE49-F238E27FC236}">
                    <a16:creationId xmlns:a16="http://schemas.microsoft.com/office/drawing/2014/main" id="{2CC303F1-0136-40E1-8855-09036D335D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09" name="Group 56">
              <a:extLst>
                <a:ext uri="{FF2B5EF4-FFF2-40B4-BE49-F238E27FC236}">
                  <a16:creationId xmlns:a16="http://schemas.microsoft.com/office/drawing/2014/main" id="{179702F9-6FB9-45F6-AA11-71E630973238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576" name="Picture 14">
                <a:extLst>
                  <a:ext uri="{FF2B5EF4-FFF2-40B4-BE49-F238E27FC236}">
                    <a16:creationId xmlns:a16="http://schemas.microsoft.com/office/drawing/2014/main" id="{847461C5-EA34-4F69-9482-CAF12F52FB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7" name="Picture 15">
                <a:extLst>
                  <a:ext uri="{FF2B5EF4-FFF2-40B4-BE49-F238E27FC236}">
                    <a16:creationId xmlns:a16="http://schemas.microsoft.com/office/drawing/2014/main" id="{00C9F951-8CED-4E1A-A334-7B6937546A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8" name="Picture 16">
                <a:extLst>
                  <a:ext uri="{FF2B5EF4-FFF2-40B4-BE49-F238E27FC236}">
                    <a16:creationId xmlns:a16="http://schemas.microsoft.com/office/drawing/2014/main" id="{E01AF018-98E0-4C3E-9AFA-737D01ABFC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9" name="Picture 17">
                <a:extLst>
                  <a:ext uri="{FF2B5EF4-FFF2-40B4-BE49-F238E27FC236}">
                    <a16:creationId xmlns:a16="http://schemas.microsoft.com/office/drawing/2014/main" id="{E4D99BA4-1062-48CF-A5CB-826014890B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0" name="Picture 18">
                <a:extLst>
                  <a:ext uri="{FF2B5EF4-FFF2-40B4-BE49-F238E27FC236}">
                    <a16:creationId xmlns:a16="http://schemas.microsoft.com/office/drawing/2014/main" id="{7B08A1E3-36F8-4E57-9899-BA5667B60F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1" name="Picture 19">
                <a:extLst>
                  <a:ext uri="{FF2B5EF4-FFF2-40B4-BE49-F238E27FC236}">
                    <a16:creationId xmlns:a16="http://schemas.microsoft.com/office/drawing/2014/main" id="{DED661C1-8672-4786-B793-A5A28E7208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2" name="Picture 20">
                <a:extLst>
                  <a:ext uri="{FF2B5EF4-FFF2-40B4-BE49-F238E27FC236}">
                    <a16:creationId xmlns:a16="http://schemas.microsoft.com/office/drawing/2014/main" id="{A5FCD560-94F9-4588-9571-562214409E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3" name="Picture 21">
                <a:extLst>
                  <a:ext uri="{FF2B5EF4-FFF2-40B4-BE49-F238E27FC236}">
                    <a16:creationId xmlns:a16="http://schemas.microsoft.com/office/drawing/2014/main" id="{82C35D12-0A8A-4BDD-9BAC-F2CDC752D9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4" name="Picture 22">
                <a:extLst>
                  <a:ext uri="{FF2B5EF4-FFF2-40B4-BE49-F238E27FC236}">
                    <a16:creationId xmlns:a16="http://schemas.microsoft.com/office/drawing/2014/main" id="{E69E573C-4A75-4E53-AF92-0A513C4AEF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5" name="Picture 23">
                <a:extLst>
                  <a:ext uri="{FF2B5EF4-FFF2-40B4-BE49-F238E27FC236}">
                    <a16:creationId xmlns:a16="http://schemas.microsoft.com/office/drawing/2014/main" id="{3A01E795-CC79-41BC-83F3-574E316156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10" name="Group 56">
              <a:extLst>
                <a:ext uri="{FF2B5EF4-FFF2-40B4-BE49-F238E27FC236}">
                  <a16:creationId xmlns:a16="http://schemas.microsoft.com/office/drawing/2014/main" id="{91E825E4-0D4F-4CA3-9E5D-89FF022F2679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566" name="Picture 14">
                <a:extLst>
                  <a:ext uri="{FF2B5EF4-FFF2-40B4-BE49-F238E27FC236}">
                    <a16:creationId xmlns:a16="http://schemas.microsoft.com/office/drawing/2014/main" id="{2A76AAB0-BD2E-45C3-91EC-8D9E87F90F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7" name="Picture 15">
                <a:extLst>
                  <a:ext uri="{FF2B5EF4-FFF2-40B4-BE49-F238E27FC236}">
                    <a16:creationId xmlns:a16="http://schemas.microsoft.com/office/drawing/2014/main" id="{79616459-7B0C-4DFE-94AE-08A8A3C253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8" name="Picture 16">
                <a:extLst>
                  <a:ext uri="{FF2B5EF4-FFF2-40B4-BE49-F238E27FC236}">
                    <a16:creationId xmlns:a16="http://schemas.microsoft.com/office/drawing/2014/main" id="{BEDA7886-D433-455E-8FFE-F9A3BABEE6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9" name="Picture 17">
                <a:extLst>
                  <a:ext uri="{FF2B5EF4-FFF2-40B4-BE49-F238E27FC236}">
                    <a16:creationId xmlns:a16="http://schemas.microsoft.com/office/drawing/2014/main" id="{B6ACF4DD-15EF-43BB-9FB0-C70B3C2345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0" name="Picture 18">
                <a:extLst>
                  <a:ext uri="{FF2B5EF4-FFF2-40B4-BE49-F238E27FC236}">
                    <a16:creationId xmlns:a16="http://schemas.microsoft.com/office/drawing/2014/main" id="{A9DAA572-7916-48E2-97CF-F2ABF7C4FB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1" name="Picture 19">
                <a:extLst>
                  <a:ext uri="{FF2B5EF4-FFF2-40B4-BE49-F238E27FC236}">
                    <a16:creationId xmlns:a16="http://schemas.microsoft.com/office/drawing/2014/main" id="{3F8476A1-7C8F-4AD3-8839-FDD38EE935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2" name="Picture 20">
                <a:extLst>
                  <a:ext uri="{FF2B5EF4-FFF2-40B4-BE49-F238E27FC236}">
                    <a16:creationId xmlns:a16="http://schemas.microsoft.com/office/drawing/2014/main" id="{AB13625E-0983-461C-9EFB-A240E69BF2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3" name="Picture 21">
                <a:extLst>
                  <a:ext uri="{FF2B5EF4-FFF2-40B4-BE49-F238E27FC236}">
                    <a16:creationId xmlns:a16="http://schemas.microsoft.com/office/drawing/2014/main" id="{9C8F382B-23AE-4E54-AB78-ACFDE20B56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4" name="Picture 22">
                <a:extLst>
                  <a:ext uri="{FF2B5EF4-FFF2-40B4-BE49-F238E27FC236}">
                    <a16:creationId xmlns:a16="http://schemas.microsoft.com/office/drawing/2014/main" id="{635523EC-F568-492C-8A03-665111B53E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5" name="Picture 23">
                <a:extLst>
                  <a:ext uri="{FF2B5EF4-FFF2-40B4-BE49-F238E27FC236}">
                    <a16:creationId xmlns:a16="http://schemas.microsoft.com/office/drawing/2014/main" id="{E5DED355-073C-4F0A-A9FA-E0F9DDDA2B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11" name="Group 56">
              <a:extLst>
                <a:ext uri="{FF2B5EF4-FFF2-40B4-BE49-F238E27FC236}">
                  <a16:creationId xmlns:a16="http://schemas.microsoft.com/office/drawing/2014/main" id="{3C5548F3-1F65-4CC2-82CB-A4FD90523009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556" name="Picture 14">
                <a:extLst>
                  <a:ext uri="{FF2B5EF4-FFF2-40B4-BE49-F238E27FC236}">
                    <a16:creationId xmlns:a16="http://schemas.microsoft.com/office/drawing/2014/main" id="{9597ED8E-8AA8-4907-9803-FE9FD66649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7" name="Picture 15">
                <a:extLst>
                  <a:ext uri="{FF2B5EF4-FFF2-40B4-BE49-F238E27FC236}">
                    <a16:creationId xmlns:a16="http://schemas.microsoft.com/office/drawing/2014/main" id="{827EE5E2-2AA2-488B-8C35-44ED48830F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8" name="Picture 16">
                <a:extLst>
                  <a:ext uri="{FF2B5EF4-FFF2-40B4-BE49-F238E27FC236}">
                    <a16:creationId xmlns:a16="http://schemas.microsoft.com/office/drawing/2014/main" id="{5C83FFCF-5409-4E9A-B39F-7492534E03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9" name="Picture 17">
                <a:extLst>
                  <a:ext uri="{FF2B5EF4-FFF2-40B4-BE49-F238E27FC236}">
                    <a16:creationId xmlns:a16="http://schemas.microsoft.com/office/drawing/2014/main" id="{B2DC3012-D31A-4DEF-AEC9-EBACBDF38B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0" name="Picture 18">
                <a:extLst>
                  <a:ext uri="{FF2B5EF4-FFF2-40B4-BE49-F238E27FC236}">
                    <a16:creationId xmlns:a16="http://schemas.microsoft.com/office/drawing/2014/main" id="{370AF07B-A756-431F-A638-464A1F5118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1" name="Picture 19">
                <a:extLst>
                  <a:ext uri="{FF2B5EF4-FFF2-40B4-BE49-F238E27FC236}">
                    <a16:creationId xmlns:a16="http://schemas.microsoft.com/office/drawing/2014/main" id="{5915F65D-626D-4AA0-8D66-D88C8E8633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2" name="Picture 20">
                <a:extLst>
                  <a:ext uri="{FF2B5EF4-FFF2-40B4-BE49-F238E27FC236}">
                    <a16:creationId xmlns:a16="http://schemas.microsoft.com/office/drawing/2014/main" id="{C321A7C8-AD8D-480E-A6C8-B159184D18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3" name="Picture 21">
                <a:extLst>
                  <a:ext uri="{FF2B5EF4-FFF2-40B4-BE49-F238E27FC236}">
                    <a16:creationId xmlns:a16="http://schemas.microsoft.com/office/drawing/2014/main" id="{10E21E19-DAC1-409D-B0BC-F28DB5095F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4" name="Picture 22">
                <a:extLst>
                  <a:ext uri="{FF2B5EF4-FFF2-40B4-BE49-F238E27FC236}">
                    <a16:creationId xmlns:a16="http://schemas.microsoft.com/office/drawing/2014/main" id="{1F856E47-3AD6-4A80-82F3-0B9ADABC3D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5" name="Picture 23">
                <a:extLst>
                  <a:ext uri="{FF2B5EF4-FFF2-40B4-BE49-F238E27FC236}">
                    <a16:creationId xmlns:a16="http://schemas.microsoft.com/office/drawing/2014/main" id="{9DC13FC0-5DFC-4FE0-A12E-9667F480A5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12" name="Group 56">
              <a:extLst>
                <a:ext uri="{FF2B5EF4-FFF2-40B4-BE49-F238E27FC236}">
                  <a16:creationId xmlns:a16="http://schemas.microsoft.com/office/drawing/2014/main" id="{3530B04C-0743-4C8F-91B3-247460F66627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546" name="Picture 14">
                <a:extLst>
                  <a:ext uri="{FF2B5EF4-FFF2-40B4-BE49-F238E27FC236}">
                    <a16:creationId xmlns:a16="http://schemas.microsoft.com/office/drawing/2014/main" id="{2A011D9D-8A00-4797-BC9E-1317B3FAE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7" name="Picture 15">
                <a:extLst>
                  <a:ext uri="{FF2B5EF4-FFF2-40B4-BE49-F238E27FC236}">
                    <a16:creationId xmlns:a16="http://schemas.microsoft.com/office/drawing/2014/main" id="{8589CFF0-7A8F-4D64-91DC-F867CEA6AF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8" name="Picture 16">
                <a:extLst>
                  <a:ext uri="{FF2B5EF4-FFF2-40B4-BE49-F238E27FC236}">
                    <a16:creationId xmlns:a16="http://schemas.microsoft.com/office/drawing/2014/main" id="{79761D76-35DE-4C72-A654-8792F5F611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9" name="Picture 17">
                <a:extLst>
                  <a:ext uri="{FF2B5EF4-FFF2-40B4-BE49-F238E27FC236}">
                    <a16:creationId xmlns:a16="http://schemas.microsoft.com/office/drawing/2014/main" id="{5629DEB4-7594-418E-A764-E7CDDA42CE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0" name="Picture 18">
                <a:extLst>
                  <a:ext uri="{FF2B5EF4-FFF2-40B4-BE49-F238E27FC236}">
                    <a16:creationId xmlns:a16="http://schemas.microsoft.com/office/drawing/2014/main" id="{E47868D5-3C17-4F8E-8616-59F7D8F7DC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1" name="Picture 19">
                <a:extLst>
                  <a:ext uri="{FF2B5EF4-FFF2-40B4-BE49-F238E27FC236}">
                    <a16:creationId xmlns:a16="http://schemas.microsoft.com/office/drawing/2014/main" id="{5684B4AD-E532-4CF9-A80E-8D294FEF90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2" name="Picture 20">
                <a:extLst>
                  <a:ext uri="{FF2B5EF4-FFF2-40B4-BE49-F238E27FC236}">
                    <a16:creationId xmlns:a16="http://schemas.microsoft.com/office/drawing/2014/main" id="{BA803FA2-4DDA-4FE0-88E9-C9DF1E9945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3" name="Picture 21">
                <a:extLst>
                  <a:ext uri="{FF2B5EF4-FFF2-40B4-BE49-F238E27FC236}">
                    <a16:creationId xmlns:a16="http://schemas.microsoft.com/office/drawing/2014/main" id="{6062EF2B-0EFB-4359-B5AA-E11263E99C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4" name="Picture 22">
                <a:extLst>
                  <a:ext uri="{FF2B5EF4-FFF2-40B4-BE49-F238E27FC236}">
                    <a16:creationId xmlns:a16="http://schemas.microsoft.com/office/drawing/2014/main" id="{5DA43C53-E50D-4432-80D1-E3C781C718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5" name="Picture 23">
                <a:extLst>
                  <a:ext uri="{FF2B5EF4-FFF2-40B4-BE49-F238E27FC236}">
                    <a16:creationId xmlns:a16="http://schemas.microsoft.com/office/drawing/2014/main" id="{263EDFC8-BDAF-48C1-BC40-A4D5B67963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13" name="Group 56">
              <a:extLst>
                <a:ext uri="{FF2B5EF4-FFF2-40B4-BE49-F238E27FC236}">
                  <a16:creationId xmlns:a16="http://schemas.microsoft.com/office/drawing/2014/main" id="{EC9B1837-0B74-4747-8039-35F6889A1A19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536" name="Picture 14">
                <a:extLst>
                  <a:ext uri="{FF2B5EF4-FFF2-40B4-BE49-F238E27FC236}">
                    <a16:creationId xmlns:a16="http://schemas.microsoft.com/office/drawing/2014/main" id="{5D31C9E2-4714-40E5-92B6-39D1C44E7E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7" name="Picture 15">
                <a:extLst>
                  <a:ext uri="{FF2B5EF4-FFF2-40B4-BE49-F238E27FC236}">
                    <a16:creationId xmlns:a16="http://schemas.microsoft.com/office/drawing/2014/main" id="{339DB17B-9ADA-48E3-904A-2D6D31FC13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8" name="Picture 16">
                <a:extLst>
                  <a:ext uri="{FF2B5EF4-FFF2-40B4-BE49-F238E27FC236}">
                    <a16:creationId xmlns:a16="http://schemas.microsoft.com/office/drawing/2014/main" id="{9F93BC00-72C7-4F3D-B302-45B51DF96D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9" name="Picture 17">
                <a:extLst>
                  <a:ext uri="{FF2B5EF4-FFF2-40B4-BE49-F238E27FC236}">
                    <a16:creationId xmlns:a16="http://schemas.microsoft.com/office/drawing/2014/main" id="{BA214B2C-FE4A-49B3-B6AA-F68F12B9A9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0" name="Picture 18">
                <a:extLst>
                  <a:ext uri="{FF2B5EF4-FFF2-40B4-BE49-F238E27FC236}">
                    <a16:creationId xmlns:a16="http://schemas.microsoft.com/office/drawing/2014/main" id="{EDD708D2-49D1-42B0-96D0-1FB7F17AC7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1" name="Picture 19">
                <a:extLst>
                  <a:ext uri="{FF2B5EF4-FFF2-40B4-BE49-F238E27FC236}">
                    <a16:creationId xmlns:a16="http://schemas.microsoft.com/office/drawing/2014/main" id="{DF081A57-1479-4661-96CA-A3BA5E139A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2" name="Picture 20">
                <a:extLst>
                  <a:ext uri="{FF2B5EF4-FFF2-40B4-BE49-F238E27FC236}">
                    <a16:creationId xmlns:a16="http://schemas.microsoft.com/office/drawing/2014/main" id="{F6003B60-5D84-45D6-8DA0-9584C00978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3" name="Picture 21">
                <a:extLst>
                  <a:ext uri="{FF2B5EF4-FFF2-40B4-BE49-F238E27FC236}">
                    <a16:creationId xmlns:a16="http://schemas.microsoft.com/office/drawing/2014/main" id="{838D1FB3-2DC5-4C32-BBFB-D78B299408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4" name="Picture 22">
                <a:extLst>
                  <a:ext uri="{FF2B5EF4-FFF2-40B4-BE49-F238E27FC236}">
                    <a16:creationId xmlns:a16="http://schemas.microsoft.com/office/drawing/2014/main" id="{543CB635-5418-4B00-BECB-C5C8E30D0B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5" name="Picture 23">
                <a:extLst>
                  <a:ext uri="{FF2B5EF4-FFF2-40B4-BE49-F238E27FC236}">
                    <a16:creationId xmlns:a16="http://schemas.microsoft.com/office/drawing/2014/main" id="{A13DE8C6-01AE-4B43-9B82-0D8D1CD6EA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14" name="Group 56">
              <a:extLst>
                <a:ext uri="{FF2B5EF4-FFF2-40B4-BE49-F238E27FC236}">
                  <a16:creationId xmlns:a16="http://schemas.microsoft.com/office/drawing/2014/main" id="{1CE9CD3B-C580-49F9-B644-0DF10D99A4EA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526" name="Picture 14">
                <a:extLst>
                  <a:ext uri="{FF2B5EF4-FFF2-40B4-BE49-F238E27FC236}">
                    <a16:creationId xmlns:a16="http://schemas.microsoft.com/office/drawing/2014/main" id="{14737F84-4D00-45F0-B064-1883F2E063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7" name="Picture 15">
                <a:extLst>
                  <a:ext uri="{FF2B5EF4-FFF2-40B4-BE49-F238E27FC236}">
                    <a16:creationId xmlns:a16="http://schemas.microsoft.com/office/drawing/2014/main" id="{F4B65D0E-8DD2-4320-9F1B-2DAF856F35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8" name="Picture 16">
                <a:extLst>
                  <a:ext uri="{FF2B5EF4-FFF2-40B4-BE49-F238E27FC236}">
                    <a16:creationId xmlns:a16="http://schemas.microsoft.com/office/drawing/2014/main" id="{6950B8D7-6902-4BA9-990C-586B048AB4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9" name="Picture 17">
                <a:extLst>
                  <a:ext uri="{FF2B5EF4-FFF2-40B4-BE49-F238E27FC236}">
                    <a16:creationId xmlns:a16="http://schemas.microsoft.com/office/drawing/2014/main" id="{E77B9A01-018B-4162-AE6E-E9C7D2C0B2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0" name="Picture 18">
                <a:extLst>
                  <a:ext uri="{FF2B5EF4-FFF2-40B4-BE49-F238E27FC236}">
                    <a16:creationId xmlns:a16="http://schemas.microsoft.com/office/drawing/2014/main" id="{DCCED0F0-2350-4D6C-9FBF-0911AC1586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1" name="Picture 19">
                <a:extLst>
                  <a:ext uri="{FF2B5EF4-FFF2-40B4-BE49-F238E27FC236}">
                    <a16:creationId xmlns:a16="http://schemas.microsoft.com/office/drawing/2014/main" id="{FF617B6E-4903-4AD0-BD8E-740F6A3249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2" name="Picture 20">
                <a:extLst>
                  <a:ext uri="{FF2B5EF4-FFF2-40B4-BE49-F238E27FC236}">
                    <a16:creationId xmlns:a16="http://schemas.microsoft.com/office/drawing/2014/main" id="{EA47FCE2-05B1-4C79-B9BF-120E970486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3" name="Picture 21">
                <a:extLst>
                  <a:ext uri="{FF2B5EF4-FFF2-40B4-BE49-F238E27FC236}">
                    <a16:creationId xmlns:a16="http://schemas.microsoft.com/office/drawing/2014/main" id="{D308A255-AA35-4465-A12A-6A4059A400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4" name="Picture 22">
                <a:extLst>
                  <a:ext uri="{FF2B5EF4-FFF2-40B4-BE49-F238E27FC236}">
                    <a16:creationId xmlns:a16="http://schemas.microsoft.com/office/drawing/2014/main" id="{EFCFE490-F0D7-423D-B25F-A3912AEE91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5" name="Picture 23">
                <a:extLst>
                  <a:ext uri="{FF2B5EF4-FFF2-40B4-BE49-F238E27FC236}">
                    <a16:creationId xmlns:a16="http://schemas.microsoft.com/office/drawing/2014/main" id="{E07916D4-6F1C-427C-964D-94303251E7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15" name="Group 56">
              <a:extLst>
                <a:ext uri="{FF2B5EF4-FFF2-40B4-BE49-F238E27FC236}">
                  <a16:creationId xmlns:a16="http://schemas.microsoft.com/office/drawing/2014/main" id="{F2A79D33-0E2C-4312-9323-671CCF02181F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516" name="Picture 14">
                <a:extLst>
                  <a:ext uri="{FF2B5EF4-FFF2-40B4-BE49-F238E27FC236}">
                    <a16:creationId xmlns:a16="http://schemas.microsoft.com/office/drawing/2014/main" id="{43440C2D-A20A-4A9F-B8BE-C08B11EE72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7" name="Picture 15">
                <a:extLst>
                  <a:ext uri="{FF2B5EF4-FFF2-40B4-BE49-F238E27FC236}">
                    <a16:creationId xmlns:a16="http://schemas.microsoft.com/office/drawing/2014/main" id="{60845620-F30E-4809-A3E3-18910C05B4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8" name="Picture 16">
                <a:extLst>
                  <a:ext uri="{FF2B5EF4-FFF2-40B4-BE49-F238E27FC236}">
                    <a16:creationId xmlns:a16="http://schemas.microsoft.com/office/drawing/2014/main" id="{09A088D2-CA5B-42F0-A86C-EAA13C02F6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9" name="Picture 17">
                <a:extLst>
                  <a:ext uri="{FF2B5EF4-FFF2-40B4-BE49-F238E27FC236}">
                    <a16:creationId xmlns:a16="http://schemas.microsoft.com/office/drawing/2014/main" id="{F8784EB5-DB24-4747-8F59-3E6DEA0463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0" name="Picture 18">
                <a:extLst>
                  <a:ext uri="{FF2B5EF4-FFF2-40B4-BE49-F238E27FC236}">
                    <a16:creationId xmlns:a16="http://schemas.microsoft.com/office/drawing/2014/main" id="{6E13DB49-7322-46C3-AB61-B6552230A5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1" name="Picture 19">
                <a:extLst>
                  <a:ext uri="{FF2B5EF4-FFF2-40B4-BE49-F238E27FC236}">
                    <a16:creationId xmlns:a16="http://schemas.microsoft.com/office/drawing/2014/main" id="{2438CB7A-3E25-4815-B0BB-9DD4C7DC45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2" name="Picture 20">
                <a:extLst>
                  <a:ext uri="{FF2B5EF4-FFF2-40B4-BE49-F238E27FC236}">
                    <a16:creationId xmlns:a16="http://schemas.microsoft.com/office/drawing/2014/main" id="{FBB628E7-FFF2-45E1-B62A-97074E54E8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3" name="Picture 21">
                <a:extLst>
                  <a:ext uri="{FF2B5EF4-FFF2-40B4-BE49-F238E27FC236}">
                    <a16:creationId xmlns:a16="http://schemas.microsoft.com/office/drawing/2014/main" id="{8889699C-AF47-4816-BD06-6E06A3311C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4" name="Picture 22">
                <a:extLst>
                  <a:ext uri="{FF2B5EF4-FFF2-40B4-BE49-F238E27FC236}">
                    <a16:creationId xmlns:a16="http://schemas.microsoft.com/office/drawing/2014/main" id="{99B7E9FB-9654-418B-B380-1E33042F62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5" name="Picture 23">
                <a:extLst>
                  <a:ext uri="{FF2B5EF4-FFF2-40B4-BE49-F238E27FC236}">
                    <a16:creationId xmlns:a16="http://schemas.microsoft.com/office/drawing/2014/main" id="{613EE575-8062-4FED-8C4D-CCEADC186C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616" name="Group 615">
            <a:extLst>
              <a:ext uri="{FF2B5EF4-FFF2-40B4-BE49-F238E27FC236}">
                <a16:creationId xmlns:a16="http://schemas.microsoft.com/office/drawing/2014/main" id="{A829E705-A960-46EE-91DE-5C7FC646DCDC}"/>
              </a:ext>
            </a:extLst>
          </p:cNvPr>
          <p:cNvGrpSpPr/>
          <p:nvPr/>
        </p:nvGrpSpPr>
        <p:grpSpPr>
          <a:xfrm>
            <a:off x="2377042" y="3289449"/>
            <a:ext cx="1539560" cy="1515856"/>
            <a:chOff x="4975891" y="1527626"/>
            <a:chExt cx="1539560" cy="1515856"/>
          </a:xfrm>
        </p:grpSpPr>
        <p:grpSp>
          <p:nvGrpSpPr>
            <p:cNvPr id="617" name="Group 56">
              <a:extLst>
                <a:ext uri="{FF2B5EF4-FFF2-40B4-BE49-F238E27FC236}">
                  <a16:creationId xmlns:a16="http://schemas.microsoft.com/office/drawing/2014/main" id="{20EBAD77-CD51-4CB6-8D07-63F0C67A8E9F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717" name="Picture 14">
                <a:extLst>
                  <a:ext uri="{FF2B5EF4-FFF2-40B4-BE49-F238E27FC236}">
                    <a16:creationId xmlns:a16="http://schemas.microsoft.com/office/drawing/2014/main" id="{6AF6C8A9-4DBD-444C-AF65-4CB0F9B3BE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8" name="Picture 15">
                <a:extLst>
                  <a:ext uri="{FF2B5EF4-FFF2-40B4-BE49-F238E27FC236}">
                    <a16:creationId xmlns:a16="http://schemas.microsoft.com/office/drawing/2014/main" id="{557DBF04-58BA-4B95-8D0B-843FB362F2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9" name="Picture 16">
                <a:extLst>
                  <a:ext uri="{FF2B5EF4-FFF2-40B4-BE49-F238E27FC236}">
                    <a16:creationId xmlns:a16="http://schemas.microsoft.com/office/drawing/2014/main" id="{D80ABBE6-F5AF-4278-8D45-F0D04B6D14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0" name="Picture 17">
                <a:extLst>
                  <a:ext uri="{FF2B5EF4-FFF2-40B4-BE49-F238E27FC236}">
                    <a16:creationId xmlns:a16="http://schemas.microsoft.com/office/drawing/2014/main" id="{9764569E-5E1A-4B62-B3D9-6851177BFF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1" name="Picture 18">
                <a:extLst>
                  <a:ext uri="{FF2B5EF4-FFF2-40B4-BE49-F238E27FC236}">
                    <a16:creationId xmlns:a16="http://schemas.microsoft.com/office/drawing/2014/main" id="{E5C4A5EC-7557-4A33-99FE-47CA4B043F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2" name="Picture 19">
                <a:extLst>
                  <a:ext uri="{FF2B5EF4-FFF2-40B4-BE49-F238E27FC236}">
                    <a16:creationId xmlns:a16="http://schemas.microsoft.com/office/drawing/2014/main" id="{C49B3D4D-5E3E-4EE0-8995-DB66BC831B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3" name="Picture 20">
                <a:extLst>
                  <a:ext uri="{FF2B5EF4-FFF2-40B4-BE49-F238E27FC236}">
                    <a16:creationId xmlns:a16="http://schemas.microsoft.com/office/drawing/2014/main" id="{01F28F2F-F816-47E0-9A6F-6DA9DEB6C5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4" name="Picture 21">
                <a:extLst>
                  <a:ext uri="{FF2B5EF4-FFF2-40B4-BE49-F238E27FC236}">
                    <a16:creationId xmlns:a16="http://schemas.microsoft.com/office/drawing/2014/main" id="{BE9CC52D-8DC1-4081-9008-AADCC54E4D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5" name="Picture 22">
                <a:extLst>
                  <a:ext uri="{FF2B5EF4-FFF2-40B4-BE49-F238E27FC236}">
                    <a16:creationId xmlns:a16="http://schemas.microsoft.com/office/drawing/2014/main" id="{12E78211-7DE7-4E3F-83B3-D73CFB8C28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6" name="Picture 23">
                <a:extLst>
                  <a:ext uri="{FF2B5EF4-FFF2-40B4-BE49-F238E27FC236}">
                    <a16:creationId xmlns:a16="http://schemas.microsoft.com/office/drawing/2014/main" id="{4DA81BC7-01E6-4C35-A6A3-502B97897A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18" name="Group 56">
              <a:extLst>
                <a:ext uri="{FF2B5EF4-FFF2-40B4-BE49-F238E27FC236}">
                  <a16:creationId xmlns:a16="http://schemas.microsoft.com/office/drawing/2014/main" id="{9D7DA1AC-242D-4B37-8956-9063D1CB3368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707" name="Picture 14">
                <a:extLst>
                  <a:ext uri="{FF2B5EF4-FFF2-40B4-BE49-F238E27FC236}">
                    <a16:creationId xmlns:a16="http://schemas.microsoft.com/office/drawing/2014/main" id="{97F13EA8-76D5-4D79-8BFC-D39C607D9D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8" name="Picture 15">
                <a:extLst>
                  <a:ext uri="{FF2B5EF4-FFF2-40B4-BE49-F238E27FC236}">
                    <a16:creationId xmlns:a16="http://schemas.microsoft.com/office/drawing/2014/main" id="{93EA4B9A-EB70-46CC-B902-C7A7970987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9" name="Picture 16">
                <a:extLst>
                  <a:ext uri="{FF2B5EF4-FFF2-40B4-BE49-F238E27FC236}">
                    <a16:creationId xmlns:a16="http://schemas.microsoft.com/office/drawing/2014/main" id="{5ECB8ED0-C38A-4415-B863-E7C2AD6CFA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0" name="Picture 17">
                <a:extLst>
                  <a:ext uri="{FF2B5EF4-FFF2-40B4-BE49-F238E27FC236}">
                    <a16:creationId xmlns:a16="http://schemas.microsoft.com/office/drawing/2014/main" id="{E6737A9B-C31E-48C2-BEB1-151BC11D65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1" name="Picture 18">
                <a:extLst>
                  <a:ext uri="{FF2B5EF4-FFF2-40B4-BE49-F238E27FC236}">
                    <a16:creationId xmlns:a16="http://schemas.microsoft.com/office/drawing/2014/main" id="{EFE4974F-8416-471C-8132-0E01927516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2" name="Picture 19">
                <a:extLst>
                  <a:ext uri="{FF2B5EF4-FFF2-40B4-BE49-F238E27FC236}">
                    <a16:creationId xmlns:a16="http://schemas.microsoft.com/office/drawing/2014/main" id="{A9DA93C0-4207-44A1-92C3-F839C49B9C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3" name="Picture 20">
                <a:extLst>
                  <a:ext uri="{FF2B5EF4-FFF2-40B4-BE49-F238E27FC236}">
                    <a16:creationId xmlns:a16="http://schemas.microsoft.com/office/drawing/2014/main" id="{31469DB9-E587-4229-BAC9-ECC9E2B693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4" name="Picture 21">
                <a:extLst>
                  <a:ext uri="{FF2B5EF4-FFF2-40B4-BE49-F238E27FC236}">
                    <a16:creationId xmlns:a16="http://schemas.microsoft.com/office/drawing/2014/main" id="{468AE20F-0721-4F0C-9BBB-489B772240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5" name="Picture 22">
                <a:extLst>
                  <a:ext uri="{FF2B5EF4-FFF2-40B4-BE49-F238E27FC236}">
                    <a16:creationId xmlns:a16="http://schemas.microsoft.com/office/drawing/2014/main" id="{8F4E0E44-C278-42D7-907A-AB8F35B874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6" name="Picture 23">
                <a:extLst>
                  <a:ext uri="{FF2B5EF4-FFF2-40B4-BE49-F238E27FC236}">
                    <a16:creationId xmlns:a16="http://schemas.microsoft.com/office/drawing/2014/main" id="{908C836E-1352-4B45-BCB0-D7BC4BDF6C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19" name="Group 56">
              <a:extLst>
                <a:ext uri="{FF2B5EF4-FFF2-40B4-BE49-F238E27FC236}">
                  <a16:creationId xmlns:a16="http://schemas.microsoft.com/office/drawing/2014/main" id="{38987181-0292-401D-BF45-52C684C7D487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697" name="Picture 14">
                <a:extLst>
                  <a:ext uri="{FF2B5EF4-FFF2-40B4-BE49-F238E27FC236}">
                    <a16:creationId xmlns:a16="http://schemas.microsoft.com/office/drawing/2014/main" id="{A8E88EAC-AFA2-4C76-9DFA-FB2BC30306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8" name="Picture 15">
                <a:extLst>
                  <a:ext uri="{FF2B5EF4-FFF2-40B4-BE49-F238E27FC236}">
                    <a16:creationId xmlns:a16="http://schemas.microsoft.com/office/drawing/2014/main" id="{38E93A60-1217-470F-9450-8A4E52E66E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9" name="Picture 16">
                <a:extLst>
                  <a:ext uri="{FF2B5EF4-FFF2-40B4-BE49-F238E27FC236}">
                    <a16:creationId xmlns:a16="http://schemas.microsoft.com/office/drawing/2014/main" id="{623DCB26-7734-4795-BBD5-E94F52F6A6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0" name="Picture 17">
                <a:extLst>
                  <a:ext uri="{FF2B5EF4-FFF2-40B4-BE49-F238E27FC236}">
                    <a16:creationId xmlns:a16="http://schemas.microsoft.com/office/drawing/2014/main" id="{801B0B9C-B5B8-45F3-A138-3FF6120EF9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1" name="Picture 18">
                <a:extLst>
                  <a:ext uri="{FF2B5EF4-FFF2-40B4-BE49-F238E27FC236}">
                    <a16:creationId xmlns:a16="http://schemas.microsoft.com/office/drawing/2014/main" id="{7203ED9F-0C12-4E5F-A3D0-625DEDDB3B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2" name="Picture 19">
                <a:extLst>
                  <a:ext uri="{FF2B5EF4-FFF2-40B4-BE49-F238E27FC236}">
                    <a16:creationId xmlns:a16="http://schemas.microsoft.com/office/drawing/2014/main" id="{1BCAB48C-0C68-48EC-AB96-F96AF516A4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3" name="Picture 20">
                <a:extLst>
                  <a:ext uri="{FF2B5EF4-FFF2-40B4-BE49-F238E27FC236}">
                    <a16:creationId xmlns:a16="http://schemas.microsoft.com/office/drawing/2014/main" id="{67EA50DB-4657-4A64-B8E2-068EDBD106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4" name="Picture 21">
                <a:extLst>
                  <a:ext uri="{FF2B5EF4-FFF2-40B4-BE49-F238E27FC236}">
                    <a16:creationId xmlns:a16="http://schemas.microsoft.com/office/drawing/2014/main" id="{3BDD7E02-48E0-4EF2-BB83-F7AEA933D2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5" name="Picture 22">
                <a:extLst>
                  <a:ext uri="{FF2B5EF4-FFF2-40B4-BE49-F238E27FC236}">
                    <a16:creationId xmlns:a16="http://schemas.microsoft.com/office/drawing/2014/main" id="{6193573E-3A56-4CBB-90E6-D3B3158414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6" name="Picture 23">
                <a:extLst>
                  <a:ext uri="{FF2B5EF4-FFF2-40B4-BE49-F238E27FC236}">
                    <a16:creationId xmlns:a16="http://schemas.microsoft.com/office/drawing/2014/main" id="{7A15CD76-3F6D-40C2-AF18-2831FB8993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20" name="Group 56">
              <a:extLst>
                <a:ext uri="{FF2B5EF4-FFF2-40B4-BE49-F238E27FC236}">
                  <a16:creationId xmlns:a16="http://schemas.microsoft.com/office/drawing/2014/main" id="{63F155CB-C867-48BC-96C9-97A00F5CD9DD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687" name="Picture 14">
                <a:extLst>
                  <a:ext uri="{FF2B5EF4-FFF2-40B4-BE49-F238E27FC236}">
                    <a16:creationId xmlns:a16="http://schemas.microsoft.com/office/drawing/2014/main" id="{1BB7B93D-5D90-4B8B-9FF7-C223D2CED2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8" name="Picture 15">
                <a:extLst>
                  <a:ext uri="{FF2B5EF4-FFF2-40B4-BE49-F238E27FC236}">
                    <a16:creationId xmlns:a16="http://schemas.microsoft.com/office/drawing/2014/main" id="{A9C8773E-EFD1-4F6A-91EB-9C0D776254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9" name="Picture 16">
                <a:extLst>
                  <a:ext uri="{FF2B5EF4-FFF2-40B4-BE49-F238E27FC236}">
                    <a16:creationId xmlns:a16="http://schemas.microsoft.com/office/drawing/2014/main" id="{063B8263-5A88-48E8-A264-66A5720E66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0" name="Picture 17">
                <a:extLst>
                  <a:ext uri="{FF2B5EF4-FFF2-40B4-BE49-F238E27FC236}">
                    <a16:creationId xmlns:a16="http://schemas.microsoft.com/office/drawing/2014/main" id="{4462BB06-8ACA-4E0F-85F3-4D8845CA97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1" name="Picture 18">
                <a:extLst>
                  <a:ext uri="{FF2B5EF4-FFF2-40B4-BE49-F238E27FC236}">
                    <a16:creationId xmlns:a16="http://schemas.microsoft.com/office/drawing/2014/main" id="{7BB5E7A1-5F9A-4B7C-9C21-92867C5151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2" name="Picture 19">
                <a:extLst>
                  <a:ext uri="{FF2B5EF4-FFF2-40B4-BE49-F238E27FC236}">
                    <a16:creationId xmlns:a16="http://schemas.microsoft.com/office/drawing/2014/main" id="{D2D5C3C3-CE0D-4DF0-A87B-7C3ACB3AA4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3" name="Picture 20">
                <a:extLst>
                  <a:ext uri="{FF2B5EF4-FFF2-40B4-BE49-F238E27FC236}">
                    <a16:creationId xmlns:a16="http://schemas.microsoft.com/office/drawing/2014/main" id="{845F011C-6CD8-4C4C-958D-9E118C5E8F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4" name="Picture 21">
                <a:extLst>
                  <a:ext uri="{FF2B5EF4-FFF2-40B4-BE49-F238E27FC236}">
                    <a16:creationId xmlns:a16="http://schemas.microsoft.com/office/drawing/2014/main" id="{01C1A083-DE91-4004-8A54-6D42647651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5" name="Picture 22">
                <a:extLst>
                  <a:ext uri="{FF2B5EF4-FFF2-40B4-BE49-F238E27FC236}">
                    <a16:creationId xmlns:a16="http://schemas.microsoft.com/office/drawing/2014/main" id="{04B14F67-74D6-44EE-AEFE-15C16E3335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6" name="Picture 23">
                <a:extLst>
                  <a:ext uri="{FF2B5EF4-FFF2-40B4-BE49-F238E27FC236}">
                    <a16:creationId xmlns:a16="http://schemas.microsoft.com/office/drawing/2014/main" id="{38D8F9A5-5AA5-496F-B993-4A24F846EC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21" name="Group 56">
              <a:extLst>
                <a:ext uri="{FF2B5EF4-FFF2-40B4-BE49-F238E27FC236}">
                  <a16:creationId xmlns:a16="http://schemas.microsoft.com/office/drawing/2014/main" id="{23F719D0-0EFA-498E-90AD-35D48EAB754E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677" name="Picture 14">
                <a:extLst>
                  <a:ext uri="{FF2B5EF4-FFF2-40B4-BE49-F238E27FC236}">
                    <a16:creationId xmlns:a16="http://schemas.microsoft.com/office/drawing/2014/main" id="{4A7C9BD3-1B86-4A2B-9BB5-1A4F9B41BD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8" name="Picture 15">
                <a:extLst>
                  <a:ext uri="{FF2B5EF4-FFF2-40B4-BE49-F238E27FC236}">
                    <a16:creationId xmlns:a16="http://schemas.microsoft.com/office/drawing/2014/main" id="{C1E5D8AD-7D36-4264-9E1F-901B16BBD1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9" name="Picture 16">
                <a:extLst>
                  <a:ext uri="{FF2B5EF4-FFF2-40B4-BE49-F238E27FC236}">
                    <a16:creationId xmlns:a16="http://schemas.microsoft.com/office/drawing/2014/main" id="{C8914157-E591-46C8-AACA-3585ABADB3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0" name="Picture 17">
                <a:extLst>
                  <a:ext uri="{FF2B5EF4-FFF2-40B4-BE49-F238E27FC236}">
                    <a16:creationId xmlns:a16="http://schemas.microsoft.com/office/drawing/2014/main" id="{A06253CA-EBFA-4AB2-8889-117F854592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1" name="Picture 18">
                <a:extLst>
                  <a:ext uri="{FF2B5EF4-FFF2-40B4-BE49-F238E27FC236}">
                    <a16:creationId xmlns:a16="http://schemas.microsoft.com/office/drawing/2014/main" id="{A8F9B423-C074-4223-A453-5CC01F035E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2" name="Picture 19">
                <a:extLst>
                  <a:ext uri="{FF2B5EF4-FFF2-40B4-BE49-F238E27FC236}">
                    <a16:creationId xmlns:a16="http://schemas.microsoft.com/office/drawing/2014/main" id="{EA6D7F05-B96C-4B7F-8334-872E7F5712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3" name="Picture 20">
                <a:extLst>
                  <a:ext uri="{FF2B5EF4-FFF2-40B4-BE49-F238E27FC236}">
                    <a16:creationId xmlns:a16="http://schemas.microsoft.com/office/drawing/2014/main" id="{F6160584-A1D0-4C71-90AF-9794715C46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4" name="Picture 21">
                <a:extLst>
                  <a:ext uri="{FF2B5EF4-FFF2-40B4-BE49-F238E27FC236}">
                    <a16:creationId xmlns:a16="http://schemas.microsoft.com/office/drawing/2014/main" id="{886C9FC6-2318-430E-99B5-00A6856F62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5" name="Picture 22">
                <a:extLst>
                  <a:ext uri="{FF2B5EF4-FFF2-40B4-BE49-F238E27FC236}">
                    <a16:creationId xmlns:a16="http://schemas.microsoft.com/office/drawing/2014/main" id="{99F9F2E6-69E2-40ED-B5CA-5E43FD446F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6" name="Picture 23">
                <a:extLst>
                  <a:ext uri="{FF2B5EF4-FFF2-40B4-BE49-F238E27FC236}">
                    <a16:creationId xmlns:a16="http://schemas.microsoft.com/office/drawing/2014/main" id="{31DAD5E6-FEC5-427E-B6ED-40B8B8467B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22" name="Group 56">
              <a:extLst>
                <a:ext uri="{FF2B5EF4-FFF2-40B4-BE49-F238E27FC236}">
                  <a16:creationId xmlns:a16="http://schemas.microsoft.com/office/drawing/2014/main" id="{ADC88474-9AE0-4083-8160-EE409E025709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667" name="Picture 14">
                <a:extLst>
                  <a:ext uri="{FF2B5EF4-FFF2-40B4-BE49-F238E27FC236}">
                    <a16:creationId xmlns:a16="http://schemas.microsoft.com/office/drawing/2014/main" id="{5A49A582-9E24-44E3-AA9E-CEE50A7AFF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8" name="Picture 15">
                <a:extLst>
                  <a:ext uri="{FF2B5EF4-FFF2-40B4-BE49-F238E27FC236}">
                    <a16:creationId xmlns:a16="http://schemas.microsoft.com/office/drawing/2014/main" id="{38E99256-FC0C-479D-B1E2-BA108F82C0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9" name="Picture 16">
                <a:extLst>
                  <a:ext uri="{FF2B5EF4-FFF2-40B4-BE49-F238E27FC236}">
                    <a16:creationId xmlns:a16="http://schemas.microsoft.com/office/drawing/2014/main" id="{07731655-D61D-4888-B484-6AD57D12EB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0" name="Picture 17">
                <a:extLst>
                  <a:ext uri="{FF2B5EF4-FFF2-40B4-BE49-F238E27FC236}">
                    <a16:creationId xmlns:a16="http://schemas.microsoft.com/office/drawing/2014/main" id="{CE9F3959-7927-44A2-B7AC-FCAB8D8DC0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1" name="Picture 18">
                <a:extLst>
                  <a:ext uri="{FF2B5EF4-FFF2-40B4-BE49-F238E27FC236}">
                    <a16:creationId xmlns:a16="http://schemas.microsoft.com/office/drawing/2014/main" id="{A3B5F693-6C1B-4A9D-8A9B-0ECDA54A5B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2" name="Picture 19">
                <a:extLst>
                  <a:ext uri="{FF2B5EF4-FFF2-40B4-BE49-F238E27FC236}">
                    <a16:creationId xmlns:a16="http://schemas.microsoft.com/office/drawing/2014/main" id="{933462E0-03B0-491E-9AA4-C11CBD19A1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3" name="Picture 20">
                <a:extLst>
                  <a:ext uri="{FF2B5EF4-FFF2-40B4-BE49-F238E27FC236}">
                    <a16:creationId xmlns:a16="http://schemas.microsoft.com/office/drawing/2014/main" id="{B7A8652E-8B32-459D-B961-8022F98454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4" name="Picture 21">
                <a:extLst>
                  <a:ext uri="{FF2B5EF4-FFF2-40B4-BE49-F238E27FC236}">
                    <a16:creationId xmlns:a16="http://schemas.microsoft.com/office/drawing/2014/main" id="{98125B72-57CA-411A-AEDA-1AFC30DAFD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5" name="Picture 22">
                <a:extLst>
                  <a:ext uri="{FF2B5EF4-FFF2-40B4-BE49-F238E27FC236}">
                    <a16:creationId xmlns:a16="http://schemas.microsoft.com/office/drawing/2014/main" id="{DD84649E-36CD-47BE-BE5C-218FDD1B82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6" name="Picture 23">
                <a:extLst>
                  <a:ext uri="{FF2B5EF4-FFF2-40B4-BE49-F238E27FC236}">
                    <a16:creationId xmlns:a16="http://schemas.microsoft.com/office/drawing/2014/main" id="{B341162D-35B8-423C-9E1B-B92181BAFD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23" name="Group 56">
              <a:extLst>
                <a:ext uri="{FF2B5EF4-FFF2-40B4-BE49-F238E27FC236}">
                  <a16:creationId xmlns:a16="http://schemas.microsoft.com/office/drawing/2014/main" id="{FD1FEBC3-129E-4CEE-9EF4-FE5980AF7976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657" name="Picture 14">
                <a:extLst>
                  <a:ext uri="{FF2B5EF4-FFF2-40B4-BE49-F238E27FC236}">
                    <a16:creationId xmlns:a16="http://schemas.microsoft.com/office/drawing/2014/main" id="{84D907C2-3113-47D0-90B5-8783659881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8" name="Picture 15">
                <a:extLst>
                  <a:ext uri="{FF2B5EF4-FFF2-40B4-BE49-F238E27FC236}">
                    <a16:creationId xmlns:a16="http://schemas.microsoft.com/office/drawing/2014/main" id="{56DB6685-AF46-48C2-9A19-FF54646FDA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9" name="Picture 16">
                <a:extLst>
                  <a:ext uri="{FF2B5EF4-FFF2-40B4-BE49-F238E27FC236}">
                    <a16:creationId xmlns:a16="http://schemas.microsoft.com/office/drawing/2014/main" id="{83290FB4-0A98-4253-A906-F1B321D18A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0" name="Picture 17">
                <a:extLst>
                  <a:ext uri="{FF2B5EF4-FFF2-40B4-BE49-F238E27FC236}">
                    <a16:creationId xmlns:a16="http://schemas.microsoft.com/office/drawing/2014/main" id="{68119A7F-4E27-4477-9F1B-5C012AAE12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1" name="Picture 18">
                <a:extLst>
                  <a:ext uri="{FF2B5EF4-FFF2-40B4-BE49-F238E27FC236}">
                    <a16:creationId xmlns:a16="http://schemas.microsoft.com/office/drawing/2014/main" id="{E319FFD6-EA81-4ED3-8622-5D5B33998F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2" name="Picture 19">
                <a:extLst>
                  <a:ext uri="{FF2B5EF4-FFF2-40B4-BE49-F238E27FC236}">
                    <a16:creationId xmlns:a16="http://schemas.microsoft.com/office/drawing/2014/main" id="{262872F0-C59F-44CA-937F-40FCDCB4A4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3" name="Picture 20">
                <a:extLst>
                  <a:ext uri="{FF2B5EF4-FFF2-40B4-BE49-F238E27FC236}">
                    <a16:creationId xmlns:a16="http://schemas.microsoft.com/office/drawing/2014/main" id="{2C8C369A-639C-430A-B0BE-2257D373EE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4" name="Picture 21">
                <a:extLst>
                  <a:ext uri="{FF2B5EF4-FFF2-40B4-BE49-F238E27FC236}">
                    <a16:creationId xmlns:a16="http://schemas.microsoft.com/office/drawing/2014/main" id="{B8603075-51BA-44BA-8E6C-600B24E917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5" name="Picture 22">
                <a:extLst>
                  <a:ext uri="{FF2B5EF4-FFF2-40B4-BE49-F238E27FC236}">
                    <a16:creationId xmlns:a16="http://schemas.microsoft.com/office/drawing/2014/main" id="{26D1D3F7-86E2-42D0-9109-D72B24E441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6" name="Picture 23">
                <a:extLst>
                  <a:ext uri="{FF2B5EF4-FFF2-40B4-BE49-F238E27FC236}">
                    <a16:creationId xmlns:a16="http://schemas.microsoft.com/office/drawing/2014/main" id="{EABEAD48-D358-4488-ADC7-6A347F1342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24" name="Group 56">
              <a:extLst>
                <a:ext uri="{FF2B5EF4-FFF2-40B4-BE49-F238E27FC236}">
                  <a16:creationId xmlns:a16="http://schemas.microsoft.com/office/drawing/2014/main" id="{207E1A2F-08CF-4DB6-9C5D-52FD795878D2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647" name="Picture 14">
                <a:extLst>
                  <a:ext uri="{FF2B5EF4-FFF2-40B4-BE49-F238E27FC236}">
                    <a16:creationId xmlns:a16="http://schemas.microsoft.com/office/drawing/2014/main" id="{11874C8F-2234-44A6-B12A-5F2C01BC37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8" name="Picture 15">
                <a:extLst>
                  <a:ext uri="{FF2B5EF4-FFF2-40B4-BE49-F238E27FC236}">
                    <a16:creationId xmlns:a16="http://schemas.microsoft.com/office/drawing/2014/main" id="{8D41B4F7-086B-4F7E-8E6E-5E528203EA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9" name="Picture 16">
                <a:extLst>
                  <a:ext uri="{FF2B5EF4-FFF2-40B4-BE49-F238E27FC236}">
                    <a16:creationId xmlns:a16="http://schemas.microsoft.com/office/drawing/2014/main" id="{0234CB80-E6E4-44E4-82B6-9425A41C07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0" name="Picture 17">
                <a:extLst>
                  <a:ext uri="{FF2B5EF4-FFF2-40B4-BE49-F238E27FC236}">
                    <a16:creationId xmlns:a16="http://schemas.microsoft.com/office/drawing/2014/main" id="{95273D09-4DE5-474C-9C30-3A09A4CC6E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1" name="Picture 18">
                <a:extLst>
                  <a:ext uri="{FF2B5EF4-FFF2-40B4-BE49-F238E27FC236}">
                    <a16:creationId xmlns:a16="http://schemas.microsoft.com/office/drawing/2014/main" id="{0333F647-643C-4647-92E0-0D90FD71D8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2" name="Picture 19">
                <a:extLst>
                  <a:ext uri="{FF2B5EF4-FFF2-40B4-BE49-F238E27FC236}">
                    <a16:creationId xmlns:a16="http://schemas.microsoft.com/office/drawing/2014/main" id="{AEC4C6B4-7BFA-4733-8742-C04866572F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3" name="Picture 20">
                <a:extLst>
                  <a:ext uri="{FF2B5EF4-FFF2-40B4-BE49-F238E27FC236}">
                    <a16:creationId xmlns:a16="http://schemas.microsoft.com/office/drawing/2014/main" id="{4148B5CB-7FA6-4A63-B5DB-8A6B5099A4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4" name="Picture 21">
                <a:extLst>
                  <a:ext uri="{FF2B5EF4-FFF2-40B4-BE49-F238E27FC236}">
                    <a16:creationId xmlns:a16="http://schemas.microsoft.com/office/drawing/2014/main" id="{DB1605EA-0F65-46D1-B1E3-BF47E45C23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5" name="Picture 22">
                <a:extLst>
                  <a:ext uri="{FF2B5EF4-FFF2-40B4-BE49-F238E27FC236}">
                    <a16:creationId xmlns:a16="http://schemas.microsoft.com/office/drawing/2014/main" id="{5CA96293-9CFC-4BBB-957F-4845215149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6" name="Picture 23">
                <a:extLst>
                  <a:ext uri="{FF2B5EF4-FFF2-40B4-BE49-F238E27FC236}">
                    <a16:creationId xmlns:a16="http://schemas.microsoft.com/office/drawing/2014/main" id="{0EBDE899-3F0B-4D87-87D0-1BA1351C67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25" name="Group 56">
              <a:extLst>
                <a:ext uri="{FF2B5EF4-FFF2-40B4-BE49-F238E27FC236}">
                  <a16:creationId xmlns:a16="http://schemas.microsoft.com/office/drawing/2014/main" id="{AFAE92DF-74CC-49AC-B24B-CA9A0D57EB8F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637" name="Picture 14">
                <a:extLst>
                  <a:ext uri="{FF2B5EF4-FFF2-40B4-BE49-F238E27FC236}">
                    <a16:creationId xmlns:a16="http://schemas.microsoft.com/office/drawing/2014/main" id="{DF8BFE3D-CBBC-4265-AF2E-4CC25A126E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8" name="Picture 15">
                <a:extLst>
                  <a:ext uri="{FF2B5EF4-FFF2-40B4-BE49-F238E27FC236}">
                    <a16:creationId xmlns:a16="http://schemas.microsoft.com/office/drawing/2014/main" id="{5FFCF2A8-2D17-4CD8-99A0-BF03D9D562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9" name="Picture 16">
                <a:extLst>
                  <a:ext uri="{FF2B5EF4-FFF2-40B4-BE49-F238E27FC236}">
                    <a16:creationId xmlns:a16="http://schemas.microsoft.com/office/drawing/2014/main" id="{836903BD-BB3C-4313-9848-6DA84B1B69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0" name="Picture 17">
                <a:extLst>
                  <a:ext uri="{FF2B5EF4-FFF2-40B4-BE49-F238E27FC236}">
                    <a16:creationId xmlns:a16="http://schemas.microsoft.com/office/drawing/2014/main" id="{CDCB7377-D678-42C9-851C-C8B2952BCB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1" name="Picture 18">
                <a:extLst>
                  <a:ext uri="{FF2B5EF4-FFF2-40B4-BE49-F238E27FC236}">
                    <a16:creationId xmlns:a16="http://schemas.microsoft.com/office/drawing/2014/main" id="{4E790F89-5F0E-401E-BE63-CA7C2227E3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2" name="Picture 19">
                <a:extLst>
                  <a:ext uri="{FF2B5EF4-FFF2-40B4-BE49-F238E27FC236}">
                    <a16:creationId xmlns:a16="http://schemas.microsoft.com/office/drawing/2014/main" id="{0AB5BD26-AFEB-4667-B773-9AF767BF4F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3" name="Picture 20">
                <a:extLst>
                  <a:ext uri="{FF2B5EF4-FFF2-40B4-BE49-F238E27FC236}">
                    <a16:creationId xmlns:a16="http://schemas.microsoft.com/office/drawing/2014/main" id="{DD922157-8EDF-4E39-94C3-5928F97A52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4" name="Picture 21">
                <a:extLst>
                  <a:ext uri="{FF2B5EF4-FFF2-40B4-BE49-F238E27FC236}">
                    <a16:creationId xmlns:a16="http://schemas.microsoft.com/office/drawing/2014/main" id="{32245FCC-AFFE-4FBA-A66E-1B6885CDD3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5" name="Picture 22">
                <a:extLst>
                  <a:ext uri="{FF2B5EF4-FFF2-40B4-BE49-F238E27FC236}">
                    <a16:creationId xmlns:a16="http://schemas.microsoft.com/office/drawing/2014/main" id="{CB6D728E-A3B0-456A-B2CD-78F30B995F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6" name="Picture 23">
                <a:extLst>
                  <a:ext uri="{FF2B5EF4-FFF2-40B4-BE49-F238E27FC236}">
                    <a16:creationId xmlns:a16="http://schemas.microsoft.com/office/drawing/2014/main" id="{BDA84D46-4621-4CB0-842F-B278C15267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26" name="Group 56">
              <a:extLst>
                <a:ext uri="{FF2B5EF4-FFF2-40B4-BE49-F238E27FC236}">
                  <a16:creationId xmlns:a16="http://schemas.microsoft.com/office/drawing/2014/main" id="{7BF03622-9D93-41F1-87FC-F1E64CB3E10E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627" name="Picture 14">
                <a:extLst>
                  <a:ext uri="{FF2B5EF4-FFF2-40B4-BE49-F238E27FC236}">
                    <a16:creationId xmlns:a16="http://schemas.microsoft.com/office/drawing/2014/main" id="{3267D391-633A-4392-AC96-1D0B33B452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8" name="Picture 15">
                <a:extLst>
                  <a:ext uri="{FF2B5EF4-FFF2-40B4-BE49-F238E27FC236}">
                    <a16:creationId xmlns:a16="http://schemas.microsoft.com/office/drawing/2014/main" id="{C8582661-7BEA-48F5-A06E-A7C29D5939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9" name="Picture 16">
                <a:extLst>
                  <a:ext uri="{FF2B5EF4-FFF2-40B4-BE49-F238E27FC236}">
                    <a16:creationId xmlns:a16="http://schemas.microsoft.com/office/drawing/2014/main" id="{E973EB80-E8E3-4071-A26E-7797DA4B1B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0" name="Picture 17">
                <a:extLst>
                  <a:ext uri="{FF2B5EF4-FFF2-40B4-BE49-F238E27FC236}">
                    <a16:creationId xmlns:a16="http://schemas.microsoft.com/office/drawing/2014/main" id="{443BD38F-47B4-4595-ADB8-5E1A0D2C8D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1" name="Picture 18">
                <a:extLst>
                  <a:ext uri="{FF2B5EF4-FFF2-40B4-BE49-F238E27FC236}">
                    <a16:creationId xmlns:a16="http://schemas.microsoft.com/office/drawing/2014/main" id="{F90C3A4A-EC3C-42A4-9E29-9266D2530A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2" name="Picture 19">
                <a:extLst>
                  <a:ext uri="{FF2B5EF4-FFF2-40B4-BE49-F238E27FC236}">
                    <a16:creationId xmlns:a16="http://schemas.microsoft.com/office/drawing/2014/main" id="{23DC8B3D-AC3B-4F37-A6FA-ECC9EFBECA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3" name="Picture 20">
                <a:extLst>
                  <a:ext uri="{FF2B5EF4-FFF2-40B4-BE49-F238E27FC236}">
                    <a16:creationId xmlns:a16="http://schemas.microsoft.com/office/drawing/2014/main" id="{D5D7992E-B1DF-4BBE-A646-3B6D3E33A6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4" name="Picture 21">
                <a:extLst>
                  <a:ext uri="{FF2B5EF4-FFF2-40B4-BE49-F238E27FC236}">
                    <a16:creationId xmlns:a16="http://schemas.microsoft.com/office/drawing/2014/main" id="{F3C73E1C-FA9D-4FFC-A1AB-C87AE50481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5" name="Picture 22">
                <a:extLst>
                  <a:ext uri="{FF2B5EF4-FFF2-40B4-BE49-F238E27FC236}">
                    <a16:creationId xmlns:a16="http://schemas.microsoft.com/office/drawing/2014/main" id="{50288C4A-6FA6-46D2-B19F-9E3D8B13A0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6" name="Picture 23">
                <a:extLst>
                  <a:ext uri="{FF2B5EF4-FFF2-40B4-BE49-F238E27FC236}">
                    <a16:creationId xmlns:a16="http://schemas.microsoft.com/office/drawing/2014/main" id="{BA567F08-367F-4809-8D90-CF1A816393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727" name="Group 726">
            <a:extLst>
              <a:ext uri="{FF2B5EF4-FFF2-40B4-BE49-F238E27FC236}">
                <a16:creationId xmlns:a16="http://schemas.microsoft.com/office/drawing/2014/main" id="{4343C4B3-1E7D-4B5A-9A8A-16D5F25B2DD9}"/>
              </a:ext>
            </a:extLst>
          </p:cNvPr>
          <p:cNvGrpSpPr/>
          <p:nvPr/>
        </p:nvGrpSpPr>
        <p:grpSpPr>
          <a:xfrm>
            <a:off x="2377042" y="5083024"/>
            <a:ext cx="1539560" cy="1515856"/>
            <a:chOff x="4975891" y="1527626"/>
            <a:chExt cx="1539560" cy="1515856"/>
          </a:xfrm>
        </p:grpSpPr>
        <p:grpSp>
          <p:nvGrpSpPr>
            <p:cNvPr id="728" name="Group 56">
              <a:extLst>
                <a:ext uri="{FF2B5EF4-FFF2-40B4-BE49-F238E27FC236}">
                  <a16:creationId xmlns:a16="http://schemas.microsoft.com/office/drawing/2014/main" id="{CBDE4699-AF4B-4D52-9ABB-21C0055C8673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828" name="Picture 14">
                <a:extLst>
                  <a:ext uri="{FF2B5EF4-FFF2-40B4-BE49-F238E27FC236}">
                    <a16:creationId xmlns:a16="http://schemas.microsoft.com/office/drawing/2014/main" id="{379F07E3-B967-4ACA-B414-87FF93C564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9" name="Picture 15">
                <a:extLst>
                  <a:ext uri="{FF2B5EF4-FFF2-40B4-BE49-F238E27FC236}">
                    <a16:creationId xmlns:a16="http://schemas.microsoft.com/office/drawing/2014/main" id="{A882A32B-B105-44EE-A21F-D6D054BFF7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0" name="Picture 16">
                <a:extLst>
                  <a:ext uri="{FF2B5EF4-FFF2-40B4-BE49-F238E27FC236}">
                    <a16:creationId xmlns:a16="http://schemas.microsoft.com/office/drawing/2014/main" id="{D5DDA44D-EFC6-4164-8322-558F734100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1" name="Picture 17">
                <a:extLst>
                  <a:ext uri="{FF2B5EF4-FFF2-40B4-BE49-F238E27FC236}">
                    <a16:creationId xmlns:a16="http://schemas.microsoft.com/office/drawing/2014/main" id="{67A16BC8-8B50-445D-BD85-F816958E58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2" name="Picture 18">
                <a:extLst>
                  <a:ext uri="{FF2B5EF4-FFF2-40B4-BE49-F238E27FC236}">
                    <a16:creationId xmlns:a16="http://schemas.microsoft.com/office/drawing/2014/main" id="{AF47D898-5EEA-45DE-8256-5C72A8B93A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3" name="Picture 19">
                <a:extLst>
                  <a:ext uri="{FF2B5EF4-FFF2-40B4-BE49-F238E27FC236}">
                    <a16:creationId xmlns:a16="http://schemas.microsoft.com/office/drawing/2014/main" id="{5D863089-22E1-4AFE-96AA-FDEE3EE012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4" name="Picture 20">
                <a:extLst>
                  <a:ext uri="{FF2B5EF4-FFF2-40B4-BE49-F238E27FC236}">
                    <a16:creationId xmlns:a16="http://schemas.microsoft.com/office/drawing/2014/main" id="{3BED6B50-634B-4CFE-804F-EE245AD15F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5" name="Picture 21">
                <a:extLst>
                  <a:ext uri="{FF2B5EF4-FFF2-40B4-BE49-F238E27FC236}">
                    <a16:creationId xmlns:a16="http://schemas.microsoft.com/office/drawing/2014/main" id="{3189F031-C12C-41A0-9E5B-C9EA8143BD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6" name="Picture 22">
                <a:extLst>
                  <a:ext uri="{FF2B5EF4-FFF2-40B4-BE49-F238E27FC236}">
                    <a16:creationId xmlns:a16="http://schemas.microsoft.com/office/drawing/2014/main" id="{27E4FD14-3837-433A-B395-C0CC379A5B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7" name="Picture 23">
                <a:extLst>
                  <a:ext uri="{FF2B5EF4-FFF2-40B4-BE49-F238E27FC236}">
                    <a16:creationId xmlns:a16="http://schemas.microsoft.com/office/drawing/2014/main" id="{4E0350AE-6442-400E-88C9-C2ECEEC894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29" name="Group 56">
              <a:extLst>
                <a:ext uri="{FF2B5EF4-FFF2-40B4-BE49-F238E27FC236}">
                  <a16:creationId xmlns:a16="http://schemas.microsoft.com/office/drawing/2014/main" id="{E60ABEA3-9F98-4B38-A951-3EC23BCE197B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818" name="Picture 14">
                <a:extLst>
                  <a:ext uri="{FF2B5EF4-FFF2-40B4-BE49-F238E27FC236}">
                    <a16:creationId xmlns:a16="http://schemas.microsoft.com/office/drawing/2014/main" id="{1E33B382-C875-4904-A9AF-F5C2C4885F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9" name="Picture 15">
                <a:extLst>
                  <a:ext uri="{FF2B5EF4-FFF2-40B4-BE49-F238E27FC236}">
                    <a16:creationId xmlns:a16="http://schemas.microsoft.com/office/drawing/2014/main" id="{5ACD08C3-9B39-4E84-B065-F0C2FE35FB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0" name="Picture 16">
                <a:extLst>
                  <a:ext uri="{FF2B5EF4-FFF2-40B4-BE49-F238E27FC236}">
                    <a16:creationId xmlns:a16="http://schemas.microsoft.com/office/drawing/2014/main" id="{C3C92135-44F7-43EF-83CD-916C5AD758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1" name="Picture 17">
                <a:extLst>
                  <a:ext uri="{FF2B5EF4-FFF2-40B4-BE49-F238E27FC236}">
                    <a16:creationId xmlns:a16="http://schemas.microsoft.com/office/drawing/2014/main" id="{97BCD401-4779-4195-96B0-94C78E3794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2" name="Picture 18">
                <a:extLst>
                  <a:ext uri="{FF2B5EF4-FFF2-40B4-BE49-F238E27FC236}">
                    <a16:creationId xmlns:a16="http://schemas.microsoft.com/office/drawing/2014/main" id="{39A9D9AC-B4B5-4BD2-A355-EBA841CECD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3" name="Picture 19">
                <a:extLst>
                  <a:ext uri="{FF2B5EF4-FFF2-40B4-BE49-F238E27FC236}">
                    <a16:creationId xmlns:a16="http://schemas.microsoft.com/office/drawing/2014/main" id="{1074103D-DE67-4D71-AE53-57214C53E5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4" name="Picture 20">
                <a:extLst>
                  <a:ext uri="{FF2B5EF4-FFF2-40B4-BE49-F238E27FC236}">
                    <a16:creationId xmlns:a16="http://schemas.microsoft.com/office/drawing/2014/main" id="{C366692E-A651-4239-B21E-DA7F4D91A1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5" name="Picture 21">
                <a:extLst>
                  <a:ext uri="{FF2B5EF4-FFF2-40B4-BE49-F238E27FC236}">
                    <a16:creationId xmlns:a16="http://schemas.microsoft.com/office/drawing/2014/main" id="{6AB23472-3316-47DA-A8F5-45C20A4B30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6" name="Picture 22">
                <a:extLst>
                  <a:ext uri="{FF2B5EF4-FFF2-40B4-BE49-F238E27FC236}">
                    <a16:creationId xmlns:a16="http://schemas.microsoft.com/office/drawing/2014/main" id="{9A57E5DB-BFAA-4246-964B-30C6394F66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7" name="Picture 23">
                <a:extLst>
                  <a:ext uri="{FF2B5EF4-FFF2-40B4-BE49-F238E27FC236}">
                    <a16:creationId xmlns:a16="http://schemas.microsoft.com/office/drawing/2014/main" id="{EE646146-A2AC-4E2F-82BA-6B7A145043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30" name="Group 56">
              <a:extLst>
                <a:ext uri="{FF2B5EF4-FFF2-40B4-BE49-F238E27FC236}">
                  <a16:creationId xmlns:a16="http://schemas.microsoft.com/office/drawing/2014/main" id="{5AE47BDE-D84C-44AC-B868-F3FBE83F2B41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808" name="Picture 14">
                <a:extLst>
                  <a:ext uri="{FF2B5EF4-FFF2-40B4-BE49-F238E27FC236}">
                    <a16:creationId xmlns:a16="http://schemas.microsoft.com/office/drawing/2014/main" id="{9EB712D7-D0A2-4491-AED1-6764F02445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9" name="Picture 15">
                <a:extLst>
                  <a:ext uri="{FF2B5EF4-FFF2-40B4-BE49-F238E27FC236}">
                    <a16:creationId xmlns:a16="http://schemas.microsoft.com/office/drawing/2014/main" id="{C2A89AFF-F1AB-4630-8F26-33089A5C02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0" name="Picture 16">
                <a:extLst>
                  <a:ext uri="{FF2B5EF4-FFF2-40B4-BE49-F238E27FC236}">
                    <a16:creationId xmlns:a16="http://schemas.microsoft.com/office/drawing/2014/main" id="{D62820F9-094F-4E4C-884F-9A1DA7D1CC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1" name="Picture 17">
                <a:extLst>
                  <a:ext uri="{FF2B5EF4-FFF2-40B4-BE49-F238E27FC236}">
                    <a16:creationId xmlns:a16="http://schemas.microsoft.com/office/drawing/2014/main" id="{2C6163D3-49B0-448C-9847-781F89F7B7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2" name="Picture 18">
                <a:extLst>
                  <a:ext uri="{FF2B5EF4-FFF2-40B4-BE49-F238E27FC236}">
                    <a16:creationId xmlns:a16="http://schemas.microsoft.com/office/drawing/2014/main" id="{A514A45B-C1DB-4330-97FB-3597FE2870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3" name="Picture 19">
                <a:extLst>
                  <a:ext uri="{FF2B5EF4-FFF2-40B4-BE49-F238E27FC236}">
                    <a16:creationId xmlns:a16="http://schemas.microsoft.com/office/drawing/2014/main" id="{9AB92684-AD0B-4256-90BB-69CDF1E284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4" name="Picture 20">
                <a:extLst>
                  <a:ext uri="{FF2B5EF4-FFF2-40B4-BE49-F238E27FC236}">
                    <a16:creationId xmlns:a16="http://schemas.microsoft.com/office/drawing/2014/main" id="{0C206F65-174A-4874-A4AA-FF8F6124A0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5" name="Picture 21">
                <a:extLst>
                  <a:ext uri="{FF2B5EF4-FFF2-40B4-BE49-F238E27FC236}">
                    <a16:creationId xmlns:a16="http://schemas.microsoft.com/office/drawing/2014/main" id="{D6B0CA6A-61D2-478F-BD55-966CECD859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6" name="Picture 22">
                <a:extLst>
                  <a:ext uri="{FF2B5EF4-FFF2-40B4-BE49-F238E27FC236}">
                    <a16:creationId xmlns:a16="http://schemas.microsoft.com/office/drawing/2014/main" id="{AA20BA48-5FE1-4FA9-80F1-E93BA13A26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7" name="Picture 23">
                <a:extLst>
                  <a:ext uri="{FF2B5EF4-FFF2-40B4-BE49-F238E27FC236}">
                    <a16:creationId xmlns:a16="http://schemas.microsoft.com/office/drawing/2014/main" id="{E4D89545-96FB-4C52-8A61-25213912FD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31" name="Group 56">
              <a:extLst>
                <a:ext uri="{FF2B5EF4-FFF2-40B4-BE49-F238E27FC236}">
                  <a16:creationId xmlns:a16="http://schemas.microsoft.com/office/drawing/2014/main" id="{167B6015-7994-4C26-B5D9-88CEAB63DB24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798" name="Picture 14">
                <a:extLst>
                  <a:ext uri="{FF2B5EF4-FFF2-40B4-BE49-F238E27FC236}">
                    <a16:creationId xmlns:a16="http://schemas.microsoft.com/office/drawing/2014/main" id="{9D8A8A85-EC64-4B90-8F10-979DAE693A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9" name="Picture 15">
                <a:extLst>
                  <a:ext uri="{FF2B5EF4-FFF2-40B4-BE49-F238E27FC236}">
                    <a16:creationId xmlns:a16="http://schemas.microsoft.com/office/drawing/2014/main" id="{433D6D49-D9CC-4FB9-BFD0-191ACEB550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0" name="Picture 16">
                <a:extLst>
                  <a:ext uri="{FF2B5EF4-FFF2-40B4-BE49-F238E27FC236}">
                    <a16:creationId xmlns:a16="http://schemas.microsoft.com/office/drawing/2014/main" id="{31C861D6-633A-4B27-A5F9-5B1C90A655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1" name="Picture 17">
                <a:extLst>
                  <a:ext uri="{FF2B5EF4-FFF2-40B4-BE49-F238E27FC236}">
                    <a16:creationId xmlns:a16="http://schemas.microsoft.com/office/drawing/2014/main" id="{7E376189-5D58-459B-9B81-6FCDA5A6D7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2" name="Picture 18">
                <a:extLst>
                  <a:ext uri="{FF2B5EF4-FFF2-40B4-BE49-F238E27FC236}">
                    <a16:creationId xmlns:a16="http://schemas.microsoft.com/office/drawing/2014/main" id="{03F18CAB-5677-4CD6-ADF0-BE75166C15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3" name="Picture 19">
                <a:extLst>
                  <a:ext uri="{FF2B5EF4-FFF2-40B4-BE49-F238E27FC236}">
                    <a16:creationId xmlns:a16="http://schemas.microsoft.com/office/drawing/2014/main" id="{25663963-7E83-409D-91D4-8A70AC2D17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4" name="Picture 20">
                <a:extLst>
                  <a:ext uri="{FF2B5EF4-FFF2-40B4-BE49-F238E27FC236}">
                    <a16:creationId xmlns:a16="http://schemas.microsoft.com/office/drawing/2014/main" id="{91A68035-FECC-406F-AC99-829A9DFD71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5" name="Picture 21">
                <a:extLst>
                  <a:ext uri="{FF2B5EF4-FFF2-40B4-BE49-F238E27FC236}">
                    <a16:creationId xmlns:a16="http://schemas.microsoft.com/office/drawing/2014/main" id="{FFED139E-03DB-4054-BA0F-7E575A8087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6" name="Picture 22">
                <a:extLst>
                  <a:ext uri="{FF2B5EF4-FFF2-40B4-BE49-F238E27FC236}">
                    <a16:creationId xmlns:a16="http://schemas.microsoft.com/office/drawing/2014/main" id="{A35A51C1-A5D8-4271-9059-6E50D4F13A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7" name="Picture 23">
                <a:extLst>
                  <a:ext uri="{FF2B5EF4-FFF2-40B4-BE49-F238E27FC236}">
                    <a16:creationId xmlns:a16="http://schemas.microsoft.com/office/drawing/2014/main" id="{6E3DF8A4-BF17-4D3F-AFB3-A9F3CA8C3C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32" name="Group 56">
              <a:extLst>
                <a:ext uri="{FF2B5EF4-FFF2-40B4-BE49-F238E27FC236}">
                  <a16:creationId xmlns:a16="http://schemas.microsoft.com/office/drawing/2014/main" id="{9A891932-9A67-4E8C-9F6C-A03D0BB6FCC9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788" name="Picture 14">
                <a:extLst>
                  <a:ext uri="{FF2B5EF4-FFF2-40B4-BE49-F238E27FC236}">
                    <a16:creationId xmlns:a16="http://schemas.microsoft.com/office/drawing/2014/main" id="{AA0124EE-17DC-420C-A200-E90D2D7E32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9" name="Picture 15">
                <a:extLst>
                  <a:ext uri="{FF2B5EF4-FFF2-40B4-BE49-F238E27FC236}">
                    <a16:creationId xmlns:a16="http://schemas.microsoft.com/office/drawing/2014/main" id="{A77771F4-A832-4E8B-965A-6FD7497253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0" name="Picture 16">
                <a:extLst>
                  <a:ext uri="{FF2B5EF4-FFF2-40B4-BE49-F238E27FC236}">
                    <a16:creationId xmlns:a16="http://schemas.microsoft.com/office/drawing/2014/main" id="{8319D9F9-59D2-447F-B079-A2A368CCC6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1" name="Picture 17">
                <a:extLst>
                  <a:ext uri="{FF2B5EF4-FFF2-40B4-BE49-F238E27FC236}">
                    <a16:creationId xmlns:a16="http://schemas.microsoft.com/office/drawing/2014/main" id="{0E9D54C1-E826-425F-A8CA-0B22239304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2" name="Picture 18">
                <a:extLst>
                  <a:ext uri="{FF2B5EF4-FFF2-40B4-BE49-F238E27FC236}">
                    <a16:creationId xmlns:a16="http://schemas.microsoft.com/office/drawing/2014/main" id="{DFADF66F-AC84-4A31-82A2-964A0D888D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3" name="Picture 19">
                <a:extLst>
                  <a:ext uri="{FF2B5EF4-FFF2-40B4-BE49-F238E27FC236}">
                    <a16:creationId xmlns:a16="http://schemas.microsoft.com/office/drawing/2014/main" id="{5CC51443-4C48-48D2-9980-80D6E09049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4" name="Picture 20">
                <a:extLst>
                  <a:ext uri="{FF2B5EF4-FFF2-40B4-BE49-F238E27FC236}">
                    <a16:creationId xmlns:a16="http://schemas.microsoft.com/office/drawing/2014/main" id="{8E82F6A6-E683-418F-A635-E01D841B5A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5" name="Picture 21">
                <a:extLst>
                  <a:ext uri="{FF2B5EF4-FFF2-40B4-BE49-F238E27FC236}">
                    <a16:creationId xmlns:a16="http://schemas.microsoft.com/office/drawing/2014/main" id="{310DC654-C8B9-431E-A89A-E9C35BC0FA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6" name="Picture 22">
                <a:extLst>
                  <a:ext uri="{FF2B5EF4-FFF2-40B4-BE49-F238E27FC236}">
                    <a16:creationId xmlns:a16="http://schemas.microsoft.com/office/drawing/2014/main" id="{940E8B6D-AA0F-41E1-B5CF-B199D80E3B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7" name="Picture 23">
                <a:extLst>
                  <a:ext uri="{FF2B5EF4-FFF2-40B4-BE49-F238E27FC236}">
                    <a16:creationId xmlns:a16="http://schemas.microsoft.com/office/drawing/2014/main" id="{1AE0ED93-79F2-43BB-AAD6-E4948F939E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33" name="Group 56">
              <a:extLst>
                <a:ext uri="{FF2B5EF4-FFF2-40B4-BE49-F238E27FC236}">
                  <a16:creationId xmlns:a16="http://schemas.microsoft.com/office/drawing/2014/main" id="{E07831C5-83C1-438F-B265-3F9EF7060701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778" name="Picture 14">
                <a:extLst>
                  <a:ext uri="{FF2B5EF4-FFF2-40B4-BE49-F238E27FC236}">
                    <a16:creationId xmlns:a16="http://schemas.microsoft.com/office/drawing/2014/main" id="{449F537F-460C-4F72-8A7C-AEA8C68B57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9" name="Picture 15">
                <a:extLst>
                  <a:ext uri="{FF2B5EF4-FFF2-40B4-BE49-F238E27FC236}">
                    <a16:creationId xmlns:a16="http://schemas.microsoft.com/office/drawing/2014/main" id="{C1D4D01A-3C62-4F53-ADE3-4DB35957FF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0" name="Picture 16">
                <a:extLst>
                  <a:ext uri="{FF2B5EF4-FFF2-40B4-BE49-F238E27FC236}">
                    <a16:creationId xmlns:a16="http://schemas.microsoft.com/office/drawing/2014/main" id="{84E730D9-98E0-41DE-A191-6AB5F78EA9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1" name="Picture 17">
                <a:extLst>
                  <a:ext uri="{FF2B5EF4-FFF2-40B4-BE49-F238E27FC236}">
                    <a16:creationId xmlns:a16="http://schemas.microsoft.com/office/drawing/2014/main" id="{0BA63E13-DB6A-4AFE-A344-802CBF55F8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2" name="Picture 18">
                <a:extLst>
                  <a:ext uri="{FF2B5EF4-FFF2-40B4-BE49-F238E27FC236}">
                    <a16:creationId xmlns:a16="http://schemas.microsoft.com/office/drawing/2014/main" id="{75A83552-68B6-475B-A825-86D2BD5963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3" name="Picture 19">
                <a:extLst>
                  <a:ext uri="{FF2B5EF4-FFF2-40B4-BE49-F238E27FC236}">
                    <a16:creationId xmlns:a16="http://schemas.microsoft.com/office/drawing/2014/main" id="{93823E7B-F520-4D8F-82BA-7B9817A1CB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4" name="Picture 20">
                <a:extLst>
                  <a:ext uri="{FF2B5EF4-FFF2-40B4-BE49-F238E27FC236}">
                    <a16:creationId xmlns:a16="http://schemas.microsoft.com/office/drawing/2014/main" id="{A077C341-213E-4F62-9CA2-CBDE655B97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5" name="Picture 21">
                <a:extLst>
                  <a:ext uri="{FF2B5EF4-FFF2-40B4-BE49-F238E27FC236}">
                    <a16:creationId xmlns:a16="http://schemas.microsoft.com/office/drawing/2014/main" id="{30F19011-9E71-4D70-BEDA-F9B28F2F1A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6" name="Picture 22">
                <a:extLst>
                  <a:ext uri="{FF2B5EF4-FFF2-40B4-BE49-F238E27FC236}">
                    <a16:creationId xmlns:a16="http://schemas.microsoft.com/office/drawing/2014/main" id="{9937E0B4-38FB-4C54-B0E4-22ECACBC74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7" name="Picture 23">
                <a:extLst>
                  <a:ext uri="{FF2B5EF4-FFF2-40B4-BE49-F238E27FC236}">
                    <a16:creationId xmlns:a16="http://schemas.microsoft.com/office/drawing/2014/main" id="{9CE102A0-81D7-401D-AEDB-29ECA907D8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34" name="Group 56">
              <a:extLst>
                <a:ext uri="{FF2B5EF4-FFF2-40B4-BE49-F238E27FC236}">
                  <a16:creationId xmlns:a16="http://schemas.microsoft.com/office/drawing/2014/main" id="{8E393BA7-71BC-4FAE-8168-255C32FEA9AE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768" name="Picture 14">
                <a:extLst>
                  <a:ext uri="{FF2B5EF4-FFF2-40B4-BE49-F238E27FC236}">
                    <a16:creationId xmlns:a16="http://schemas.microsoft.com/office/drawing/2014/main" id="{DC865436-9A25-44D8-B134-B643D6BA75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9" name="Picture 15">
                <a:extLst>
                  <a:ext uri="{FF2B5EF4-FFF2-40B4-BE49-F238E27FC236}">
                    <a16:creationId xmlns:a16="http://schemas.microsoft.com/office/drawing/2014/main" id="{E0AB6444-FBC9-41C9-9B1A-28EEBD32BD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0" name="Picture 16">
                <a:extLst>
                  <a:ext uri="{FF2B5EF4-FFF2-40B4-BE49-F238E27FC236}">
                    <a16:creationId xmlns:a16="http://schemas.microsoft.com/office/drawing/2014/main" id="{6D1F73DF-7E7E-4068-961C-AEE449D976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1" name="Picture 17">
                <a:extLst>
                  <a:ext uri="{FF2B5EF4-FFF2-40B4-BE49-F238E27FC236}">
                    <a16:creationId xmlns:a16="http://schemas.microsoft.com/office/drawing/2014/main" id="{BFCC933A-78CD-44C4-BF46-03635BA7DF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2" name="Picture 18">
                <a:extLst>
                  <a:ext uri="{FF2B5EF4-FFF2-40B4-BE49-F238E27FC236}">
                    <a16:creationId xmlns:a16="http://schemas.microsoft.com/office/drawing/2014/main" id="{E8F202FB-6813-475D-B204-C2927EC12C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3" name="Picture 19">
                <a:extLst>
                  <a:ext uri="{FF2B5EF4-FFF2-40B4-BE49-F238E27FC236}">
                    <a16:creationId xmlns:a16="http://schemas.microsoft.com/office/drawing/2014/main" id="{5C4C6EA2-5BC6-4EBD-84DE-68ECEFD151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4" name="Picture 20">
                <a:extLst>
                  <a:ext uri="{FF2B5EF4-FFF2-40B4-BE49-F238E27FC236}">
                    <a16:creationId xmlns:a16="http://schemas.microsoft.com/office/drawing/2014/main" id="{1F432868-B4EE-469D-8238-26E44C945F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5" name="Picture 21">
                <a:extLst>
                  <a:ext uri="{FF2B5EF4-FFF2-40B4-BE49-F238E27FC236}">
                    <a16:creationId xmlns:a16="http://schemas.microsoft.com/office/drawing/2014/main" id="{FFB4E719-E0E1-40AE-AE6A-C52B8944F7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6" name="Picture 22">
                <a:extLst>
                  <a:ext uri="{FF2B5EF4-FFF2-40B4-BE49-F238E27FC236}">
                    <a16:creationId xmlns:a16="http://schemas.microsoft.com/office/drawing/2014/main" id="{C6BAF3BE-1E7C-4DE0-AD4C-F49C8639F4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7" name="Picture 23">
                <a:extLst>
                  <a:ext uri="{FF2B5EF4-FFF2-40B4-BE49-F238E27FC236}">
                    <a16:creationId xmlns:a16="http://schemas.microsoft.com/office/drawing/2014/main" id="{4F7B8ACB-340D-41DB-86EF-7EAE6B4B7A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35" name="Group 56">
              <a:extLst>
                <a:ext uri="{FF2B5EF4-FFF2-40B4-BE49-F238E27FC236}">
                  <a16:creationId xmlns:a16="http://schemas.microsoft.com/office/drawing/2014/main" id="{48A058E5-E949-492A-BAAC-C3B75AF0B2B9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758" name="Picture 14">
                <a:extLst>
                  <a:ext uri="{FF2B5EF4-FFF2-40B4-BE49-F238E27FC236}">
                    <a16:creationId xmlns:a16="http://schemas.microsoft.com/office/drawing/2014/main" id="{886606AE-A297-464A-BA5B-A3556FC3C0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9" name="Picture 15">
                <a:extLst>
                  <a:ext uri="{FF2B5EF4-FFF2-40B4-BE49-F238E27FC236}">
                    <a16:creationId xmlns:a16="http://schemas.microsoft.com/office/drawing/2014/main" id="{C83CDC02-5F45-4ABC-98AA-AD992964FF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0" name="Picture 16">
                <a:extLst>
                  <a:ext uri="{FF2B5EF4-FFF2-40B4-BE49-F238E27FC236}">
                    <a16:creationId xmlns:a16="http://schemas.microsoft.com/office/drawing/2014/main" id="{383A84D9-27D4-4B1E-89C2-B3735F4EF2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1" name="Picture 17">
                <a:extLst>
                  <a:ext uri="{FF2B5EF4-FFF2-40B4-BE49-F238E27FC236}">
                    <a16:creationId xmlns:a16="http://schemas.microsoft.com/office/drawing/2014/main" id="{55F0A445-F2E8-4D9D-8F3A-305E5B2FDE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2" name="Picture 18">
                <a:extLst>
                  <a:ext uri="{FF2B5EF4-FFF2-40B4-BE49-F238E27FC236}">
                    <a16:creationId xmlns:a16="http://schemas.microsoft.com/office/drawing/2014/main" id="{A8B9FEB6-0CE5-46C2-B95C-4354C0FECD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3" name="Picture 19">
                <a:extLst>
                  <a:ext uri="{FF2B5EF4-FFF2-40B4-BE49-F238E27FC236}">
                    <a16:creationId xmlns:a16="http://schemas.microsoft.com/office/drawing/2014/main" id="{4968B640-1CE1-4DDF-866D-119ED1134D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4" name="Picture 20">
                <a:extLst>
                  <a:ext uri="{FF2B5EF4-FFF2-40B4-BE49-F238E27FC236}">
                    <a16:creationId xmlns:a16="http://schemas.microsoft.com/office/drawing/2014/main" id="{C77CCDD4-A6B5-45DC-84F0-905ECF422E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5" name="Picture 21">
                <a:extLst>
                  <a:ext uri="{FF2B5EF4-FFF2-40B4-BE49-F238E27FC236}">
                    <a16:creationId xmlns:a16="http://schemas.microsoft.com/office/drawing/2014/main" id="{98184C30-8B6C-4AE2-A731-AD31829DBB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6" name="Picture 22">
                <a:extLst>
                  <a:ext uri="{FF2B5EF4-FFF2-40B4-BE49-F238E27FC236}">
                    <a16:creationId xmlns:a16="http://schemas.microsoft.com/office/drawing/2014/main" id="{EEF24364-E77D-4FA8-A190-E9C97F7D74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7" name="Picture 23">
                <a:extLst>
                  <a:ext uri="{FF2B5EF4-FFF2-40B4-BE49-F238E27FC236}">
                    <a16:creationId xmlns:a16="http://schemas.microsoft.com/office/drawing/2014/main" id="{3CFC9C24-47FA-4AE4-9C51-60B9D1DB42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36" name="Group 56">
              <a:extLst>
                <a:ext uri="{FF2B5EF4-FFF2-40B4-BE49-F238E27FC236}">
                  <a16:creationId xmlns:a16="http://schemas.microsoft.com/office/drawing/2014/main" id="{ECD76DDA-DE82-4DFC-B89C-9CF32221B713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748" name="Picture 14">
                <a:extLst>
                  <a:ext uri="{FF2B5EF4-FFF2-40B4-BE49-F238E27FC236}">
                    <a16:creationId xmlns:a16="http://schemas.microsoft.com/office/drawing/2014/main" id="{51AECC4C-ED7E-48A1-85FA-C6AF57E6F9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9" name="Picture 15">
                <a:extLst>
                  <a:ext uri="{FF2B5EF4-FFF2-40B4-BE49-F238E27FC236}">
                    <a16:creationId xmlns:a16="http://schemas.microsoft.com/office/drawing/2014/main" id="{8533CDBE-5B91-4EAF-A24C-5A0A909D1B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0" name="Picture 16">
                <a:extLst>
                  <a:ext uri="{FF2B5EF4-FFF2-40B4-BE49-F238E27FC236}">
                    <a16:creationId xmlns:a16="http://schemas.microsoft.com/office/drawing/2014/main" id="{04533C5B-B8D1-46E8-A829-6C2632B0E7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1" name="Picture 17">
                <a:extLst>
                  <a:ext uri="{FF2B5EF4-FFF2-40B4-BE49-F238E27FC236}">
                    <a16:creationId xmlns:a16="http://schemas.microsoft.com/office/drawing/2014/main" id="{20916A3D-747F-406E-AB86-1FB2BCA24D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2" name="Picture 18">
                <a:extLst>
                  <a:ext uri="{FF2B5EF4-FFF2-40B4-BE49-F238E27FC236}">
                    <a16:creationId xmlns:a16="http://schemas.microsoft.com/office/drawing/2014/main" id="{6F513001-5BA6-4F07-B398-146CA1B312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3" name="Picture 19">
                <a:extLst>
                  <a:ext uri="{FF2B5EF4-FFF2-40B4-BE49-F238E27FC236}">
                    <a16:creationId xmlns:a16="http://schemas.microsoft.com/office/drawing/2014/main" id="{859E123C-9514-42D4-9E11-1D92BFC965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4" name="Picture 20">
                <a:extLst>
                  <a:ext uri="{FF2B5EF4-FFF2-40B4-BE49-F238E27FC236}">
                    <a16:creationId xmlns:a16="http://schemas.microsoft.com/office/drawing/2014/main" id="{E4B8B88E-C1EF-433A-8287-C0EEB762DC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5" name="Picture 21">
                <a:extLst>
                  <a:ext uri="{FF2B5EF4-FFF2-40B4-BE49-F238E27FC236}">
                    <a16:creationId xmlns:a16="http://schemas.microsoft.com/office/drawing/2014/main" id="{BBA97B8E-3CC3-4D9A-A638-830E55A9F7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6" name="Picture 22">
                <a:extLst>
                  <a:ext uri="{FF2B5EF4-FFF2-40B4-BE49-F238E27FC236}">
                    <a16:creationId xmlns:a16="http://schemas.microsoft.com/office/drawing/2014/main" id="{3AFA5112-F414-4B83-84EB-1494B80B0B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7" name="Picture 23">
                <a:extLst>
                  <a:ext uri="{FF2B5EF4-FFF2-40B4-BE49-F238E27FC236}">
                    <a16:creationId xmlns:a16="http://schemas.microsoft.com/office/drawing/2014/main" id="{CFFEF91E-7A9C-4991-A69B-1098247C9E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37" name="Group 56">
              <a:extLst>
                <a:ext uri="{FF2B5EF4-FFF2-40B4-BE49-F238E27FC236}">
                  <a16:creationId xmlns:a16="http://schemas.microsoft.com/office/drawing/2014/main" id="{415A01B8-0C57-4111-8A5A-505FCA03D0B1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738" name="Picture 14">
                <a:extLst>
                  <a:ext uri="{FF2B5EF4-FFF2-40B4-BE49-F238E27FC236}">
                    <a16:creationId xmlns:a16="http://schemas.microsoft.com/office/drawing/2014/main" id="{C4576E01-9677-470D-A179-2A7DECA33B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9" name="Picture 15">
                <a:extLst>
                  <a:ext uri="{FF2B5EF4-FFF2-40B4-BE49-F238E27FC236}">
                    <a16:creationId xmlns:a16="http://schemas.microsoft.com/office/drawing/2014/main" id="{A5062F8F-321B-4288-8483-35E5E6E8C7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0" name="Picture 16">
                <a:extLst>
                  <a:ext uri="{FF2B5EF4-FFF2-40B4-BE49-F238E27FC236}">
                    <a16:creationId xmlns:a16="http://schemas.microsoft.com/office/drawing/2014/main" id="{A4724586-9C61-45AE-BB74-C0DD434069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1" name="Picture 17">
                <a:extLst>
                  <a:ext uri="{FF2B5EF4-FFF2-40B4-BE49-F238E27FC236}">
                    <a16:creationId xmlns:a16="http://schemas.microsoft.com/office/drawing/2014/main" id="{2ABE57A7-E8CB-4D17-BDD4-25D6B1F804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2" name="Picture 18">
                <a:extLst>
                  <a:ext uri="{FF2B5EF4-FFF2-40B4-BE49-F238E27FC236}">
                    <a16:creationId xmlns:a16="http://schemas.microsoft.com/office/drawing/2014/main" id="{A6B568C6-019E-42F1-BE89-F2619DB632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3" name="Picture 19">
                <a:extLst>
                  <a:ext uri="{FF2B5EF4-FFF2-40B4-BE49-F238E27FC236}">
                    <a16:creationId xmlns:a16="http://schemas.microsoft.com/office/drawing/2014/main" id="{78F71D78-82E5-47EE-8781-7E160D2D96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4" name="Picture 20">
                <a:extLst>
                  <a:ext uri="{FF2B5EF4-FFF2-40B4-BE49-F238E27FC236}">
                    <a16:creationId xmlns:a16="http://schemas.microsoft.com/office/drawing/2014/main" id="{2FCE55E3-97F3-4D3A-A5FB-F7B3DE5684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5" name="Picture 21">
                <a:extLst>
                  <a:ext uri="{FF2B5EF4-FFF2-40B4-BE49-F238E27FC236}">
                    <a16:creationId xmlns:a16="http://schemas.microsoft.com/office/drawing/2014/main" id="{333C92BC-F8ED-43C7-A55A-20FCCEB2E9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6" name="Picture 22">
                <a:extLst>
                  <a:ext uri="{FF2B5EF4-FFF2-40B4-BE49-F238E27FC236}">
                    <a16:creationId xmlns:a16="http://schemas.microsoft.com/office/drawing/2014/main" id="{235FAD81-C7EE-4C97-ADDF-6382E7D3AE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7" name="Picture 23">
                <a:extLst>
                  <a:ext uri="{FF2B5EF4-FFF2-40B4-BE49-F238E27FC236}">
                    <a16:creationId xmlns:a16="http://schemas.microsoft.com/office/drawing/2014/main" id="{E90645AC-CA77-44B4-BAD7-9DF6E61E2E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838" name="Group 837">
            <a:extLst>
              <a:ext uri="{FF2B5EF4-FFF2-40B4-BE49-F238E27FC236}">
                <a16:creationId xmlns:a16="http://schemas.microsoft.com/office/drawing/2014/main" id="{0D724073-F9E6-4401-BF70-4CFCEF7C5FD3}"/>
              </a:ext>
            </a:extLst>
          </p:cNvPr>
          <p:cNvGrpSpPr/>
          <p:nvPr/>
        </p:nvGrpSpPr>
        <p:grpSpPr>
          <a:xfrm>
            <a:off x="4162892" y="1515985"/>
            <a:ext cx="1539560" cy="1515856"/>
            <a:chOff x="4975891" y="1527626"/>
            <a:chExt cx="1539560" cy="1515856"/>
          </a:xfrm>
        </p:grpSpPr>
        <p:grpSp>
          <p:nvGrpSpPr>
            <p:cNvPr id="839" name="Group 56">
              <a:extLst>
                <a:ext uri="{FF2B5EF4-FFF2-40B4-BE49-F238E27FC236}">
                  <a16:creationId xmlns:a16="http://schemas.microsoft.com/office/drawing/2014/main" id="{A3BEC30D-E361-45CF-859A-BA1909A0DAB0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939" name="Picture 14">
                <a:extLst>
                  <a:ext uri="{FF2B5EF4-FFF2-40B4-BE49-F238E27FC236}">
                    <a16:creationId xmlns:a16="http://schemas.microsoft.com/office/drawing/2014/main" id="{43E90FE6-27BD-425E-A5A9-D72A4C7FC2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0" name="Picture 15">
                <a:extLst>
                  <a:ext uri="{FF2B5EF4-FFF2-40B4-BE49-F238E27FC236}">
                    <a16:creationId xmlns:a16="http://schemas.microsoft.com/office/drawing/2014/main" id="{3A9D109F-58DB-4C0D-90F7-2825412008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1" name="Picture 16">
                <a:extLst>
                  <a:ext uri="{FF2B5EF4-FFF2-40B4-BE49-F238E27FC236}">
                    <a16:creationId xmlns:a16="http://schemas.microsoft.com/office/drawing/2014/main" id="{DE4AB96E-0C82-4C68-A24E-6FF7C5AADF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2" name="Picture 17">
                <a:extLst>
                  <a:ext uri="{FF2B5EF4-FFF2-40B4-BE49-F238E27FC236}">
                    <a16:creationId xmlns:a16="http://schemas.microsoft.com/office/drawing/2014/main" id="{A8F92E44-96EB-4FFA-ACFC-67EAE55C68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3" name="Picture 18">
                <a:extLst>
                  <a:ext uri="{FF2B5EF4-FFF2-40B4-BE49-F238E27FC236}">
                    <a16:creationId xmlns:a16="http://schemas.microsoft.com/office/drawing/2014/main" id="{ED67B619-6C7B-4B4D-BBC1-6616F397F5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4" name="Picture 19">
                <a:extLst>
                  <a:ext uri="{FF2B5EF4-FFF2-40B4-BE49-F238E27FC236}">
                    <a16:creationId xmlns:a16="http://schemas.microsoft.com/office/drawing/2014/main" id="{A5779F74-7E4F-451C-BBD7-47AF55EFA0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5" name="Picture 20">
                <a:extLst>
                  <a:ext uri="{FF2B5EF4-FFF2-40B4-BE49-F238E27FC236}">
                    <a16:creationId xmlns:a16="http://schemas.microsoft.com/office/drawing/2014/main" id="{479FBCB3-5202-4AF9-96DF-D190A442F6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6" name="Picture 21">
                <a:extLst>
                  <a:ext uri="{FF2B5EF4-FFF2-40B4-BE49-F238E27FC236}">
                    <a16:creationId xmlns:a16="http://schemas.microsoft.com/office/drawing/2014/main" id="{EF677597-9D69-4EE1-BD86-D412EBE763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7" name="Picture 22">
                <a:extLst>
                  <a:ext uri="{FF2B5EF4-FFF2-40B4-BE49-F238E27FC236}">
                    <a16:creationId xmlns:a16="http://schemas.microsoft.com/office/drawing/2014/main" id="{0B18DD25-6809-411C-A467-D99B94EE7C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8" name="Picture 23">
                <a:extLst>
                  <a:ext uri="{FF2B5EF4-FFF2-40B4-BE49-F238E27FC236}">
                    <a16:creationId xmlns:a16="http://schemas.microsoft.com/office/drawing/2014/main" id="{6F44C61E-E1B5-4A9F-82F9-FC5E15FDF8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40" name="Group 56">
              <a:extLst>
                <a:ext uri="{FF2B5EF4-FFF2-40B4-BE49-F238E27FC236}">
                  <a16:creationId xmlns:a16="http://schemas.microsoft.com/office/drawing/2014/main" id="{A490A4F2-9D6D-46B4-98CF-CB68C3A8EAB4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929" name="Picture 14">
                <a:extLst>
                  <a:ext uri="{FF2B5EF4-FFF2-40B4-BE49-F238E27FC236}">
                    <a16:creationId xmlns:a16="http://schemas.microsoft.com/office/drawing/2014/main" id="{962A3563-3986-4042-881A-7D51C2D4A4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0" name="Picture 15">
                <a:extLst>
                  <a:ext uri="{FF2B5EF4-FFF2-40B4-BE49-F238E27FC236}">
                    <a16:creationId xmlns:a16="http://schemas.microsoft.com/office/drawing/2014/main" id="{3880F559-86A9-43B2-82CA-87632577F8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1" name="Picture 16">
                <a:extLst>
                  <a:ext uri="{FF2B5EF4-FFF2-40B4-BE49-F238E27FC236}">
                    <a16:creationId xmlns:a16="http://schemas.microsoft.com/office/drawing/2014/main" id="{3D2ABF07-5DE0-4A63-833B-87C9853619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2" name="Picture 17">
                <a:extLst>
                  <a:ext uri="{FF2B5EF4-FFF2-40B4-BE49-F238E27FC236}">
                    <a16:creationId xmlns:a16="http://schemas.microsoft.com/office/drawing/2014/main" id="{7C3A3FD7-860A-4D92-AD54-7972A1C616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3" name="Picture 18">
                <a:extLst>
                  <a:ext uri="{FF2B5EF4-FFF2-40B4-BE49-F238E27FC236}">
                    <a16:creationId xmlns:a16="http://schemas.microsoft.com/office/drawing/2014/main" id="{40791B82-4DF9-445A-B160-5AA2BFEBB7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4" name="Picture 19">
                <a:extLst>
                  <a:ext uri="{FF2B5EF4-FFF2-40B4-BE49-F238E27FC236}">
                    <a16:creationId xmlns:a16="http://schemas.microsoft.com/office/drawing/2014/main" id="{B2DEE611-EF9E-40A4-B465-395C722C18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5" name="Picture 20">
                <a:extLst>
                  <a:ext uri="{FF2B5EF4-FFF2-40B4-BE49-F238E27FC236}">
                    <a16:creationId xmlns:a16="http://schemas.microsoft.com/office/drawing/2014/main" id="{9B039531-FD35-440D-9876-A78FC62AF5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6" name="Picture 21">
                <a:extLst>
                  <a:ext uri="{FF2B5EF4-FFF2-40B4-BE49-F238E27FC236}">
                    <a16:creationId xmlns:a16="http://schemas.microsoft.com/office/drawing/2014/main" id="{A2BAE5C3-8CBD-4E0C-8E73-2FC1C7B830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7" name="Picture 22">
                <a:extLst>
                  <a:ext uri="{FF2B5EF4-FFF2-40B4-BE49-F238E27FC236}">
                    <a16:creationId xmlns:a16="http://schemas.microsoft.com/office/drawing/2014/main" id="{2BCD2FC8-C266-4BF5-9098-34A358F7B9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8" name="Picture 23">
                <a:extLst>
                  <a:ext uri="{FF2B5EF4-FFF2-40B4-BE49-F238E27FC236}">
                    <a16:creationId xmlns:a16="http://schemas.microsoft.com/office/drawing/2014/main" id="{6C34D39E-6155-435E-89B8-120FD9B463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41" name="Group 56">
              <a:extLst>
                <a:ext uri="{FF2B5EF4-FFF2-40B4-BE49-F238E27FC236}">
                  <a16:creationId xmlns:a16="http://schemas.microsoft.com/office/drawing/2014/main" id="{280C8D00-8BF3-4A48-B926-43AACDBD2A0A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919" name="Picture 14">
                <a:extLst>
                  <a:ext uri="{FF2B5EF4-FFF2-40B4-BE49-F238E27FC236}">
                    <a16:creationId xmlns:a16="http://schemas.microsoft.com/office/drawing/2014/main" id="{E6ACA215-8C61-425B-8958-3D23A5A593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0" name="Picture 15">
                <a:extLst>
                  <a:ext uri="{FF2B5EF4-FFF2-40B4-BE49-F238E27FC236}">
                    <a16:creationId xmlns:a16="http://schemas.microsoft.com/office/drawing/2014/main" id="{1047EA3E-CE9C-4842-B3C8-0BFA5DF2D1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1" name="Picture 16">
                <a:extLst>
                  <a:ext uri="{FF2B5EF4-FFF2-40B4-BE49-F238E27FC236}">
                    <a16:creationId xmlns:a16="http://schemas.microsoft.com/office/drawing/2014/main" id="{ECAD1582-8BB0-46ED-852C-BA868FD5EA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2" name="Picture 17">
                <a:extLst>
                  <a:ext uri="{FF2B5EF4-FFF2-40B4-BE49-F238E27FC236}">
                    <a16:creationId xmlns:a16="http://schemas.microsoft.com/office/drawing/2014/main" id="{6F0F6B15-A396-49FA-B71D-9D7EE111CD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3" name="Picture 18">
                <a:extLst>
                  <a:ext uri="{FF2B5EF4-FFF2-40B4-BE49-F238E27FC236}">
                    <a16:creationId xmlns:a16="http://schemas.microsoft.com/office/drawing/2014/main" id="{F773E14F-1189-4C71-A319-DA78EA714F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4" name="Picture 19">
                <a:extLst>
                  <a:ext uri="{FF2B5EF4-FFF2-40B4-BE49-F238E27FC236}">
                    <a16:creationId xmlns:a16="http://schemas.microsoft.com/office/drawing/2014/main" id="{08C62763-06B0-4955-8E7F-5DCDF2B21A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5" name="Picture 20">
                <a:extLst>
                  <a:ext uri="{FF2B5EF4-FFF2-40B4-BE49-F238E27FC236}">
                    <a16:creationId xmlns:a16="http://schemas.microsoft.com/office/drawing/2014/main" id="{5872998D-F96A-4F68-AD88-854D1FDF45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6" name="Picture 21">
                <a:extLst>
                  <a:ext uri="{FF2B5EF4-FFF2-40B4-BE49-F238E27FC236}">
                    <a16:creationId xmlns:a16="http://schemas.microsoft.com/office/drawing/2014/main" id="{24B41C5A-E0E8-45F7-AD86-29E0EBF51F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7" name="Picture 22">
                <a:extLst>
                  <a:ext uri="{FF2B5EF4-FFF2-40B4-BE49-F238E27FC236}">
                    <a16:creationId xmlns:a16="http://schemas.microsoft.com/office/drawing/2014/main" id="{6E103655-A796-41C7-99D6-8A71E80BE6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8" name="Picture 23">
                <a:extLst>
                  <a:ext uri="{FF2B5EF4-FFF2-40B4-BE49-F238E27FC236}">
                    <a16:creationId xmlns:a16="http://schemas.microsoft.com/office/drawing/2014/main" id="{D1CD9422-CB95-4C4A-B8AA-9B7F14AC00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42" name="Group 56">
              <a:extLst>
                <a:ext uri="{FF2B5EF4-FFF2-40B4-BE49-F238E27FC236}">
                  <a16:creationId xmlns:a16="http://schemas.microsoft.com/office/drawing/2014/main" id="{8E227DD4-69E6-404B-A164-0F4B08C43FAB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909" name="Picture 14">
                <a:extLst>
                  <a:ext uri="{FF2B5EF4-FFF2-40B4-BE49-F238E27FC236}">
                    <a16:creationId xmlns:a16="http://schemas.microsoft.com/office/drawing/2014/main" id="{60B64FE5-012E-4606-8BA9-5E44B3E18C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0" name="Picture 15">
                <a:extLst>
                  <a:ext uri="{FF2B5EF4-FFF2-40B4-BE49-F238E27FC236}">
                    <a16:creationId xmlns:a16="http://schemas.microsoft.com/office/drawing/2014/main" id="{1EBF65A8-20F9-412D-9898-F797188B3A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1" name="Picture 16">
                <a:extLst>
                  <a:ext uri="{FF2B5EF4-FFF2-40B4-BE49-F238E27FC236}">
                    <a16:creationId xmlns:a16="http://schemas.microsoft.com/office/drawing/2014/main" id="{9FF93000-B411-4CDD-A433-EE365D066E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2" name="Picture 17">
                <a:extLst>
                  <a:ext uri="{FF2B5EF4-FFF2-40B4-BE49-F238E27FC236}">
                    <a16:creationId xmlns:a16="http://schemas.microsoft.com/office/drawing/2014/main" id="{7CE04721-750F-43B3-924D-709FFFFF0D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3" name="Picture 18">
                <a:extLst>
                  <a:ext uri="{FF2B5EF4-FFF2-40B4-BE49-F238E27FC236}">
                    <a16:creationId xmlns:a16="http://schemas.microsoft.com/office/drawing/2014/main" id="{8F9C1D37-7476-4B0A-991B-19E2D20205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4" name="Picture 19">
                <a:extLst>
                  <a:ext uri="{FF2B5EF4-FFF2-40B4-BE49-F238E27FC236}">
                    <a16:creationId xmlns:a16="http://schemas.microsoft.com/office/drawing/2014/main" id="{93D98EB5-E55C-42A1-BCFF-0AB11B42B1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5" name="Picture 20">
                <a:extLst>
                  <a:ext uri="{FF2B5EF4-FFF2-40B4-BE49-F238E27FC236}">
                    <a16:creationId xmlns:a16="http://schemas.microsoft.com/office/drawing/2014/main" id="{91358435-0688-4D17-A7A0-3A0DD2870A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6" name="Picture 21">
                <a:extLst>
                  <a:ext uri="{FF2B5EF4-FFF2-40B4-BE49-F238E27FC236}">
                    <a16:creationId xmlns:a16="http://schemas.microsoft.com/office/drawing/2014/main" id="{F21A33E0-DAAC-4F97-A2E4-C42526B227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7" name="Picture 22">
                <a:extLst>
                  <a:ext uri="{FF2B5EF4-FFF2-40B4-BE49-F238E27FC236}">
                    <a16:creationId xmlns:a16="http://schemas.microsoft.com/office/drawing/2014/main" id="{33B44023-A367-43AB-92B3-A51F1CC9AB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8" name="Picture 23">
                <a:extLst>
                  <a:ext uri="{FF2B5EF4-FFF2-40B4-BE49-F238E27FC236}">
                    <a16:creationId xmlns:a16="http://schemas.microsoft.com/office/drawing/2014/main" id="{ACF7B083-6407-4BFB-A43D-4AFC2F27DB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43" name="Group 56">
              <a:extLst>
                <a:ext uri="{FF2B5EF4-FFF2-40B4-BE49-F238E27FC236}">
                  <a16:creationId xmlns:a16="http://schemas.microsoft.com/office/drawing/2014/main" id="{842ED6FA-A5E8-4995-B203-B327598EE6E0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899" name="Picture 14">
                <a:extLst>
                  <a:ext uri="{FF2B5EF4-FFF2-40B4-BE49-F238E27FC236}">
                    <a16:creationId xmlns:a16="http://schemas.microsoft.com/office/drawing/2014/main" id="{79744F20-E9FA-4531-BD0D-0425FEC7A2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0" name="Picture 15">
                <a:extLst>
                  <a:ext uri="{FF2B5EF4-FFF2-40B4-BE49-F238E27FC236}">
                    <a16:creationId xmlns:a16="http://schemas.microsoft.com/office/drawing/2014/main" id="{AE656127-C42E-45F4-A6D4-2B5D8C0AEF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1" name="Picture 16">
                <a:extLst>
                  <a:ext uri="{FF2B5EF4-FFF2-40B4-BE49-F238E27FC236}">
                    <a16:creationId xmlns:a16="http://schemas.microsoft.com/office/drawing/2014/main" id="{4E4EC194-AF9E-4D80-AE33-9C93381994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2" name="Picture 17">
                <a:extLst>
                  <a:ext uri="{FF2B5EF4-FFF2-40B4-BE49-F238E27FC236}">
                    <a16:creationId xmlns:a16="http://schemas.microsoft.com/office/drawing/2014/main" id="{0117F2A9-9F6E-4878-9588-E6137F7844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3" name="Picture 18">
                <a:extLst>
                  <a:ext uri="{FF2B5EF4-FFF2-40B4-BE49-F238E27FC236}">
                    <a16:creationId xmlns:a16="http://schemas.microsoft.com/office/drawing/2014/main" id="{49888860-B1D1-4029-95FF-67866AE6A9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4" name="Picture 19">
                <a:extLst>
                  <a:ext uri="{FF2B5EF4-FFF2-40B4-BE49-F238E27FC236}">
                    <a16:creationId xmlns:a16="http://schemas.microsoft.com/office/drawing/2014/main" id="{CBA1E513-1923-47A8-84E1-56F5714FDC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5" name="Picture 20">
                <a:extLst>
                  <a:ext uri="{FF2B5EF4-FFF2-40B4-BE49-F238E27FC236}">
                    <a16:creationId xmlns:a16="http://schemas.microsoft.com/office/drawing/2014/main" id="{CE8ADC57-D36A-4060-9323-1094C3C1A1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6" name="Picture 21">
                <a:extLst>
                  <a:ext uri="{FF2B5EF4-FFF2-40B4-BE49-F238E27FC236}">
                    <a16:creationId xmlns:a16="http://schemas.microsoft.com/office/drawing/2014/main" id="{3F406263-CA30-4613-A624-16B4BD9895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7" name="Picture 22">
                <a:extLst>
                  <a:ext uri="{FF2B5EF4-FFF2-40B4-BE49-F238E27FC236}">
                    <a16:creationId xmlns:a16="http://schemas.microsoft.com/office/drawing/2014/main" id="{8CAD10E1-9D3F-4F9B-AD26-BF76D9A6F3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8" name="Picture 23">
                <a:extLst>
                  <a:ext uri="{FF2B5EF4-FFF2-40B4-BE49-F238E27FC236}">
                    <a16:creationId xmlns:a16="http://schemas.microsoft.com/office/drawing/2014/main" id="{06CD1F09-AF4F-467E-AEDC-665E09A74A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44" name="Group 56">
              <a:extLst>
                <a:ext uri="{FF2B5EF4-FFF2-40B4-BE49-F238E27FC236}">
                  <a16:creationId xmlns:a16="http://schemas.microsoft.com/office/drawing/2014/main" id="{FA2C1C1F-B9AE-4447-82BA-4BD2ABF4E2CD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889" name="Picture 14">
                <a:extLst>
                  <a:ext uri="{FF2B5EF4-FFF2-40B4-BE49-F238E27FC236}">
                    <a16:creationId xmlns:a16="http://schemas.microsoft.com/office/drawing/2014/main" id="{CEBC6DBA-5986-408E-84C8-330298BF0F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0" name="Picture 15">
                <a:extLst>
                  <a:ext uri="{FF2B5EF4-FFF2-40B4-BE49-F238E27FC236}">
                    <a16:creationId xmlns:a16="http://schemas.microsoft.com/office/drawing/2014/main" id="{D526E359-1E4B-4388-A85E-DE5388563E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1" name="Picture 16">
                <a:extLst>
                  <a:ext uri="{FF2B5EF4-FFF2-40B4-BE49-F238E27FC236}">
                    <a16:creationId xmlns:a16="http://schemas.microsoft.com/office/drawing/2014/main" id="{870A875C-26D7-44FD-9742-F823002BE6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2" name="Picture 17">
                <a:extLst>
                  <a:ext uri="{FF2B5EF4-FFF2-40B4-BE49-F238E27FC236}">
                    <a16:creationId xmlns:a16="http://schemas.microsoft.com/office/drawing/2014/main" id="{0D27B544-F428-415C-BE90-A8C7522433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3" name="Picture 18">
                <a:extLst>
                  <a:ext uri="{FF2B5EF4-FFF2-40B4-BE49-F238E27FC236}">
                    <a16:creationId xmlns:a16="http://schemas.microsoft.com/office/drawing/2014/main" id="{14091C92-967E-4F2C-9302-D1E300423E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4" name="Picture 19">
                <a:extLst>
                  <a:ext uri="{FF2B5EF4-FFF2-40B4-BE49-F238E27FC236}">
                    <a16:creationId xmlns:a16="http://schemas.microsoft.com/office/drawing/2014/main" id="{FB4EF249-FEF1-472D-A7E7-52058609A9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5" name="Picture 20">
                <a:extLst>
                  <a:ext uri="{FF2B5EF4-FFF2-40B4-BE49-F238E27FC236}">
                    <a16:creationId xmlns:a16="http://schemas.microsoft.com/office/drawing/2014/main" id="{DFE2F45D-8DBB-4347-B527-303735CC21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6" name="Picture 21">
                <a:extLst>
                  <a:ext uri="{FF2B5EF4-FFF2-40B4-BE49-F238E27FC236}">
                    <a16:creationId xmlns:a16="http://schemas.microsoft.com/office/drawing/2014/main" id="{6148824F-9C03-4ECC-B862-B6F9F1CFA3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7" name="Picture 22">
                <a:extLst>
                  <a:ext uri="{FF2B5EF4-FFF2-40B4-BE49-F238E27FC236}">
                    <a16:creationId xmlns:a16="http://schemas.microsoft.com/office/drawing/2014/main" id="{5A005FAD-5FEB-428C-A003-2F5D299AEB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8" name="Picture 23">
                <a:extLst>
                  <a:ext uri="{FF2B5EF4-FFF2-40B4-BE49-F238E27FC236}">
                    <a16:creationId xmlns:a16="http://schemas.microsoft.com/office/drawing/2014/main" id="{5F45952A-2898-4DC7-8867-46B58298BA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45" name="Group 56">
              <a:extLst>
                <a:ext uri="{FF2B5EF4-FFF2-40B4-BE49-F238E27FC236}">
                  <a16:creationId xmlns:a16="http://schemas.microsoft.com/office/drawing/2014/main" id="{3F9E5ED5-881D-4EAC-B132-D72B9FE9C7CB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879" name="Picture 14">
                <a:extLst>
                  <a:ext uri="{FF2B5EF4-FFF2-40B4-BE49-F238E27FC236}">
                    <a16:creationId xmlns:a16="http://schemas.microsoft.com/office/drawing/2014/main" id="{5DD4F709-EE3D-49A5-94A6-FC5C2B725F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0" name="Picture 15">
                <a:extLst>
                  <a:ext uri="{FF2B5EF4-FFF2-40B4-BE49-F238E27FC236}">
                    <a16:creationId xmlns:a16="http://schemas.microsoft.com/office/drawing/2014/main" id="{D985BACB-1A20-4FD6-A871-B776638933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1" name="Picture 16">
                <a:extLst>
                  <a:ext uri="{FF2B5EF4-FFF2-40B4-BE49-F238E27FC236}">
                    <a16:creationId xmlns:a16="http://schemas.microsoft.com/office/drawing/2014/main" id="{A8E68FEA-D88D-494D-8151-35F4BE0709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2" name="Picture 17">
                <a:extLst>
                  <a:ext uri="{FF2B5EF4-FFF2-40B4-BE49-F238E27FC236}">
                    <a16:creationId xmlns:a16="http://schemas.microsoft.com/office/drawing/2014/main" id="{7D41D442-2F0C-4ED5-A821-636CBD7678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3" name="Picture 18">
                <a:extLst>
                  <a:ext uri="{FF2B5EF4-FFF2-40B4-BE49-F238E27FC236}">
                    <a16:creationId xmlns:a16="http://schemas.microsoft.com/office/drawing/2014/main" id="{4D692DC7-3692-4F79-A668-551BA6B692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4" name="Picture 19">
                <a:extLst>
                  <a:ext uri="{FF2B5EF4-FFF2-40B4-BE49-F238E27FC236}">
                    <a16:creationId xmlns:a16="http://schemas.microsoft.com/office/drawing/2014/main" id="{7686A5F5-665B-4145-9922-82D6D236FE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5" name="Picture 20">
                <a:extLst>
                  <a:ext uri="{FF2B5EF4-FFF2-40B4-BE49-F238E27FC236}">
                    <a16:creationId xmlns:a16="http://schemas.microsoft.com/office/drawing/2014/main" id="{73A5257D-4386-4633-A8C5-FAEC00212D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6" name="Picture 21">
                <a:extLst>
                  <a:ext uri="{FF2B5EF4-FFF2-40B4-BE49-F238E27FC236}">
                    <a16:creationId xmlns:a16="http://schemas.microsoft.com/office/drawing/2014/main" id="{2BFE4D03-04AC-4D2A-975F-522B8ABA1D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7" name="Picture 22">
                <a:extLst>
                  <a:ext uri="{FF2B5EF4-FFF2-40B4-BE49-F238E27FC236}">
                    <a16:creationId xmlns:a16="http://schemas.microsoft.com/office/drawing/2014/main" id="{93940BD4-F1E6-406A-993E-A760F485EF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8" name="Picture 23">
                <a:extLst>
                  <a:ext uri="{FF2B5EF4-FFF2-40B4-BE49-F238E27FC236}">
                    <a16:creationId xmlns:a16="http://schemas.microsoft.com/office/drawing/2014/main" id="{871F9CEB-47CB-45FE-912D-7358590483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46" name="Group 56">
              <a:extLst>
                <a:ext uri="{FF2B5EF4-FFF2-40B4-BE49-F238E27FC236}">
                  <a16:creationId xmlns:a16="http://schemas.microsoft.com/office/drawing/2014/main" id="{C3C5BF1B-BFD2-4D19-A9A1-9571A0790355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869" name="Picture 14">
                <a:extLst>
                  <a:ext uri="{FF2B5EF4-FFF2-40B4-BE49-F238E27FC236}">
                    <a16:creationId xmlns:a16="http://schemas.microsoft.com/office/drawing/2014/main" id="{2D13E404-B933-4500-8313-D27783E3D3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0" name="Picture 15">
                <a:extLst>
                  <a:ext uri="{FF2B5EF4-FFF2-40B4-BE49-F238E27FC236}">
                    <a16:creationId xmlns:a16="http://schemas.microsoft.com/office/drawing/2014/main" id="{056F8464-A0E7-40E0-AAB7-FDBEE4BA3A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1" name="Picture 16">
                <a:extLst>
                  <a:ext uri="{FF2B5EF4-FFF2-40B4-BE49-F238E27FC236}">
                    <a16:creationId xmlns:a16="http://schemas.microsoft.com/office/drawing/2014/main" id="{76AD8D45-C79B-4D97-AF0C-7816A8D740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2" name="Picture 17">
                <a:extLst>
                  <a:ext uri="{FF2B5EF4-FFF2-40B4-BE49-F238E27FC236}">
                    <a16:creationId xmlns:a16="http://schemas.microsoft.com/office/drawing/2014/main" id="{87A0A801-E651-4A09-97DC-7DDAC54683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3" name="Picture 18">
                <a:extLst>
                  <a:ext uri="{FF2B5EF4-FFF2-40B4-BE49-F238E27FC236}">
                    <a16:creationId xmlns:a16="http://schemas.microsoft.com/office/drawing/2014/main" id="{43878570-C8D5-4A20-AE2C-DA780C94E0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4" name="Picture 19">
                <a:extLst>
                  <a:ext uri="{FF2B5EF4-FFF2-40B4-BE49-F238E27FC236}">
                    <a16:creationId xmlns:a16="http://schemas.microsoft.com/office/drawing/2014/main" id="{804D67CD-6777-400A-9F05-D31A2B90DA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5" name="Picture 20">
                <a:extLst>
                  <a:ext uri="{FF2B5EF4-FFF2-40B4-BE49-F238E27FC236}">
                    <a16:creationId xmlns:a16="http://schemas.microsoft.com/office/drawing/2014/main" id="{9443E374-F645-41A1-8C6E-235F5B6F9B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6" name="Picture 21">
                <a:extLst>
                  <a:ext uri="{FF2B5EF4-FFF2-40B4-BE49-F238E27FC236}">
                    <a16:creationId xmlns:a16="http://schemas.microsoft.com/office/drawing/2014/main" id="{4D778959-EF33-4420-802E-0F10DFFBAF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7" name="Picture 22">
                <a:extLst>
                  <a:ext uri="{FF2B5EF4-FFF2-40B4-BE49-F238E27FC236}">
                    <a16:creationId xmlns:a16="http://schemas.microsoft.com/office/drawing/2014/main" id="{C3D1B91D-B2F4-490F-8E45-A89137C1DA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8" name="Picture 23">
                <a:extLst>
                  <a:ext uri="{FF2B5EF4-FFF2-40B4-BE49-F238E27FC236}">
                    <a16:creationId xmlns:a16="http://schemas.microsoft.com/office/drawing/2014/main" id="{775A0ADB-51D4-49BA-8DDF-1C31ED68D9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47" name="Group 56">
              <a:extLst>
                <a:ext uri="{FF2B5EF4-FFF2-40B4-BE49-F238E27FC236}">
                  <a16:creationId xmlns:a16="http://schemas.microsoft.com/office/drawing/2014/main" id="{5FD1979A-D0D5-442C-81AA-EC08B0C7E509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859" name="Picture 14">
                <a:extLst>
                  <a:ext uri="{FF2B5EF4-FFF2-40B4-BE49-F238E27FC236}">
                    <a16:creationId xmlns:a16="http://schemas.microsoft.com/office/drawing/2014/main" id="{E592240A-F94E-47C2-AE01-F51A4A4AC4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0" name="Picture 15">
                <a:extLst>
                  <a:ext uri="{FF2B5EF4-FFF2-40B4-BE49-F238E27FC236}">
                    <a16:creationId xmlns:a16="http://schemas.microsoft.com/office/drawing/2014/main" id="{F9047E8B-813B-46E7-9065-70B918EC30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1" name="Picture 16">
                <a:extLst>
                  <a:ext uri="{FF2B5EF4-FFF2-40B4-BE49-F238E27FC236}">
                    <a16:creationId xmlns:a16="http://schemas.microsoft.com/office/drawing/2014/main" id="{FCC65ED4-015A-46BF-81D0-4310D4BB81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2" name="Picture 17">
                <a:extLst>
                  <a:ext uri="{FF2B5EF4-FFF2-40B4-BE49-F238E27FC236}">
                    <a16:creationId xmlns:a16="http://schemas.microsoft.com/office/drawing/2014/main" id="{A0CB84C2-4651-4C23-BC64-6BCECE91A9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3" name="Picture 18">
                <a:extLst>
                  <a:ext uri="{FF2B5EF4-FFF2-40B4-BE49-F238E27FC236}">
                    <a16:creationId xmlns:a16="http://schemas.microsoft.com/office/drawing/2014/main" id="{E21331EC-9DFE-40D6-BD24-3B31252F3F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4" name="Picture 19">
                <a:extLst>
                  <a:ext uri="{FF2B5EF4-FFF2-40B4-BE49-F238E27FC236}">
                    <a16:creationId xmlns:a16="http://schemas.microsoft.com/office/drawing/2014/main" id="{7231596C-C7BB-4B37-A576-5A15AA8BE2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5" name="Picture 20">
                <a:extLst>
                  <a:ext uri="{FF2B5EF4-FFF2-40B4-BE49-F238E27FC236}">
                    <a16:creationId xmlns:a16="http://schemas.microsoft.com/office/drawing/2014/main" id="{F3555F7F-6653-467F-92B5-8EDE6CBD92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6" name="Picture 21">
                <a:extLst>
                  <a:ext uri="{FF2B5EF4-FFF2-40B4-BE49-F238E27FC236}">
                    <a16:creationId xmlns:a16="http://schemas.microsoft.com/office/drawing/2014/main" id="{48CE3DEC-BF99-4CBB-89EB-1E18862682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7" name="Picture 22">
                <a:extLst>
                  <a:ext uri="{FF2B5EF4-FFF2-40B4-BE49-F238E27FC236}">
                    <a16:creationId xmlns:a16="http://schemas.microsoft.com/office/drawing/2014/main" id="{25A348FB-3F78-4F12-ABFB-F166DA6DDB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8" name="Picture 23">
                <a:extLst>
                  <a:ext uri="{FF2B5EF4-FFF2-40B4-BE49-F238E27FC236}">
                    <a16:creationId xmlns:a16="http://schemas.microsoft.com/office/drawing/2014/main" id="{59F511BC-4399-4AD8-B7DE-50A04DBEE9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48" name="Group 56">
              <a:extLst>
                <a:ext uri="{FF2B5EF4-FFF2-40B4-BE49-F238E27FC236}">
                  <a16:creationId xmlns:a16="http://schemas.microsoft.com/office/drawing/2014/main" id="{B7981959-43D1-4F2B-90EF-91CA8C1896AA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849" name="Picture 14">
                <a:extLst>
                  <a:ext uri="{FF2B5EF4-FFF2-40B4-BE49-F238E27FC236}">
                    <a16:creationId xmlns:a16="http://schemas.microsoft.com/office/drawing/2014/main" id="{C558F5A4-102C-4D4F-B405-01AED25124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0" name="Picture 15">
                <a:extLst>
                  <a:ext uri="{FF2B5EF4-FFF2-40B4-BE49-F238E27FC236}">
                    <a16:creationId xmlns:a16="http://schemas.microsoft.com/office/drawing/2014/main" id="{676BF390-1D3F-4B6D-B8E2-06FB66E43B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1" name="Picture 16">
                <a:extLst>
                  <a:ext uri="{FF2B5EF4-FFF2-40B4-BE49-F238E27FC236}">
                    <a16:creationId xmlns:a16="http://schemas.microsoft.com/office/drawing/2014/main" id="{1529BA32-5C21-4641-917C-4491BA8737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2" name="Picture 17">
                <a:extLst>
                  <a:ext uri="{FF2B5EF4-FFF2-40B4-BE49-F238E27FC236}">
                    <a16:creationId xmlns:a16="http://schemas.microsoft.com/office/drawing/2014/main" id="{F0D75C50-704C-4738-9AB7-CE2F2E7896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3" name="Picture 18">
                <a:extLst>
                  <a:ext uri="{FF2B5EF4-FFF2-40B4-BE49-F238E27FC236}">
                    <a16:creationId xmlns:a16="http://schemas.microsoft.com/office/drawing/2014/main" id="{5D817B20-4A34-4086-9D13-B5BC7B02E7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4" name="Picture 19">
                <a:extLst>
                  <a:ext uri="{FF2B5EF4-FFF2-40B4-BE49-F238E27FC236}">
                    <a16:creationId xmlns:a16="http://schemas.microsoft.com/office/drawing/2014/main" id="{48C5E1F7-D962-4B8E-AD25-AB36451911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5" name="Picture 20">
                <a:extLst>
                  <a:ext uri="{FF2B5EF4-FFF2-40B4-BE49-F238E27FC236}">
                    <a16:creationId xmlns:a16="http://schemas.microsoft.com/office/drawing/2014/main" id="{BC846E5C-832F-464E-BE99-7FDE6C1475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6" name="Picture 21">
                <a:extLst>
                  <a:ext uri="{FF2B5EF4-FFF2-40B4-BE49-F238E27FC236}">
                    <a16:creationId xmlns:a16="http://schemas.microsoft.com/office/drawing/2014/main" id="{83E42D65-B613-40DB-BFF8-317B44E72D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7" name="Picture 22">
                <a:extLst>
                  <a:ext uri="{FF2B5EF4-FFF2-40B4-BE49-F238E27FC236}">
                    <a16:creationId xmlns:a16="http://schemas.microsoft.com/office/drawing/2014/main" id="{DE8C05F6-10FD-43A2-A196-8EE580D679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8" name="Picture 23">
                <a:extLst>
                  <a:ext uri="{FF2B5EF4-FFF2-40B4-BE49-F238E27FC236}">
                    <a16:creationId xmlns:a16="http://schemas.microsoft.com/office/drawing/2014/main" id="{16E442F1-6EAE-4311-B70C-1042719BAD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949" name="Group 948">
            <a:extLst>
              <a:ext uri="{FF2B5EF4-FFF2-40B4-BE49-F238E27FC236}">
                <a16:creationId xmlns:a16="http://schemas.microsoft.com/office/drawing/2014/main" id="{78EA8D3D-1796-4294-8B00-E7DA7F7A51BF}"/>
              </a:ext>
            </a:extLst>
          </p:cNvPr>
          <p:cNvGrpSpPr/>
          <p:nvPr/>
        </p:nvGrpSpPr>
        <p:grpSpPr>
          <a:xfrm>
            <a:off x="4163925" y="3293610"/>
            <a:ext cx="1539560" cy="1515856"/>
            <a:chOff x="4975891" y="1527626"/>
            <a:chExt cx="1539560" cy="1515856"/>
          </a:xfrm>
        </p:grpSpPr>
        <p:grpSp>
          <p:nvGrpSpPr>
            <p:cNvPr id="950" name="Group 56">
              <a:extLst>
                <a:ext uri="{FF2B5EF4-FFF2-40B4-BE49-F238E27FC236}">
                  <a16:creationId xmlns:a16="http://schemas.microsoft.com/office/drawing/2014/main" id="{E5587770-8095-472E-9E71-B7A3E877A12A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050" name="Picture 14">
                <a:extLst>
                  <a:ext uri="{FF2B5EF4-FFF2-40B4-BE49-F238E27FC236}">
                    <a16:creationId xmlns:a16="http://schemas.microsoft.com/office/drawing/2014/main" id="{2949A71D-E813-4554-A717-447EA5E057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1" name="Picture 15">
                <a:extLst>
                  <a:ext uri="{FF2B5EF4-FFF2-40B4-BE49-F238E27FC236}">
                    <a16:creationId xmlns:a16="http://schemas.microsoft.com/office/drawing/2014/main" id="{3CCC7265-C32F-4E8D-9CC2-749A68C2C4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2" name="Picture 16">
                <a:extLst>
                  <a:ext uri="{FF2B5EF4-FFF2-40B4-BE49-F238E27FC236}">
                    <a16:creationId xmlns:a16="http://schemas.microsoft.com/office/drawing/2014/main" id="{6FC9E04C-6AB4-415E-972A-34C9238A7E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3" name="Picture 17">
                <a:extLst>
                  <a:ext uri="{FF2B5EF4-FFF2-40B4-BE49-F238E27FC236}">
                    <a16:creationId xmlns:a16="http://schemas.microsoft.com/office/drawing/2014/main" id="{B9160293-C54D-4563-9D46-D13FB4DC09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4" name="Picture 18">
                <a:extLst>
                  <a:ext uri="{FF2B5EF4-FFF2-40B4-BE49-F238E27FC236}">
                    <a16:creationId xmlns:a16="http://schemas.microsoft.com/office/drawing/2014/main" id="{68CCBB00-8780-4BFA-A430-6B1EC92D29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5" name="Picture 19">
                <a:extLst>
                  <a:ext uri="{FF2B5EF4-FFF2-40B4-BE49-F238E27FC236}">
                    <a16:creationId xmlns:a16="http://schemas.microsoft.com/office/drawing/2014/main" id="{FE8172F7-19B1-490E-9619-33E87ABF83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6" name="Picture 20">
                <a:extLst>
                  <a:ext uri="{FF2B5EF4-FFF2-40B4-BE49-F238E27FC236}">
                    <a16:creationId xmlns:a16="http://schemas.microsoft.com/office/drawing/2014/main" id="{D5847D9B-C7BD-4CBF-9722-5205878002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7" name="Picture 21">
                <a:extLst>
                  <a:ext uri="{FF2B5EF4-FFF2-40B4-BE49-F238E27FC236}">
                    <a16:creationId xmlns:a16="http://schemas.microsoft.com/office/drawing/2014/main" id="{4EEE03EC-8AF8-4B09-97F3-5B5790C6FA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8" name="Picture 22">
                <a:extLst>
                  <a:ext uri="{FF2B5EF4-FFF2-40B4-BE49-F238E27FC236}">
                    <a16:creationId xmlns:a16="http://schemas.microsoft.com/office/drawing/2014/main" id="{2F7BFB7B-09D2-455D-8A28-04CDA0C761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9" name="Picture 23">
                <a:extLst>
                  <a:ext uri="{FF2B5EF4-FFF2-40B4-BE49-F238E27FC236}">
                    <a16:creationId xmlns:a16="http://schemas.microsoft.com/office/drawing/2014/main" id="{6D7CB77F-123B-41EB-9112-BDA5B36548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51" name="Group 56">
              <a:extLst>
                <a:ext uri="{FF2B5EF4-FFF2-40B4-BE49-F238E27FC236}">
                  <a16:creationId xmlns:a16="http://schemas.microsoft.com/office/drawing/2014/main" id="{34859A25-19AC-48AE-803B-9CB09822970D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040" name="Picture 14">
                <a:extLst>
                  <a:ext uri="{FF2B5EF4-FFF2-40B4-BE49-F238E27FC236}">
                    <a16:creationId xmlns:a16="http://schemas.microsoft.com/office/drawing/2014/main" id="{FF441EDA-91EE-40C5-B482-5583A6DC68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1" name="Picture 15">
                <a:extLst>
                  <a:ext uri="{FF2B5EF4-FFF2-40B4-BE49-F238E27FC236}">
                    <a16:creationId xmlns:a16="http://schemas.microsoft.com/office/drawing/2014/main" id="{AB00414D-A8C3-44EF-8E3C-044E4A7CC0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2" name="Picture 16">
                <a:extLst>
                  <a:ext uri="{FF2B5EF4-FFF2-40B4-BE49-F238E27FC236}">
                    <a16:creationId xmlns:a16="http://schemas.microsoft.com/office/drawing/2014/main" id="{884C55C8-AC4F-4B45-BCE9-446B38A263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3" name="Picture 17">
                <a:extLst>
                  <a:ext uri="{FF2B5EF4-FFF2-40B4-BE49-F238E27FC236}">
                    <a16:creationId xmlns:a16="http://schemas.microsoft.com/office/drawing/2014/main" id="{4EF70147-4DBF-42CA-A59C-A160E22D97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4" name="Picture 18">
                <a:extLst>
                  <a:ext uri="{FF2B5EF4-FFF2-40B4-BE49-F238E27FC236}">
                    <a16:creationId xmlns:a16="http://schemas.microsoft.com/office/drawing/2014/main" id="{9E4ADD35-5987-4899-A830-94BE254CB1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5" name="Picture 19">
                <a:extLst>
                  <a:ext uri="{FF2B5EF4-FFF2-40B4-BE49-F238E27FC236}">
                    <a16:creationId xmlns:a16="http://schemas.microsoft.com/office/drawing/2014/main" id="{7DF7B333-68ED-4BC7-A28D-86F16489D5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6" name="Picture 20">
                <a:extLst>
                  <a:ext uri="{FF2B5EF4-FFF2-40B4-BE49-F238E27FC236}">
                    <a16:creationId xmlns:a16="http://schemas.microsoft.com/office/drawing/2014/main" id="{4C48F72C-D8F4-490D-910B-8A22D79D9A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7" name="Picture 21">
                <a:extLst>
                  <a:ext uri="{FF2B5EF4-FFF2-40B4-BE49-F238E27FC236}">
                    <a16:creationId xmlns:a16="http://schemas.microsoft.com/office/drawing/2014/main" id="{2A991205-38E4-4F5F-AF5D-7D0B811C8F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8" name="Picture 22">
                <a:extLst>
                  <a:ext uri="{FF2B5EF4-FFF2-40B4-BE49-F238E27FC236}">
                    <a16:creationId xmlns:a16="http://schemas.microsoft.com/office/drawing/2014/main" id="{D00EA099-9A91-46AF-BF87-D452A4B94C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9" name="Picture 23">
                <a:extLst>
                  <a:ext uri="{FF2B5EF4-FFF2-40B4-BE49-F238E27FC236}">
                    <a16:creationId xmlns:a16="http://schemas.microsoft.com/office/drawing/2014/main" id="{2F12D048-4E34-486E-9AB4-FD0959DA05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52" name="Group 56">
              <a:extLst>
                <a:ext uri="{FF2B5EF4-FFF2-40B4-BE49-F238E27FC236}">
                  <a16:creationId xmlns:a16="http://schemas.microsoft.com/office/drawing/2014/main" id="{BCBFE966-AE6B-465F-B5F6-63CF63CE5A1E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030" name="Picture 14">
                <a:extLst>
                  <a:ext uri="{FF2B5EF4-FFF2-40B4-BE49-F238E27FC236}">
                    <a16:creationId xmlns:a16="http://schemas.microsoft.com/office/drawing/2014/main" id="{6395B520-9028-4E9E-B5F4-1EF812BB03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1" name="Picture 15">
                <a:extLst>
                  <a:ext uri="{FF2B5EF4-FFF2-40B4-BE49-F238E27FC236}">
                    <a16:creationId xmlns:a16="http://schemas.microsoft.com/office/drawing/2014/main" id="{6FA22DFF-7C4D-406B-8EB3-075359DB5D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2" name="Picture 16">
                <a:extLst>
                  <a:ext uri="{FF2B5EF4-FFF2-40B4-BE49-F238E27FC236}">
                    <a16:creationId xmlns:a16="http://schemas.microsoft.com/office/drawing/2014/main" id="{2C147BF3-65AF-46C9-8C34-2F3902DE4D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3" name="Picture 17">
                <a:extLst>
                  <a:ext uri="{FF2B5EF4-FFF2-40B4-BE49-F238E27FC236}">
                    <a16:creationId xmlns:a16="http://schemas.microsoft.com/office/drawing/2014/main" id="{A795C499-BE9F-46A3-B391-EDB35413DA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4" name="Picture 18">
                <a:extLst>
                  <a:ext uri="{FF2B5EF4-FFF2-40B4-BE49-F238E27FC236}">
                    <a16:creationId xmlns:a16="http://schemas.microsoft.com/office/drawing/2014/main" id="{313290A2-6AD7-4292-A55B-F3A5EB2511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5" name="Picture 19">
                <a:extLst>
                  <a:ext uri="{FF2B5EF4-FFF2-40B4-BE49-F238E27FC236}">
                    <a16:creationId xmlns:a16="http://schemas.microsoft.com/office/drawing/2014/main" id="{D0B7E6BD-8A31-44E5-9A30-8F4BC605B3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6" name="Picture 20">
                <a:extLst>
                  <a:ext uri="{FF2B5EF4-FFF2-40B4-BE49-F238E27FC236}">
                    <a16:creationId xmlns:a16="http://schemas.microsoft.com/office/drawing/2014/main" id="{E148AA52-6145-4CAA-BC1E-E18F37340E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7" name="Picture 21">
                <a:extLst>
                  <a:ext uri="{FF2B5EF4-FFF2-40B4-BE49-F238E27FC236}">
                    <a16:creationId xmlns:a16="http://schemas.microsoft.com/office/drawing/2014/main" id="{8AB4DAC3-79BC-4998-9559-6192908EF8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8" name="Picture 22">
                <a:extLst>
                  <a:ext uri="{FF2B5EF4-FFF2-40B4-BE49-F238E27FC236}">
                    <a16:creationId xmlns:a16="http://schemas.microsoft.com/office/drawing/2014/main" id="{76E987C0-0369-4248-880C-8892DC2998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9" name="Picture 23">
                <a:extLst>
                  <a:ext uri="{FF2B5EF4-FFF2-40B4-BE49-F238E27FC236}">
                    <a16:creationId xmlns:a16="http://schemas.microsoft.com/office/drawing/2014/main" id="{5306A02B-AF88-4228-8F75-3B0488A79D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53" name="Group 56">
              <a:extLst>
                <a:ext uri="{FF2B5EF4-FFF2-40B4-BE49-F238E27FC236}">
                  <a16:creationId xmlns:a16="http://schemas.microsoft.com/office/drawing/2014/main" id="{36129333-F8E3-4364-A7AB-FA6FC12D18C4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020" name="Picture 14">
                <a:extLst>
                  <a:ext uri="{FF2B5EF4-FFF2-40B4-BE49-F238E27FC236}">
                    <a16:creationId xmlns:a16="http://schemas.microsoft.com/office/drawing/2014/main" id="{F9CE026B-647D-4ED4-BE7B-A0BD00B253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1" name="Picture 15">
                <a:extLst>
                  <a:ext uri="{FF2B5EF4-FFF2-40B4-BE49-F238E27FC236}">
                    <a16:creationId xmlns:a16="http://schemas.microsoft.com/office/drawing/2014/main" id="{52D548F4-6D22-4D89-BD62-B3CCCC0686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2" name="Picture 16">
                <a:extLst>
                  <a:ext uri="{FF2B5EF4-FFF2-40B4-BE49-F238E27FC236}">
                    <a16:creationId xmlns:a16="http://schemas.microsoft.com/office/drawing/2014/main" id="{4B650812-D29E-4B05-94F1-9F9523BC5C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3" name="Picture 17">
                <a:extLst>
                  <a:ext uri="{FF2B5EF4-FFF2-40B4-BE49-F238E27FC236}">
                    <a16:creationId xmlns:a16="http://schemas.microsoft.com/office/drawing/2014/main" id="{4782AEC4-4956-48E9-963E-45EBA66F8D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4" name="Picture 18">
                <a:extLst>
                  <a:ext uri="{FF2B5EF4-FFF2-40B4-BE49-F238E27FC236}">
                    <a16:creationId xmlns:a16="http://schemas.microsoft.com/office/drawing/2014/main" id="{10E7F3B2-2125-406B-9B72-8883EBFB82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5" name="Picture 19">
                <a:extLst>
                  <a:ext uri="{FF2B5EF4-FFF2-40B4-BE49-F238E27FC236}">
                    <a16:creationId xmlns:a16="http://schemas.microsoft.com/office/drawing/2014/main" id="{8363A5DE-C6BD-47F3-9E5A-FA8A62F9B4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6" name="Picture 20">
                <a:extLst>
                  <a:ext uri="{FF2B5EF4-FFF2-40B4-BE49-F238E27FC236}">
                    <a16:creationId xmlns:a16="http://schemas.microsoft.com/office/drawing/2014/main" id="{B22DE21A-5472-4629-BFE1-C7C36C522F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7" name="Picture 21">
                <a:extLst>
                  <a:ext uri="{FF2B5EF4-FFF2-40B4-BE49-F238E27FC236}">
                    <a16:creationId xmlns:a16="http://schemas.microsoft.com/office/drawing/2014/main" id="{02B4F641-4B3C-4057-A304-D2A44D0732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8" name="Picture 22">
                <a:extLst>
                  <a:ext uri="{FF2B5EF4-FFF2-40B4-BE49-F238E27FC236}">
                    <a16:creationId xmlns:a16="http://schemas.microsoft.com/office/drawing/2014/main" id="{C483D967-8F47-4705-B19B-D3D14FC4A6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9" name="Picture 23">
                <a:extLst>
                  <a:ext uri="{FF2B5EF4-FFF2-40B4-BE49-F238E27FC236}">
                    <a16:creationId xmlns:a16="http://schemas.microsoft.com/office/drawing/2014/main" id="{58CF215C-1124-4A2D-9E26-6EC2689B08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54" name="Group 56">
              <a:extLst>
                <a:ext uri="{FF2B5EF4-FFF2-40B4-BE49-F238E27FC236}">
                  <a16:creationId xmlns:a16="http://schemas.microsoft.com/office/drawing/2014/main" id="{519DA8DC-E40B-41EF-A056-0677889D4CC9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010" name="Picture 14">
                <a:extLst>
                  <a:ext uri="{FF2B5EF4-FFF2-40B4-BE49-F238E27FC236}">
                    <a16:creationId xmlns:a16="http://schemas.microsoft.com/office/drawing/2014/main" id="{64B9529F-F5D9-440F-A82C-903B73C4D2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1" name="Picture 15">
                <a:extLst>
                  <a:ext uri="{FF2B5EF4-FFF2-40B4-BE49-F238E27FC236}">
                    <a16:creationId xmlns:a16="http://schemas.microsoft.com/office/drawing/2014/main" id="{A671158E-6B9C-4463-9610-3C9E8BC691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2" name="Picture 16">
                <a:extLst>
                  <a:ext uri="{FF2B5EF4-FFF2-40B4-BE49-F238E27FC236}">
                    <a16:creationId xmlns:a16="http://schemas.microsoft.com/office/drawing/2014/main" id="{C96454D4-0666-4F1D-B998-66C424A5B2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3" name="Picture 17">
                <a:extLst>
                  <a:ext uri="{FF2B5EF4-FFF2-40B4-BE49-F238E27FC236}">
                    <a16:creationId xmlns:a16="http://schemas.microsoft.com/office/drawing/2014/main" id="{78A57C2D-A869-4942-9E81-9C032CFE43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4" name="Picture 18">
                <a:extLst>
                  <a:ext uri="{FF2B5EF4-FFF2-40B4-BE49-F238E27FC236}">
                    <a16:creationId xmlns:a16="http://schemas.microsoft.com/office/drawing/2014/main" id="{EB68CF20-031D-47A3-A977-CD3769F420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5" name="Picture 19">
                <a:extLst>
                  <a:ext uri="{FF2B5EF4-FFF2-40B4-BE49-F238E27FC236}">
                    <a16:creationId xmlns:a16="http://schemas.microsoft.com/office/drawing/2014/main" id="{EE241DA1-582A-4134-982F-7266C5750B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6" name="Picture 20">
                <a:extLst>
                  <a:ext uri="{FF2B5EF4-FFF2-40B4-BE49-F238E27FC236}">
                    <a16:creationId xmlns:a16="http://schemas.microsoft.com/office/drawing/2014/main" id="{B8829D66-E89D-4F0E-98F3-DBCFD52413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7" name="Picture 21">
                <a:extLst>
                  <a:ext uri="{FF2B5EF4-FFF2-40B4-BE49-F238E27FC236}">
                    <a16:creationId xmlns:a16="http://schemas.microsoft.com/office/drawing/2014/main" id="{02605468-DB69-4799-B862-00297BEB84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8" name="Picture 22">
                <a:extLst>
                  <a:ext uri="{FF2B5EF4-FFF2-40B4-BE49-F238E27FC236}">
                    <a16:creationId xmlns:a16="http://schemas.microsoft.com/office/drawing/2014/main" id="{4FB3359F-0A3D-45B6-8B21-992EC8F868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9" name="Picture 23">
                <a:extLst>
                  <a:ext uri="{FF2B5EF4-FFF2-40B4-BE49-F238E27FC236}">
                    <a16:creationId xmlns:a16="http://schemas.microsoft.com/office/drawing/2014/main" id="{4EBA763C-4884-4BE3-8DAD-C58CF806CD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55" name="Group 56">
              <a:extLst>
                <a:ext uri="{FF2B5EF4-FFF2-40B4-BE49-F238E27FC236}">
                  <a16:creationId xmlns:a16="http://schemas.microsoft.com/office/drawing/2014/main" id="{07234D49-D8AA-4FCD-A52F-18A1531662C7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000" name="Picture 14">
                <a:extLst>
                  <a:ext uri="{FF2B5EF4-FFF2-40B4-BE49-F238E27FC236}">
                    <a16:creationId xmlns:a16="http://schemas.microsoft.com/office/drawing/2014/main" id="{27AE6B9C-1AAC-4F20-B786-B656D00589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1" name="Picture 15">
                <a:extLst>
                  <a:ext uri="{FF2B5EF4-FFF2-40B4-BE49-F238E27FC236}">
                    <a16:creationId xmlns:a16="http://schemas.microsoft.com/office/drawing/2014/main" id="{57D47048-3EF9-46E9-85D9-BDB74C61A1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2" name="Picture 16">
                <a:extLst>
                  <a:ext uri="{FF2B5EF4-FFF2-40B4-BE49-F238E27FC236}">
                    <a16:creationId xmlns:a16="http://schemas.microsoft.com/office/drawing/2014/main" id="{339A598D-5DDA-410C-836D-6C79ADF220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3" name="Picture 17">
                <a:extLst>
                  <a:ext uri="{FF2B5EF4-FFF2-40B4-BE49-F238E27FC236}">
                    <a16:creationId xmlns:a16="http://schemas.microsoft.com/office/drawing/2014/main" id="{502A26D3-3424-4336-B517-64C214F0A8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4" name="Picture 18">
                <a:extLst>
                  <a:ext uri="{FF2B5EF4-FFF2-40B4-BE49-F238E27FC236}">
                    <a16:creationId xmlns:a16="http://schemas.microsoft.com/office/drawing/2014/main" id="{63FF63A1-68C5-44EB-A510-FA713BF14E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5" name="Picture 19">
                <a:extLst>
                  <a:ext uri="{FF2B5EF4-FFF2-40B4-BE49-F238E27FC236}">
                    <a16:creationId xmlns:a16="http://schemas.microsoft.com/office/drawing/2014/main" id="{4E2CEEB3-18D6-47D6-A1B2-D3C79BC7BD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6" name="Picture 20">
                <a:extLst>
                  <a:ext uri="{FF2B5EF4-FFF2-40B4-BE49-F238E27FC236}">
                    <a16:creationId xmlns:a16="http://schemas.microsoft.com/office/drawing/2014/main" id="{11BFB9DA-DF2E-4D3F-887A-DB9E29264B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7" name="Picture 21">
                <a:extLst>
                  <a:ext uri="{FF2B5EF4-FFF2-40B4-BE49-F238E27FC236}">
                    <a16:creationId xmlns:a16="http://schemas.microsoft.com/office/drawing/2014/main" id="{0D1C0D10-D672-40A7-8DAD-B456E26C82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8" name="Picture 22">
                <a:extLst>
                  <a:ext uri="{FF2B5EF4-FFF2-40B4-BE49-F238E27FC236}">
                    <a16:creationId xmlns:a16="http://schemas.microsoft.com/office/drawing/2014/main" id="{64207FD9-B545-4461-9F7B-A1086E48CD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9" name="Picture 23">
                <a:extLst>
                  <a:ext uri="{FF2B5EF4-FFF2-40B4-BE49-F238E27FC236}">
                    <a16:creationId xmlns:a16="http://schemas.microsoft.com/office/drawing/2014/main" id="{4814CE73-C10B-4250-8198-9CFDFE040E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56" name="Group 56">
              <a:extLst>
                <a:ext uri="{FF2B5EF4-FFF2-40B4-BE49-F238E27FC236}">
                  <a16:creationId xmlns:a16="http://schemas.microsoft.com/office/drawing/2014/main" id="{3B01CF69-5EFB-456B-B028-F764056A5554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990" name="Picture 14">
                <a:extLst>
                  <a:ext uri="{FF2B5EF4-FFF2-40B4-BE49-F238E27FC236}">
                    <a16:creationId xmlns:a16="http://schemas.microsoft.com/office/drawing/2014/main" id="{350A3066-BF40-4215-AF89-BA77CFD4B4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1" name="Picture 15">
                <a:extLst>
                  <a:ext uri="{FF2B5EF4-FFF2-40B4-BE49-F238E27FC236}">
                    <a16:creationId xmlns:a16="http://schemas.microsoft.com/office/drawing/2014/main" id="{6DA1D926-7BA5-4934-84EB-1E3A10B3C1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2" name="Picture 16">
                <a:extLst>
                  <a:ext uri="{FF2B5EF4-FFF2-40B4-BE49-F238E27FC236}">
                    <a16:creationId xmlns:a16="http://schemas.microsoft.com/office/drawing/2014/main" id="{504706FE-E43F-48EC-BF0C-0AD8B55607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3" name="Picture 17">
                <a:extLst>
                  <a:ext uri="{FF2B5EF4-FFF2-40B4-BE49-F238E27FC236}">
                    <a16:creationId xmlns:a16="http://schemas.microsoft.com/office/drawing/2014/main" id="{23377B0A-ACF6-4321-B24F-C5A0BFF4C5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4" name="Picture 18">
                <a:extLst>
                  <a:ext uri="{FF2B5EF4-FFF2-40B4-BE49-F238E27FC236}">
                    <a16:creationId xmlns:a16="http://schemas.microsoft.com/office/drawing/2014/main" id="{59DAD532-945B-44EC-9FE3-84E8C5E110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5" name="Picture 19">
                <a:extLst>
                  <a:ext uri="{FF2B5EF4-FFF2-40B4-BE49-F238E27FC236}">
                    <a16:creationId xmlns:a16="http://schemas.microsoft.com/office/drawing/2014/main" id="{224ADBA1-C0AF-4928-BE9D-822395332E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6" name="Picture 20">
                <a:extLst>
                  <a:ext uri="{FF2B5EF4-FFF2-40B4-BE49-F238E27FC236}">
                    <a16:creationId xmlns:a16="http://schemas.microsoft.com/office/drawing/2014/main" id="{3CB5150C-FB00-48D4-B7DE-05487001DF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7" name="Picture 21">
                <a:extLst>
                  <a:ext uri="{FF2B5EF4-FFF2-40B4-BE49-F238E27FC236}">
                    <a16:creationId xmlns:a16="http://schemas.microsoft.com/office/drawing/2014/main" id="{96E46C84-4582-424E-B64A-7F6EA71E79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8" name="Picture 22">
                <a:extLst>
                  <a:ext uri="{FF2B5EF4-FFF2-40B4-BE49-F238E27FC236}">
                    <a16:creationId xmlns:a16="http://schemas.microsoft.com/office/drawing/2014/main" id="{84A37398-9D58-4D75-8D11-511476B1E2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9" name="Picture 23">
                <a:extLst>
                  <a:ext uri="{FF2B5EF4-FFF2-40B4-BE49-F238E27FC236}">
                    <a16:creationId xmlns:a16="http://schemas.microsoft.com/office/drawing/2014/main" id="{6D8D317C-5A33-4711-8421-5FB1639954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57" name="Group 56">
              <a:extLst>
                <a:ext uri="{FF2B5EF4-FFF2-40B4-BE49-F238E27FC236}">
                  <a16:creationId xmlns:a16="http://schemas.microsoft.com/office/drawing/2014/main" id="{AF109828-B5AC-4EF9-9F96-2B73D5728BB4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980" name="Picture 14">
                <a:extLst>
                  <a:ext uri="{FF2B5EF4-FFF2-40B4-BE49-F238E27FC236}">
                    <a16:creationId xmlns:a16="http://schemas.microsoft.com/office/drawing/2014/main" id="{65384200-A0E9-4BB5-84CC-150E7D748A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1" name="Picture 15">
                <a:extLst>
                  <a:ext uri="{FF2B5EF4-FFF2-40B4-BE49-F238E27FC236}">
                    <a16:creationId xmlns:a16="http://schemas.microsoft.com/office/drawing/2014/main" id="{422C584E-5FBD-4E3D-B542-FE22BC02D8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2" name="Picture 16">
                <a:extLst>
                  <a:ext uri="{FF2B5EF4-FFF2-40B4-BE49-F238E27FC236}">
                    <a16:creationId xmlns:a16="http://schemas.microsoft.com/office/drawing/2014/main" id="{9C535E74-4714-44E2-9007-ECC609C7E6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3" name="Picture 17">
                <a:extLst>
                  <a:ext uri="{FF2B5EF4-FFF2-40B4-BE49-F238E27FC236}">
                    <a16:creationId xmlns:a16="http://schemas.microsoft.com/office/drawing/2014/main" id="{25480FBA-F771-46DD-B1A8-5F6AEC0304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4" name="Picture 18">
                <a:extLst>
                  <a:ext uri="{FF2B5EF4-FFF2-40B4-BE49-F238E27FC236}">
                    <a16:creationId xmlns:a16="http://schemas.microsoft.com/office/drawing/2014/main" id="{9DE731D3-73AF-48FD-87DF-BB800593B9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5" name="Picture 19">
                <a:extLst>
                  <a:ext uri="{FF2B5EF4-FFF2-40B4-BE49-F238E27FC236}">
                    <a16:creationId xmlns:a16="http://schemas.microsoft.com/office/drawing/2014/main" id="{7BEA44A5-4586-4A08-ADB0-3167DDDD43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6" name="Picture 20">
                <a:extLst>
                  <a:ext uri="{FF2B5EF4-FFF2-40B4-BE49-F238E27FC236}">
                    <a16:creationId xmlns:a16="http://schemas.microsoft.com/office/drawing/2014/main" id="{BDA28AE7-F0FE-4433-B133-C4663920A7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7" name="Picture 21">
                <a:extLst>
                  <a:ext uri="{FF2B5EF4-FFF2-40B4-BE49-F238E27FC236}">
                    <a16:creationId xmlns:a16="http://schemas.microsoft.com/office/drawing/2014/main" id="{82908AF9-216C-45AE-9D4C-B7C3490219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8" name="Picture 22">
                <a:extLst>
                  <a:ext uri="{FF2B5EF4-FFF2-40B4-BE49-F238E27FC236}">
                    <a16:creationId xmlns:a16="http://schemas.microsoft.com/office/drawing/2014/main" id="{E200FA1F-5D39-4879-9751-5200F4C420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9" name="Picture 23">
                <a:extLst>
                  <a:ext uri="{FF2B5EF4-FFF2-40B4-BE49-F238E27FC236}">
                    <a16:creationId xmlns:a16="http://schemas.microsoft.com/office/drawing/2014/main" id="{357E86D8-03D6-4F71-BB48-379568AD6C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58" name="Group 56">
              <a:extLst>
                <a:ext uri="{FF2B5EF4-FFF2-40B4-BE49-F238E27FC236}">
                  <a16:creationId xmlns:a16="http://schemas.microsoft.com/office/drawing/2014/main" id="{7A243839-DE35-4D28-AF2A-DB885508B2FC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970" name="Picture 14">
                <a:extLst>
                  <a:ext uri="{FF2B5EF4-FFF2-40B4-BE49-F238E27FC236}">
                    <a16:creationId xmlns:a16="http://schemas.microsoft.com/office/drawing/2014/main" id="{E1BB62A6-4A14-4AF7-9F97-B9849FC941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1" name="Picture 15">
                <a:extLst>
                  <a:ext uri="{FF2B5EF4-FFF2-40B4-BE49-F238E27FC236}">
                    <a16:creationId xmlns:a16="http://schemas.microsoft.com/office/drawing/2014/main" id="{3D717E93-63C7-4C04-A7D0-0F13C6D39F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2" name="Picture 16">
                <a:extLst>
                  <a:ext uri="{FF2B5EF4-FFF2-40B4-BE49-F238E27FC236}">
                    <a16:creationId xmlns:a16="http://schemas.microsoft.com/office/drawing/2014/main" id="{5F13C938-E622-4613-AC3B-A91FF95F44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3" name="Picture 17">
                <a:extLst>
                  <a:ext uri="{FF2B5EF4-FFF2-40B4-BE49-F238E27FC236}">
                    <a16:creationId xmlns:a16="http://schemas.microsoft.com/office/drawing/2014/main" id="{93342ED0-F10F-40EC-8D8E-A2404876A5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4" name="Picture 18">
                <a:extLst>
                  <a:ext uri="{FF2B5EF4-FFF2-40B4-BE49-F238E27FC236}">
                    <a16:creationId xmlns:a16="http://schemas.microsoft.com/office/drawing/2014/main" id="{0FBD4DF8-1C02-4143-A415-4C527ABF60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5" name="Picture 19">
                <a:extLst>
                  <a:ext uri="{FF2B5EF4-FFF2-40B4-BE49-F238E27FC236}">
                    <a16:creationId xmlns:a16="http://schemas.microsoft.com/office/drawing/2014/main" id="{67C61238-BB0F-4898-8F34-AAC4EEE4F1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6" name="Picture 20">
                <a:extLst>
                  <a:ext uri="{FF2B5EF4-FFF2-40B4-BE49-F238E27FC236}">
                    <a16:creationId xmlns:a16="http://schemas.microsoft.com/office/drawing/2014/main" id="{2BCC1478-67DE-463F-A0FA-8973A5BF51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7" name="Picture 21">
                <a:extLst>
                  <a:ext uri="{FF2B5EF4-FFF2-40B4-BE49-F238E27FC236}">
                    <a16:creationId xmlns:a16="http://schemas.microsoft.com/office/drawing/2014/main" id="{811C8C8C-C058-4B81-BDB9-FCAA4883E1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8" name="Picture 22">
                <a:extLst>
                  <a:ext uri="{FF2B5EF4-FFF2-40B4-BE49-F238E27FC236}">
                    <a16:creationId xmlns:a16="http://schemas.microsoft.com/office/drawing/2014/main" id="{6E051C2A-9FBE-4F30-A21A-8EBA80F7CE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9" name="Picture 23">
                <a:extLst>
                  <a:ext uri="{FF2B5EF4-FFF2-40B4-BE49-F238E27FC236}">
                    <a16:creationId xmlns:a16="http://schemas.microsoft.com/office/drawing/2014/main" id="{31F5F62E-1076-4656-99EF-05ACFEF150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59" name="Group 56">
              <a:extLst>
                <a:ext uri="{FF2B5EF4-FFF2-40B4-BE49-F238E27FC236}">
                  <a16:creationId xmlns:a16="http://schemas.microsoft.com/office/drawing/2014/main" id="{654D1479-BC9E-4F9E-83D8-70BB29D83A4A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960" name="Picture 14">
                <a:extLst>
                  <a:ext uri="{FF2B5EF4-FFF2-40B4-BE49-F238E27FC236}">
                    <a16:creationId xmlns:a16="http://schemas.microsoft.com/office/drawing/2014/main" id="{3594AB09-AF07-44BC-9031-D78D49E48D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1" name="Picture 15">
                <a:extLst>
                  <a:ext uri="{FF2B5EF4-FFF2-40B4-BE49-F238E27FC236}">
                    <a16:creationId xmlns:a16="http://schemas.microsoft.com/office/drawing/2014/main" id="{B3F5697E-2B4A-4552-A78E-B6EC0BDEDD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2" name="Picture 16">
                <a:extLst>
                  <a:ext uri="{FF2B5EF4-FFF2-40B4-BE49-F238E27FC236}">
                    <a16:creationId xmlns:a16="http://schemas.microsoft.com/office/drawing/2014/main" id="{CBACF31C-B0E4-4CE3-A06D-AE6BEBF0D5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3" name="Picture 17">
                <a:extLst>
                  <a:ext uri="{FF2B5EF4-FFF2-40B4-BE49-F238E27FC236}">
                    <a16:creationId xmlns:a16="http://schemas.microsoft.com/office/drawing/2014/main" id="{2B39A21D-5721-4312-96E1-B1CB42F3FE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4" name="Picture 18">
                <a:extLst>
                  <a:ext uri="{FF2B5EF4-FFF2-40B4-BE49-F238E27FC236}">
                    <a16:creationId xmlns:a16="http://schemas.microsoft.com/office/drawing/2014/main" id="{98A17602-B3C9-49EC-9621-88C877E68B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5" name="Picture 19">
                <a:extLst>
                  <a:ext uri="{FF2B5EF4-FFF2-40B4-BE49-F238E27FC236}">
                    <a16:creationId xmlns:a16="http://schemas.microsoft.com/office/drawing/2014/main" id="{220E50D8-7377-4181-891C-93D175651A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6" name="Picture 20">
                <a:extLst>
                  <a:ext uri="{FF2B5EF4-FFF2-40B4-BE49-F238E27FC236}">
                    <a16:creationId xmlns:a16="http://schemas.microsoft.com/office/drawing/2014/main" id="{00631AB8-1F96-4593-82C4-0B252A53F2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7" name="Picture 21">
                <a:extLst>
                  <a:ext uri="{FF2B5EF4-FFF2-40B4-BE49-F238E27FC236}">
                    <a16:creationId xmlns:a16="http://schemas.microsoft.com/office/drawing/2014/main" id="{8C3640CF-5A36-4E6F-B5BF-E08530D44E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8" name="Picture 22">
                <a:extLst>
                  <a:ext uri="{FF2B5EF4-FFF2-40B4-BE49-F238E27FC236}">
                    <a16:creationId xmlns:a16="http://schemas.microsoft.com/office/drawing/2014/main" id="{7E4A9067-3643-4100-B61E-67EA790D12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9" name="Picture 23">
                <a:extLst>
                  <a:ext uri="{FF2B5EF4-FFF2-40B4-BE49-F238E27FC236}">
                    <a16:creationId xmlns:a16="http://schemas.microsoft.com/office/drawing/2014/main" id="{7C123396-1D6B-436A-A7A8-AB4CA0AA0F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1060" name="Group 1059">
            <a:extLst>
              <a:ext uri="{FF2B5EF4-FFF2-40B4-BE49-F238E27FC236}">
                <a16:creationId xmlns:a16="http://schemas.microsoft.com/office/drawing/2014/main" id="{11F136A9-90B0-4EFF-99FF-273C34C738E2}"/>
              </a:ext>
            </a:extLst>
          </p:cNvPr>
          <p:cNvGrpSpPr/>
          <p:nvPr/>
        </p:nvGrpSpPr>
        <p:grpSpPr>
          <a:xfrm>
            <a:off x="4153241" y="5083024"/>
            <a:ext cx="1539560" cy="1515856"/>
            <a:chOff x="4975891" y="1527626"/>
            <a:chExt cx="1539560" cy="1515856"/>
          </a:xfrm>
        </p:grpSpPr>
        <p:grpSp>
          <p:nvGrpSpPr>
            <p:cNvPr id="1061" name="Group 56">
              <a:extLst>
                <a:ext uri="{FF2B5EF4-FFF2-40B4-BE49-F238E27FC236}">
                  <a16:creationId xmlns:a16="http://schemas.microsoft.com/office/drawing/2014/main" id="{391DD7DC-BC27-4812-8DAB-C2A3FF603B2B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161" name="Picture 14">
                <a:extLst>
                  <a:ext uri="{FF2B5EF4-FFF2-40B4-BE49-F238E27FC236}">
                    <a16:creationId xmlns:a16="http://schemas.microsoft.com/office/drawing/2014/main" id="{BB43550A-B754-4724-B84B-DBF03B6C18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2" name="Picture 15">
                <a:extLst>
                  <a:ext uri="{FF2B5EF4-FFF2-40B4-BE49-F238E27FC236}">
                    <a16:creationId xmlns:a16="http://schemas.microsoft.com/office/drawing/2014/main" id="{A17C0965-A721-479B-84E1-26BFBC4549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3" name="Picture 16">
                <a:extLst>
                  <a:ext uri="{FF2B5EF4-FFF2-40B4-BE49-F238E27FC236}">
                    <a16:creationId xmlns:a16="http://schemas.microsoft.com/office/drawing/2014/main" id="{75BFDF0F-51EC-4A4A-9217-BD953CC321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4" name="Picture 17">
                <a:extLst>
                  <a:ext uri="{FF2B5EF4-FFF2-40B4-BE49-F238E27FC236}">
                    <a16:creationId xmlns:a16="http://schemas.microsoft.com/office/drawing/2014/main" id="{4E24842C-FA23-44F9-B629-7BE1C57964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5" name="Picture 18">
                <a:extLst>
                  <a:ext uri="{FF2B5EF4-FFF2-40B4-BE49-F238E27FC236}">
                    <a16:creationId xmlns:a16="http://schemas.microsoft.com/office/drawing/2014/main" id="{C12E8228-6F85-4A2B-A5FC-E537238A87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6" name="Picture 19">
                <a:extLst>
                  <a:ext uri="{FF2B5EF4-FFF2-40B4-BE49-F238E27FC236}">
                    <a16:creationId xmlns:a16="http://schemas.microsoft.com/office/drawing/2014/main" id="{896F6D2A-7DE1-43DE-A4CE-7E088BB0D6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7" name="Picture 20">
                <a:extLst>
                  <a:ext uri="{FF2B5EF4-FFF2-40B4-BE49-F238E27FC236}">
                    <a16:creationId xmlns:a16="http://schemas.microsoft.com/office/drawing/2014/main" id="{789942A4-BF6D-4360-87D2-D0F15912A8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8" name="Picture 21">
                <a:extLst>
                  <a:ext uri="{FF2B5EF4-FFF2-40B4-BE49-F238E27FC236}">
                    <a16:creationId xmlns:a16="http://schemas.microsoft.com/office/drawing/2014/main" id="{EEFAAB75-46CB-4FB6-90CA-78D421CDFC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9" name="Picture 22">
                <a:extLst>
                  <a:ext uri="{FF2B5EF4-FFF2-40B4-BE49-F238E27FC236}">
                    <a16:creationId xmlns:a16="http://schemas.microsoft.com/office/drawing/2014/main" id="{B260A6A6-7136-4706-BCE7-B77AB6069F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0" name="Picture 23">
                <a:extLst>
                  <a:ext uri="{FF2B5EF4-FFF2-40B4-BE49-F238E27FC236}">
                    <a16:creationId xmlns:a16="http://schemas.microsoft.com/office/drawing/2014/main" id="{607A3938-DEA4-4343-8E14-FB025B81EA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62" name="Group 56">
              <a:extLst>
                <a:ext uri="{FF2B5EF4-FFF2-40B4-BE49-F238E27FC236}">
                  <a16:creationId xmlns:a16="http://schemas.microsoft.com/office/drawing/2014/main" id="{89F7BA54-6A6E-4325-9EC4-9D834E36E615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151" name="Picture 14">
                <a:extLst>
                  <a:ext uri="{FF2B5EF4-FFF2-40B4-BE49-F238E27FC236}">
                    <a16:creationId xmlns:a16="http://schemas.microsoft.com/office/drawing/2014/main" id="{3C58B8C0-EC30-4186-A84E-7212BA5270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2" name="Picture 15">
                <a:extLst>
                  <a:ext uri="{FF2B5EF4-FFF2-40B4-BE49-F238E27FC236}">
                    <a16:creationId xmlns:a16="http://schemas.microsoft.com/office/drawing/2014/main" id="{45F664E7-9AE4-45CC-B7D1-CB0E44BE8E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3" name="Picture 16">
                <a:extLst>
                  <a:ext uri="{FF2B5EF4-FFF2-40B4-BE49-F238E27FC236}">
                    <a16:creationId xmlns:a16="http://schemas.microsoft.com/office/drawing/2014/main" id="{5B5AA956-0C00-4D7D-A778-6A1B269F37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4" name="Picture 17">
                <a:extLst>
                  <a:ext uri="{FF2B5EF4-FFF2-40B4-BE49-F238E27FC236}">
                    <a16:creationId xmlns:a16="http://schemas.microsoft.com/office/drawing/2014/main" id="{967FB636-A74F-406A-A3A3-A7A95BCA73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5" name="Picture 18">
                <a:extLst>
                  <a:ext uri="{FF2B5EF4-FFF2-40B4-BE49-F238E27FC236}">
                    <a16:creationId xmlns:a16="http://schemas.microsoft.com/office/drawing/2014/main" id="{A51399E3-D015-448C-A373-D74C8A688F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6" name="Picture 19">
                <a:extLst>
                  <a:ext uri="{FF2B5EF4-FFF2-40B4-BE49-F238E27FC236}">
                    <a16:creationId xmlns:a16="http://schemas.microsoft.com/office/drawing/2014/main" id="{DE8E70BF-509D-4C5F-8ACA-011AA01EF3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7" name="Picture 20">
                <a:extLst>
                  <a:ext uri="{FF2B5EF4-FFF2-40B4-BE49-F238E27FC236}">
                    <a16:creationId xmlns:a16="http://schemas.microsoft.com/office/drawing/2014/main" id="{A0D599AA-89D8-46C9-B8CA-EE28439A9D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8" name="Picture 21">
                <a:extLst>
                  <a:ext uri="{FF2B5EF4-FFF2-40B4-BE49-F238E27FC236}">
                    <a16:creationId xmlns:a16="http://schemas.microsoft.com/office/drawing/2014/main" id="{3404496A-5017-4CB7-8ABC-7301AEC841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9" name="Picture 22">
                <a:extLst>
                  <a:ext uri="{FF2B5EF4-FFF2-40B4-BE49-F238E27FC236}">
                    <a16:creationId xmlns:a16="http://schemas.microsoft.com/office/drawing/2014/main" id="{60B6EC9B-F796-4CE1-8610-F2C63EA7AD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0" name="Picture 23">
                <a:extLst>
                  <a:ext uri="{FF2B5EF4-FFF2-40B4-BE49-F238E27FC236}">
                    <a16:creationId xmlns:a16="http://schemas.microsoft.com/office/drawing/2014/main" id="{3E97AC12-4818-48E6-84DA-222C66F54E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63" name="Group 56">
              <a:extLst>
                <a:ext uri="{FF2B5EF4-FFF2-40B4-BE49-F238E27FC236}">
                  <a16:creationId xmlns:a16="http://schemas.microsoft.com/office/drawing/2014/main" id="{8E6F5C54-343D-42E5-9EF0-440C6B78EB8B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141" name="Picture 14">
                <a:extLst>
                  <a:ext uri="{FF2B5EF4-FFF2-40B4-BE49-F238E27FC236}">
                    <a16:creationId xmlns:a16="http://schemas.microsoft.com/office/drawing/2014/main" id="{C7831DEF-945C-4F6B-8739-1A75E08011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2" name="Picture 15">
                <a:extLst>
                  <a:ext uri="{FF2B5EF4-FFF2-40B4-BE49-F238E27FC236}">
                    <a16:creationId xmlns:a16="http://schemas.microsoft.com/office/drawing/2014/main" id="{3610D29D-D704-4273-8203-A8533E17E5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3" name="Picture 16">
                <a:extLst>
                  <a:ext uri="{FF2B5EF4-FFF2-40B4-BE49-F238E27FC236}">
                    <a16:creationId xmlns:a16="http://schemas.microsoft.com/office/drawing/2014/main" id="{40A66237-6F93-4588-9069-DCB65AA726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4" name="Picture 17">
                <a:extLst>
                  <a:ext uri="{FF2B5EF4-FFF2-40B4-BE49-F238E27FC236}">
                    <a16:creationId xmlns:a16="http://schemas.microsoft.com/office/drawing/2014/main" id="{FC7AC7D7-987A-40C9-A4CC-CE84DBE395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5" name="Picture 18">
                <a:extLst>
                  <a:ext uri="{FF2B5EF4-FFF2-40B4-BE49-F238E27FC236}">
                    <a16:creationId xmlns:a16="http://schemas.microsoft.com/office/drawing/2014/main" id="{069CBE94-4CA3-4090-AEC4-4551246F66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6" name="Picture 19">
                <a:extLst>
                  <a:ext uri="{FF2B5EF4-FFF2-40B4-BE49-F238E27FC236}">
                    <a16:creationId xmlns:a16="http://schemas.microsoft.com/office/drawing/2014/main" id="{EAECC800-A84F-4CAB-9DC6-4D2A9A176E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7" name="Picture 20">
                <a:extLst>
                  <a:ext uri="{FF2B5EF4-FFF2-40B4-BE49-F238E27FC236}">
                    <a16:creationId xmlns:a16="http://schemas.microsoft.com/office/drawing/2014/main" id="{E16371E8-A1B7-4095-8570-4C7C8D5000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8" name="Picture 21">
                <a:extLst>
                  <a:ext uri="{FF2B5EF4-FFF2-40B4-BE49-F238E27FC236}">
                    <a16:creationId xmlns:a16="http://schemas.microsoft.com/office/drawing/2014/main" id="{8EAB242F-C6C9-4C18-832D-25F58A9925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9" name="Picture 22">
                <a:extLst>
                  <a:ext uri="{FF2B5EF4-FFF2-40B4-BE49-F238E27FC236}">
                    <a16:creationId xmlns:a16="http://schemas.microsoft.com/office/drawing/2014/main" id="{F463E255-5924-4EBC-A6BD-67A244F603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0" name="Picture 23">
                <a:extLst>
                  <a:ext uri="{FF2B5EF4-FFF2-40B4-BE49-F238E27FC236}">
                    <a16:creationId xmlns:a16="http://schemas.microsoft.com/office/drawing/2014/main" id="{CFCF20A2-47C7-46B0-A9FE-10C39C7513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64" name="Group 56">
              <a:extLst>
                <a:ext uri="{FF2B5EF4-FFF2-40B4-BE49-F238E27FC236}">
                  <a16:creationId xmlns:a16="http://schemas.microsoft.com/office/drawing/2014/main" id="{AD60E292-9138-4503-92BD-F0AD6491B2A4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131" name="Picture 14">
                <a:extLst>
                  <a:ext uri="{FF2B5EF4-FFF2-40B4-BE49-F238E27FC236}">
                    <a16:creationId xmlns:a16="http://schemas.microsoft.com/office/drawing/2014/main" id="{EE895873-2EFA-4D0B-B751-94A61DBDE8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2" name="Picture 15">
                <a:extLst>
                  <a:ext uri="{FF2B5EF4-FFF2-40B4-BE49-F238E27FC236}">
                    <a16:creationId xmlns:a16="http://schemas.microsoft.com/office/drawing/2014/main" id="{187359CA-08EA-40DE-9CA6-90F98484B5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3" name="Picture 16">
                <a:extLst>
                  <a:ext uri="{FF2B5EF4-FFF2-40B4-BE49-F238E27FC236}">
                    <a16:creationId xmlns:a16="http://schemas.microsoft.com/office/drawing/2014/main" id="{DE640A3E-BA3F-4CE8-9D90-946BEC13D1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4" name="Picture 17">
                <a:extLst>
                  <a:ext uri="{FF2B5EF4-FFF2-40B4-BE49-F238E27FC236}">
                    <a16:creationId xmlns:a16="http://schemas.microsoft.com/office/drawing/2014/main" id="{7779C8BC-C63A-414F-87D0-7ABCC5079B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5" name="Picture 18">
                <a:extLst>
                  <a:ext uri="{FF2B5EF4-FFF2-40B4-BE49-F238E27FC236}">
                    <a16:creationId xmlns:a16="http://schemas.microsoft.com/office/drawing/2014/main" id="{24F63DB3-3275-49A7-AF22-96E644C937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6" name="Picture 19">
                <a:extLst>
                  <a:ext uri="{FF2B5EF4-FFF2-40B4-BE49-F238E27FC236}">
                    <a16:creationId xmlns:a16="http://schemas.microsoft.com/office/drawing/2014/main" id="{59F6F6E7-DFCE-42E8-A039-2C5F8939DA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7" name="Picture 20">
                <a:extLst>
                  <a:ext uri="{FF2B5EF4-FFF2-40B4-BE49-F238E27FC236}">
                    <a16:creationId xmlns:a16="http://schemas.microsoft.com/office/drawing/2014/main" id="{E6DF2DBA-3903-4911-93D8-15D9F757F3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8" name="Picture 21">
                <a:extLst>
                  <a:ext uri="{FF2B5EF4-FFF2-40B4-BE49-F238E27FC236}">
                    <a16:creationId xmlns:a16="http://schemas.microsoft.com/office/drawing/2014/main" id="{221936D1-2AE1-45F7-BBCB-276CBDDA65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9" name="Picture 22">
                <a:extLst>
                  <a:ext uri="{FF2B5EF4-FFF2-40B4-BE49-F238E27FC236}">
                    <a16:creationId xmlns:a16="http://schemas.microsoft.com/office/drawing/2014/main" id="{063A6DA5-8684-40C2-8845-EBD4FDD2FC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0" name="Picture 23">
                <a:extLst>
                  <a:ext uri="{FF2B5EF4-FFF2-40B4-BE49-F238E27FC236}">
                    <a16:creationId xmlns:a16="http://schemas.microsoft.com/office/drawing/2014/main" id="{78748AF9-B5AB-40FE-9137-9F20BE6BB1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65" name="Group 56">
              <a:extLst>
                <a:ext uri="{FF2B5EF4-FFF2-40B4-BE49-F238E27FC236}">
                  <a16:creationId xmlns:a16="http://schemas.microsoft.com/office/drawing/2014/main" id="{AEC8E512-D628-411B-8EC8-41328A47EEFF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121" name="Picture 14">
                <a:extLst>
                  <a:ext uri="{FF2B5EF4-FFF2-40B4-BE49-F238E27FC236}">
                    <a16:creationId xmlns:a16="http://schemas.microsoft.com/office/drawing/2014/main" id="{934EF7C7-CEA6-447C-A3A6-F1D48275BF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2" name="Picture 15">
                <a:extLst>
                  <a:ext uri="{FF2B5EF4-FFF2-40B4-BE49-F238E27FC236}">
                    <a16:creationId xmlns:a16="http://schemas.microsoft.com/office/drawing/2014/main" id="{17AB765A-8958-4838-BD2F-B072EC21F3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3" name="Picture 16">
                <a:extLst>
                  <a:ext uri="{FF2B5EF4-FFF2-40B4-BE49-F238E27FC236}">
                    <a16:creationId xmlns:a16="http://schemas.microsoft.com/office/drawing/2014/main" id="{6F821D6B-52B1-451E-93BC-343907E758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4" name="Picture 17">
                <a:extLst>
                  <a:ext uri="{FF2B5EF4-FFF2-40B4-BE49-F238E27FC236}">
                    <a16:creationId xmlns:a16="http://schemas.microsoft.com/office/drawing/2014/main" id="{8187228E-AF02-472D-920D-C1467ED4E8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5" name="Picture 18">
                <a:extLst>
                  <a:ext uri="{FF2B5EF4-FFF2-40B4-BE49-F238E27FC236}">
                    <a16:creationId xmlns:a16="http://schemas.microsoft.com/office/drawing/2014/main" id="{AB2B0606-A1A8-4270-9485-30D1059F4B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6" name="Picture 19">
                <a:extLst>
                  <a:ext uri="{FF2B5EF4-FFF2-40B4-BE49-F238E27FC236}">
                    <a16:creationId xmlns:a16="http://schemas.microsoft.com/office/drawing/2014/main" id="{FE63B287-0281-4295-94A3-E4EBEF6AF8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7" name="Picture 20">
                <a:extLst>
                  <a:ext uri="{FF2B5EF4-FFF2-40B4-BE49-F238E27FC236}">
                    <a16:creationId xmlns:a16="http://schemas.microsoft.com/office/drawing/2014/main" id="{2CFECDC8-782F-4274-9DE4-A721ACEB4C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8" name="Picture 21">
                <a:extLst>
                  <a:ext uri="{FF2B5EF4-FFF2-40B4-BE49-F238E27FC236}">
                    <a16:creationId xmlns:a16="http://schemas.microsoft.com/office/drawing/2014/main" id="{6E92FFE6-7E65-4E54-A8A6-ABD212D533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9" name="Picture 22">
                <a:extLst>
                  <a:ext uri="{FF2B5EF4-FFF2-40B4-BE49-F238E27FC236}">
                    <a16:creationId xmlns:a16="http://schemas.microsoft.com/office/drawing/2014/main" id="{CF2B106C-965D-4478-881B-21BB38A2E1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0" name="Picture 23">
                <a:extLst>
                  <a:ext uri="{FF2B5EF4-FFF2-40B4-BE49-F238E27FC236}">
                    <a16:creationId xmlns:a16="http://schemas.microsoft.com/office/drawing/2014/main" id="{7F3CF997-18F6-496D-8D36-3852A9799E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66" name="Group 56">
              <a:extLst>
                <a:ext uri="{FF2B5EF4-FFF2-40B4-BE49-F238E27FC236}">
                  <a16:creationId xmlns:a16="http://schemas.microsoft.com/office/drawing/2014/main" id="{CFA97B19-6DA4-4797-94C3-96FF089E765F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111" name="Picture 14">
                <a:extLst>
                  <a:ext uri="{FF2B5EF4-FFF2-40B4-BE49-F238E27FC236}">
                    <a16:creationId xmlns:a16="http://schemas.microsoft.com/office/drawing/2014/main" id="{B295BAF7-8AE5-46C7-81C5-7A707EA128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2" name="Picture 15">
                <a:extLst>
                  <a:ext uri="{FF2B5EF4-FFF2-40B4-BE49-F238E27FC236}">
                    <a16:creationId xmlns:a16="http://schemas.microsoft.com/office/drawing/2014/main" id="{9B978842-DCCD-4295-BBB2-AFC7BC7C4A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3" name="Picture 16">
                <a:extLst>
                  <a:ext uri="{FF2B5EF4-FFF2-40B4-BE49-F238E27FC236}">
                    <a16:creationId xmlns:a16="http://schemas.microsoft.com/office/drawing/2014/main" id="{F2A3162B-C932-469A-856F-445502D30D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4" name="Picture 17">
                <a:extLst>
                  <a:ext uri="{FF2B5EF4-FFF2-40B4-BE49-F238E27FC236}">
                    <a16:creationId xmlns:a16="http://schemas.microsoft.com/office/drawing/2014/main" id="{32CCE616-EAC8-463C-8070-5D25EC6752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5" name="Picture 18">
                <a:extLst>
                  <a:ext uri="{FF2B5EF4-FFF2-40B4-BE49-F238E27FC236}">
                    <a16:creationId xmlns:a16="http://schemas.microsoft.com/office/drawing/2014/main" id="{2983E506-7C08-4227-B8F8-ECC528F989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6" name="Picture 19">
                <a:extLst>
                  <a:ext uri="{FF2B5EF4-FFF2-40B4-BE49-F238E27FC236}">
                    <a16:creationId xmlns:a16="http://schemas.microsoft.com/office/drawing/2014/main" id="{4EBE753D-8BC5-44DF-9A57-2B6D0C45F5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7" name="Picture 20">
                <a:extLst>
                  <a:ext uri="{FF2B5EF4-FFF2-40B4-BE49-F238E27FC236}">
                    <a16:creationId xmlns:a16="http://schemas.microsoft.com/office/drawing/2014/main" id="{7AEAFC80-375B-4A30-9C02-233D50BE00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8" name="Picture 21">
                <a:extLst>
                  <a:ext uri="{FF2B5EF4-FFF2-40B4-BE49-F238E27FC236}">
                    <a16:creationId xmlns:a16="http://schemas.microsoft.com/office/drawing/2014/main" id="{F85FDB31-C9CD-4532-BCD5-DA78A3DEDB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9" name="Picture 22">
                <a:extLst>
                  <a:ext uri="{FF2B5EF4-FFF2-40B4-BE49-F238E27FC236}">
                    <a16:creationId xmlns:a16="http://schemas.microsoft.com/office/drawing/2014/main" id="{CC4E8857-C766-43D2-BB33-19C179FCC0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0" name="Picture 23">
                <a:extLst>
                  <a:ext uri="{FF2B5EF4-FFF2-40B4-BE49-F238E27FC236}">
                    <a16:creationId xmlns:a16="http://schemas.microsoft.com/office/drawing/2014/main" id="{427672DF-A916-4EE9-99CE-802B8D1358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67" name="Group 56">
              <a:extLst>
                <a:ext uri="{FF2B5EF4-FFF2-40B4-BE49-F238E27FC236}">
                  <a16:creationId xmlns:a16="http://schemas.microsoft.com/office/drawing/2014/main" id="{546AE331-1F7C-4F5E-8784-F293556EC3E1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101" name="Picture 14">
                <a:extLst>
                  <a:ext uri="{FF2B5EF4-FFF2-40B4-BE49-F238E27FC236}">
                    <a16:creationId xmlns:a16="http://schemas.microsoft.com/office/drawing/2014/main" id="{8E248DF2-9BDD-4491-A4A5-85B42F3563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2" name="Picture 15">
                <a:extLst>
                  <a:ext uri="{FF2B5EF4-FFF2-40B4-BE49-F238E27FC236}">
                    <a16:creationId xmlns:a16="http://schemas.microsoft.com/office/drawing/2014/main" id="{76C191A3-D0C4-47E4-B78B-C2C2C4F334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3" name="Picture 16">
                <a:extLst>
                  <a:ext uri="{FF2B5EF4-FFF2-40B4-BE49-F238E27FC236}">
                    <a16:creationId xmlns:a16="http://schemas.microsoft.com/office/drawing/2014/main" id="{82D5E259-DAEB-4672-BA87-513CC86BB9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4" name="Picture 17">
                <a:extLst>
                  <a:ext uri="{FF2B5EF4-FFF2-40B4-BE49-F238E27FC236}">
                    <a16:creationId xmlns:a16="http://schemas.microsoft.com/office/drawing/2014/main" id="{03B13FAC-29CB-4DDF-9EF7-5DE2DAFDD2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5" name="Picture 18">
                <a:extLst>
                  <a:ext uri="{FF2B5EF4-FFF2-40B4-BE49-F238E27FC236}">
                    <a16:creationId xmlns:a16="http://schemas.microsoft.com/office/drawing/2014/main" id="{3CC49631-DA58-455A-AE2E-9DE1EEAE99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6" name="Picture 19">
                <a:extLst>
                  <a:ext uri="{FF2B5EF4-FFF2-40B4-BE49-F238E27FC236}">
                    <a16:creationId xmlns:a16="http://schemas.microsoft.com/office/drawing/2014/main" id="{DFF71EFE-2E45-44C7-BC75-E12B9CBA73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7" name="Picture 20">
                <a:extLst>
                  <a:ext uri="{FF2B5EF4-FFF2-40B4-BE49-F238E27FC236}">
                    <a16:creationId xmlns:a16="http://schemas.microsoft.com/office/drawing/2014/main" id="{676EA719-AAAB-44C3-8483-9C28760173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8" name="Picture 21">
                <a:extLst>
                  <a:ext uri="{FF2B5EF4-FFF2-40B4-BE49-F238E27FC236}">
                    <a16:creationId xmlns:a16="http://schemas.microsoft.com/office/drawing/2014/main" id="{94FA82A2-C003-4C6B-83AC-BC9917C4B1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9" name="Picture 22">
                <a:extLst>
                  <a:ext uri="{FF2B5EF4-FFF2-40B4-BE49-F238E27FC236}">
                    <a16:creationId xmlns:a16="http://schemas.microsoft.com/office/drawing/2014/main" id="{5FBB556B-30F5-4915-AA08-10E9B4D80F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0" name="Picture 23">
                <a:extLst>
                  <a:ext uri="{FF2B5EF4-FFF2-40B4-BE49-F238E27FC236}">
                    <a16:creationId xmlns:a16="http://schemas.microsoft.com/office/drawing/2014/main" id="{6DAFCF47-70DB-47E6-AB81-8FAD7BAF23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68" name="Group 56">
              <a:extLst>
                <a:ext uri="{FF2B5EF4-FFF2-40B4-BE49-F238E27FC236}">
                  <a16:creationId xmlns:a16="http://schemas.microsoft.com/office/drawing/2014/main" id="{7C7823B3-0507-4C00-8354-1578E39DCBA8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091" name="Picture 14">
                <a:extLst>
                  <a:ext uri="{FF2B5EF4-FFF2-40B4-BE49-F238E27FC236}">
                    <a16:creationId xmlns:a16="http://schemas.microsoft.com/office/drawing/2014/main" id="{3E024A23-9E59-4A65-A632-712A2B409F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2" name="Picture 15">
                <a:extLst>
                  <a:ext uri="{FF2B5EF4-FFF2-40B4-BE49-F238E27FC236}">
                    <a16:creationId xmlns:a16="http://schemas.microsoft.com/office/drawing/2014/main" id="{55B1B148-F574-4636-9325-83BAB4F7B7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3" name="Picture 16">
                <a:extLst>
                  <a:ext uri="{FF2B5EF4-FFF2-40B4-BE49-F238E27FC236}">
                    <a16:creationId xmlns:a16="http://schemas.microsoft.com/office/drawing/2014/main" id="{8DB733BD-348B-449B-B68C-D20D6DDADF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4" name="Picture 17">
                <a:extLst>
                  <a:ext uri="{FF2B5EF4-FFF2-40B4-BE49-F238E27FC236}">
                    <a16:creationId xmlns:a16="http://schemas.microsoft.com/office/drawing/2014/main" id="{E602D0D3-C1F4-47DB-8968-6EACC03669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5" name="Picture 18">
                <a:extLst>
                  <a:ext uri="{FF2B5EF4-FFF2-40B4-BE49-F238E27FC236}">
                    <a16:creationId xmlns:a16="http://schemas.microsoft.com/office/drawing/2014/main" id="{66BF3416-411F-47AC-99CF-2A65ED4BDD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6" name="Picture 19">
                <a:extLst>
                  <a:ext uri="{FF2B5EF4-FFF2-40B4-BE49-F238E27FC236}">
                    <a16:creationId xmlns:a16="http://schemas.microsoft.com/office/drawing/2014/main" id="{FE682DD5-3C47-430C-8793-4973954B34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7" name="Picture 20">
                <a:extLst>
                  <a:ext uri="{FF2B5EF4-FFF2-40B4-BE49-F238E27FC236}">
                    <a16:creationId xmlns:a16="http://schemas.microsoft.com/office/drawing/2014/main" id="{33C48476-8FF3-490D-912E-461052F40B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8" name="Picture 21">
                <a:extLst>
                  <a:ext uri="{FF2B5EF4-FFF2-40B4-BE49-F238E27FC236}">
                    <a16:creationId xmlns:a16="http://schemas.microsoft.com/office/drawing/2014/main" id="{5930E1F9-D405-4451-9120-A90B1414C8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9" name="Picture 22">
                <a:extLst>
                  <a:ext uri="{FF2B5EF4-FFF2-40B4-BE49-F238E27FC236}">
                    <a16:creationId xmlns:a16="http://schemas.microsoft.com/office/drawing/2014/main" id="{8117BA4E-BFF8-4624-A0EB-589033870B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0" name="Picture 23">
                <a:extLst>
                  <a:ext uri="{FF2B5EF4-FFF2-40B4-BE49-F238E27FC236}">
                    <a16:creationId xmlns:a16="http://schemas.microsoft.com/office/drawing/2014/main" id="{0652D234-1FD8-4402-BD31-485DB614AC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69" name="Group 56">
              <a:extLst>
                <a:ext uri="{FF2B5EF4-FFF2-40B4-BE49-F238E27FC236}">
                  <a16:creationId xmlns:a16="http://schemas.microsoft.com/office/drawing/2014/main" id="{7E50B066-B045-40C3-98D5-D0C3663CF4A1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081" name="Picture 14">
                <a:extLst>
                  <a:ext uri="{FF2B5EF4-FFF2-40B4-BE49-F238E27FC236}">
                    <a16:creationId xmlns:a16="http://schemas.microsoft.com/office/drawing/2014/main" id="{FC98A257-77E7-4830-A1CB-6C7E982DD9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2" name="Picture 15">
                <a:extLst>
                  <a:ext uri="{FF2B5EF4-FFF2-40B4-BE49-F238E27FC236}">
                    <a16:creationId xmlns:a16="http://schemas.microsoft.com/office/drawing/2014/main" id="{32622F1B-820A-4F4D-AFF5-72D83C8964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3" name="Picture 16">
                <a:extLst>
                  <a:ext uri="{FF2B5EF4-FFF2-40B4-BE49-F238E27FC236}">
                    <a16:creationId xmlns:a16="http://schemas.microsoft.com/office/drawing/2014/main" id="{D80FE43D-7B1F-4BDD-B9E4-409A4DA5C4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4" name="Picture 17">
                <a:extLst>
                  <a:ext uri="{FF2B5EF4-FFF2-40B4-BE49-F238E27FC236}">
                    <a16:creationId xmlns:a16="http://schemas.microsoft.com/office/drawing/2014/main" id="{09AC7C4A-5008-46B4-85B2-CD30A4BFC2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5" name="Picture 18">
                <a:extLst>
                  <a:ext uri="{FF2B5EF4-FFF2-40B4-BE49-F238E27FC236}">
                    <a16:creationId xmlns:a16="http://schemas.microsoft.com/office/drawing/2014/main" id="{E8AF0F02-04A6-47E2-8892-AE21AA445C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6" name="Picture 19">
                <a:extLst>
                  <a:ext uri="{FF2B5EF4-FFF2-40B4-BE49-F238E27FC236}">
                    <a16:creationId xmlns:a16="http://schemas.microsoft.com/office/drawing/2014/main" id="{B7965086-62F8-4613-827D-C24E163E8C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7" name="Picture 20">
                <a:extLst>
                  <a:ext uri="{FF2B5EF4-FFF2-40B4-BE49-F238E27FC236}">
                    <a16:creationId xmlns:a16="http://schemas.microsoft.com/office/drawing/2014/main" id="{BDDE7418-866C-409B-A003-6A25D355B5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8" name="Picture 21">
                <a:extLst>
                  <a:ext uri="{FF2B5EF4-FFF2-40B4-BE49-F238E27FC236}">
                    <a16:creationId xmlns:a16="http://schemas.microsoft.com/office/drawing/2014/main" id="{F0AAED1B-88D3-421A-A3C2-54FEDB485E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9" name="Picture 22">
                <a:extLst>
                  <a:ext uri="{FF2B5EF4-FFF2-40B4-BE49-F238E27FC236}">
                    <a16:creationId xmlns:a16="http://schemas.microsoft.com/office/drawing/2014/main" id="{18017CDF-16D2-441A-8958-F6C2E6CD2C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0" name="Picture 23">
                <a:extLst>
                  <a:ext uri="{FF2B5EF4-FFF2-40B4-BE49-F238E27FC236}">
                    <a16:creationId xmlns:a16="http://schemas.microsoft.com/office/drawing/2014/main" id="{E4C01808-43D0-4498-86AB-7CF9658006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70" name="Group 56">
              <a:extLst>
                <a:ext uri="{FF2B5EF4-FFF2-40B4-BE49-F238E27FC236}">
                  <a16:creationId xmlns:a16="http://schemas.microsoft.com/office/drawing/2014/main" id="{EE99C6C9-860E-447C-B3F2-42E380F07461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1071" name="Picture 14">
                <a:extLst>
                  <a:ext uri="{FF2B5EF4-FFF2-40B4-BE49-F238E27FC236}">
                    <a16:creationId xmlns:a16="http://schemas.microsoft.com/office/drawing/2014/main" id="{107AE3E7-3FEE-4EC2-9E6F-968F77A750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2" name="Picture 15">
                <a:extLst>
                  <a:ext uri="{FF2B5EF4-FFF2-40B4-BE49-F238E27FC236}">
                    <a16:creationId xmlns:a16="http://schemas.microsoft.com/office/drawing/2014/main" id="{AE95E521-E988-46EE-BFEF-072EBA187B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3" name="Picture 16">
                <a:extLst>
                  <a:ext uri="{FF2B5EF4-FFF2-40B4-BE49-F238E27FC236}">
                    <a16:creationId xmlns:a16="http://schemas.microsoft.com/office/drawing/2014/main" id="{C357ECB6-EC52-4BAF-A623-2A09F8C5FD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4" name="Picture 17">
                <a:extLst>
                  <a:ext uri="{FF2B5EF4-FFF2-40B4-BE49-F238E27FC236}">
                    <a16:creationId xmlns:a16="http://schemas.microsoft.com/office/drawing/2014/main" id="{B108A6F0-6078-4BEB-88A6-85355E1370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5" name="Picture 18">
                <a:extLst>
                  <a:ext uri="{FF2B5EF4-FFF2-40B4-BE49-F238E27FC236}">
                    <a16:creationId xmlns:a16="http://schemas.microsoft.com/office/drawing/2014/main" id="{73BF1636-8744-47AA-8D9E-154D6149DA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6" name="Picture 19">
                <a:extLst>
                  <a:ext uri="{FF2B5EF4-FFF2-40B4-BE49-F238E27FC236}">
                    <a16:creationId xmlns:a16="http://schemas.microsoft.com/office/drawing/2014/main" id="{F51AC584-1003-4F7C-AD0E-A77D5A5B22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7" name="Picture 20">
                <a:extLst>
                  <a:ext uri="{FF2B5EF4-FFF2-40B4-BE49-F238E27FC236}">
                    <a16:creationId xmlns:a16="http://schemas.microsoft.com/office/drawing/2014/main" id="{CF1335A3-3873-44A5-942B-45B2A83602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8" name="Picture 21">
                <a:extLst>
                  <a:ext uri="{FF2B5EF4-FFF2-40B4-BE49-F238E27FC236}">
                    <a16:creationId xmlns:a16="http://schemas.microsoft.com/office/drawing/2014/main" id="{05CEC743-D9E1-4334-AC74-17C07C47C6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9" name="Picture 22">
                <a:extLst>
                  <a:ext uri="{FF2B5EF4-FFF2-40B4-BE49-F238E27FC236}">
                    <a16:creationId xmlns:a16="http://schemas.microsoft.com/office/drawing/2014/main" id="{44067BB0-7063-44AE-86E8-502C21F205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0" name="Picture 23">
                <a:extLst>
                  <a:ext uri="{FF2B5EF4-FFF2-40B4-BE49-F238E27FC236}">
                    <a16:creationId xmlns:a16="http://schemas.microsoft.com/office/drawing/2014/main" id="{AD27CB16-06B3-442D-AC7C-75EC148F0A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</p:spTree>
    <p:extLst>
      <p:ext uri="{BB962C8B-B14F-4D97-AF65-F5344CB8AC3E}">
        <p14:creationId xmlns:p14="http://schemas.microsoft.com/office/powerpoint/2010/main" val="11812382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9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0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5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6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7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2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3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9" grpId="0"/>
      <p:bldP spid="101" grpId="0"/>
      <p:bldP spid="103" grpId="0"/>
      <p:bldP spid="105" grpId="0"/>
      <p:bldP spid="107" grpId="0"/>
      <p:bldP spid="109" grpId="0"/>
      <p:bldP spid="111" grpId="0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5" name="Group 94">
            <a:extLst>
              <a:ext uri="{FF2B5EF4-FFF2-40B4-BE49-F238E27FC236}">
                <a16:creationId xmlns:a16="http://schemas.microsoft.com/office/drawing/2014/main" id="{CC03FFC4-B9C8-427E-82E2-92738F2A575D}"/>
              </a:ext>
            </a:extLst>
          </p:cNvPr>
          <p:cNvGrpSpPr/>
          <p:nvPr/>
        </p:nvGrpSpPr>
        <p:grpSpPr>
          <a:xfrm>
            <a:off x="427567" y="483282"/>
            <a:ext cx="11193231" cy="820709"/>
            <a:chOff x="602299" y="3381318"/>
            <a:chExt cx="4706123" cy="820709"/>
          </a:xfrm>
        </p:grpSpPr>
        <p:sp>
          <p:nvSpPr>
            <p:cNvPr id="96" name="Rectangle: Rounded Corners 95">
              <a:extLst>
                <a:ext uri="{FF2B5EF4-FFF2-40B4-BE49-F238E27FC236}">
                  <a16:creationId xmlns:a16="http://schemas.microsoft.com/office/drawing/2014/main" id="{68F984A1-62FD-4A8A-9B10-33C5713C4FEC}"/>
                </a:ext>
              </a:extLst>
            </p:cNvPr>
            <p:cNvSpPr/>
            <p:nvPr/>
          </p:nvSpPr>
          <p:spPr>
            <a:xfrm>
              <a:off x="602299" y="3381318"/>
              <a:ext cx="4677249" cy="820709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E0CF7F01-AD9C-4B85-9CB4-562A0908CDCF}"/>
                </a:ext>
              </a:extLst>
            </p:cNvPr>
            <p:cNvSpPr txBox="1"/>
            <p:nvPr/>
          </p:nvSpPr>
          <p:spPr>
            <a:xfrm>
              <a:off x="616569" y="3499074"/>
              <a:ext cx="469185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41, 141, 241,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sp>
        <p:nvSpPr>
          <p:cNvPr id="98" name="Rectangle 97">
            <a:extLst>
              <a:ext uri="{FF2B5EF4-FFF2-40B4-BE49-F238E27FC236}">
                <a16:creationId xmlns:a16="http://schemas.microsoft.com/office/drawing/2014/main" id="{A13C0F73-64DC-4A0C-828A-9636AF86E61E}"/>
              </a:ext>
            </a:extLst>
          </p:cNvPr>
          <p:cNvSpPr/>
          <p:nvPr/>
        </p:nvSpPr>
        <p:spPr>
          <a:xfrm>
            <a:off x="3062726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F1E1EEAB-E1D0-41EE-BD47-808B546A9C08}"/>
              </a:ext>
            </a:extLst>
          </p:cNvPr>
          <p:cNvSpPr txBox="1"/>
          <p:nvPr/>
        </p:nvSpPr>
        <p:spPr>
          <a:xfrm>
            <a:off x="3058983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341</a:t>
            </a:r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51E74A14-672E-4FF1-8460-4BD64EA1A7AD}"/>
              </a:ext>
            </a:extLst>
          </p:cNvPr>
          <p:cNvSpPr/>
          <p:nvPr/>
        </p:nvSpPr>
        <p:spPr>
          <a:xfrm>
            <a:off x="4260843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910DB449-8A1D-4007-856B-CD2DFD35C93F}"/>
              </a:ext>
            </a:extLst>
          </p:cNvPr>
          <p:cNvSpPr txBox="1"/>
          <p:nvPr/>
        </p:nvSpPr>
        <p:spPr>
          <a:xfrm>
            <a:off x="4257100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441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7E4B2C87-C8AC-4BC5-B5C7-232AA6A6DEA0}"/>
              </a:ext>
            </a:extLst>
          </p:cNvPr>
          <p:cNvSpPr/>
          <p:nvPr/>
        </p:nvSpPr>
        <p:spPr>
          <a:xfrm>
            <a:off x="5461135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CC98BBB1-CD07-4310-A0AF-88F2F2D0AA48}"/>
              </a:ext>
            </a:extLst>
          </p:cNvPr>
          <p:cNvSpPr txBox="1"/>
          <p:nvPr/>
        </p:nvSpPr>
        <p:spPr>
          <a:xfrm>
            <a:off x="5457392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541</a:t>
            </a: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A93D63ED-A776-465E-98A3-697C554C5D0B}"/>
              </a:ext>
            </a:extLst>
          </p:cNvPr>
          <p:cNvSpPr/>
          <p:nvPr/>
        </p:nvSpPr>
        <p:spPr>
          <a:xfrm>
            <a:off x="6644012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5F7FF16A-CFA7-4026-92BF-C86A97FA6077}"/>
              </a:ext>
            </a:extLst>
          </p:cNvPr>
          <p:cNvSpPr txBox="1"/>
          <p:nvPr/>
        </p:nvSpPr>
        <p:spPr>
          <a:xfrm>
            <a:off x="6640269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641</a:t>
            </a: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76F2F87C-D923-4C54-8FF8-1D17228B5E09}"/>
              </a:ext>
            </a:extLst>
          </p:cNvPr>
          <p:cNvSpPr/>
          <p:nvPr/>
        </p:nvSpPr>
        <p:spPr>
          <a:xfrm>
            <a:off x="7842129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7A0E740F-3853-446E-AAFA-32BB7874C44F}"/>
              </a:ext>
            </a:extLst>
          </p:cNvPr>
          <p:cNvSpPr txBox="1"/>
          <p:nvPr/>
        </p:nvSpPr>
        <p:spPr>
          <a:xfrm>
            <a:off x="7838386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741</a:t>
            </a:r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07047B2C-61FF-4CEB-979B-19F1B03D6CC7}"/>
              </a:ext>
            </a:extLst>
          </p:cNvPr>
          <p:cNvSpPr/>
          <p:nvPr/>
        </p:nvSpPr>
        <p:spPr>
          <a:xfrm>
            <a:off x="9042421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CDAC0EA7-53AC-43CD-83E2-1E517F8918B7}"/>
              </a:ext>
            </a:extLst>
          </p:cNvPr>
          <p:cNvSpPr txBox="1"/>
          <p:nvPr/>
        </p:nvSpPr>
        <p:spPr>
          <a:xfrm>
            <a:off x="9038678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841</a:t>
            </a:r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3D65CEAF-E277-4785-9426-B57E3E5E2227}"/>
              </a:ext>
            </a:extLst>
          </p:cNvPr>
          <p:cNvSpPr/>
          <p:nvPr/>
        </p:nvSpPr>
        <p:spPr>
          <a:xfrm>
            <a:off x="10223748" y="604659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0DBD1B1C-54DE-4B59-A3CA-8C0E54D4A2B8}"/>
              </a:ext>
            </a:extLst>
          </p:cNvPr>
          <p:cNvSpPr txBox="1"/>
          <p:nvPr/>
        </p:nvSpPr>
        <p:spPr>
          <a:xfrm>
            <a:off x="10220005" y="595720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941</a:t>
            </a:r>
          </a:p>
        </p:txBody>
      </p:sp>
      <p:grpSp>
        <p:nvGrpSpPr>
          <p:cNvPr id="1243" name="Group 1242">
            <a:extLst>
              <a:ext uri="{FF2B5EF4-FFF2-40B4-BE49-F238E27FC236}">
                <a16:creationId xmlns:a16="http://schemas.microsoft.com/office/drawing/2014/main" id="{1F9D4E52-142F-4073-9FA0-985E7561E094}"/>
              </a:ext>
            </a:extLst>
          </p:cNvPr>
          <p:cNvGrpSpPr/>
          <p:nvPr/>
        </p:nvGrpSpPr>
        <p:grpSpPr>
          <a:xfrm>
            <a:off x="837439" y="1831123"/>
            <a:ext cx="593466" cy="428686"/>
            <a:chOff x="2176723" y="934501"/>
            <a:chExt cx="593466" cy="428686"/>
          </a:xfrm>
        </p:grpSpPr>
        <p:sp>
          <p:nvSpPr>
            <p:cNvPr id="1244" name="Oval 1243">
              <a:extLst>
                <a:ext uri="{FF2B5EF4-FFF2-40B4-BE49-F238E27FC236}">
                  <a16:creationId xmlns:a16="http://schemas.microsoft.com/office/drawing/2014/main" id="{0C447AE8-693B-4FE7-83BE-7FBD2D79E1F4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45" name="TextBox 1244">
              <a:extLst>
                <a:ext uri="{FF2B5EF4-FFF2-40B4-BE49-F238E27FC236}">
                  <a16:creationId xmlns:a16="http://schemas.microsoft.com/office/drawing/2014/main" id="{9CE8EB28-6D3A-45D3-8530-E9DB5FA37FDA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246" name="Group 1245">
            <a:extLst>
              <a:ext uri="{FF2B5EF4-FFF2-40B4-BE49-F238E27FC236}">
                <a16:creationId xmlns:a16="http://schemas.microsoft.com/office/drawing/2014/main" id="{4DC8DB5A-C787-4C4D-84CD-344B34D104FE}"/>
              </a:ext>
            </a:extLst>
          </p:cNvPr>
          <p:cNvGrpSpPr/>
          <p:nvPr/>
        </p:nvGrpSpPr>
        <p:grpSpPr>
          <a:xfrm>
            <a:off x="836207" y="2280004"/>
            <a:ext cx="593466" cy="428686"/>
            <a:chOff x="2176723" y="934501"/>
            <a:chExt cx="593466" cy="428686"/>
          </a:xfrm>
        </p:grpSpPr>
        <p:sp>
          <p:nvSpPr>
            <p:cNvPr id="1247" name="Oval 1246">
              <a:extLst>
                <a:ext uri="{FF2B5EF4-FFF2-40B4-BE49-F238E27FC236}">
                  <a16:creationId xmlns:a16="http://schemas.microsoft.com/office/drawing/2014/main" id="{E24920D2-251B-44E1-A38D-F8B6A2DDCB2A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48" name="TextBox 1247">
              <a:extLst>
                <a:ext uri="{FF2B5EF4-FFF2-40B4-BE49-F238E27FC236}">
                  <a16:creationId xmlns:a16="http://schemas.microsoft.com/office/drawing/2014/main" id="{2B46A614-8ECB-4D65-AE00-4A50C4267FB6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249" name="Group 1248">
            <a:extLst>
              <a:ext uri="{FF2B5EF4-FFF2-40B4-BE49-F238E27FC236}">
                <a16:creationId xmlns:a16="http://schemas.microsoft.com/office/drawing/2014/main" id="{C769C239-CD4B-4D79-BABD-032A25B06430}"/>
              </a:ext>
            </a:extLst>
          </p:cNvPr>
          <p:cNvGrpSpPr/>
          <p:nvPr/>
        </p:nvGrpSpPr>
        <p:grpSpPr>
          <a:xfrm>
            <a:off x="833258" y="2724716"/>
            <a:ext cx="593466" cy="428686"/>
            <a:chOff x="2176723" y="934501"/>
            <a:chExt cx="593466" cy="428686"/>
          </a:xfrm>
        </p:grpSpPr>
        <p:sp>
          <p:nvSpPr>
            <p:cNvPr id="1250" name="Oval 1249">
              <a:extLst>
                <a:ext uri="{FF2B5EF4-FFF2-40B4-BE49-F238E27FC236}">
                  <a16:creationId xmlns:a16="http://schemas.microsoft.com/office/drawing/2014/main" id="{7393349E-6FEE-412B-A74A-C7327FD74455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51" name="TextBox 1250">
              <a:extLst>
                <a:ext uri="{FF2B5EF4-FFF2-40B4-BE49-F238E27FC236}">
                  <a16:creationId xmlns:a16="http://schemas.microsoft.com/office/drawing/2014/main" id="{3BE1E7C0-EADA-4C26-A7E4-394638BDFBAB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252" name="Group 1251">
            <a:extLst>
              <a:ext uri="{FF2B5EF4-FFF2-40B4-BE49-F238E27FC236}">
                <a16:creationId xmlns:a16="http://schemas.microsoft.com/office/drawing/2014/main" id="{40531A3A-4139-4CF6-B81D-DE22FC39A6F4}"/>
              </a:ext>
            </a:extLst>
          </p:cNvPr>
          <p:cNvGrpSpPr/>
          <p:nvPr/>
        </p:nvGrpSpPr>
        <p:grpSpPr>
          <a:xfrm>
            <a:off x="832026" y="3173597"/>
            <a:ext cx="593466" cy="428686"/>
            <a:chOff x="2176723" y="934501"/>
            <a:chExt cx="593466" cy="428686"/>
          </a:xfrm>
        </p:grpSpPr>
        <p:sp>
          <p:nvSpPr>
            <p:cNvPr id="1253" name="Oval 1252">
              <a:extLst>
                <a:ext uri="{FF2B5EF4-FFF2-40B4-BE49-F238E27FC236}">
                  <a16:creationId xmlns:a16="http://schemas.microsoft.com/office/drawing/2014/main" id="{2BCDFD4E-11ED-4BFF-A600-57F088DF1905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54" name="TextBox 1253">
              <a:extLst>
                <a:ext uri="{FF2B5EF4-FFF2-40B4-BE49-F238E27FC236}">
                  <a16:creationId xmlns:a16="http://schemas.microsoft.com/office/drawing/2014/main" id="{2EB2F9A8-681B-4F07-A5EB-A0DDE680BF17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255" name="Group 1254">
            <a:extLst>
              <a:ext uri="{FF2B5EF4-FFF2-40B4-BE49-F238E27FC236}">
                <a16:creationId xmlns:a16="http://schemas.microsoft.com/office/drawing/2014/main" id="{4901D2B7-8031-4FAF-A281-BAFFF52768BD}"/>
              </a:ext>
            </a:extLst>
          </p:cNvPr>
          <p:cNvGrpSpPr/>
          <p:nvPr/>
        </p:nvGrpSpPr>
        <p:grpSpPr>
          <a:xfrm>
            <a:off x="831616" y="3618302"/>
            <a:ext cx="593466" cy="428686"/>
            <a:chOff x="2176723" y="934501"/>
            <a:chExt cx="593466" cy="428686"/>
          </a:xfrm>
        </p:grpSpPr>
        <p:sp>
          <p:nvSpPr>
            <p:cNvPr id="1256" name="Oval 1255">
              <a:extLst>
                <a:ext uri="{FF2B5EF4-FFF2-40B4-BE49-F238E27FC236}">
                  <a16:creationId xmlns:a16="http://schemas.microsoft.com/office/drawing/2014/main" id="{DEBCE40B-8DEA-41E2-BF85-324CF65DAD66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57" name="TextBox 1256">
              <a:extLst>
                <a:ext uri="{FF2B5EF4-FFF2-40B4-BE49-F238E27FC236}">
                  <a16:creationId xmlns:a16="http://schemas.microsoft.com/office/drawing/2014/main" id="{E44313AC-C9CB-4DDA-8A27-DB5F686E2DA0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258" name="Group 1257">
            <a:extLst>
              <a:ext uri="{FF2B5EF4-FFF2-40B4-BE49-F238E27FC236}">
                <a16:creationId xmlns:a16="http://schemas.microsoft.com/office/drawing/2014/main" id="{BDEB048E-69DA-4056-9B32-152EC1FB0E6D}"/>
              </a:ext>
            </a:extLst>
          </p:cNvPr>
          <p:cNvGrpSpPr/>
          <p:nvPr/>
        </p:nvGrpSpPr>
        <p:grpSpPr>
          <a:xfrm>
            <a:off x="833506" y="4066755"/>
            <a:ext cx="593466" cy="428686"/>
            <a:chOff x="2176723" y="934501"/>
            <a:chExt cx="593466" cy="428686"/>
          </a:xfrm>
        </p:grpSpPr>
        <p:sp>
          <p:nvSpPr>
            <p:cNvPr id="1259" name="Oval 1258">
              <a:extLst>
                <a:ext uri="{FF2B5EF4-FFF2-40B4-BE49-F238E27FC236}">
                  <a16:creationId xmlns:a16="http://schemas.microsoft.com/office/drawing/2014/main" id="{E8E4E1BC-40B2-4880-8094-0ED7F4F7EED2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60" name="TextBox 1259">
              <a:extLst>
                <a:ext uri="{FF2B5EF4-FFF2-40B4-BE49-F238E27FC236}">
                  <a16:creationId xmlns:a16="http://schemas.microsoft.com/office/drawing/2014/main" id="{1C5B5D45-8184-4187-8604-AE4BAF632745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261" name="Group 1260">
            <a:extLst>
              <a:ext uri="{FF2B5EF4-FFF2-40B4-BE49-F238E27FC236}">
                <a16:creationId xmlns:a16="http://schemas.microsoft.com/office/drawing/2014/main" id="{7FD8B345-9F51-4684-ABA4-1858FA95ACEE}"/>
              </a:ext>
            </a:extLst>
          </p:cNvPr>
          <p:cNvGrpSpPr/>
          <p:nvPr/>
        </p:nvGrpSpPr>
        <p:grpSpPr>
          <a:xfrm>
            <a:off x="832274" y="4515636"/>
            <a:ext cx="593466" cy="428686"/>
            <a:chOff x="2176723" y="934501"/>
            <a:chExt cx="593466" cy="428686"/>
          </a:xfrm>
        </p:grpSpPr>
        <p:sp>
          <p:nvSpPr>
            <p:cNvPr id="1262" name="Oval 1261">
              <a:extLst>
                <a:ext uri="{FF2B5EF4-FFF2-40B4-BE49-F238E27FC236}">
                  <a16:creationId xmlns:a16="http://schemas.microsoft.com/office/drawing/2014/main" id="{A23EC8EB-FFF5-41D9-B5D4-A58B14F52159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63" name="TextBox 1262">
              <a:extLst>
                <a:ext uri="{FF2B5EF4-FFF2-40B4-BE49-F238E27FC236}">
                  <a16:creationId xmlns:a16="http://schemas.microsoft.com/office/drawing/2014/main" id="{8A2B609F-7F10-4275-9550-85D2FB91C354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264" name="Group 1263">
            <a:extLst>
              <a:ext uri="{FF2B5EF4-FFF2-40B4-BE49-F238E27FC236}">
                <a16:creationId xmlns:a16="http://schemas.microsoft.com/office/drawing/2014/main" id="{C086681C-A713-4CBB-8D6E-0892AF6921C1}"/>
              </a:ext>
            </a:extLst>
          </p:cNvPr>
          <p:cNvGrpSpPr/>
          <p:nvPr/>
        </p:nvGrpSpPr>
        <p:grpSpPr>
          <a:xfrm>
            <a:off x="829325" y="4960348"/>
            <a:ext cx="593466" cy="428686"/>
            <a:chOff x="2176723" y="934501"/>
            <a:chExt cx="593466" cy="428686"/>
          </a:xfrm>
        </p:grpSpPr>
        <p:sp>
          <p:nvSpPr>
            <p:cNvPr id="1265" name="Oval 1264">
              <a:extLst>
                <a:ext uri="{FF2B5EF4-FFF2-40B4-BE49-F238E27FC236}">
                  <a16:creationId xmlns:a16="http://schemas.microsoft.com/office/drawing/2014/main" id="{E9660B1C-9AA1-4941-A024-B3882730AEE9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66" name="TextBox 1265">
              <a:extLst>
                <a:ext uri="{FF2B5EF4-FFF2-40B4-BE49-F238E27FC236}">
                  <a16:creationId xmlns:a16="http://schemas.microsoft.com/office/drawing/2014/main" id="{846DD0F4-CA0F-44AC-87FD-F4B767D9AD08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267" name="Group 1266">
            <a:extLst>
              <a:ext uri="{FF2B5EF4-FFF2-40B4-BE49-F238E27FC236}">
                <a16:creationId xmlns:a16="http://schemas.microsoft.com/office/drawing/2014/main" id="{69D5C9EF-286A-4E61-91C1-CF2146F78F20}"/>
              </a:ext>
            </a:extLst>
          </p:cNvPr>
          <p:cNvGrpSpPr/>
          <p:nvPr/>
        </p:nvGrpSpPr>
        <p:grpSpPr>
          <a:xfrm>
            <a:off x="828093" y="5409229"/>
            <a:ext cx="593466" cy="428686"/>
            <a:chOff x="2176723" y="934501"/>
            <a:chExt cx="593466" cy="428686"/>
          </a:xfrm>
        </p:grpSpPr>
        <p:sp>
          <p:nvSpPr>
            <p:cNvPr id="1268" name="Oval 1267">
              <a:extLst>
                <a:ext uri="{FF2B5EF4-FFF2-40B4-BE49-F238E27FC236}">
                  <a16:creationId xmlns:a16="http://schemas.microsoft.com/office/drawing/2014/main" id="{9174802A-FDC6-4B96-A43B-8AFB226083BA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69" name="TextBox 1268">
              <a:extLst>
                <a:ext uri="{FF2B5EF4-FFF2-40B4-BE49-F238E27FC236}">
                  <a16:creationId xmlns:a16="http://schemas.microsoft.com/office/drawing/2014/main" id="{D3E91A3B-3EFB-4B5B-80A9-FA237B599477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273" name="Group 1272">
            <a:extLst>
              <a:ext uri="{FF2B5EF4-FFF2-40B4-BE49-F238E27FC236}">
                <a16:creationId xmlns:a16="http://schemas.microsoft.com/office/drawing/2014/main" id="{DDC3EE42-B624-44A5-A4C6-89D6FAEA019F}"/>
              </a:ext>
            </a:extLst>
          </p:cNvPr>
          <p:cNvGrpSpPr/>
          <p:nvPr/>
        </p:nvGrpSpPr>
        <p:grpSpPr>
          <a:xfrm>
            <a:off x="1774855" y="1831123"/>
            <a:ext cx="492471" cy="428686"/>
            <a:chOff x="1333467" y="934501"/>
            <a:chExt cx="492471" cy="428686"/>
          </a:xfrm>
        </p:grpSpPr>
        <p:sp>
          <p:nvSpPr>
            <p:cNvPr id="1274" name="Oval 1273">
              <a:extLst>
                <a:ext uri="{FF2B5EF4-FFF2-40B4-BE49-F238E27FC236}">
                  <a16:creationId xmlns:a16="http://schemas.microsoft.com/office/drawing/2014/main" id="{24A248E0-4EFC-461D-931C-B0416F7EDC00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75" name="TextBox 1274">
              <a:extLst>
                <a:ext uri="{FF2B5EF4-FFF2-40B4-BE49-F238E27FC236}">
                  <a16:creationId xmlns:a16="http://schemas.microsoft.com/office/drawing/2014/main" id="{2485746F-B56F-46B5-87DF-43621AA0B511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276" name="Group 1275">
            <a:extLst>
              <a:ext uri="{FF2B5EF4-FFF2-40B4-BE49-F238E27FC236}">
                <a16:creationId xmlns:a16="http://schemas.microsoft.com/office/drawing/2014/main" id="{C08D36ED-5360-46D1-B7B6-5285C0E00053}"/>
              </a:ext>
            </a:extLst>
          </p:cNvPr>
          <p:cNvGrpSpPr/>
          <p:nvPr/>
        </p:nvGrpSpPr>
        <p:grpSpPr>
          <a:xfrm>
            <a:off x="1769043" y="2280562"/>
            <a:ext cx="492471" cy="428686"/>
            <a:chOff x="1333467" y="934501"/>
            <a:chExt cx="492471" cy="428686"/>
          </a:xfrm>
        </p:grpSpPr>
        <p:sp>
          <p:nvSpPr>
            <p:cNvPr id="1277" name="Oval 1276">
              <a:extLst>
                <a:ext uri="{FF2B5EF4-FFF2-40B4-BE49-F238E27FC236}">
                  <a16:creationId xmlns:a16="http://schemas.microsoft.com/office/drawing/2014/main" id="{099B985A-13B6-4049-BD83-DE4624AA027B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78" name="TextBox 1277">
              <a:extLst>
                <a:ext uri="{FF2B5EF4-FFF2-40B4-BE49-F238E27FC236}">
                  <a16:creationId xmlns:a16="http://schemas.microsoft.com/office/drawing/2014/main" id="{14129936-BAAB-4629-9EC2-A71BD6AF32F8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279" name="Group 1278">
            <a:extLst>
              <a:ext uri="{FF2B5EF4-FFF2-40B4-BE49-F238E27FC236}">
                <a16:creationId xmlns:a16="http://schemas.microsoft.com/office/drawing/2014/main" id="{741B566F-E55F-4F43-A51A-F1D57C257ECF}"/>
              </a:ext>
            </a:extLst>
          </p:cNvPr>
          <p:cNvGrpSpPr/>
          <p:nvPr/>
        </p:nvGrpSpPr>
        <p:grpSpPr>
          <a:xfrm>
            <a:off x="1776379" y="2725799"/>
            <a:ext cx="492471" cy="428686"/>
            <a:chOff x="1333467" y="934501"/>
            <a:chExt cx="492471" cy="428686"/>
          </a:xfrm>
        </p:grpSpPr>
        <p:sp>
          <p:nvSpPr>
            <p:cNvPr id="1280" name="Oval 1279">
              <a:extLst>
                <a:ext uri="{FF2B5EF4-FFF2-40B4-BE49-F238E27FC236}">
                  <a16:creationId xmlns:a16="http://schemas.microsoft.com/office/drawing/2014/main" id="{E15E228A-5B75-485F-BD92-F51561BEB05C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81" name="TextBox 1280">
              <a:extLst>
                <a:ext uri="{FF2B5EF4-FFF2-40B4-BE49-F238E27FC236}">
                  <a16:creationId xmlns:a16="http://schemas.microsoft.com/office/drawing/2014/main" id="{18D4E67F-03B8-4BB5-B948-BB7D1CFA438A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282" name="Group 1281">
            <a:extLst>
              <a:ext uri="{FF2B5EF4-FFF2-40B4-BE49-F238E27FC236}">
                <a16:creationId xmlns:a16="http://schemas.microsoft.com/office/drawing/2014/main" id="{F26D3A1D-EF40-431B-8E32-D4DD16218A12}"/>
              </a:ext>
            </a:extLst>
          </p:cNvPr>
          <p:cNvGrpSpPr/>
          <p:nvPr/>
        </p:nvGrpSpPr>
        <p:grpSpPr>
          <a:xfrm>
            <a:off x="1770567" y="3175238"/>
            <a:ext cx="492471" cy="428686"/>
            <a:chOff x="1333467" y="934501"/>
            <a:chExt cx="492471" cy="428686"/>
          </a:xfrm>
        </p:grpSpPr>
        <p:sp>
          <p:nvSpPr>
            <p:cNvPr id="1283" name="Oval 1282">
              <a:extLst>
                <a:ext uri="{FF2B5EF4-FFF2-40B4-BE49-F238E27FC236}">
                  <a16:creationId xmlns:a16="http://schemas.microsoft.com/office/drawing/2014/main" id="{571AD329-5A6A-4033-A603-4A7BA6EE55B3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84" name="TextBox 1283">
              <a:extLst>
                <a:ext uri="{FF2B5EF4-FFF2-40B4-BE49-F238E27FC236}">
                  <a16:creationId xmlns:a16="http://schemas.microsoft.com/office/drawing/2014/main" id="{6ED302FD-31F0-4D65-9458-E48EE2EB5C51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303" name="Group 1302">
            <a:extLst>
              <a:ext uri="{FF2B5EF4-FFF2-40B4-BE49-F238E27FC236}">
                <a16:creationId xmlns:a16="http://schemas.microsoft.com/office/drawing/2014/main" id="{E25B0B28-7A10-4CDF-A2D0-21CF3C465BD3}"/>
              </a:ext>
            </a:extLst>
          </p:cNvPr>
          <p:cNvGrpSpPr/>
          <p:nvPr/>
        </p:nvGrpSpPr>
        <p:grpSpPr>
          <a:xfrm>
            <a:off x="2692908" y="1838266"/>
            <a:ext cx="446399" cy="428686"/>
            <a:chOff x="463698" y="934501"/>
            <a:chExt cx="446399" cy="428686"/>
          </a:xfrm>
        </p:grpSpPr>
        <p:sp>
          <p:nvSpPr>
            <p:cNvPr id="1304" name="Oval 1303">
              <a:extLst>
                <a:ext uri="{FF2B5EF4-FFF2-40B4-BE49-F238E27FC236}">
                  <a16:creationId xmlns:a16="http://schemas.microsoft.com/office/drawing/2014/main" id="{510D3AE5-35D1-4B78-9F35-664AE0F787BA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05" name="TextBox 1304">
              <a:extLst>
                <a:ext uri="{FF2B5EF4-FFF2-40B4-BE49-F238E27FC236}">
                  <a16:creationId xmlns:a16="http://schemas.microsoft.com/office/drawing/2014/main" id="{98C2ED4C-8384-4FFE-9C79-44F9413F4877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7090907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5" name="Group 94">
            <a:extLst>
              <a:ext uri="{FF2B5EF4-FFF2-40B4-BE49-F238E27FC236}">
                <a16:creationId xmlns:a16="http://schemas.microsoft.com/office/drawing/2014/main" id="{CC03FFC4-B9C8-427E-82E2-92738F2A575D}"/>
              </a:ext>
            </a:extLst>
          </p:cNvPr>
          <p:cNvGrpSpPr/>
          <p:nvPr/>
        </p:nvGrpSpPr>
        <p:grpSpPr>
          <a:xfrm>
            <a:off x="427567" y="483282"/>
            <a:ext cx="11193231" cy="820709"/>
            <a:chOff x="602299" y="3381318"/>
            <a:chExt cx="4706123" cy="820709"/>
          </a:xfrm>
        </p:grpSpPr>
        <p:sp>
          <p:nvSpPr>
            <p:cNvPr id="96" name="Rectangle: Rounded Corners 95">
              <a:extLst>
                <a:ext uri="{FF2B5EF4-FFF2-40B4-BE49-F238E27FC236}">
                  <a16:creationId xmlns:a16="http://schemas.microsoft.com/office/drawing/2014/main" id="{68F984A1-62FD-4A8A-9B10-33C5713C4FEC}"/>
                </a:ext>
              </a:extLst>
            </p:cNvPr>
            <p:cNvSpPr/>
            <p:nvPr/>
          </p:nvSpPr>
          <p:spPr>
            <a:xfrm>
              <a:off x="602299" y="3381318"/>
              <a:ext cx="4677249" cy="820709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E0CF7F01-AD9C-4B85-9CB4-562A0908CDCF}"/>
                </a:ext>
              </a:extLst>
            </p:cNvPr>
            <p:cNvSpPr txBox="1"/>
            <p:nvPr/>
          </p:nvSpPr>
          <p:spPr>
            <a:xfrm>
              <a:off x="616569" y="3499074"/>
              <a:ext cx="469185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66, 166, 266,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sp>
        <p:nvSpPr>
          <p:cNvPr id="98" name="Rectangle 97">
            <a:extLst>
              <a:ext uri="{FF2B5EF4-FFF2-40B4-BE49-F238E27FC236}">
                <a16:creationId xmlns:a16="http://schemas.microsoft.com/office/drawing/2014/main" id="{A13C0F73-64DC-4A0C-828A-9636AF86E61E}"/>
              </a:ext>
            </a:extLst>
          </p:cNvPr>
          <p:cNvSpPr/>
          <p:nvPr/>
        </p:nvSpPr>
        <p:spPr>
          <a:xfrm>
            <a:off x="3062726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F1E1EEAB-E1D0-41EE-BD47-808B546A9C08}"/>
              </a:ext>
            </a:extLst>
          </p:cNvPr>
          <p:cNvSpPr txBox="1"/>
          <p:nvPr/>
        </p:nvSpPr>
        <p:spPr>
          <a:xfrm>
            <a:off x="3058983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366</a:t>
            </a:r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51E74A14-672E-4FF1-8460-4BD64EA1A7AD}"/>
              </a:ext>
            </a:extLst>
          </p:cNvPr>
          <p:cNvSpPr/>
          <p:nvPr/>
        </p:nvSpPr>
        <p:spPr>
          <a:xfrm>
            <a:off x="4260843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910DB449-8A1D-4007-856B-CD2DFD35C93F}"/>
              </a:ext>
            </a:extLst>
          </p:cNvPr>
          <p:cNvSpPr txBox="1"/>
          <p:nvPr/>
        </p:nvSpPr>
        <p:spPr>
          <a:xfrm>
            <a:off x="4257100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466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7E4B2C87-C8AC-4BC5-B5C7-232AA6A6DEA0}"/>
              </a:ext>
            </a:extLst>
          </p:cNvPr>
          <p:cNvSpPr/>
          <p:nvPr/>
        </p:nvSpPr>
        <p:spPr>
          <a:xfrm>
            <a:off x="5461135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CC98BBB1-CD07-4310-A0AF-88F2F2D0AA48}"/>
              </a:ext>
            </a:extLst>
          </p:cNvPr>
          <p:cNvSpPr txBox="1"/>
          <p:nvPr/>
        </p:nvSpPr>
        <p:spPr>
          <a:xfrm>
            <a:off x="5457392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566</a:t>
            </a: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A93D63ED-A776-465E-98A3-697C554C5D0B}"/>
              </a:ext>
            </a:extLst>
          </p:cNvPr>
          <p:cNvSpPr/>
          <p:nvPr/>
        </p:nvSpPr>
        <p:spPr>
          <a:xfrm>
            <a:off x="6644012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5F7FF16A-CFA7-4026-92BF-C86A97FA6077}"/>
              </a:ext>
            </a:extLst>
          </p:cNvPr>
          <p:cNvSpPr txBox="1"/>
          <p:nvPr/>
        </p:nvSpPr>
        <p:spPr>
          <a:xfrm>
            <a:off x="6640269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666</a:t>
            </a: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76F2F87C-D923-4C54-8FF8-1D17228B5E09}"/>
              </a:ext>
            </a:extLst>
          </p:cNvPr>
          <p:cNvSpPr/>
          <p:nvPr/>
        </p:nvSpPr>
        <p:spPr>
          <a:xfrm>
            <a:off x="7842129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7A0E740F-3853-446E-AAFA-32BB7874C44F}"/>
              </a:ext>
            </a:extLst>
          </p:cNvPr>
          <p:cNvSpPr txBox="1"/>
          <p:nvPr/>
        </p:nvSpPr>
        <p:spPr>
          <a:xfrm>
            <a:off x="7838386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766</a:t>
            </a:r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07047B2C-61FF-4CEB-979B-19F1B03D6CC7}"/>
              </a:ext>
            </a:extLst>
          </p:cNvPr>
          <p:cNvSpPr/>
          <p:nvPr/>
        </p:nvSpPr>
        <p:spPr>
          <a:xfrm>
            <a:off x="9042421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CDAC0EA7-53AC-43CD-83E2-1E517F8918B7}"/>
              </a:ext>
            </a:extLst>
          </p:cNvPr>
          <p:cNvSpPr txBox="1"/>
          <p:nvPr/>
        </p:nvSpPr>
        <p:spPr>
          <a:xfrm>
            <a:off x="9038678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866</a:t>
            </a:r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3D65CEAF-E277-4785-9426-B57E3E5E2227}"/>
              </a:ext>
            </a:extLst>
          </p:cNvPr>
          <p:cNvSpPr/>
          <p:nvPr/>
        </p:nvSpPr>
        <p:spPr>
          <a:xfrm>
            <a:off x="10223748" y="604659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0DBD1B1C-54DE-4B59-A3CA-8C0E54D4A2B8}"/>
              </a:ext>
            </a:extLst>
          </p:cNvPr>
          <p:cNvSpPr txBox="1"/>
          <p:nvPr/>
        </p:nvSpPr>
        <p:spPr>
          <a:xfrm>
            <a:off x="10220005" y="595720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966</a:t>
            </a:r>
          </a:p>
        </p:txBody>
      </p:sp>
      <p:grpSp>
        <p:nvGrpSpPr>
          <p:cNvPr id="1171" name="Group 1170">
            <a:extLst>
              <a:ext uri="{FF2B5EF4-FFF2-40B4-BE49-F238E27FC236}">
                <a16:creationId xmlns:a16="http://schemas.microsoft.com/office/drawing/2014/main" id="{E9E256A6-4D78-4099-9EE3-6F9F1D7BD6BF}"/>
              </a:ext>
            </a:extLst>
          </p:cNvPr>
          <p:cNvGrpSpPr/>
          <p:nvPr/>
        </p:nvGrpSpPr>
        <p:grpSpPr>
          <a:xfrm>
            <a:off x="837439" y="1831123"/>
            <a:ext cx="593466" cy="428686"/>
            <a:chOff x="2176723" y="934501"/>
            <a:chExt cx="593466" cy="428686"/>
          </a:xfrm>
        </p:grpSpPr>
        <p:sp>
          <p:nvSpPr>
            <p:cNvPr id="1172" name="Oval 1171">
              <a:extLst>
                <a:ext uri="{FF2B5EF4-FFF2-40B4-BE49-F238E27FC236}">
                  <a16:creationId xmlns:a16="http://schemas.microsoft.com/office/drawing/2014/main" id="{922A5CDD-7C67-411F-A43E-97A8F2A33B7D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73" name="TextBox 1172">
              <a:extLst>
                <a:ext uri="{FF2B5EF4-FFF2-40B4-BE49-F238E27FC236}">
                  <a16:creationId xmlns:a16="http://schemas.microsoft.com/office/drawing/2014/main" id="{1101095C-564A-4592-BBB1-D535B664DF4D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174" name="Group 1173">
            <a:extLst>
              <a:ext uri="{FF2B5EF4-FFF2-40B4-BE49-F238E27FC236}">
                <a16:creationId xmlns:a16="http://schemas.microsoft.com/office/drawing/2014/main" id="{BD51A4FE-D09F-4462-A64C-17CAEC83D6D0}"/>
              </a:ext>
            </a:extLst>
          </p:cNvPr>
          <p:cNvGrpSpPr/>
          <p:nvPr/>
        </p:nvGrpSpPr>
        <p:grpSpPr>
          <a:xfrm>
            <a:off x="836207" y="2280004"/>
            <a:ext cx="593466" cy="428686"/>
            <a:chOff x="2176723" y="934501"/>
            <a:chExt cx="593466" cy="428686"/>
          </a:xfrm>
        </p:grpSpPr>
        <p:sp>
          <p:nvSpPr>
            <p:cNvPr id="1175" name="Oval 1174">
              <a:extLst>
                <a:ext uri="{FF2B5EF4-FFF2-40B4-BE49-F238E27FC236}">
                  <a16:creationId xmlns:a16="http://schemas.microsoft.com/office/drawing/2014/main" id="{1BEDAB73-3EB2-4CB5-A470-4913E7CD43A3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76" name="TextBox 1175">
              <a:extLst>
                <a:ext uri="{FF2B5EF4-FFF2-40B4-BE49-F238E27FC236}">
                  <a16:creationId xmlns:a16="http://schemas.microsoft.com/office/drawing/2014/main" id="{98E72ACC-7644-4899-86BE-F6C521CE84EF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177" name="Group 1176">
            <a:extLst>
              <a:ext uri="{FF2B5EF4-FFF2-40B4-BE49-F238E27FC236}">
                <a16:creationId xmlns:a16="http://schemas.microsoft.com/office/drawing/2014/main" id="{F00088D6-D0E9-4645-9200-B274B33F3A27}"/>
              </a:ext>
            </a:extLst>
          </p:cNvPr>
          <p:cNvGrpSpPr/>
          <p:nvPr/>
        </p:nvGrpSpPr>
        <p:grpSpPr>
          <a:xfrm>
            <a:off x="833258" y="2724716"/>
            <a:ext cx="593466" cy="428686"/>
            <a:chOff x="2176723" y="934501"/>
            <a:chExt cx="593466" cy="428686"/>
          </a:xfrm>
        </p:grpSpPr>
        <p:sp>
          <p:nvSpPr>
            <p:cNvPr id="1178" name="Oval 1177">
              <a:extLst>
                <a:ext uri="{FF2B5EF4-FFF2-40B4-BE49-F238E27FC236}">
                  <a16:creationId xmlns:a16="http://schemas.microsoft.com/office/drawing/2014/main" id="{F4D523AC-74ED-484E-B343-6071D37D50DC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79" name="TextBox 1178">
              <a:extLst>
                <a:ext uri="{FF2B5EF4-FFF2-40B4-BE49-F238E27FC236}">
                  <a16:creationId xmlns:a16="http://schemas.microsoft.com/office/drawing/2014/main" id="{62964B5D-DDA1-4772-9890-3B48BCAEAFCF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180" name="Group 1179">
            <a:extLst>
              <a:ext uri="{FF2B5EF4-FFF2-40B4-BE49-F238E27FC236}">
                <a16:creationId xmlns:a16="http://schemas.microsoft.com/office/drawing/2014/main" id="{E2BE654F-5345-4449-B2F8-0C53F7D03C77}"/>
              </a:ext>
            </a:extLst>
          </p:cNvPr>
          <p:cNvGrpSpPr/>
          <p:nvPr/>
        </p:nvGrpSpPr>
        <p:grpSpPr>
          <a:xfrm>
            <a:off x="832026" y="3173597"/>
            <a:ext cx="593466" cy="428686"/>
            <a:chOff x="2176723" y="934501"/>
            <a:chExt cx="593466" cy="428686"/>
          </a:xfrm>
        </p:grpSpPr>
        <p:sp>
          <p:nvSpPr>
            <p:cNvPr id="1181" name="Oval 1180">
              <a:extLst>
                <a:ext uri="{FF2B5EF4-FFF2-40B4-BE49-F238E27FC236}">
                  <a16:creationId xmlns:a16="http://schemas.microsoft.com/office/drawing/2014/main" id="{DA33B997-8165-4673-8BF5-B422CC0A2AE9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82" name="TextBox 1181">
              <a:extLst>
                <a:ext uri="{FF2B5EF4-FFF2-40B4-BE49-F238E27FC236}">
                  <a16:creationId xmlns:a16="http://schemas.microsoft.com/office/drawing/2014/main" id="{C2C37189-467B-40C5-9EC8-C82D50D4F77F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183" name="Group 1182">
            <a:extLst>
              <a:ext uri="{FF2B5EF4-FFF2-40B4-BE49-F238E27FC236}">
                <a16:creationId xmlns:a16="http://schemas.microsoft.com/office/drawing/2014/main" id="{3701B10C-5C59-47CC-9262-E2501E6D6789}"/>
              </a:ext>
            </a:extLst>
          </p:cNvPr>
          <p:cNvGrpSpPr/>
          <p:nvPr/>
        </p:nvGrpSpPr>
        <p:grpSpPr>
          <a:xfrm>
            <a:off x="831616" y="3618302"/>
            <a:ext cx="593466" cy="428686"/>
            <a:chOff x="2176723" y="934501"/>
            <a:chExt cx="593466" cy="428686"/>
          </a:xfrm>
        </p:grpSpPr>
        <p:sp>
          <p:nvSpPr>
            <p:cNvPr id="1184" name="Oval 1183">
              <a:extLst>
                <a:ext uri="{FF2B5EF4-FFF2-40B4-BE49-F238E27FC236}">
                  <a16:creationId xmlns:a16="http://schemas.microsoft.com/office/drawing/2014/main" id="{83D15CCC-95FB-4C6D-B8F0-FA04AE76A909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85" name="TextBox 1184">
              <a:extLst>
                <a:ext uri="{FF2B5EF4-FFF2-40B4-BE49-F238E27FC236}">
                  <a16:creationId xmlns:a16="http://schemas.microsoft.com/office/drawing/2014/main" id="{760C7CBE-56DE-4113-83A9-156439E744D0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186" name="Group 1185">
            <a:extLst>
              <a:ext uri="{FF2B5EF4-FFF2-40B4-BE49-F238E27FC236}">
                <a16:creationId xmlns:a16="http://schemas.microsoft.com/office/drawing/2014/main" id="{2EE830D7-D838-42FA-BA79-57CEBCC290A8}"/>
              </a:ext>
            </a:extLst>
          </p:cNvPr>
          <p:cNvGrpSpPr/>
          <p:nvPr/>
        </p:nvGrpSpPr>
        <p:grpSpPr>
          <a:xfrm>
            <a:off x="833506" y="4066755"/>
            <a:ext cx="593466" cy="428686"/>
            <a:chOff x="2176723" y="934501"/>
            <a:chExt cx="593466" cy="428686"/>
          </a:xfrm>
        </p:grpSpPr>
        <p:sp>
          <p:nvSpPr>
            <p:cNvPr id="1187" name="Oval 1186">
              <a:extLst>
                <a:ext uri="{FF2B5EF4-FFF2-40B4-BE49-F238E27FC236}">
                  <a16:creationId xmlns:a16="http://schemas.microsoft.com/office/drawing/2014/main" id="{57A0374C-3D2E-42AA-9984-E6BF271160AA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88" name="TextBox 1187">
              <a:extLst>
                <a:ext uri="{FF2B5EF4-FFF2-40B4-BE49-F238E27FC236}">
                  <a16:creationId xmlns:a16="http://schemas.microsoft.com/office/drawing/2014/main" id="{3B76E1B5-98FA-415B-A41B-4830925B7551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189" name="Group 1188">
            <a:extLst>
              <a:ext uri="{FF2B5EF4-FFF2-40B4-BE49-F238E27FC236}">
                <a16:creationId xmlns:a16="http://schemas.microsoft.com/office/drawing/2014/main" id="{AE1E3240-62FD-4695-A924-346A7E6B22EA}"/>
              </a:ext>
            </a:extLst>
          </p:cNvPr>
          <p:cNvGrpSpPr/>
          <p:nvPr/>
        </p:nvGrpSpPr>
        <p:grpSpPr>
          <a:xfrm>
            <a:off x="832274" y="4515636"/>
            <a:ext cx="593466" cy="428686"/>
            <a:chOff x="2176723" y="934501"/>
            <a:chExt cx="593466" cy="428686"/>
          </a:xfrm>
        </p:grpSpPr>
        <p:sp>
          <p:nvSpPr>
            <p:cNvPr id="1190" name="Oval 1189">
              <a:extLst>
                <a:ext uri="{FF2B5EF4-FFF2-40B4-BE49-F238E27FC236}">
                  <a16:creationId xmlns:a16="http://schemas.microsoft.com/office/drawing/2014/main" id="{53EF236D-0C6B-479D-A4F6-635C49B087B5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91" name="TextBox 1190">
              <a:extLst>
                <a:ext uri="{FF2B5EF4-FFF2-40B4-BE49-F238E27FC236}">
                  <a16:creationId xmlns:a16="http://schemas.microsoft.com/office/drawing/2014/main" id="{F8F68EEA-C815-4A83-9331-ED18A8DC95C9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192" name="Group 1191">
            <a:extLst>
              <a:ext uri="{FF2B5EF4-FFF2-40B4-BE49-F238E27FC236}">
                <a16:creationId xmlns:a16="http://schemas.microsoft.com/office/drawing/2014/main" id="{8A02259E-38B2-4656-B344-5D383D0BE965}"/>
              </a:ext>
            </a:extLst>
          </p:cNvPr>
          <p:cNvGrpSpPr/>
          <p:nvPr/>
        </p:nvGrpSpPr>
        <p:grpSpPr>
          <a:xfrm>
            <a:off x="829325" y="4960348"/>
            <a:ext cx="593466" cy="428686"/>
            <a:chOff x="2176723" y="934501"/>
            <a:chExt cx="593466" cy="428686"/>
          </a:xfrm>
        </p:grpSpPr>
        <p:sp>
          <p:nvSpPr>
            <p:cNvPr id="1193" name="Oval 1192">
              <a:extLst>
                <a:ext uri="{FF2B5EF4-FFF2-40B4-BE49-F238E27FC236}">
                  <a16:creationId xmlns:a16="http://schemas.microsoft.com/office/drawing/2014/main" id="{9A2B6D4A-B3C3-4D76-A9C0-719D19A2C1A7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94" name="TextBox 1193">
              <a:extLst>
                <a:ext uri="{FF2B5EF4-FFF2-40B4-BE49-F238E27FC236}">
                  <a16:creationId xmlns:a16="http://schemas.microsoft.com/office/drawing/2014/main" id="{8EF31580-7B4E-4714-ADA3-85B1EF0135DB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195" name="Group 1194">
            <a:extLst>
              <a:ext uri="{FF2B5EF4-FFF2-40B4-BE49-F238E27FC236}">
                <a16:creationId xmlns:a16="http://schemas.microsoft.com/office/drawing/2014/main" id="{632466EA-8329-4717-9D4B-34F6CCB68027}"/>
              </a:ext>
            </a:extLst>
          </p:cNvPr>
          <p:cNvGrpSpPr/>
          <p:nvPr/>
        </p:nvGrpSpPr>
        <p:grpSpPr>
          <a:xfrm>
            <a:off x="828093" y="5409229"/>
            <a:ext cx="593466" cy="428686"/>
            <a:chOff x="2176723" y="934501"/>
            <a:chExt cx="593466" cy="428686"/>
          </a:xfrm>
        </p:grpSpPr>
        <p:sp>
          <p:nvSpPr>
            <p:cNvPr id="1196" name="Oval 1195">
              <a:extLst>
                <a:ext uri="{FF2B5EF4-FFF2-40B4-BE49-F238E27FC236}">
                  <a16:creationId xmlns:a16="http://schemas.microsoft.com/office/drawing/2014/main" id="{A43BE6B6-1C6B-4D4D-9B72-40D8BCA59E74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97" name="TextBox 1196">
              <a:extLst>
                <a:ext uri="{FF2B5EF4-FFF2-40B4-BE49-F238E27FC236}">
                  <a16:creationId xmlns:a16="http://schemas.microsoft.com/office/drawing/2014/main" id="{1F6526C4-9675-4DE7-A22C-E673C3300240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198" name="Group 1197">
            <a:extLst>
              <a:ext uri="{FF2B5EF4-FFF2-40B4-BE49-F238E27FC236}">
                <a16:creationId xmlns:a16="http://schemas.microsoft.com/office/drawing/2014/main" id="{2E8E63DD-E991-4093-82C7-DA246D63DD61}"/>
              </a:ext>
            </a:extLst>
          </p:cNvPr>
          <p:cNvGrpSpPr/>
          <p:nvPr/>
        </p:nvGrpSpPr>
        <p:grpSpPr>
          <a:xfrm>
            <a:off x="1774855" y="1831123"/>
            <a:ext cx="492471" cy="428686"/>
            <a:chOff x="1333467" y="934501"/>
            <a:chExt cx="492471" cy="428686"/>
          </a:xfrm>
        </p:grpSpPr>
        <p:sp>
          <p:nvSpPr>
            <p:cNvPr id="1199" name="Oval 1198">
              <a:extLst>
                <a:ext uri="{FF2B5EF4-FFF2-40B4-BE49-F238E27FC236}">
                  <a16:creationId xmlns:a16="http://schemas.microsoft.com/office/drawing/2014/main" id="{A7DF92C1-8BEF-4821-B788-1273FE8B413C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00" name="TextBox 1199">
              <a:extLst>
                <a:ext uri="{FF2B5EF4-FFF2-40B4-BE49-F238E27FC236}">
                  <a16:creationId xmlns:a16="http://schemas.microsoft.com/office/drawing/2014/main" id="{1F885193-FDBD-4278-941D-54BF417F4988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201" name="Group 1200">
            <a:extLst>
              <a:ext uri="{FF2B5EF4-FFF2-40B4-BE49-F238E27FC236}">
                <a16:creationId xmlns:a16="http://schemas.microsoft.com/office/drawing/2014/main" id="{DED9BBA2-EC05-484F-A0DD-F5FBBA779923}"/>
              </a:ext>
            </a:extLst>
          </p:cNvPr>
          <p:cNvGrpSpPr/>
          <p:nvPr/>
        </p:nvGrpSpPr>
        <p:grpSpPr>
          <a:xfrm>
            <a:off x="1769043" y="2280562"/>
            <a:ext cx="492471" cy="428686"/>
            <a:chOff x="1333467" y="934501"/>
            <a:chExt cx="492471" cy="428686"/>
          </a:xfrm>
        </p:grpSpPr>
        <p:sp>
          <p:nvSpPr>
            <p:cNvPr id="1202" name="Oval 1201">
              <a:extLst>
                <a:ext uri="{FF2B5EF4-FFF2-40B4-BE49-F238E27FC236}">
                  <a16:creationId xmlns:a16="http://schemas.microsoft.com/office/drawing/2014/main" id="{BDC34283-6272-4DA4-85C5-0389CFF99B97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03" name="TextBox 1202">
              <a:extLst>
                <a:ext uri="{FF2B5EF4-FFF2-40B4-BE49-F238E27FC236}">
                  <a16:creationId xmlns:a16="http://schemas.microsoft.com/office/drawing/2014/main" id="{188BAEE4-CDC6-44CE-ACB1-0BCCDA108877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204" name="Group 1203">
            <a:extLst>
              <a:ext uri="{FF2B5EF4-FFF2-40B4-BE49-F238E27FC236}">
                <a16:creationId xmlns:a16="http://schemas.microsoft.com/office/drawing/2014/main" id="{A9A0AD1F-AD8D-4153-ABC3-C5230E8F9FA0}"/>
              </a:ext>
            </a:extLst>
          </p:cNvPr>
          <p:cNvGrpSpPr/>
          <p:nvPr/>
        </p:nvGrpSpPr>
        <p:grpSpPr>
          <a:xfrm>
            <a:off x="1776379" y="2725799"/>
            <a:ext cx="492471" cy="428686"/>
            <a:chOff x="1333467" y="934501"/>
            <a:chExt cx="492471" cy="428686"/>
          </a:xfrm>
        </p:grpSpPr>
        <p:sp>
          <p:nvSpPr>
            <p:cNvPr id="1205" name="Oval 1204">
              <a:extLst>
                <a:ext uri="{FF2B5EF4-FFF2-40B4-BE49-F238E27FC236}">
                  <a16:creationId xmlns:a16="http://schemas.microsoft.com/office/drawing/2014/main" id="{93E854FF-9AD3-4C3A-914B-0E00BF5AED08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06" name="TextBox 1205">
              <a:extLst>
                <a:ext uri="{FF2B5EF4-FFF2-40B4-BE49-F238E27FC236}">
                  <a16:creationId xmlns:a16="http://schemas.microsoft.com/office/drawing/2014/main" id="{ECE3179E-4953-428B-923F-71B10F66D47C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207" name="Group 1206">
            <a:extLst>
              <a:ext uri="{FF2B5EF4-FFF2-40B4-BE49-F238E27FC236}">
                <a16:creationId xmlns:a16="http://schemas.microsoft.com/office/drawing/2014/main" id="{E9B44636-BE8C-44A6-AFD8-679224BA779C}"/>
              </a:ext>
            </a:extLst>
          </p:cNvPr>
          <p:cNvGrpSpPr/>
          <p:nvPr/>
        </p:nvGrpSpPr>
        <p:grpSpPr>
          <a:xfrm>
            <a:off x="1770567" y="3175238"/>
            <a:ext cx="492471" cy="428686"/>
            <a:chOff x="1333467" y="934501"/>
            <a:chExt cx="492471" cy="428686"/>
          </a:xfrm>
        </p:grpSpPr>
        <p:sp>
          <p:nvSpPr>
            <p:cNvPr id="1208" name="Oval 1207">
              <a:extLst>
                <a:ext uri="{FF2B5EF4-FFF2-40B4-BE49-F238E27FC236}">
                  <a16:creationId xmlns:a16="http://schemas.microsoft.com/office/drawing/2014/main" id="{206ADF1C-D552-4FE9-BF95-DC81D9812CAC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09" name="TextBox 1208">
              <a:extLst>
                <a:ext uri="{FF2B5EF4-FFF2-40B4-BE49-F238E27FC236}">
                  <a16:creationId xmlns:a16="http://schemas.microsoft.com/office/drawing/2014/main" id="{323EDDA0-2528-4C8E-B12E-EF3B78618485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210" name="Group 1209">
            <a:extLst>
              <a:ext uri="{FF2B5EF4-FFF2-40B4-BE49-F238E27FC236}">
                <a16:creationId xmlns:a16="http://schemas.microsoft.com/office/drawing/2014/main" id="{FF3E45AC-77D2-4545-A2DD-EE47536135EA}"/>
              </a:ext>
            </a:extLst>
          </p:cNvPr>
          <p:cNvGrpSpPr/>
          <p:nvPr/>
        </p:nvGrpSpPr>
        <p:grpSpPr>
          <a:xfrm>
            <a:off x="1773467" y="3621498"/>
            <a:ext cx="492471" cy="428686"/>
            <a:chOff x="1333467" y="934501"/>
            <a:chExt cx="492471" cy="428686"/>
          </a:xfrm>
        </p:grpSpPr>
        <p:sp>
          <p:nvSpPr>
            <p:cNvPr id="1211" name="Oval 1210">
              <a:extLst>
                <a:ext uri="{FF2B5EF4-FFF2-40B4-BE49-F238E27FC236}">
                  <a16:creationId xmlns:a16="http://schemas.microsoft.com/office/drawing/2014/main" id="{FE840F67-B591-4193-993B-80A8C78322F8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12" name="TextBox 1211">
              <a:extLst>
                <a:ext uri="{FF2B5EF4-FFF2-40B4-BE49-F238E27FC236}">
                  <a16:creationId xmlns:a16="http://schemas.microsoft.com/office/drawing/2014/main" id="{FF87A81F-4DCF-4BD5-9D96-1290E78CD87B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213" name="Group 1212">
            <a:extLst>
              <a:ext uri="{FF2B5EF4-FFF2-40B4-BE49-F238E27FC236}">
                <a16:creationId xmlns:a16="http://schemas.microsoft.com/office/drawing/2014/main" id="{F904EC44-CF37-4350-ACED-27C9719B19B0}"/>
              </a:ext>
            </a:extLst>
          </p:cNvPr>
          <p:cNvGrpSpPr/>
          <p:nvPr/>
        </p:nvGrpSpPr>
        <p:grpSpPr>
          <a:xfrm>
            <a:off x="1767655" y="4070937"/>
            <a:ext cx="492471" cy="428686"/>
            <a:chOff x="1333467" y="934501"/>
            <a:chExt cx="492471" cy="428686"/>
          </a:xfrm>
        </p:grpSpPr>
        <p:sp>
          <p:nvSpPr>
            <p:cNvPr id="1214" name="Oval 1213">
              <a:extLst>
                <a:ext uri="{FF2B5EF4-FFF2-40B4-BE49-F238E27FC236}">
                  <a16:creationId xmlns:a16="http://schemas.microsoft.com/office/drawing/2014/main" id="{9620EAB5-8D92-4C78-8F75-BA2F48EB8F8E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15" name="TextBox 1214">
              <a:extLst>
                <a:ext uri="{FF2B5EF4-FFF2-40B4-BE49-F238E27FC236}">
                  <a16:creationId xmlns:a16="http://schemas.microsoft.com/office/drawing/2014/main" id="{5AEF911F-580A-4C35-A5B3-B17A25816935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216" name="Group 1215">
            <a:extLst>
              <a:ext uri="{FF2B5EF4-FFF2-40B4-BE49-F238E27FC236}">
                <a16:creationId xmlns:a16="http://schemas.microsoft.com/office/drawing/2014/main" id="{956625B2-243B-4024-BD5D-90A714A6868B}"/>
              </a:ext>
            </a:extLst>
          </p:cNvPr>
          <p:cNvGrpSpPr/>
          <p:nvPr/>
        </p:nvGrpSpPr>
        <p:grpSpPr>
          <a:xfrm>
            <a:off x="2692908" y="1838266"/>
            <a:ext cx="446399" cy="428686"/>
            <a:chOff x="463698" y="934501"/>
            <a:chExt cx="446399" cy="428686"/>
          </a:xfrm>
        </p:grpSpPr>
        <p:sp>
          <p:nvSpPr>
            <p:cNvPr id="1217" name="Oval 1216">
              <a:extLst>
                <a:ext uri="{FF2B5EF4-FFF2-40B4-BE49-F238E27FC236}">
                  <a16:creationId xmlns:a16="http://schemas.microsoft.com/office/drawing/2014/main" id="{3E0E5D04-FE6F-4FBD-B0B4-99B39A264436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18" name="TextBox 1217">
              <a:extLst>
                <a:ext uri="{FF2B5EF4-FFF2-40B4-BE49-F238E27FC236}">
                  <a16:creationId xmlns:a16="http://schemas.microsoft.com/office/drawing/2014/main" id="{B691687C-E65B-46E2-8FC3-2FCB706F9027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219" name="Group 1218">
            <a:extLst>
              <a:ext uri="{FF2B5EF4-FFF2-40B4-BE49-F238E27FC236}">
                <a16:creationId xmlns:a16="http://schemas.microsoft.com/office/drawing/2014/main" id="{AA16005E-D32B-40EC-B6DB-C01DA089969B}"/>
              </a:ext>
            </a:extLst>
          </p:cNvPr>
          <p:cNvGrpSpPr/>
          <p:nvPr/>
        </p:nvGrpSpPr>
        <p:grpSpPr>
          <a:xfrm>
            <a:off x="2691342" y="2283457"/>
            <a:ext cx="446399" cy="428686"/>
            <a:chOff x="457051" y="1380030"/>
            <a:chExt cx="446399" cy="428686"/>
          </a:xfrm>
        </p:grpSpPr>
        <p:sp>
          <p:nvSpPr>
            <p:cNvPr id="1220" name="Oval 1219">
              <a:extLst>
                <a:ext uri="{FF2B5EF4-FFF2-40B4-BE49-F238E27FC236}">
                  <a16:creationId xmlns:a16="http://schemas.microsoft.com/office/drawing/2014/main" id="{7F5D41AA-3CD7-4DAD-8147-AEE51ABF0342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21" name="TextBox 1220">
              <a:extLst>
                <a:ext uri="{FF2B5EF4-FFF2-40B4-BE49-F238E27FC236}">
                  <a16:creationId xmlns:a16="http://schemas.microsoft.com/office/drawing/2014/main" id="{7B28AF73-347C-49A4-B775-65B5C6B4644B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222" name="Group 1221">
            <a:extLst>
              <a:ext uri="{FF2B5EF4-FFF2-40B4-BE49-F238E27FC236}">
                <a16:creationId xmlns:a16="http://schemas.microsoft.com/office/drawing/2014/main" id="{49EDDC31-B948-4A4B-AAD2-75E2684ADE32}"/>
              </a:ext>
            </a:extLst>
          </p:cNvPr>
          <p:cNvGrpSpPr/>
          <p:nvPr/>
        </p:nvGrpSpPr>
        <p:grpSpPr>
          <a:xfrm>
            <a:off x="2694426" y="2734742"/>
            <a:ext cx="446399" cy="428686"/>
            <a:chOff x="460084" y="1832999"/>
            <a:chExt cx="446399" cy="428686"/>
          </a:xfrm>
        </p:grpSpPr>
        <p:sp>
          <p:nvSpPr>
            <p:cNvPr id="1223" name="Oval 1222">
              <a:extLst>
                <a:ext uri="{FF2B5EF4-FFF2-40B4-BE49-F238E27FC236}">
                  <a16:creationId xmlns:a16="http://schemas.microsoft.com/office/drawing/2014/main" id="{2E912DDD-B49A-45EA-9810-BEA0445D8653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24" name="TextBox 1223">
              <a:extLst>
                <a:ext uri="{FF2B5EF4-FFF2-40B4-BE49-F238E27FC236}">
                  <a16:creationId xmlns:a16="http://schemas.microsoft.com/office/drawing/2014/main" id="{A2FAFA7F-92D5-4B83-BDA7-7E23962EA8B7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225" name="Group 1224">
            <a:extLst>
              <a:ext uri="{FF2B5EF4-FFF2-40B4-BE49-F238E27FC236}">
                <a16:creationId xmlns:a16="http://schemas.microsoft.com/office/drawing/2014/main" id="{1F522C10-D33C-4DA0-93CD-CAC4E61CC74A}"/>
              </a:ext>
            </a:extLst>
          </p:cNvPr>
          <p:cNvGrpSpPr/>
          <p:nvPr/>
        </p:nvGrpSpPr>
        <p:grpSpPr>
          <a:xfrm>
            <a:off x="2692171" y="3177531"/>
            <a:ext cx="446399" cy="428686"/>
            <a:chOff x="453437" y="2278528"/>
            <a:chExt cx="446399" cy="428686"/>
          </a:xfrm>
        </p:grpSpPr>
        <p:sp>
          <p:nvSpPr>
            <p:cNvPr id="1226" name="Oval 1225">
              <a:extLst>
                <a:ext uri="{FF2B5EF4-FFF2-40B4-BE49-F238E27FC236}">
                  <a16:creationId xmlns:a16="http://schemas.microsoft.com/office/drawing/2014/main" id="{3471404C-56A2-41A6-8EDB-593D3B87715A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27" name="TextBox 1226">
              <a:extLst>
                <a:ext uri="{FF2B5EF4-FFF2-40B4-BE49-F238E27FC236}">
                  <a16:creationId xmlns:a16="http://schemas.microsoft.com/office/drawing/2014/main" id="{999A4907-77A8-41FA-B4F8-4C26283E5F23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228" name="Group 1227">
            <a:extLst>
              <a:ext uri="{FF2B5EF4-FFF2-40B4-BE49-F238E27FC236}">
                <a16:creationId xmlns:a16="http://schemas.microsoft.com/office/drawing/2014/main" id="{24BF608C-69FE-4608-BF12-7DB65A7896DD}"/>
              </a:ext>
            </a:extLst>
          </p:cNvPr>
          <p:cNvGrpSpPr/>
          <p:nvPr/>
        </p:nvGrpSpPr>
        <p:grpSpPr>
          <a:xfrm>
            <a:off x="2692135" y="3621783"/>
            <a:ext cx="446399" cy="428686"/>
            <a:chOff x="448639" y="2727542"/>
            <a:chExt cx="446399" cy="428686"/>
          </a:xfrm>
        </p:grpSpPr>
        <p:sp>
          <p:nvSpPr>
            <p:cNvPr id="1229" name="Oval 1228">
              <a:extLst>
                <a:ext uri="{FF2B5EF4-FFF2-40B4-BE49-F238E27FC236}">
                  <a16:creationId xmlns:a16="http://schemas.microsoft.com/office/drawing/2014/main" id="{3FFFF7ED-05DB-4168-878C-44E3E4DC06AE}"/>
                </a:ext>
              </a:extLst>
            </p:cNvPr>
            <p:cNvSpPr/>
            <p:nvPr/>
          </p:nvSpPr>
          <p:spPr>
            <a:xfrm>
              <a:off x="448639" y="2727542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30" name="TextBox 1229">
              <a:extLst>
                <a:ext uri="{FF2B5EF4-FFF2-40B4-BE49-F238E27FC236}">
                  <a16:creationId xmlns:a16="http://schemas.microsoft.com/office/drawing/2014/main" id="{3C2CE9E4-99DA-4956-887C-C19CC05F4EC0}"/>
                </a:ext>
              </a:extLst>
            </p:cNvPr>
            <p:cNvSpPr txBox="1"/>
            <p:nvPr/>
          </p:nvSpPr>
          <p:spPr>
            <a:xfrm>
              <a:off x="500875" y="2756661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231" name="Group 1230">
            <a:extLst>
              <a:ext uri="{FF2B5EF4-FFF2-40B4-BE49-F238E27FC236}">
                <a16:creationId xmlns:a16="http://schemas.microsoft.com/office/drawing/2014/main" id="{6E48846F-B1C2-4083-8852-F42A12D2DEAD}"/>
              </a:ext>
            </a:extLst>
          </p:cNvPr>
          <p:cNvGrpSpPr/>
          <p:nvPr/>
        </p:nvGrpSpPr>
        <p:grpSpPr>
          <a:xfrm>
            <a:off x="2695465" y="4065496"/>
            <a:ext cx="446399" cy="428686"/>
            <a:chOff x="463698" y="934501"/>
            <a:chExt cx="446399" cy="428686"/>
          </a:xfrm>
        </p:grpSpPr>
        <p:sp>
          <p:nvSpPr>
            <p:cNvPr id="1232" name="Oval 1231">
              <a:extLst>
                <a:ext uri="{FF2B5EF4-FFF2-40B4-BE49-F238E27FC236}">
                  <a16:creationId xmlns:a16="http://schemas.microsoft.com/office/drawing/2014/main" id="{28BBF5C4-600C-4E37-A258-B14EA576FC43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33" name="TextBox 1232">
              <a:extLst>
                <a:ext uri="{FF2B5EF4-FFF2-40B4-BE49-F238E27FC236}">
                  <a16:creationId xmlns:a16="http://schemas.microsoft.com/office/drawing/2014/main" id="{D612BAE4-F9ED-4E84-BBFD-640B6129ABD6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1962538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5" name="Group 94">
            <a:extLst>
              <a:ext uri="{FF2B5EF4-FFF2-40B4-BE49-F238E27FC236}">
                <a16:creationId xmlns:a16="http://schemas.microsoft.com/office/drawing/2014/main" id="{CC03FFC4-B9C8-427E-82E2-92738F2A575D}"/>
              </a:ext>
            </a:extLst>
          </p:cNvPr>
          <p:cNvGrpSpPr/>
          <p:nvPr/>
        </p:nvGrpSpPr>
        <p:grpSpPr>
          <a:xfrm>
            <a:off x="427567" y="483282"/>
            <a:ext cx="11193231" cy="820709"/>
            <a:chOff x="602299" y="3381318"/>
            <a:chExt cx="4706123" cy="820709"/>
          </a:xfrm>
        </p:grpSpPr>
        <p:sp>
          <p:nvSpPr>
            <p:cNvPr id="96" name="Rectangle: Rounded Corners 95">
              <a:extLst>
                <a:ext uri="{FF2B5EF4-FFF2-40B4-BE49-F238E27FC236}">
                  <a16:creationId xmlns:a16="http://schemas.microsoft.com/office/drawing/2014/main" id="{68F984A1-62FD-4A8A-9B10-33C5713C4FEC}"/>
                </a:ext>
              </a:extLst>
            </p:cNvPr>
            <p:cNvSpPr/>
            <p:nvPr/>
          </p:nvSpPr>
          <p:spPr>
            <a:xfrm>
              <a:off x="602299" y="3381318"/>
              <a:ext cx="4677249" cy="820709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E0CF7F01-AD9C-4B85-9CB4-562A0908CDCF}"/>
                </a:ext>
              </a:extLst>
            </p:cNvPr>
            <p:cNvSpPr txBox="1"/>
            <p:nvPr/>
          </p:nvSpPr>
          <p:spPr>
            <a:xfrm>
              <a:off x="616569" y="3499074"/>
              <a:ext cx="469185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64, 164, 264,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sp>
        <p:nvSpPr>
          <p:cNvPr id="98" name="Rectangle 97">
            <a:extLst>
              <a:ext uri="{FF2B5EF4-FFF2-40B4-BE49-F238E27FC236}">
                <a16:creationId xmlns:a16="http://schemas.microsoft.com/office/drawing/2014/main" id="{A13C0F73-64DC-4A0C-828A-9636AF86E61E}"/>
              </a:ext>
            </a:extLst>
          </p:cNvPr>
          <p:cNvSpPr/>
          <p:nvPr/>
        </p:nvSpPr>
        <p:spPr>
          <a:xfrm>
            <a:off x="3062726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F1E1EEAB-E1D0-41EE-BD47-808B546A9C08}"/>
              </a:ext>
            </a:extLst>
          </p:cNvPr>
          <p:cNvSpPr txBox="1"/>
          <p:nvPr/>
        </p:nvSpPr>
        <p:spPr>
          <a:xfrm>
            <a:off x="3058983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346</a:t>
            </a:r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51E74A14-672E-4FF1-8460-4BD64EA1A7AD}"/>
              </a:ext>
            </a:extLst>
          </p:cNvPr>
          <p:cNvSpPr/>
          <p:nvPr/>
        </p:nvSpPr>
        <p:spPr>
          <a:xfrm>
            <a:off x="4260843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910DB449-8A1D-4007-856B-CD2DFD35C93F}"/>
              </a:ext>
            </a:extLst>
          </p:cNvPr>
          <p:cNvSpPr txBox="1"/>
          <p:nvPr/>
        </p:nvSpPr>
        <p:spPr>
          <a:xfrm>
            <a:off x="4257100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464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7E4B2C87-C8AC-4BC5-B5C7-232AA6A6DEA0}"/>
              </a:ext>
            </a:extLst>
          </p:cNvPr>
          <p:cNvSpPr/>
          <p:nvPr/>
        </p:nvSpPr>
        <p:spPr>
          <a:xfrm>
            <a:off x="5461135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CC98BBB1-CD07-4310-A0AF-88F2F2D0AA48}"/>
              </a:ext>
            </a:extLst>
          </p:cNvPr>
          <p:cNvSpPr txBox="1"/>
          <p:nvPr/>
        </p:nvSpPr>
        <p:spPr>
          <a:xfrm>
            <a:off x="5457392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564</a:t>
            </a: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A93D63ED-A776-465E-98A3-697C554C5D0B}"/>
              </a:ext>
            </a:extLst>
          </p:cNvPr>
          <p:cNvSpPr/>
          <p:nvPr/>
        </p:nvSpPr>
        <p:spPr>
          <a:xfrm>
            <a:off x="6644012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5F7FF16A-CFA7-4026-92BF-C86A97FA6077}"/>
              </a:ext>
            </a:extLst>
          </p:cNvPr>
          <p:cNvSpPr txBox="1"/>
          <p:nvPr/>
        </p:nvSpPr>
        <p:spPr>
          <a:xfrm>
            <a:off x="6640269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664</a:t>
            </a: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76F2F87C-D923-4C54-8FF8-1D17228B5E09}"/>
              </a:ext>
            </a:extLst>
          </p:cNvPr>
          <p:cNvSpPr/>
          <p:nvPr/>
        </p:nvSpPr>
        <p:spPr>
          <a:xfrm>
            <a:off x="7842129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7A0E740F-3853-446E-AAFA-32BB7874C44F}"/>
              </a:ext>
            </a:extLst>
          </p:cNvPr>
          <p:cNvSpPr txBox="1"/>
          <p:nvPr/>
        </p:nvSpPr>
        <p:spPr>
          <a:xfrm>
            <a:off x="7838386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764</a:t>
            </a:r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07047B2C-61FF-4CEB-979B-19F1B03D6CC7}"/>
              </a:ext>
            </a:extLst>
          </p:cNvPr>
          <p:cNvSpPr/>
          <p:nvPr/>
        </p:nvSpPr>
        <p:spPr>
          <a:xfrm>
            <a:off x="9042421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CDAC0EA7-53AC-43CD-83E2-1E517F8918B7}"/>
              </a:ext>
            </a:extLst>
          </p:cNvPr>
          <p:cNvSpPr txBox="1"/>
          <p:nvPr/>
        </p:nvSpPr>
        <p:spPr>
          <a:xfrm>
            <a:off x="9038678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864</a:t>
            </a:r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3D65CEAF-E277-4785-9426-B57E3E5E2227}"/>
              </a:ext>
            </a:extLst>
          </p:cNvPr>
          <p:cNvSpPr/>
          <p:nvPr/>
        </p:nvSpPr>
        <p:spPr>
          <a:xfrm>
            <a:off x="10223748" y="604659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0DBD1B1C-54DE-4B59-A3CA-8C0E54D4A2B8}"/>
              </a:ext>
            </a:extLst>
          </p:cNvPr>
          <p:cNvSpPr txBox="1"/>
          <p:nvPr/>
        </p:nvSpPr>
        <p:spPr>
          <a:xfrm>
            <a:off x="10220005" y="595720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964</a:t>
            </a:r>
          </a:p>
        </p:txBody>
      </p:sp>
      <p:grpSp>
        <p:nvGrpSpPr>
          <p:cNvPr id="1243" name="Group 1242">
            <a:extLst>
              <a:ext uri="{FF2B5EF4-FFF2-40B4-BE49-F238E27FC236}">
                <a16:creationId xmlns:a16="http://schemas.microsoft.com/office/drawing/2014/main" id="{10F2F850-63C1-40F9-A4C5-730BBD7B02EA}"/>
              </a:ext>
            </a:extLst>
          </p:cNvPr>
          <p:cNvGrpSpPr/>
          <p:nvPr/>
        </p:nvGrpSpPr>
        <p:grpSpPr>
          <a:xfrm>
            <a:off x="427568" y="2153928"/>
            <a:ext cx="11193231" cy="820709"/>
            <a:chOff x="602299" y="3381318"/>
            <a:chExt cx="4706123" cy="820709"/>
          </a:xfrm>
        </p:grpSpPr>
        <p:sp>
          <p:nvSpPr>
            <p:cNvPr id="1244" name="Rectangle: Rounded Corners 1243">
              <a:extLst>
                <a:ext uri="{FF2B5EF4-FFF2-40B4-BE49-F238E27FC236}">
                  <a16:creationId xmlns:a16="http://schemas.microsoft.com/office/drawing/2014/main" id="{FC82D0CE-FD53-4D23-B601-7C59B2930516}"/>
                </a:ext>
              </a:extLst>
            </p:cNvPr>
            <p:cNvSpPr/>
            <p:nvPr/>
          </p:nvSpPr>
          <p:spPr>
            <a:xfrm>
              <a:off x="602299" y="3381318"/>
              <a:ext cx="4677249" cy="820709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45" name="TextBox 1244">
              <a:extLst>
                <a:ext uri="{FF2B5EF4-FFF2-40B4-BE49-F238E27FC236}">
                  <a16:creationId xmlns:a16="http://schemas.microsoft.com/office/drawing/2014/main" id="{5C8A39A4-ABFF-485F-876E-B0D1A286422F}"/>
                </a:ext>
              </a:extLst>
            </p:cNvPr>
            <p:cNvSpPr txBox="1"/>
            <p:nvPr/>
          </p:nvSpPr>
          <p:spPr>
            <a:xfrm>
              <a:off x="616569" y="3499074"/>
              <a:ext cx="469185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10, 110, 210,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sp>
        <p:nvSpPr>
          <p:cNvPr id="1246" name="Rectangle 1245">
            <a:extLst>
              <a:ext uri="{FF2B5EF4-FFF2-40B4-BE49-F238E27FC236}">
                <a16:creationId xmlns:a16="http://schemas.microsoft.com/office/drawing/2014/main" id="{62BA738E-0463-40BB-8AF4-C4D7F625D071}"/>
              </a:ext>
            </a:extLst>
          </p:cNvPr>
          <p:cNvSpPr/>
          <p:nvPr/>
        </p:nvSpPr>
        <p:spPr>
          <a:xfrm>
            <a:off x="3062727" y="2284244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47" name="TextBox 1246">
            <a:extLst>
              <a:ext uri="{FF2B5EF4-FFF2-40B4-BE49-F238E27FC236}">
                <a16:creationId xmlns:a16="http://schemas.microsoft.com/office/drawing/2014/main" id="{DC637F50-DFEC-4D5D-A4B7-3DFF1AFCA152}"/>
              </a:ext>
            </a:extLst>
          </p:cNvPr>
          <p:cNvSpPr txBox="1"/>
          <p:nvPr/>
        </p:nvSpPr>
        <p:spPr>
          <a:xfrm>
            <a:off x="3058984" y="2275305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310</a:t>
            </a:r>
          </a:p>
        </p:txBody>
      </p:sp>
      <p:sp>
        <p:nvSpPr>
          <p:cNvPr id="1248" name="Rectangle 1247">
            <a:extLst>
              <a:ext uri="{FF2B5EF4-FFF2-40B4-BE49-F238E27FC236}">
                <a16:creationId xmlns:a16="http://schemas.microsoft.com/office/drawing/2014/main" id="{AE292CCD-766C-4AA2-A1A1-09C4AAA64FD5}"/>
              </a:ext>
            </a:extLst>
          </p:cNvPr>
          <p:cNvSpPr/>
          <p:nvPr/>
        </p:nvSpPr>
        <p:spPr>
          <a:xfrm>
            <a:off x="4260844" y="2284244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49" name="TextBox 1248">
            <a:extLst>
              <a:ext uri="{FF2B5EF4-FFF2-40B4-BE49-F238E27FC236}">
                <a16:creationId xmlns:a16="http://schemas.microsoft.com/office/drawing/2014/main" id="{0F8BA8FE-5FC1-41B8-B061-2DB577452CCA}"/>
              </a:ext>
            </a:extLst>
          </p:cNvPr>
          <p:cNvSpPr txBox="1"/>
          <p:nvPr/>
        </p:nvSpPr>
        <p:spPr>
          <a:xfrm>
            <a:off x="4257101" y="2275305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410</a:t>
            </a:r>
          </a:p>
        </p:txBody>
      </p:sp>
      <p:sp>
        <p:nvSpPr>
          <p:cNvPr id="1250" name="Rectangle 1249">
            <a:extLst>
              <a:ext uri="{FF2B5EF4-FFF2-40B4-BE49-F238E27FC236}">
                <a16:creationId xmlns:a16="http://schemas.microsoft.com/office/drawing/2014/main" id="{76DD1C27-8BDD-48E8-AD2D-9E681B2F5BFF}"/>
              </a:ext>
            </a:extLst>
          </p:cNvPr>
          <p:cNvSpPr/>
          <p:nvPr/>
        </p:nvSpPr>
        <p:spPr>
          <a:xfrm>
            <a:off x="5461136" y="2284244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51" name="TextBox 1250">
            <a:extLst>
              <a:ext uri="{FF2B5EF4-FFF2-40B4-BE49-F238E27FC236}">
                <a16:creationId xmlns:a16="http://schemas.microsoft.com/office/drawing/2014/main" id="{8E5BFC84-C3BA-41A5-BCDD-8679F4CE6BAB}"/>
              </a:ext>
            </a:extLst>
          </p:cNvPr>
          <p:cNvSpPr txBox="1"/>
          <p:nvPr/>
        </p:nvSpPr>
        <p:spPr>
          <a:xfrm>
            <a:off x="5457393" y="2275305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510</a:t>
            </a:r>
          </a:p>
        </p:txBody>
      </p:sp>
      <p:sp>
        <p:nvSpPr>
          <p:cNvPr id="1252" name="Rectangle 1251">
            <a:extLst>
              <a:ext uri="{FF2B5EF4-FFF2-40B4-BE49-F238E27FC236}">
                <a16:creationId xmlns:a16="http://schemas.microsoft.com/office/drawing/2014/main" id="{7099D0D2-8638-4BA3-9489-44A2200B952C}"/>
              </a:ext>
            </a:extLst>
          </p:cNvPr>
          <p:cNvSpPr/>
          <p:nvPr/>
        </p:nvSpPr>
        <p:spPr>
          <a:xfrm>
            <a:off x="6644013" y="2279727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53" name="TextBox 1252">
            <a:extLst>
              <a:ext uri="{FF2B5EF4-FFF2-40B4-BE49-F238E27FC236}">
                <a16:creationId xmlns:a16="http://schemas.microsoft.com/office/drawing/2014/main" id="{14FBFC3E-6CCF-4FDB-B4AC-3A73D32E209E}"/>
              </a:ext>
            </a:extLst>
          </p:cNvPr>
          <p:cNvSpPr txBox="1"/>
          <p:nvPr/>
        </p:nvSpPr>
        <p:spPr>
          <a:xfrm>
            <a:off x="6640270" y="2270788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610</a:t>
            </a:r>
          </a:p>
        </p:txBody>
      </p:sp>
      <p:sp>
        <p:nvSpPr>
          <p:cNvPr id="1254" name="Rectangle 1253">
            <a:extLst>
              <a:ext uri="{FF2B5EF4-FFF2-40B4-BE49-F238E27FC236}">
                <a16:creationId xmlns:a16="http://schemas.microsoft.com/office/drawing/2014/main" id="{129E75CD-D9FA-4CF9-94F2-C453854C8EB4}"/>
              </a:ext>
            </a:extLst>
          </p:cNvPr>
          <p:cNvSpPr/>
          <p:nvPr/>
        </p:nvSpPr>
        <p:spPr>
          <a:xfrm>
            <a:off x="7842130" y="2279727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55" name="TextBox 1254">
            <a:extLst>
              <a:ext uri="{FF2B5EF4-FFF2-40B4-BE49-F238E27FC236}">
                <a16:creationId xmlns:a16="http://schemas.microsoft.com/office/drawing/2014/main" id="{2D259E2F-0E76-46B2-9BFE-B1C28B3E3844}"/>
              </a:ext>
            </a:extLst>
          </p:cNvPr>
          <p:cNvSpPr txBox="1"/>
          <p:nvPr/>
        </p:nvSpPr>
        <p:spPr>
          <a:xfrm>
            <a:off x="7838387" y="2270788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710</a:t>
            </a:r>
          </a:p>
        </p:txBody>
      </p:sp>
      <p:sp>
        <p:nvSpPr>
          <p:cNvPr id="1256" name="Rectangle 1255">
            <a:extLst>
              <a:ext uri="{FF2B5EF4-FFF2-40B4-BE49-F238E27FC236}">
                <a16:creationId xmlns:a16="http://schemas.microsoft.com/office/drawing/2014/main" id="{D42F64F1-AD5C-49EF-AD3A-478B32BD6B88}"/>
              </a:ext>
            </a:extLst>
          </p:cNvPr>
          <p:cNvSpPr/>
          <p:nvPr/>
        </p:nvSpPr>
        <p:spPr>
          <a:xfrm>
            <a:off x="9042422" y="2279727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57" name="TextBox 1256">
            <a:extLst>
              <a:ext uri="{FF2B5EF4-FFF2-40B4-BE49-F238E27FC236}">
                <a16:creationId xmlns:a16="http://schemas.microsoft.com/office/drawing/2014/main" id="{E6C716CB-0A3B-4E96-9029-EEDDB4FA3213}"/>
              </a:ext>
            </a:extLst>
          </p:cNvPr>
          <p:cNvSpPr txBox="1"/>
          <p:nvPr/>
        </p:nvSpPr>
        <p:spPr>
          <a:xfrm>
            <a:off x="9038679" y="2270788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810</a:t>
            </a:r>
          </a:p>
        </p:txBody>
      </p:sp>
      <p:sp>
        <p:nvSpPr>
          <p:cNvPr id="1258" name="Rectangle 1257">
            <a:extLst>
              <a:ext uri="{FF2B5EF4-FFF2-40B4-BE49-F238E27FC236}">
                <a16:creationId xmlns:a16="http://schemas.microsoft.com/office/drawing/2014/main" id="{3CDE5F3A-CC87-4521-AB8D-75AA3FBD1B2B}"/>
              </a:ext>
            </a:extLst>
          </p:cNvPr>
          <p:cNvSpPr/>
          <p:nvPr/>
        </p:nvSpPr>
        <p:spPr>
          <a:xfrm>
            <a:off x="10223749" y="2275305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59" name="TextBox 1258">
            <a:extLst>
              <a:ext uri="{FF2B5EF4-FFF2-40B4-BE49-F238E27FC236}">
                <a16:creationId xmlns:a16="http://schemas.microsoft.com/office/drawing/2014/main" id="{B6B04EBF-2ABB-4C87-B0B6-394478C5A621}"/>
              </a:ext>
            </a:extLst>
          </p:cNvPr>
          <p:cNvSpPr txBox="1"/>
          <p:nvPr/>
        </p:nvSpPr>
        <p:spPr>
          <a:xfrm>
            <a:off x="10220006" y="2266366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910</a:t>
            </a:r>
          </a:p>
        </p:txBody>
      </p:sp>
    </p:spTree>
    <p:extLst>
      <p:ext uri="{BB962C8B-B14F-4D97-AF65-F5344CB8AC3E}">
        <p14:creationId xmlns:p14="http://schemas.microsoft.com/office/powerpoint/2010/main" val="35805828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1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9" grpId="0"/>
      <p:bldP spid="101" grpId="0"/>
      <p:bldP spid="103" grpId="0"/>
      <p:bldP spid="105" grpId="0"/>
      <p:bldP spid="107" grpId="0"/>
      <p:bldP spid="109" grpId="0"/>
      <p:bldP spid="111" grpId="0"/>
      <p:bldP spid="1247" grpId="0"/>
      <p:bldP spid="1249" grpId="0"/>
      <p:bldP spid="1251" grpId="0"/>
      <p:bldP spid="1253" grpId="0"/>
      <p:bldP spid="1255" grpId="0"/>
      <p:bldP spid="1257" grpId="0"/>
      <p:bldP spid="1259" grpId="0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850F5A3-0464-4E19-AB5E-94254348EC7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>
                <a:hlinkClick r:id="rId2"/>
              </a:rPr>
              <a:t>8 Add a multiple of 100 to a three-digit number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72E7ACC-1882-429E-9BC5-239108922CF2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959849779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E6C86309-C1AF-46FD-A541-A8682B461307}"/>
              </a:ext>
            </a:extLst>
          </p:cNvPr>
          <p:cNvGrpSpPr/>
          <p:nvPr/>
        </p:nvGrpSpPr>
        <p:grpSpPr>
          <a:xfrm>
            <a:off x="255523" y="372323"/>
            <a:ext cx="3707801" cy="817087"/>
            <a:chOff x="255524" y="372323"/>
            <a:chExt cx="2985293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61657A18-79D4-4B9B-B78D-A9D3527C3C23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1D4ABF07-5804-435B-BD2D-B4555E2CB8F7}"/>
                </a:ext>
              </a:extLst>
            </p:cNvPr>
            <p:cNvSpPr txBox="1"/>
            <p:nvPr/>
          </p:nvSpPr>
          <p:spPr>
            <a:xfrm>
              <a:off x="308455" y="485388"/>
              <a:ext cx="1983971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526 + 400 = </a:t>
              </a:r>
            </a:p>
          </p:txBody>
        </p:sp>
      </p:grpSp>
      <p:sp>
        <p:nvSpPr>
          <p:cNvPr id="84" name="Rectangle 83">
            <a:extLst>
              <a:ext uri="{FF2B5EF4-FFF2-40B4-BE49-F238E27FC236}">
                <a16:creationId xmlns:a16="http://schemas.microsoft.com/office/drawing/2014/main" id="{49838369-A34C-416A-A5CC-16B166A07721}"/>
              </a:ext>
            </a:extLst>
          </p:cNvPr>
          <p:cNvSpPr/>
          <p:nvPr/>
        </p:nvSpPr>
        <p:spPr>
          <a:xfrm>
            <a:off x="2696246" y="49822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226E6619-17D8-4D2A-876E-7E1518A2B981}"/>
              </a:ext>
            </a:extLst>
          </p:cNvPr>
          <p:cNvSpPr txBox="1"/>
          <p:nvPr/>
        </p:nvSpPr>
        <p:spPr>
          <a:xfrm>
            <a:off x="2692503" y="48928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926</a:t>
            </a:r>
          </a:p>
        </p:txBody>
      </p:sp>
      <p:grpSp>
        <p:nvGrpSpPr>
          <p:cNvPr id="86" name="Group 85">
            <a:extLst>
              <a:ext uri="{FF2B5EF4-FFF2-40B4-BE49-F238E27FC236}">
                <a16:creationId xmlns:a16="http://schemas.microsoft.com/office/drawing/2014/main" id="{C8EB7FB7-6E37-4E04-9642-5303C10051C1}"/>
              </a:ext>
            </a:extLst>
          </p:cNvPr>
          <p:cNvGrpSpPr/>
          <p:nvPr/>
        </p:nvGrpSpPr>
        <p:grpSpPr>
          <a:xfrm>
            <a:off x="254757" y="2121504"/>
            <a:ext cx="3708566" cy="817087"/>
            <a:chOff x="255524" y="372323"/>
            <a:chExt cx="3192071" cy="1134018"/>
          </a:xfrm>
        </p:grpSpPr>
        <p:sp>
          <p:nvSpPr>
            <p:cNvPr id="87" name="Rectangle: Rounded Corners 86">
              <a:extLst>
                <a:ext uri="{FF2B5EF4-FFF2-40B4-BE49-F238E27FC236}">
                  <a16:creationId xmlns:a16="http://schemas.microsoft.com/office/drawing/2014/main" id="{0DE6BA7F-86E9-454A-BB6F-A03C232E9B8E}"/>
                </a:ext>
              </a:extLst>
            </p:cNvPr>
            <p:cNvSpPr/>
            <p:nvPr/>
          </p:nvSpPr>
          <p:spPr>
            <a:xfrm>
              <a:off x="255524" y="372323"/>
              <a:ext cx="3192071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A3D575A8-7FAE-447F-AA08-F8C92D5B49EB}"/>
                </a:ext>
              </a:extLst>
            </p:cNvPr>
            <p:cNvSpPr txBox="1"/>
            <p:nvPr/>
          </p:nvSpPr>
          <p:spPr>
            <a:xfrm>
              <a:off x="308455" y="485388"/>
              <a:ext cx="2120954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406 + 400 = </a:t>
              </a:r>
            </a:p>
          </p:txBody>
        </p:sp>
      </p:grpSp>
      <p:sp>
        <p:nvSpPr>
          <p:cNvPr id="89" name="Rectangle 88">
            <a:extLst>
              <a:ext uri="{FF2B5EF4-FFF2-40B4-BE49-F238E27FC236}">
                <a16:creationId xmlns:a16="http://schemas.microsoft.com/office/drawing/2014/main" id="{FF636FCC-DCE2-4588-9226-BC3CB479941B}"/>
              </a:ext>
            </a:extLst>
          </p:cNvPr>
          <p:cNvSpPr/>
          <p:nvPr/>
        </p:nvSpPr>
        <p:spPr>
          <a:xfrm>
            <a:off x="2695480" y="2247402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B1770216-0B2E-4D80-9E04-AC38C2EFC013}"/>
              </a:ext>
            </a:extLst>
          </p:cNvPr>
          <p:cNvSpPr txBox="1"/>
          <p:nvPr/>
        </p:nvSpPr>
        <p:spPr>
          <a:xfrm>
            <a:off x="2691737" y="2238463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806</a:t>
            </a:r>
          </a:p>
        </p:txBody>
      </p:sp>
      <p:grpSp>
        <p:nvGrpSpPr>
          <p:cNvPr id="91" name="Group 90">
            <a:extLst>
              <a:ext uri="{FF2B5EF4-FFF2-40B4-BE49-F238E27FC236}">
                <a16:creationId xmlns:a16="http://schemas.microsoft.com/office/drawing/2014/main" id="{6A5918B4-31B4-40E0-91FF-EB47CA9F7468}"/>
              </a:ext>
            </a:extLst>
          </p:cNvPr>
          <p:cNvGrpSpPr/>
          <p:nvPr/>
        </p:nvGrpSpPr>
        <p:grpSpPr>
          <a:xfrm>
            <a:off x="261017" y="3859551"/>
            <a:ext cx="3702303" cy="817087"/>
            <a:chOff x="255524" y="372323"/>
            <a:chExt cx="3186680" cy="1134018"/>
          </a:xfrm>
        </p:grpSpPr>
        <p:sp>
          <p:nvSpPr>
            <p:cNvPr id="92" name="Rectangle: Rounded Corners 91">
              <a:extLst>
                <a:ext uri="{FF2B5EF4-FFF2-40B4-BE49-F238E27FC236}">
                  <a16:creationId xmlns:a16="http://schemas.microsoft.com/office/drawing/2014/main" id="{5BFA1447-8965-419D-89B4-4D19F576A4D9}"/>
                </a:ext>
              </a:extLst>
            </p:cNvPr>
            <p:cNvSpPr/>
            <p:nvPr/>
          </p:nvSpPr>
          <p:spPr>
            <a:xfrm>
              <a:off x="255524" y="372323"/>
              <a:ext cx="3186680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A1E908F2-8B6D-49A8-BA9E-D0710016F9E8}"/>
                </a:ext>
              </a:extLst>
            </p:cNvPr>
            <p:cNvSpPr txBox="1"/>
            <p:nvPr/>
          </p:nvSpPr>
          <p:spPr>
            <a:xfrm>
              <a:off x="308455" y="485388"/>
              <a:ext cx="2120954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500 + 319 = </a:t>
              </a:r>
            </a:p>
          </p:txBody>
        </p:sp>
      </p:grpSp>
      <p:sp>
        <p:nvSpPr>
          <p:cNvPr id="94" name="Rectangle 93">
            <a:extLst>
              <a:ext uri="{FF2B5EF4-FFF2-40B4-BE49-F238E27FC236}">
                <a16:creationId xmlns:a16="http://schemas.microsoft.com/office/drawing/2014/main" id="{94DA0015-FC5E-492D-9F55-D60C5AE96FD4}"/>
              </a:ext>
            </a:extLst>
          </p:cNvPr>
          <p:cNvSpPr/>
          <p:nvPr/>
        </p:nvSpPr>
        <p:spPr>
          <a:xfrm>
            <a:off x="2701740" y="3985449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CCC2A9F8-465A-4CED-B659-6D40A5529C1B}"/>
              </a:ext>
            </a:extLst>
          </p:cNvPr>
          <p:cNvSpPr txBox="1"/>
          <p:nvPr/>
        </p:nvSpPr>
        <p:spPr>
          <a:xfrm>
            <a:off x="2697997" y="3976510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819</a:t>
            </a:r>
          </a:p>
        </p:txBody>
      </p:sp>
      <p:grpSp>
        <p:nvGrpSpPr>
          <p:cNvPr id="96" name="Group 95">
            <a:extLst>
              <a:ext uri="{FF2B5EF4-FFF2-40B4-BE49-F238E27FC236}">
                <a16:creationId xmlns:a16="http://schemas.microsoft.com/office/drawing/2014/main" id="{C217EF56-158C-4A39-A32B-0C32DAB19A9E}"/>
              </a:ext>
            </a:extLst>
          </p:cNvPr>
          <p:cNvGrpSpPr/>
          <p:nvPr/>
        </p:nvGrpSpPr>
        <p:grpSpPr>
          <a:xfrm>
            <a:off x="254757" y="5590354"/>
            <a:ext cx="3708561" cy="817087"/>
            <a:chOff x="255525" y="372323"/>
            <a:chExt cx="2949320" cy="1134018"/>
          </a:xfrm>
        </p:grpSpPr>
        <p:sp>
          <p:nvSpPr>
            <p:cNvPr id="97" name="Rectangle: Rounded Corners 96">
              <a:extLst>
                <a:ext uri="{FF2B5EF4-FFF2-40B4-BE49-F238E27FC236}">
                  <a16:creationId xmlns:a16="http://schemas.microsoft.com/office/drawing/2014/main" id="{75D48A65-DB25-4FB0-9DCB-99EE605A6E6F}"/>
                </a:ext>
              </a:extLst>
            </p:cNvPr>
            <p:cNvSpPr/>
            <p:nvPr/>
          </p:nvSpPr>
          <p:spPr>
            <a:xfrm>
              <a:off x="255525" y="372323"/>
              <a:ext cx="2949320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354468E6-57B4-4B6E-930E-E080F411F620}"/>
                </a:ext>
              </a:extLst>
            </p:cNvPr>
            <p:cNvSpPr txBox="1"/>
            <p:nvPr/>
          </p:nvSpPr>
          <p:spPr>
            <a:xfrm>
              <a:off x="308455" y="485388"/>
              <a:ext cx="1959662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700 + 122 = </a:t>
              </a:r>
            </a:p>
          </p:txBody>
        </p:sp>
      </p:grpSp>
      <p:sp>
        <p:nvSpPr>
          <p:cNvPr id="99" name="Rectangle 98">
            <a:extLst>
              <a:ext uri="{FF2B5EF4-FFF2-40B4-BE49-F238E27FC236}">
                <a16:creationId xmlns:a16="http://schemas.microsoft.com/office/drawing/2014/main" id="{2D545E37-C033-4E20-8700-182185BB831C}"/>
              </a:ext>
            </a:extLst>
          </p:cNvPr>
          <p:cNvSpPr/>
          <p:nvPr/>
        </p:nvSpPr>
        <p:spPr>
          <a:xfrm>
            <a:off x="2695480" y="5716252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A64494A4-1481-4425-84A0-D53B2A8F97CC}"/>
              </a:ext>
            </a:extLst>
          </p:cNvPr>
          <p:cNvSpPr txBox="1"/>
          <p:nvPr/>
        </p:nvSpPr>
        <p:spPr>
          <a:xfrm>
            <a:off x="2691737" y="5707313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822</a:t>
            </a:r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id="{B2617813-631E-4281-A35D-B2509D016375}"/>
              </a:ext>
            </a:extLst>
          </p:cNvPr>
          <p:cNvSpPr/>
          <p:nvPr/>
        </p:nvSpPr>
        <p:spPr>
          <a:xfrm>
            <a:off x="411953" y="372905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23B3E62F-FDAC-4727-9D5F-397B6E14C4D8}"/>
              </a:ext>
            </a:extLst>
          </p:cNvPr>
          <p:cNvSpPr/>
          <p:nvPr/>
        </p:nvSpPr>
        <p:spPr>
          <a:xfrm>
            <a:off x="1531089" y="371744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9CB05F5D-BA41-451F-98B6-B339E1F0A08D}"/>
              </a:ext>
            </a:extLst>
          </p:cNvPr>
          <p:cNvSpPr/>
          <p:nvPr/>
        </p:nvSpPr>
        <p:spPr>
          <a:xfrm>
            <a:off x="2781324" y="371744"/>
            <a:ext cx="304133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5" name="Rectangle 104">
            <a:extLst>
              <a:ext uri="{FF2B5EF4-FFF2-40B4-BE49-F238E27FC236}">
                <a16:creationId xmlns:a16="http://schemas.microsoft.com/office/drawing/2014/main" id="{7ADE077A-DE2D-4E10-A356-C64D04A90AE0}"/>
              </a:ext>
            </a:extLst>
          </p:cNvPr>
          <p:cNvSpPr/>
          <p:nvPr/>
        </p:nvSpPr>
        <p:spPr>
          <a:xfrm>
            <a:off x="403940" y="2122838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7F6E5C62-163E-4A82-B1EC-6FB753CBB554}"/>
              </a:ext>
            </a:extLst>
          </p:cNvPr>
          <p:cNvSpPr/>
          <p:nvPr/>
        </p:nvSpPr>
        <p:spPr>
          <a:xfrm>
            <a:off x="1531996" y="2121677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7" name="Rectangle 106">
            <a:extLst>
              <a:ext uri="{FF2B5EF4-FFF2-40B4-BE49-F238E27FC236}">
                <a16:creationId xmlns:a16="http://schemas.microsoft.com/office/drawing/2014/main" id="{F343080F-ED32-4680-8FAC-DE162596926C}"/>
              </a:ext>
            </a:extLst>
          </p:cNvPr>
          <p:cNvSpPr/>
          <p:nvPr/>
        </p:nvSpPr>
        <p:spPr>
          <a:xfrm>
            <a:off x="2782231" y="2121677"/>
            <a:ext cx="304133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9" name="Rectangle 108">
            <a:extLst>
              <a:ext uri="{FF2B5EF4-FFF2-40B4-BE49-F238E27FC236}">
                <a16:creationId xmlns:a16="http://schemas.microsoft.com/office/drawing/2014/main" id="{6C449889-F20D-4340-968A-00BEDFE28C2F}"/>
              </a:ext>
            </a:extLst>
          </p:cNvPr>
          <p:cNvSpPr/>
          <p:nvPr/>
        </p:nvSpPr>
        <p:spPr>
          <a:xfrm>
            <a:off x="414133" y="3860988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08F40A75-A656-4F60-A8A9-8C272B5B3BBD}"/>
              </a:ext>
            </a:extLst>
          </p:cNvPr>
          <p:cNvSpPr/>
          <p:nvPr/>
        </p:nvSpPr>
        <p:spPr>
          <a:xfrm>
            <a:off x="1533269" y="3859827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1" name="Rectangle 110">
            <a:extLst>
              <a:ext uri="{FF2B5EF4-FFF2-40B4-BE49-F238E27FC236}">
                <a16:creationId xmlns:a16="http://schemas.microsoft.com/office/drawing/2014/main" id="{EF9B8D8A-F9CA-4D6D-9275-2A483500EE68}"/>
              </a:ext>
            </a:extLst>
          </p:cNvPr>
          <p:cNvSpPr/>
          <p:nvPr/>
        </p:nvSpPr>
        <p:spPr>
          <a:xfrm>
            <a:off x="2783504" y="3859827"/>
            <a:ext cx="304133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3" name="Rectangle 112">
            <a:extLst>
              <a:ext uri="{FF2B5EF4-FFF2-40B4-BE49-F238E27FC236}">
                <a16:creationId xmlns:a16="http://schemas.microsoft.com/office/drawing/2014/main" id="{CA35C63E-2757-4619-9129-B20915427CC1}"/>
              </a:ext>
            </a:extLst>
          </p:cNvPr>
          <p:cNvSpPr/>
          <p:nvPr/>
        </p:nvSpPr>
        <p:spPr>
          <a:xfrm>
            <a:off x="411972" y="5592167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4" name="Rectangle 113">
            <a:extLst>
              <a:ext uri="{FF2B5EF4-FFF2-40B4-BE49-F238E27FC236}">
                <a16:creationId xmlns:a16="http://schemas.microsoft.com/office/drawing/2014/main" id="{0C01C584-BC0C-438E-B815-867518DA3433}"/>
              </a:ext>
            </a:extLst>
          </p:cNvPr>
          <p:cNvSpPr/>
          <p:nvPr/>
        </p:nvSpPr>
        <p:spPr>
          <a:xfrm>
            <a:off x="1531108" y="5591006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5" name="Rectangle 114">
            <a:extLst>
              <a:ext uri="{FF2B5EF4-FFF2-40B4-BE49-F238E27FC236}">
                <a16:creationId xmlns:a16="http://schemas.microsoft.com/office/drawing/2014/main" id="{F32E6241-4C59-46F6-835F-374183081D74}"/>
              </a:ext>
            </a:extLst>
          </p:cNvPr>
          <p:cNvSpPr/>
          <p:nvPr/>
        </p:nvSpPr>
        <p:spPr>
          <a:xfrm>
            <a:off x="2781343" y="5591006"/>
            <a:ext cx="304133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637609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5" grpId="0"/>
      <p:bldP spid="90" grpId="0"/>
      <p:bldP spid="95" grpId="0"/>
      <p:bldP spid="100" grpId="0"/>
      <p:bldP spid="101" grpId="0" animBg="1"/>
      <p:bldP spid="102" grpId="0" animBg="1"/>
      <p:bldP spid="103" grpId="0" animBg="1"/>
      <p:bldP spid="105" grpId="0" animBg="1"/>
      <p:bldP spid="106" grpId="0" animBg="1"/>
      <p:bldP spid="107" grpId="0" animBg="1"/>
      <p:bldP spid="109" grpId="0" animBg="1"/>
      <p:bldP spid="110" grpId="0" animBg="1"/>
      <p:bldP spid="111" grpId="0" animBg="1"/>
      <p:bldP spid="113" grpId="0" animBg="1"/>
      <p:bldP spid="114" grpId="0" animBg="1"/>
      <p:bldP spid="115" grpId="0" animBg="1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E6C86309-C1AF-46FD-A541-A8682B461307}"/>
              </a:ext>
            </a:extLst>
          </p:cNvPr>
          <p:cNvGrpSpPr/>
          <p:nvPr/>
        </p:nvGrpSpPr>
        <p:grpSpPr>
          <a:xfrm>
            <a:off x="255523" y="372323"/>
            <a:ext cx="3707801" cy="817087"/>
            <a:chOff x="255524" y="372323"/>
            <a:chExt cx="2985293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61657A18-79D4-4B9B-B78D-A9D3527C3C23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1D4ABF07-5804-435B-BD2D-B4555E2CB8F7}"/>
                </a:ext>
              </a:extLst>
            </p:cNvPr>
            <p:cNvSpPr txBox="1"/>
            <p:nvPr/>
          </p:nvSpPr>
          <p:spPr>
            <a:xfrm>
              <a:off x="308455" y="485388"/>
              <a:ext cx="1983971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526 + 400 = </a:t>
              </a:r>
            </a:p>
          </p:txBody>
        </p:sp>
      </p:grpSp>
      <p:sp>
        <p:nvSpPr>
          <p:cNvPr id="84" name="Rectangle 83">
            <a:extLst>
              <a:ext uri="{FF2B5EF4-FFF2-40B4-BE49-F238E27FC236}">
                <a16:creationId xmlns:a16="http://schemas.microsoft.com/office/drawing/2014/main" id="{49838369-A34C-416A-A5CC-16B166A07721}"/>
              </a:ext>
            </a:extLst>
          </p:cNvPr>
          <p:cNvSpPr/>
          <p:nvPr/>
        </p:nvSpPr>
        <p:spPr>
          <a:xfrm>
            <a:off x="2696246" y="49822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226E6619-17D8-4D2A-876E-7E1518A2B981}"/>
              </a:ext>
            </a:extLst>
          </p:cNvPr>
          <p:cNvSpPr txBox="1"/>
          <p:nvPr/>
        </p:nvSpPr>
        <p:spPr>
          <a:xfrm>
            <a:off x="2692503" y="48928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926</a:t>
            </a:r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id="{B2617813-631E-4281-A35D-B2509D016375}"/>
              </a:ext>
            </a:extLst>
          </p:cNvPr>
          <p:cNvSpPr/>
          <p:nvPr/>
        </p:nvSpPr>
        <p:spPr>
          <a:xfrm>
            <a:off x="411953" y="372905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23B3E62F-FDAC-4727-9D5F-397B6E14C4D8}"/>
              </a:ext>
            </a:extLst>
          </p:cNvPr>
          <p:cNvSpPr/>
          <p:nvPr/>
        </p:nvSpPr>
        <p:spPr>
          <a:xfrm>
            <a:off x="1531089" y="371744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9CB05F5D-BA41-451F-98B6-B339E1F0A08D}"/>
              </a:ext>
            </a:extLst>
          </p:cNvPr>
          <p:cNvSpPr/>
          <p:nvPr/>
        </p:nvSpPr>
        <p:spPr>
          <a:xfrm>
            <a:off x="2781324" y="371744"/>
            <a:ext cx="304133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grpSp>
        <p:nvGrpSpPr>
          <p:cNvPr id="117" name="Group 116">
            <a:extLst>
              <a:ext uri="{FF2B5EF4-FFF2-40B4-BE49-F238E27FC236}">
                <a16:creationId xmlns:a16="http://schemas.microsoft.com/office/drawing/2014/main" id="{339B5F82-00F6-4FD3-9FF3-027B67C8BCEB}"/>
              </a:ext>
            </a:extLst>
          </p:cNvPr>
          <p:cNvGrpSpPr/>
          <p:nvPr/>
        </p:nvGrpSpPr>
        <p:grpSpPr>
          <a:xfrm>
            <a:off x="7729902" y="1517180"/>
            <a:ext cx="2416772" cy="174822"/>
            <a:chOff x="7286940" y="5529580"/>
            <a:chExt cx="2416772" cy="174822"/>
          </a:xfrm>
        </p:grpSpPr>
        <p:pic>
          <p:nvPicPr>
            <p:cNvPr id="118" name="Picture 117">
              <a:extLst>
                <a:ext uri="{FF2B5EF4-FFF2-40B4-BE49-F238E27FC236}">
                  <a16:creationId xmlns:a16="http://schemas.microsoft.com/office/drawing/2014/main" id="{E7C6AD3A-0597-4A74-B484-10A4C58306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8694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9" name="Picture 118">
              <a:extLst>
                <a:ext uri="{FF2B5EF4-FFF2-40B4-BE49-F238E27FC236}">
                  <a16:creationId xmlns:a16="http://schemas.microsoft.com/office/drawing/2014/main" id="{1834AB53-B32D-40A3-9964-8BBE346A529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0" name="Picture 119">
              <a:extLst>
                <a:ext uri="{FF2B5EF4-FFF2-40B4-BE49-F238E27FC236}">
                  <a16:creationId xmlns:a16="http://schemas.microsoft.com/office/drawing/2014/main" id="{D9FF2464-2D2F-44D3-BF85-1CC56F82E5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1" name="Picture 120">
              <a:extLst>
                <a:ext uri="{FF2B5EF4-FFF2-40B4-BE49-F238E27FC236}">
                  <a16:creationId xmlns:a16="http://schemas.microsoft.com/office/drawing/2014/main" id="{BBDBA5A5-AC28-4AA2-8568-C804619A3C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2" name="Picture 121">
              <a:extLst>
                <a:ext uri="{FF2B5EF4-FFF2-40B4-BE49-F238E27FC236}">
                  <a16:creationId xmlns:a16="http://schemas.microsoft.com/office/drawing/2014/main" id="{6FAA641A-5BEC-45D1-9E3C-14943872F7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86758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3" name="Picture 122">
              <a:extLst>
                <a:ext uri="{FF2B5EF4-FFF2-40B4-BE49-F238E27FC236}">
                  <a16:creationId xmlns:a16="http://schemas.microsoft.com/office/drawing/2014/main" id="{94069798-80B7-4FBE-BAB9-B5D7901682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531932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25" name="Group 56">
            <a:extLst>
              <a:ext uri="{FF2B5EF4-FFF2-40B4-BE49-F238E27FC236}">
                <a16:creationId xmlns:a16="http://schemas.microsoft.com/office/drawing/2014/main" id="{4538E122-1067-43CD-8216-449D97D16397}"/>
              </a:ext>
            </a:extLst>
          </p:cNvPr>
          <p:cNvGrpSpPr/>
          <p:nvPr/>
        </p:nvGrpSpPr>
        <p:grpSpPr>
          <a:xfrm>
            <a:off x="5948492" y="1513408"/>
            <a:ext cx="1539560" cy="171967"/>
            <a:chOff x="7746380" y="2949426"/>
            <a:chExt cx="2188691" cy="244475"/>
          </a:xfrm>
        </p:grpSpPr>
        <p:pic>
          <p:nvPicPr>
            <p:cNvPr id="181" name="Picture 14">
              <a:extLst>
                <a:ext uri="{FF2B5EF4-FFF2-40B4-BE49-F238E27FC236}">
                  <a16:creationId xmlns:a16="http://schemas.microsoft.com/office/drawing/2014/main" id="{35161125-C403-402E-9875-AABB5B5DFB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2" name="Picture 15">
              <a:extLst>
                <a:ext uri="{FF2B5EF4-FFF2-40B4-BE49-F238E27FC236}">
                  <a16:creationId xmlns:a16="http://schemas.microsoft.com/office/drawing/2014/main" id="{F5641BC3-86C0-4E36-B326-D56320666DB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3" name="Picture 16">
              <a:extLst>
                <a:ext uri="{FF2B5EF4-FFF2-40B4-BE49-F238E27FC236}">
                  <a16:creationId xmlns:a16="http://schemas.microsoft.com/office/drawing/2014/main" id="{68A7BD85-A3FB-40E8-9635-1BA10C26ED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4" name="Picture 17">
              <a:extLst>
                <a:ext uri="{FF2B5EF4-FFF2-40B4-BE49-F238E27FC236}">
                  <a16:creationId xmlns:a16="http://schemas.microsoft.com/office/drawing/2014/main" id="{1CA1CD16-6A86-4D56-81C1-6CEAE2BD68A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5" name="Picture 18">
              <a:extLst>
                <a:ext uri="{FF2B5EF4-FFF2-40B4-BE49-F238E27FC236}">
                  <a16:creationId xmlns:a16="http://schemas.microsoft.com/office/drawing/2014/main" id="{206497A3-B9FB-43A3-9F0E-835655F80E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6" name="Picture 19">
              <a:extLst>
                <a:ext uri="{FF2B5EF4-FFF2-40B4-BE49-F238E27FC236}">
                  <a16:creationId xmlns:a16="http://schemas.microsoft.com/office/drawing/2014/main" id="{B2231B48-106D-4A80-9416-D06A32C1C5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" name="Picture 20">
              <a:extLst>
                <a:ext uri="{FF2B5EF4-FFF2-40B4-BE49-F238E27FC236}">
                  <a16:creationId xmlns:a16="http://schemas.microsoft.com/office/drawing/2014/main" id="{4366ED9F-2AAA-442C-A622-1BCDBB1637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" name="Picture 21">
              <a:extLst>
                <a:ext uri="{FF2B5EF4-FFF2-40B4-BE49-F238E27FC236}">
                  <a16:creationId xmlns:a16="http://schemas.microsoft.com/office/drawing/2014/main" id="{7E90CDA8-5523-45DA-9D2B-73D31D0BE1E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" name="Picture 22">
              <a:extLst>
                <a:ext uri="{FF2B5EF4-FFF2-40B4-BE49-F238E27FC236}">
                  <a16:creationId xmlns:a16="http://schemas.microsoft.com/office/drawing/2014/main" id="{DB423C79-1E53-4F03-B616-902C3BD533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" name="Picture 23">
              <a:extLst>
                <a:ext uri="{FF2B5EF4-FFF2-40B4-BE49-F238E27FC236}">
                  <a16:creationId xmlns:a16="http://schemas.microsoft.com/office/drawing/2014/main" id="{28B5D280-B4E7-4D3F-9F72-CC8A8E925C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26" name="Group 56">
            <a:extLst>
              <a:ext uri="{FF2B5EF4-FFF2-40B4-BE49-F238E27FC236}">
                <a16:creationId xmlns:a16="http://schemas.microsoft.com/office/drawing/2014/main" id="{81765D59-27AB-4325-8461-6A8F58D6C284}"/>
              </a:ext>
            </a:extLst>
          </p:cNvPr>
          <p:cNvGrpSpPr/>
          <p:nvPr/>
        </p:nvGrpSpPr>
        <p:grpSpPr>
          <a:xfrm>
            <a:off x="5948492" y="1954270"/>
            <a:ext cx="1539560" cy="171967"/>
            <a:chOff x="7746380" y="2949426"/>
            <a:chExt cx="2188691" cy="244475"/>
          </a:xfrm>
        </p:grpSpPr>
        <p:pic>
          <p:nvPicPr>
            <p:cNvPr id="171" name="Picture 14">
              <a:extLst>
                <a:ext uri="{FF2B5EF4-FFF2-40B4-BE49-F238E27FC236}">
                  <a16:creationId xmlns:a16="http://schemas.microsoft.com/office/drawing/2014/main" id="{10400798-35CD-4BDE-9EFD-7718F73D8D0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2" name="Picture 15">
              <a:extLst>
                <a:ext uri="{FF2B5EF4-FFF2-40B4-BE49-F238E27FC236}">
                  <a16:creationId xmlns:a16="http://schemas.microsoft.com/office/drawing/2014/main" id="{DA9D5C38-250F-43BA-B1AF-0A6FBBE3B5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3" name="Picture 16">
              <a:extLst>
                <a:ext uri="{FF2B5EF4-FFF2-40B4-BE49-F238E27FC236}">
                  <a16:creationId xmlns:a16="http://schemas.microsoft.com/office/drawing/2014/main" id="{A6F06F03-944A-4932-896B-319114AF7D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4" name="Picture 17">
              <a:extLst>
                <a:ext uri="{FF2B5EF4-FFF2-40B4-BE49-F238E27FC236}">
                  <a16:creationId xmlns:a16="http://schemas.microsoft.com/office/drawing/2014/main" id="{CBDFEA32-0E78-4F2E-9E86-65B946B3CE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5" name="Picture 18">
              <a:extLst>
                <a:ext uri="{FF2B5EF4-FFF2-40B4-BE49-F238E27FC236}">
                  <a16:creationId xmlns:a16="http://schemas.microsoft.com/office/drawing/2014/main" id="{12481CBF-E392-4E70-891C-AD690EEA5B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6" name="Picture 19">
              <a:extLst>
                <a:ext uri="{FF2B5EF4-FFF2-40B4-BE49-F238E27FC236}">
                  <a16:creationId xmlns:a16="http://schemas.microsoft.com/office/drawing/2014/main" id="{AFB31CC8-3FBC-41CD-8C3F-DD0437206C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7" name="Picture 20">
              <a:extLst>
                <a:ext uri="{FF2B5EF4-FFF2-40B4-BE49-F238E27FC236}">
                  <a16:creationId xmlns:a16="http://schemas.microsoft.com/office/drawing/2014/main" id="{DA3EFE62-29F8-4807-970E-E14C1F29B2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8" name="Picture 21">
              <a:extLst>
                <a:ext uri="{FF2B5EF4-FFF2-40B4-BE49-F238E27FC236}">
                  <a16:creationId xmlns:a16="http://schemas.microsoft.com/office/drawing/2014/main" id="{529A4038-7A98-45C3-B6B6-554C82CD63D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9" name="Picture 22">
              <a:extLst>
                <a:ext uri="{FF2B5EF4-FFF2-40B4-BE49-F238E27FC236}">
                  <a16:creationId xmlns:a16="http://schemas.microsoft.com/office/drawing/2014/main" id="{31B83512-542F-44C9-A95D-9BC318CEA0D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0" name="Picture 23">
              <a:extLst>
                <a:ext uri="{FF2B5EF4-FFF2-40B4-BE49-F238E27FC236}">
                  <a16:creationId xmlns:a16="http://schemas.microsoft.com/office/drawing/2014/main" id="{71F22CA6-A563-4DE7-964E-B654FF9984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1" name="Group 190">
            <a:extLst>
              <a:ext uri="{FF2B5EF4-FFF2-40B4-BE49-F238E27FC236}">
                <a16:creationId xmlns:a16="http://schemas.microsoft.com/office/drawing/2014/main" id="{A17736A8-30E5-45C1-9B34-7268AAD918EB}"/>
              </a:ext>
            </a:extLst>
          </p:cNvPr>
          <p:cNvGrpSpPr/>
          <p:nvPr/>
        </p:nvGrpSpPr>
        <p:grpSpPr>
          <a:xfrm>
            <a:off x="582787" y="1511824"/>
            <a:ext cx="1539560" cy="1515856"/>
            <a:chOff x="4975891" y="1527626"/>
            <a:chExt cx="1539560" cy="1515856"/>
          </a:xfrm>
        </p:grpSpPr>
        <p:grpSp>
          <p:nvGrpSpPr>
            <p:cNvPr id="192" name="Group 56">
              <a:extLst>
                <a:ext uri="{FF2B5EF4-FFF2-40B4-BE49-F238E27FC236}">
                  <a16:creationId xmlns:a16="http://schemas.microsoft.com/office/drawing/2014/main" id="{7431AC4C-C88C-49C4-B5BB-1BB5690528E6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292" name="Picture 14">
                <a:extLst>
                  <a:ext uri="{FF2B5EF4-FFF2-40B4-BE49-F238E27FC236}">
                    <a16:creationId xmlns:a16="http://schemas.microsoft.com/office/drawing/2014/main" id="{D9CE3681-9C55-451A-91C2-F12423EAFF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3" name="Picture 15">
                <a:extLst>
                  <a:ext uri="{FF2B5EF4-FFF2-40B4-BE49-F238E27FC236}">
                    <a16:creationId xmlns:a16="http://schemas.microsoft.com/office/drawing/2014/main" id="{E19F26D1-8EE6-474B-ADEF-020758AFEF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4" name="Picture 16">
                <a:extLst>
                  <a:ext uri="{FF2B5EF4-FFF2-40B4-BE49-F238E27FC236}">
                    <a16:creationId xmlns:a16="http://schemas.microsoft.com/office/drawing/2014/main" id="{4D314C41-DA51-42A9-B9ED-0EA760E6D2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5" name="Picture 17">
                <a:extLst>
                  <a:ext uri="{FF2B5EF4-FFF2-40B4-BE49-F238E27FC236}">
                    <a16:creationId xmlns:a16="http://schemas.microsoft.com/office/drawing/2014/main" id="{A363F443-E65D-4505-A9A3-487C74F967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6" name="Picture 18">
                <a:extLst>
                  <a:ext uri="{FF2B5EF4-FFF2-40B4-BE49-F238E27FC236}">
                    <a16:creationId xmlns:a16="http://schemas.microsoft.com/office/drawing/2014/main" id="{6FDE9217-67D6-45E5-AFB6-BA927B6506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7" name="Picture 19">
                <a:extLst>
                  <a:ext uri="{FF2B5EF4-FFF2-40B4-BE49-F238E27FC236}">
                    <a16:creationId xmlns:a16="http://schemas.microsoft.com/office/drawing/2014/main" id="{8E6638E2-672B-45B2-B06D-683A5092F5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8" name="Picture 20">
                <a:extLst>
                  <a:ext uri="{FF2B5EF4-FFF2-40B4-BE49-F238E27FC236}">
                    <a16:creationId xmlns:a16="http://schemas.microsoft.com/office/drawing/2014/main" id="{EB9C3AC1-79A5-4820-857B-D106C14B59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9" name="Picture 21">
                <a:extLst>
                  <a:ext uri="{FF2B5EF4-FFF2-40B4-BE49-F238E27FC236}">
                    <a16:creationId xmlns:a16="http://schemas.microsoft.com/office/drawing/2014/main" id="{3F7A7FBD-E04A-40EF-9684-585D6860A9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0" name="Picture 22">
                <a:extLst>
                  <a:ext uri="{FF2B5EF4-FFF2-40B4-BE49-F238E27FC236}">
                    <a16:creationId xmlns:a16="http://schemas.microsoft.com/office/drawing/2014/main" id="{49C5CAAB-D750-46BF-A2ED-501EF364C2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1" name="Picture 23">
                <a:extLst>
                  <a:ext uri="{FF2B5EF4-FFF2-40B4-BE49-F238E27FC236}">
                    <a16:creationId xmlns:a16="http://schemas.microsoft.com/office/drawing/2014/main" id="{70348BC6-83C4-42D4-B699-06464F44C0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93" name="Group 56">
              <a:extLst>
                <a:ext uri="{FF2B5EF4-FFF2-40B4-BE49-F238E27FC236}">
                  <a16:creationId xmlns:a16="http://schemas.microsoft.com/office/drawing/2014/main" id="{24C33D60-CFD5-4CEF-B065-3C83EF319124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282" name="Picture 14">
                <a:extLst>
                  <a:ext uri="{FF2B5EF4-FFF2-40B4-BE49-F238E27FC236}">
                    <a16:creationId xmlns:a16="http://schemas.microsoft.com/office/drawing/2014/main" id="{F045A270-8F11-4A9F-9797-97D95FB83F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3" name="Picture 15">
                <a:extLst>
                  <a:ext uri="{FF2B5EF4-FFF2-40B4-BE49-F238E27FC236}">
                    <a16:creationId xmlns:a16="http://schemas.microsoft.com/office/drawing/2014/main" id="{5C2D794D-94F5-4CB6-B825-8A93694214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4" name="Picture 16">
                <a:extLst>
                  <a:ext uri="{FF2B5EF4-FFF2-40B4-BE49-F238E27FC236}">
                    <a16:creationId xmlns:a16="http://schemas.microsoft.com/office/drawing/2014/main" id="{F44C1E3C-060E-41C7-991E-E0E6CA7BE0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5" name="Picture 17">
                <a:extLst>
                  <a:ext uri="{FF2B5EF4-FFF2-40B4-BE49-F238E27FC236}">
                    <a16:creationId xmlns:a16="http://schemas.microsoft.com/office/drawing/2014/main" id="{F9218EA7-0C59-4C08-A413-D1760ECCD6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6" name="Picture 18">
                <a:extLst>
                  <a:ext uri="{FF2B5EF4-FFF2-40B4-BE49-F238E27FC236}">
                    <a16:creationId xmlns:a16="http://schemas.microsoft.com/office/drawing/2014/main" id="{F60ADA68-4B6C-46F7-A99D-9BD9F5CB00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7" name="Picture 19">
                <a:extLst>
                  <a:ext uri="{FF2B5EF4-FFF2-40B4-BE49-F238E27FC236}">
                    <a16:creationId xmlns:a16="http://schemas.microsoft.com/office/drawing/2014/main" id="{BD27422F-0873-4198-AE5A-EFA3F04093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8" name="Picture 20">
                <a:extLst>
                  <a:ext uri="{FF2B5EF4-FFF2-40B4-BE49-F238E27FC236}">
                    <a16:creationId xmlns:a16="http://schemas.microsoft.com/office/drawing/2014/main" id="{84AFA1F3-696D-403B-B5D5-5B052D800D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9" name="Picture 21">
                <a:extLst>
                  <a:ext uri="{FF2B5EF4-FFF2-40B4-BE49-F238E27FC236}">
                    <a16:creationId xmlns:a16="http://schemas.microsoft.com/office/drawing/2014/main" id="{440C4F04-3840-4720-8AF6-1A68965106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0" name="Picture 22">
                <a:extLst>
                  <a:ext uri="{FF2B5EF4-FFF2-40B4-BE49-F238E27FC236}">
                    <a16:creationId xmlns:a16="http://schemas.microsoft.com/office/drawing/2014/main" id="{E4B3755F-0777-466C-88FA-90B78CB7E9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1" name="Picture 23">
                <a:extLst>
                  <a:ext uri="{FF2B5EF4-FFF2-40B4-BE49-F238E27FC236}">
                    <a16:creationId xmlns:a16="http://schemas.microsoft.com/office/drawing/2014/main" id="{395EBE90-27A8-4780-AE64-EB03F86514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94" name="Group 56">
              <a:extLst>
                <a:ext uri="{FF2B5EF4-FFF2-40B4-BE49-F238E27FC236}">
                  <a16:creationId xmlns:a16="http://schemas.microsoft.com/office/drawing/2014/main" id="{49DDC860-B978-498C-96EF-D11C2256C5B2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272" name="Picture 14">
                <a:extLst>
                  <a:ext uri="{FF2B5EF4-FFF2-40B4-BE49-F238E27FC236}">
                    <a16:creationId xmlns:a16="http://schemas.microsoft.com/office/drawing/2014/main" id="{58A55F17-63CF-4F8D-9D6C-981050C96C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3" name="Picture 15">
                <a:extLst>
                  <a:ext uri="{FF2B5EF4-FFF2-40B4-BE49-F238E27FC236}">
                    <a16:creationId xmlns:a16="http://schemas.microsoft.com/office/drawing/2014/main" id="{C22F3EC3-BD09-4B1D-978E-70C052EB3F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4" name="Picture 16">
                <a:extLst>
                  <a:ext uri="{FF2B5EF4-FFF2-40B4-BE49-F238E27FC236}">
                    <a16:creationId xmlns:a16="http://schemas.microsoft.com/office/drawing/2014/main" id="{BFF8DBFD-26EC-48EF-BA74-6B9B44E974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5" name="Picture 17">
                <a:extLst>
                  <a:ext uri="{FF2B5EF4-FFF2-40B4-BE49-F238E27FC236}">
                    <a16:creationId xmlns:a16="http://schemas.microsoft.com/office/drawing/2014/main" id="{ED6BC23C-468F-4524-9F5D-A60FA28F01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6" name="Picture 18">
                <a:extLst>
                  <a:ext uri="{FF2B5EF4-FFF2-40B4-BE49-F238E27FC236}">
                    <a16:creationId xmlns:a16="http://schemas.microsoft.com/office/drawing/2014/main" id="{8285D8F4-18B8-45A4-B6C8-B6964CF131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7" name="Picture 19">
                <a:extLst>
                  <a:ext uri="{FF2B5EF4-FFF2-40B4-BE49-F238E27FC236}">
                    <a16:creationId xmlns:a16="http://schemas.microsoft.com/office/drawing/2014/main" id="{121304E8-5A43-43C9-803C-CBB91C93FF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8" name="Picture 20">
                <a:extLst>
                  <a:ext uri="{FF2B5EF4-FFF2-40B4-BE49-F238E27FC236}">
                    <a16:creationId xmlns:a16="http://schemas.microsoft.com/office/drawing/2014/main" id="{AB517946-33D8-4C0C-B201-1A3BBE6BA3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9" name="Picture 21">
                <a:extLst>
                  <a:ext uri="{FF2B5EF4-FFF2-40B4-BE49-F238E27FC236}">
                    <a16:creationId xmlns:a16="http://schemas.microsoft.com/office/drawing/2014/main" id="{434D1E7F-7067-400C-B6CD-4EBEDA4429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0" name="Picture 22">
                <a:extLst>
                  <a:ext uri="{FF2B5EF4-FFF2-40B4-BE49-F238E27FC236}">
                    <a16:creationId xmlns:a16="http://schemas.microsoft.com/office/drawing/2014/main" id="{9E9A864B-324F-45DD-891D-EBD8EF0BC9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1" name="Picture 23">
                <a:extLst>
                  <a:ext uri="{FF2B5EF4-FFF2-40B4-BE49-F238E27FC236}">
                    <a16:creationId xmlns:a16="http://schemas.microsoft.com/office/drawing/2014/main" id="{2A6ECD50-4A73-4AD5-83D1-6917E35DE3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95" name="Group 56">
              <a:extLst>
                <a:ext uri="{FF2B5EF4-FFF2-40B4-BE49-F238E27FC236}">
                  <a16:creationId xmlns:a16="http://schemas.microsoft.com/office/drawing/2014/main" id="{27EB5E53-D043-43D3-9908-63CDF9CF72F9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262" name="Picture 14">
                <a:extLst>
                  <a:ext uri="{FF2B5EF4-FFF2-40B4-BE49-F238E27FC236}">
                    <a16:creationId xmlns:a16="http://schemas.microsoft.com/office/drawing/2014/main" id="{D5AAB3C7-56E9-47D6-A66E-4DA6C315CD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3" name="Picture 15">
                <a:extLst>
                  <a:ext uri="{FF2B5EF4-FFF2-40B4-BE49-F238E27FC236}">
                    <a16:creationId xmlns:a16="http://schemas.microsoft.com/office/drawing/2014/main" id="{E1BA4ECE-4DD9-4295-8096-B50878954E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4" name="Picture 16">
                <a:extLst>
                  <a:ext uri="{FF2B5EF4-FFF2-40B4-BE49-F238E27FC236}">
                    <a16:creationId xmlns:a16="http://schemas.microsoft.com/office/drawing/2014/main" id="{327EC762-4BFD-4C75-9FAC-17F9D060AD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5" name="Picture 17">
                <a:extLst>
                  <a:ext uri="{FF2B5EF4-FFF2-40B4-BE49-F238E27FC236}">
                    <a16:creationId xmlns:a16="http://schemas.microsoft.com/office/drawing/2014/main" id="{14AA5379-7985-4E76-98A0-FFC61E2044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6" name="Picture 18">
                <a:extLst>
                  <a:ext uri="{FF2B5EF4-FFF2-40B4-BE49-F238E27FC236}">
                    <a16:creationId xmlns:a16="http://schemas.microsoft.com/office/drawing/2014/main" id="{40C83EFB-0D41-4F91-AFA5-7012A21C0B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7" name="Picture 19">
                <a:extLst>
                  <a:ext uri="{FF2B5EF4-FFF2-40B4-BE49-F238E27FC236}">
                    <a16:creationId xmlns:a16="http://schemas.microsoft.com/office/drawing/2014/main" id="{203F27A7-70BE-41F3-8D88-FB6DB1893C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8" name="Picture 20">
                <a:extLst>
                  <a:ext uri="{FF2B5EF4-FFF2-40B4-BE49-F238E27FC236}">
                    <a16:creationId xmlns:a16="http://schemas.microsoft.com/office/drawing/2014/main" id="{8AA33040-7F41-446A-AF8C-DF08D8609D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9" name="Picture 21">
                <a:extLst>
                  <a:ext uri="{FF2B5EF4-FFF2-40B4-BE49-F238E27FC236}">
                    <a16:creationId xmlns:a16="http://schemas.microsoft.com/office/drawing/2014/main" id="{ACE6BAFA-B8B4-49AD-8D2D-28554AB522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0" name="Picture 22">
                <a:extLst>
                  <a:ext uri="{FF2B5EF4-FFF2-40B4-BE49-F238E27FC236}">
                    <a16:creationId xmlns:a16="http://schemas.microsoft.com/office/drawing/2014/main" id="{1C26811C-4840-41A0-AF5D-74293951C8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1" name="Picture 23">
                <a:extLst>
                  <a:ext uri="{FF2B5EF4-FFF2-40B4-BE49-F238E27FC236}">
                    <a16:creationId xmlns:a16="http://schemas.microsoft.com/office/drawing/2014/main" id="{1B54F7A6-F3FB-4AB0-BD3C-96346414BF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96" name="Group 56">
              <a:extLst>
                <a:ext uri="{FF2B5EF4-FFF2-40B4-BE49-F238E27FC236}">
                  <a16:creationId xmlns:a16="http://schemas.microsoft.com/office/drawing/2014/main" id="{F6153910-9312-47FA-8AD0-19B88DC73BD8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252" name="Picture 14">
                <a:extLst>
                  <a:ext uri="{FF2B5EF4-FFF2-40B4-BE49-F238E27FC236}">
                    <a16:creationId xmlns:a16="http://schemas.microsoft.com/office/drawing/2014/main" id="{65356913-209C-436E-8109-99B971C1F8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3" name="Picture 15">
                <a:extLst>
                  <a:ext uri="{FF2B5EF4-FFF2-40B4-BE49-F238E27FC236}">
                    <a16:creationId xmlns:a16="http://schemas.microsoft.com/office/drawing/2014/main" id="{4B565F8C-3DA5-4D8D-A28B-EAAA69133F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4" name="Picture 16">
                <a:extLst>
                  <a:ext uri="{FF2B5EF4-FFF2-40B4-BE49-F238E27FC236}">
                    <a16:creationId xmlns:a16="http://schemas.microsoft.com/office/drawing/2014/main" id="{40C68070-000E-404F-A3C0-B1F4F5E393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5" name="Picture 17">
                <a:extLst>
                  <a:ext uri="{FF2B5EF4-FFF2-40B4-BE49-F238E27FC236}">
                    <a16:creationId xmlns:a16="http://schemas.microsoft.com/office/drawing/2014/main" id="{52776B84-28B4-44D5-8F34-E26F6923DF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6" name="Picture 18">
                <a:extLst>
                  <a:ext uri="{FF2B5EF4-FFF2-40B4-BE49-F238E27FC236}">
                    <a16:creationId xmlns:a16="http://schemas.microsoft.com/office/drawing/2014/main" id="{12BC1756-30B9-410A-9F85-9C7B7AE10A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7" name="Picture 19">
                <a:extLst>
                  <a:ext uri="{FF2B5EF4-FFF2-40B4-BE49-F238E27FC236}">
                    <a16:creationId xmlns:a16="http://schemas.microsoft.com/office/drawing/2014/main" id="{FC0CC9DF-79AE-44F3-8FFD-9843989A4D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8" name="Picture 20">
                <a:extLst>
                  <a:ext uri="{FF2B5EF4-FFF2-40B4-BE49-F238E27FC236}">
                    <a16:creationId xmlns:a16="http://schemas.microsoft.com/office/drawing/2014/main" id="{8F8018AC-FB03-4B81-8105-FA0FB9427D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9" name="Picture 21">
                <a:extLst>
                  <a:ext uri="{FF2B5EF4-FFF2-40B4-BE49-F238E27FC236}">
                    <a16:creationId xmlns:a16="http://schemas.microsoft.com/office/drawing/2014/main" id="{31E8D746-2DAD-4336-BC88-C1625F0487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0" name="Picture 22">
                <a:extLst>
                  <a:ext uri="{FF2B5EF4-FFF2-40B4-BE49-F238E27FC236}">
                    <a16:creationId xmlns:a16="http://schemas.microsoft.com/office/drawing/2014/main" id="{2FEE0AF5-50DA-40B3-B6D1-B58A201269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1" name="Picture 23">
                <a:extLst>
                  <a:ext uri="{FF2B5EF4-FFF2-40B4-BE49-F238E27FC236}">
                    <a16:creationId xmlns:a16="http://schemas.microsoft.com/office/drawing/2014/main" id="{3D09BB1C-50D7-4AE7-B5EF-2F7B66A9DB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97" name="Group 56">
              <a:extLst>
                <a:ext uri="{FF2B5EF4-FFF2-40B4-BE49-F238E27FC236}">
                  <a16:creationId xmlns:a16="http://schemas.microsoft.com/office/drawing/2014/main" id="{9C61E298-E2BD-4E53-B9D7-4F9A19B9090D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242" name="Picture 14">
                <a:extLst>
                  <a:ext uri="{FF2B5EF4-FFF2-40B4-BE49-F238E27FC236}">
                    <a16:creationId xmlns:a16="http://schemas.microsoft.com/office/drawing/2014/main" id="{B10A6B58-9C71-4000-A7B8-1DCB72465A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3" name="Picture 15">
                <a:extLst>
                  <a:ext uri="{FF2B5EF4-FFF2-40B4-BE49-F238E27FC236}">
                    <a16:creationId xmlns:a16="http://schemas.microsoft.com/office/drawing/2014/main" id="{D061D7B4-8CDA-4002-89E4-52968A7468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4" name="Picture 16">
                <a:extLst>
                  <a:ext uri="{FF2B5EF4-FFF2-40B4-BE49-F238E27FC236}">
                    <a16:creationId xmlns:a16="http://schemas.microsoft.com/office/drawing/2014/main" id="{40579E1B-C574-4677-B996-46E14CF851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5" name="Picture 17">
                <a:extLst>
                  <a:ext uri="{FF2B5EF4-FFF2-40B4-BE49-F238E27FC236}">
                    <a16:creationId xmlns:a16="http://schemas.microsoft.com/office/drawing/2014/main" id="{A7EADAB3-66B2-4F55-96F4-6802C914C5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6" name="Picture 18">
                <a:extLst>
                  <a:ext uri="{FF2B5EF4-FFF2-40B4-BE49-F238E27FC236}">
                    <a16:creationId xmlns:a16="http://schemas.microsoft.com/office/drawing/2014/main" id="{504B3155-1567-4004-9D66-EE3A0DFA34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7" name="Picture 19">
                <a:extLst>
                  <a:ext uri="{FF2B5EF4-FFF2-40B4-BE49-F238E27FC236}">
                    <a16:creationId xmlns:a16="http://schemas.microsoft.com/office/drawing/2014/main" id="{5C38945A-617C-4115-9C85-5BAE81FCD3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8" name="Picture 20">
                <a:extLst>
                  <a:ext uri="{FF2B5EF4-FFF2-40B4-BE49-F238E27FC236}">
                    <a16:creationId xmlns:a16="http://schemas.microsoft.com/office/drawing/2014/main" id="{2B12C117-3798-4A13-8F43-C3AC6B0914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9" name="Picture 21">
                <a:extLst>
                  <a:ext uri="{FF2B5EF4-FFF2-40B4-BE49-F238E27FC236}">
                    <a16:creationId xmlns:a16="http://schemas.microsoft.com/office/drawing/2014/main" id="{94BDCA44-7F37-4D10-A224-CF953C012F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0" name="Picture 22">
                <a:extLst>
                  <a:ext uri="{FF2B5EF4-FFF2-40B4-BE49-F238E27FC236}">
                    <a16:creationId xmlns:a16="http://schemas.microsoft.com/office/drawing/2014/main" id="{1D65408D-B7B5-47EA-BCA5-11F882968B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1" name="Picture 23">
                <a:extLst>
                  <a:ext uri="{FF2B5EF4-FFF2-40B4-BE49-F238E27FC236}">
                    <a16:creationId xmlns:a16="http://schemas.microsoft.com/office/drawing/2014/main" id="{EE8F2571-2C98-4F34-8091-0A7CA4D20E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98" name="Group 56">
              <a:extLst>
                <a:ext uri="{FF2B5EF4-FFF2-40B4-BE49-F238E27FC236}">
                  <a16:creationId xmlns:a16="http://schemas.microsoft.com/office/drawing/2014/main" id="{894441B0-60D5-48FB-BC7A-701774E0D375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232" name="Picture 14">
                <a:extLst>
                  <a:ext uri="{FF2B5EF4-FFF2-40B4-BE49-F238E27FC236}">
                    <a16:creationId xmlns:a16="http://schemas.microsoft.com/office/drawing/2014/main" id="{C426D05C-C3B1-46E1-9982-642F3FA53D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3" name="Picture 15">
                <a:extLst>
                  <a:ext uri="{FF2B5EF4-FFF2-40B4-BE49-F238E27FC236}">
                    <a16:creationId xmlns:a16="http://schemas.microsoft.com/office/drawing/2014/main" id="{75905285-0D9E-4247-8494-06E4F451BC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4" name="Picture 16">
                <a:extLst>
                  <a:ext uri="{FF2B5EF4-FFF2-40B4-BE49-F238E27FC236}">
                    <a16:creationId xmlns:a16="http://schemas.microsoft.com/office/drawing/2014/main" id="{A0567ED6-26C0-4025-9E5B-F131D4B7D9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5" name="Picture 17">
                <a:extLst>
                  <a:ext uri="{FF2B5EF4-FFF2-40B4-BE49-F238E27FC236}">
                    <a16:creationId xmlns:a16="http://schemas.microsoft.com/office/drawing/2014/main" id="{739A31EA-704A-408C-A318-3B73342C56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6" name="Picture 18">
                <a:extLst>
                  <a:ext uri="{FF2B5EF4-FFF2-40B4-BE49-F238E27FC236}">
                    <a16:creationId xmlns:a16="http://schemas.microsoft.com/office/drawing/2014/main" id="{F348EBD8-0E11-4E78-8841-5D3821CDB0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7" name="Picture 19">
                <a:extLst>
                  <a:ext uri="{FF2B5EF4-FFF2-40B4-BE49-F238E27FC236}">
                    <a16:creationId xmlns:a16="http://schemas.microsoft.com/office/drawing/2014/main" id="{35F1E976-5C0C-415B-92D3-F396D266A7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8" name="Picture 20">
                <a:extLst>
                  <a:ext uri="{FF2B5EF4-FFF2-40B4-BE49-F238E27FC236}">
                    <a16:creationId xmlns:a16="http://schemas.microsoft.com/office/drawing/2014/main" id="{DBC1181B-C2F2-40E1-90FE-9E3B997542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9" name="Picture 21">
                <a:extLst>
                  <a:ext uri="{FF2B5EF4-FFF2-40B4-BE49-F238E27FC236}">
                    <a16:creationId xmlns:a16="http://schemas.microsoft.com/office/drawing/2014/main" id="{F5831FEC-36A3-4BF7-834F-9231C984F9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0" name="Picture 22">
                <a:extLst>
                  <a:ext uri="{FF2B5EF4-FFF2-40B4-BE49-F238E27FC236}">
                    <a16:creationId xmlns:a16="http://schemas.microsoft.com/office/drawing/2014/main" id="{858739A4-C1F0-4E10-BA78-F39F0680A1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1" name="Picture 23">
                <a:extLst>
                  <a:ext uri="{FF2B5EF4-FFF2-40B4-BE49-F238E27FC236}">
                    <a16:creationId xmlns:a16="http://schemas.microsoft.com/office/drawing/2014/main" id="{ECC32ED3-CE7A-4131-9F78-C341BA36C1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99" name="Group 56">
              <a:extLst>
                <a:ext uri="{FF2B5EF4-FFF2-40B4-BE49-F238E27FC236}">
                  <a16:creationId xmlns:a16="http://schemas.microsoft.com/office/drawing/2014/main" id="{B1DCBEE3-2FB0-490A-AE78-9535D35C4450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222" name="Picture 14">
                <a:extLst>
                  <a:ext uri="{FF2B5EF4-FFF2-40B4-BE49-F238E27FC236}">
                    <a16:creationId xmlns:a16="http://schemas.microsoft.com/office/drawing/2014/main" id="{C755AF22-304B-4B67-AC2A-59B3A8DACE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3" name="Picture 15">
                <a:extLst>
                  <a:ext uri="{FF2B5EF4-FFF2-40B4-BE49-F238E27FC236}">
                    <a16:creationId xmlns:a16="http://schemas.microsoft.com/office/drawing/2014/main" id="{6D13288C-9949-4F57-A504-4F9C91A094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4" name="Picture 16">
                <a:extLst>
                  <a:ext uri="{FF2B5EF4-FFF2-40B4-BE49-F238E27FC236}">
                    <a16:creationId xmlns:a16="http://schemas.microsoft.com/office/drawing/2014/main" id="{1C6BCEF2-DCDF-4034-8B13-E02547E66B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5" name="Picture 17">
                <a:extLst>
                  <a:ext uri="{FF2B5EF4-FFF2-40B4-BE49-F238E27FC236}">
                    <a16:creationId xmlns:a16="http://schemas.microsoft.com/office/drawing/2014/main" id="{A1E6BE7D-06CB-4F89-9356-24DFF7A99A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6" name="Picture 18">
                <a:extLst>
                  <a:ext uri="{FF2B5EF4-FFF2-40B4-BE49-F238E27FC236}">
                    <a16:creationId xmlns:a16="http://schemas.microsoft.com/office/drawing/2014/main" id="{875B95A4-71CD-4E27-8C5E-47195AB3E8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7" name="Picture 19">
                <a:extLst>
                  <a:ext uri="{FF2B5EF4-FFF2-40B4-BE49-F238E27FC236}">
                    <a16:creationId xmlns:a16="http://schemas.microsoft.com/office/drawing/2014/main" id="{8C16E4B5-CFCA-4F31-B6C6-43A00E83C5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8" name="Picture 20">
                <a:extLst>
                  <a:ext uri="{FF2B5EF4-FFF2-40B4-BE49-F238E27FC236}">
                    <a16:creationId xmlns:a16="http://schemas.microsoft.com/office/drawing/2014/main" id="{4879C76E-65B5-4D67-922A-8CA90BB668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9" name="Picture 21">
                <a:extLst>
                  <a:ext uri="{FF2B5EF4-FFF2-40B4-BE49-F238E27FC236}">
                    <a16:creationId xmlns:a16="http://schemas.microsoft.com/office/drawing/2014/main" id="{C23F6D37-3B16-4353-B61D-BC2FDB761F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0" name="Picture 22">
                <a:extLst>
                  <a:ext uri="{FF2B5EF4-FFF2-40B4-BE49-F238E27FC236}">
                    <a16:creationId xmlns:a16="http://schemas.microsoft.com/office/drawing/2014/main" id="{BA702A43-2269-4179-B56B-4151C57C00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1" name="Picture 23">
                <a:extLst>
                  <a:ext uri="{FF2B5EF4-FFF2-40B4-BE49-F238E27FC236}">
                    <a16:creationId xmlns:a16="http://schemas.microsoft.com/office/drawing/2014/main" id="{8ADDC3A9-931C-44D1-974A-FEAF0A937E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0" name="Group 56">
              <a:extLst>
                <a:ext uri="{FF2B5EF4-FFF2-40B4-BE49-F238E27FC236}">
                  <a16:creationId xmlns:a16="http://schemas.microsoft.com/office/drawing/2014/main" id="{C5144454-73EE-4206-8655-992DBF051F3A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212" name="Picture 14">
                <a:extLst>
                  <a:ext uri="{FF2B5EF4-FFF2-40B4-BE49-F238E27FC236}">
                    <a16:creationId xmlns:a16="http://schemas.microsoft.com/office/drawing/2014/main" id="{F3A5AC81-A985-472A-9F68-B7080871A9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3" name="Picture 15">
                <a:extLst>
                  <a:ext uri="{FF2B5EF4-FFF2-40B4-BE49-F238E27FC236}">
                    <a16:creationId xmlns:a16="http://schemas.microsoft.com/office/drawing/2014/main" id="{C50D8378-6529-4F21-B288-AAAC849232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4" name="Picture 16">
                <a:extLst>
                  <a:ext uri="{FF2B5EF4-FFF2-40B4-BE49-F238E27FC236}">
                    <a16:creationId xmlns:a16="http://schemas.microsoft.com/office/drawing/2014/main" id="{1B6BD7D8-ADE2-44DE-8DE1-14A1D8E39D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5" name="Picture 17">
                <a:extLst>
                  <a:ext uri="{FF2B5EF4-FFF2-40B4-BE49-F238E27FC236}">
                    <a16:creationId xmlns:a16="http://schemas.microsoft.com/office/drawing/2014/main" id="{053039A2-AB28-49D9-8070-8FED3C9DBF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6" name="Picture 18">
                <a:extLst>
                  <a:ext uri="{FF2B5EF4-FFF2-40B4-BE49-F238E27FC236}">
                    <a16:creationId xmlns:a16="http://schemas.microsoft.com/office/drawing/2014/main" id="{AD644AC6-E6B7-4DBF-BD0C-AC6545B7C8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7" name="Picture 19">
                <a:extLst>
                  <a:ext uri="{FF2B5EF4-FFF2-40B4-BE49-F238E27FC236}">
                    <a16:creationId xmlns:a16="http://schemas.microsoft.com/office/drawing/2014/main" id="{D81AFBB8-1603-4FC0-94A6-6652260715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8" name="Picture 20">
                <a:extLst>
                  <a:ext uri="{FF2B5EF4-FFF2-40B4-BE49-F238E27FC236}">
                    <a16:creationId xmlns:a16="http://schemas.microsoft.com/office/drawing/2014/main" id="{21464122-F784-4ACD-B6DC-0C889BEEE3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9" name="Picture 21">
                <a:extLst>
                  <a:ext uri="{FF2B5EF4-FFF2-40B4-BE49-F238E27FC236}">
                    <a16:creationId xmlns:a16="http://schemas.microsoft.com/office/drawing/2014/main" id="{0153FC78-5687-436C-81D9-867F074486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0" name="Picture 22">
                <a:extLst>
                  <a:ext uri="{FF2B5EF4-FFF2-40B4-BE49-F238E27FC236}">
                    <a16:creationId xmlns:a16="http://schemas.microsoft.com/office/drawing/2014/main" id="{4832F77D-F2E0-439E-9156-842CC2D10C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1" name="Picture 23">
                <a:extLst>
                  <a:ext uri="{FF2B5EF4-FFF2-40B4-BE49-F238E27FC236}">
                    <a16:creationId xmlns:a16="http://schemas.microsoft.com/office/drawing/2014/main" id="{0A55A1A8-3214-4574-B223-1675856A54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1" name="Group 56">
              <a:extLst>
                <a:ext uri="{FF2B5EF4-FFF2-40B4-BE49-F238E27FC236}">
                  <a16:creationId xmlns:a16="http://schemas.microsoft.com/office/drawing/2014/main" id="{407FD074-66AF-43F2-9EBC-4706F9580134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202" name="Picture 14">
                <a:extLst>
                  <a:ext uri="{FF2B5EF4-FFF2-40B4-BE49-F238E27FC236}">
                    <a16:creationId xmlns:a16="http://schemas.microsoft.com/office/drawing/2014/main" id="{68D6A52E-BBCD-49B9-83E1-311EE1AEE6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3" name="Picture 15">
                <a:extLst>
                  <a:ext uri="{FF2B5EF4-FFF2-40B4-BE49-F238E27FC236}">
                    <a16:creationId xmlns:a16="http://schemas.microsoft.com/office/drawing/2014/main" id="{75595448-7081-42D3-A400-61AC8A98CD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4" name="Picture 16">
                <a:extLst>
                  <a:ext uri="{FF2B5EF4-FFF2-40B4-BE49-F238E27FC236}">
                    <a16:creationId xmlns:a16="http://schemas.microsoft.com/office/drawing/2014/main" id="{543D9ACD-E426-4E75-9F77-8827F873B2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5" name="Picture 17">
                <a:extLst>
                  <a:ext uri="{FF2B5EF4-FFF2-40B4-BE49-F238E27FC236}">
                    <a16:creationId xmlns:a16="http://schemas.microsoft.com/office/drawing/2014/main" id="{E37BCE0D-4EF2-4FC3-951E-15AB2613DF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6" name="Picture 18">
                <a:extLst>
                  <a:ext uri="{FF2B5EF4-FFF2-40B4-BE49-F238E27FC236}">
                    <a16:creationId xmlns:a16="http://schemas.microsoft.com/office/drawing/2014/main" id="{70E69CE8-1F56-4DA6-81F7-808A599409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7" name="Picture 19">
                <a:extLst>
                  <a:ext uri="{FF2B5EF4-FFF2-40B4-BE49-F238E27FC236}">
                    <a16:creationId xmlns:a16="http://schemas.microsoft.com/office/drawing/2014/main" id="{C32A9589-6667-422F-836E-83B15B21EC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8" name="Picture 20">
                <a:extLst>
                  <a:ext uri="{FF2B5EF4-FFF2-40B4-BE49-F238E27FC236}">
                    <a16:creationId xmlns:a16="http://schemas.microsoft.com/office/drawing/2014/main" id="{B4388D25-0E2B-4354-A453-8EC8069DA6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9" name="Picture 21">
                <a:extLst>
                  <a:ext uri="{FF2B5EF4-FFF2-40B4-BE49-F238E27FC236}">
                    <a16:creationId xmlns:a16="http://schemas.microsoft.com/office/drawing/2014/main" id="{F2CC2910-9EFF-4F82-971A-8D4364AC14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0" name="Picture 22">
                <a:extLst>
                  <a:ext uri="{FF2B5EF4-FFF2-40B4-BE49-F238E27FC236}">
                    <a16:creationId xmlns:a16="http://schemas.microsoft.com/office/drawing/2014/main" id="{F60536FE-60B4-4CF5-A13A-01B24A5242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1" name="Picture 23">
                <a:extLst>
                  <a:ext uri="{FF2B5EF4-FFF2-40B4-BE49-F238E27FC236}">
                    <a16:creationId xmlns:a16="http://schemas.microsoft.com/office/drawing/2014/main" id="{6CBD51F0-CE68-41D9-8474-AD1B563E58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302" name="Group 301">
            <a:extLst>
              <a:ext uri="{FF2B5EF4-FFF2-40B4-BE49-F238E27FC236}">
                <a16:creationId xmlns:a16="http://schemas.microsoft.com/office/drawing/2014/main" id="{CF995739-E67B-40DD-8363-635B40240EF3}"/>
              </a:ext>
            </a:extLst>
          </p:cNvPr>
          <p:cNvGrpSpPr/>
          <p:nvPr/>
        </p:nvGrpSpPr>
        <p:grpSpPr>
          <a:xfrm>
            <a:off x="583820" y="3289449"/>
            <a:ext cx="1539560" cy="1515856"/>
            <a:chOff x="4975891" y="1527626"/>
            <a:chExt cx="1539560" cy="1515856"/>
          </a:xfrm>
        </p:grpSpPr>
        <p:grpSp>
          <p:nvGrpSpPr>
            <p:cNvPr id="303" name="Group 56">
              <a:extLst>
                <a:ext uri="{FF2B5EF4-FFF2-40B4-BE49-F238E27FC236}">
                  <a16:creationId xmlns:a16="http://schemas.microsoft.com/office/drawing/2014/main" id="{680A1043-F0F9-45A7-BF14-AC13900742C8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403" name="Picture 14">
                <a:extLst>
                  <a:ext uri="{FF2B5EF4-FFF2-40B4-BE49-F238E27FC236}">
                    <a16:creationId xmlns:a16="http://schemas.microsoft.com/office/drawing/2014/main" id="{76F39834-6F69-4161-94D9-88D2700252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4" name="Picture 15">
                <a:extLst>
                  <a:ext uri="{FF2B5EF4-FFF2-40B4-BE49-F238E27FC236}">
                    <a16:creationId xmlns:a16="http://schemas.microsoft.com/office/drawing/2014/main" id="{59CA25D5-41A5-4296-BB29-0C29DF369A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5" name="Picture 16">
                <a:extLst>
                  <a:ext uri="{FF2B5EF4-FFF2-40B4-BE49-F238E27FC236}">
                    <a16:creationId xmlns:a16="http://schemas.microsoft.com/office/drawing/2014/main" id="{BDB6E01B-C2CC-47F1-A5FA-19B6701E30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6" name="Picture 17">
                <a:extLst>
                  <a:ext uri="{FF2B5EF4-FFF2-40B4-BE49-F238E27FC236}">
                    <a16:creationId xmlns:a16="http://schemas.microsoft.com/office/drawing/2014/main" id="{2D5E88FB-30E3-4EF6-895E-EBAF1C98C0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7" name="Picture 18">
                <a:extLst>
                  <a:ext uri="{FF2B5EF4-FFF2-40B4-BE49-F238E27FC236}">
                    <a16:creationId xmlns:a16="http://schemas.microsoft.com/office/drawing/2014/main" id="{B0C9D6F6-8EEC-4853-B238-695338BE85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8" name="Picture 19">
                <a:extLst>
                  <a:ext uri="{FF2B5EF4-FFF2-40B4-BE49-F238E27FC236}">
                    <a16:creationId xmlns:a16="http://schemas.microsoft.com/office/drawing/2014/main" id="{D04B938A-44D2-4DD9-B290-19BEC080DE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9" name="Picture 20">
                <a:extLst>
                  <a:ext uri="{FF2B5EF4-FFF2-40B4-BE49-F238E27FC236}">
                    <a16:creationId xmlns:a16="http://schemas.microsoft.com/office/drawing/2014/main" id="{42FF1414-BCB2-458E-B8B0-663A9F995A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0" name="Picture 21">
                <a:extLst>
                  <a:ext uri="{FF2B5EF4-FFF2-40B4-BE49-F238E27FC236}">
                    <a16:creationId xmlns:a16="http://schemas.microsoft.com/office/drawing/2014/main" id="{722C9A87-8819-4D93-BCF7-F1F97E4F27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1" name="Picture 22">
                <a:extLst>
                  <a:ext uri="{FF2B5EF4-FFF2-40B4-BE49-F238E27FC236}">
                    <a16:creationId xmlns:a16="http://schemas.microsoft.com/office/drawing/2014/main" id="{FF889510-940F-43FA-8A64-F24F011447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2" name="Picture 23">
                <a:extLst>
                  <a:ext uri="{FF2B5EF4-FFF2-40B4-BE49-F238E27FC236}">
                    <a16:creationId xmlns:a16="http://schemas.microsoft.com/office/drawing/2014/main" id="{8DCFA072-F7D6-4DE6-9049-7D222E0504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04" name="Group 56">
              <a:extLst>
                <a:ext uri="{FF2B5EF4-FFF2-40B4-BE49-F238E27FC236}">
                  <a16:creationId xmlns:a16="http://schemas.microsoft.com/office/drawing/2014/main" id="{6E297178-50E7-46A5-ACEE-65E523FE1468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393" name="Picture 14">
                <a:extLst>
                  <a:ext uri="{FF2B5EF4-FFF2-40B4-BE49-F238E27FC236}">
                    <a16:creationId xmlns:a16="http://schemas.microsoft.com/office/drawing/2014/main" id="{A2876D58-EA83-4086-8D70-6059C87020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4" name="Picture 15">
                <a:extLst>
                  <a:ext uri="{FF2B5EF4-FFF2-40B4-BE49-F238E27FC236}">
                    <a16:creationId xmlns:a16="http://schemas.microsoft.com/office/drawing/2014/main" id="{371DBCC9-6C5B-4D43-A115-9014A75576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5" name="Picture 16">
                <a:extLst>
                  <a:ext uri="{FF2B5EF4-FFF2-40B4-BE49-F238E27FC236}">
                    <a16:creationId xmlns:a16="http://schemas.microsoft.com/office/drawing/2014/main" id="{88335098-4E6C-4148-ACB1-8AEB3753A6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6" name="Picture 17">
                <a:extLst>
                  <a:ext uri="{FF2B5EF4-FFF2-40B4-BE49-F238E27FC236}">
                    <a16:creationId xmlns:a16="http://schemas.microsoft.com/office/drawing/2014/main" id="{4C360751-3499-4671-9203-D7870869E9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7" name="Picture 18">
                <a:extLst>
                  <a:ext uri="{FF2B5EF4-FFF2-40B4-BE49-F238E27FC236}">
                    <a16:creationId xmlns:a16="http://schemas.microsoft.com/office/drawing/2014/main" id="{F11C72B0-151E-48AB-84D7-395B96AF95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8" name="Picture 19">
                <a:extLst>
                  <a:ext uri="{FF2B5EF4-FFF2-40B4-BE49-F238E27FC236}">
                    <a16:creationId xmlns:a16="http://schemas.microsoft.com/office/drawing/2014/main" id="{B79A8BEC-7448-4D69-8E0A-65D61DC223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9" name="Picture 20">
                <a:extLst>
                  <a:ext uri="{FF2B5EF4-FFF2-40B4-BE49-F238E27FC236}">
                    <a16:creationId xmlns:a16="http://schemas.microsoft.com/office/drawing/2014/main" id="{72015762-DBDC-4366-9907-7CC6779C78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0" name="Picture 21">
                <a:extLst>
                  <a:ext uri="{FF2B5EF4-FFF2-40B4-BE49-F238E27FC236}">
                    <a16:creationId xmlns:a16="http://schemas.microsoft.com/office/drawing/2014/main" id="{939EF420-F059-44B9-AEBE-71FEA1EC2C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1" name="Picture 22">
                <a:extLst>
                  <a:ext uri="{FF2B5EF4-FFF2-40B4-BE49-F238E27FC236}">
                    <a16:creationId xmlns:a16="http://schemas.microsoft.com/office/drawing/2014/main" id="{B6CD93F8-BB8C-4FE1-B97B-13A7218344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2" name="Picture 23">
                <a:extLst>
                  <a:ext uri="{FF2B5EF4-FFF2-40B4-BE49-F238E27FC236}">
                    <a16:creationId xmlns:a16="http://schemas.microsoft.com/office/drawing/2014/main" id="{B2FF528A-665C-4BE4-83FF-CBFD502921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05" name="Group 56">
              <a:extLst>
                <a:ext uri="{FF2B5EF4-FFF2-40B4-BE49-F238E27FC236}">
                  <a16:creationId xmlns:a16="http://schemas.microsoft.com/office/drawing/2014/main" id="{8CC3440C-6BD0-476D-BB8D-41AA8B0B57D6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383" name="Picture 14">
                <a:extLst>
                  <a:ext uri="{FF2B5EF4-FFF2-40B4-BE49-F238E27FC236}">
                    <a16:creationId xmlns:a16="http://schemas.microsoft.com/office/drawing/2014/main" id="{7281BAD4-C5FF-4A84-BEDF-C0BA1DAD4F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4" name="Picture 15">
                <a:extLst>
                  <a:ext uri="{FF2B5EF4-FFF2-40B4-BE49-F238E27FC236}">
                    <a16:creationId xmlns:a16="http://schemas.microsoft.com/office/drawing/2014/main" id="{8D82A933-0BF3-444C-9884-0936575943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5" name="Picture 16">
                <a:extLst>
                  <a:ext uri="{FF2B5EF4-FFF2-40B4-BE49-F238E27FC236}">
                    <a16:creationId xmlns:a16="http://schemas.microsoft.com/office/drawing/2014/main" id="{EBF6D2CC-357F-428C-AF22-7E0993C40D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6" name="Picture 17">
                <a:extLst>
                  <a:ext uri="{FF2B5EF4-FFF2-40B4-BE49-F238E27FC236}">
                    <a16:creationId xmlns:a16="http://schemas.microsoft.com/office/drawing/2014/main" id="{4E137091-F020-4A3B-91A4-78EBFF5CB6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7" name="Picture 18">
                <a:extLst>
                  <a:ext uri="{FF2B5EF4-FFF2-40B4-BE49-F238E27FC236}">
                    <a16:creationId xmlns:a16="http://schemas.microsoft.com/office/drawing/2014/main" id="{322669CD-8768-4F24-9E10-E3DAAADE58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8" name="Picture 19">
                <a:extLst>
                  <a:ext uri="{FF2B5EF4-FFF2-40B4-BE49-F238E27FC236}">
                    <a16:creationId xmlns:a16="http://schemas.microsoft.com/office/drawing/2014/main" id="{41E32A01-F1BD-4BAB-ADA7-3B7B3AD507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9" name="Picture 20">
                <a:extLst>
                  <a:ext uri="{FF2B5EF4-FFF2-40B4-BE49-F238E27FC236}">
                    <a16:creationId xmlns:a16="http://schemas.microsoft.com/office/drawing/2014/main" id="{E7F87222-055B-4D02-B9FB-40DCFC17BC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0" name="Picture 21">
                <a:extLst>
                  <a:ext uri="{FF2B5EF4-FFF2-40B4-BE49-F238E27FC236}">
                    <a16:creationId xmlns:a16="http://schemas.microsoft.com/office/drawing/2014/main" id="{0908F26C-FA3D-4688-9DC3-BD8CD7CE90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1" name="Picture 22">
                <a:extLst>
                  <a:ext uri="{FF2B5EF4-FFF2-40B4-BE49-F238E27FC236}">
                    <a16:creationId xmlns:a16="http://schemas.microsoft.com/office/drawing/2014/main" id="{21C5DFC0-902E-4B1A-88E7-49A2C3558D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2" name="Picture 23">
                <a:extLst>
                  <a:ext uri="{FF2B5EF4-FFF2-40B4-BE49-F238E27FC236}">
                    <a16:creationId xmlns:a16="http://schemas.microsoft.com/office/drawing/2014/main" id="{9F2E7714-D663-45DA-BF28-BB974A80A4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06" name="Group 56">
              <a:extLst>
                <a:ext uri="{FF2B5EF4-FFF2-40B4-BE49-F238E27FC236}">
                  <a16:creationId xmlns:a16="http://schemas.microsoft.com/office/drawing/2014/main" id="{920F3563-730C-4CE4-8DBC-B241A549654C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373" name="Picture 14">
                <a:extLst>
                  <a:ext uri="{FF2B5EF4-FFF2-40B4-BE49-F238E27FC236}">
                    <a16:creationId xmlns:a16="http://schemas.microsoft.com/office/drawing/2014/main" id="{221DB016-A929-4AC0-8382-5C219A42C8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4" name="Picture 15">
                <a:extLst>
                  <a:ext uri="{FF2B5EF4-FFF2-40B4-BE49-F238E27FC236}">
                    <a16:creationId xmlns:a16="http://schemas.microsoft.com/office/drawing/2014/main" id="{9EDEE868-404C-43EB-8555-B7C920537A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5" name="Picture 16">
                <a:extLst>
                  <a:ext uri="{FF2B5EF4-FFF2-40B4-BE49-F238E27FC236}">
                    <a16:creationId xmlns:a16="http://schemas.microsoft.com/office/drawing/2014/main" id="{33ABF981-0314-42B0-806D-8C19369C2A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6" name="Picture 17">
                <a:extLst>
                  <a:ext uri="{FF2B5EF4-FFF2-40B4-BE49-F238E27FC236}">
                    <a16:creationId xmlns:a16="http://schemas.microsoft.com/office/drawing/2014/main" id="{6F2F3B05-E546-4036-B76F-F68C4A9687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7" name="Picture 18">
                <a:extLst>
                  <a:ext uri="{FF2B5EF4-FFF2-40B4-BE49-F238E27FC236}">
                    <a16:creationId xmlns:a16="http://schemas.microsoft.com/office/drawing/2014/main" id="{3E8E9157-1AF3-4555-A2C5-A78830CA7C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8" name="Picture 19">
                <a:extLst>
                  <a:ext uri="{FF2B5EF4-FFF2-40B4-BE49-F238E27FC236}">
                    <a16:creationId xmlns:a16="http://schemas.microsoft.com/office/drawing/2014/main" id="{3A18E488-DE7D-4B7A-8195-D7F33A560A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9" name="Picture 20">
                <a:extLst>
                  <a:ext uri="{FF2B5EF4-FFF2-40B4-BE49-F238E27FC236}">
                    <a16:creationId xmlns:a16="http://schemas.microsoft.com/office/drawing/2014/main" id="{9A709CCF-4894-484F-B00B-6A9A3C1DC4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0" name="Picture 21">
                <a:extLst>
                  <a:ext uri="{FF2B5EF4-FFF2-40B4-BE49-F238E27FC236}">
                    <a16:creationId xmlns:a16="http://schemas.microsoft.com/office/drawing/2014/main" id="{9912F590-DDD1-4649-8B28-CDFBF00B45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1" name="Picture 22">
                <a:extLst>
                  <a:ext uri="{FF2B5EF4-FFF2-40B4-BE49-F238E27FC236}">
                    <a16:creationId xmlns:a16="http://schemas.microsoft.com/office/drawing/2014/main" id="{C6586134-D879-4283-B6C8-7A9C7FDA4F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2" name="Picture 23">
                <a:extLst>
                  <a:ext uri="{FF2B5EF4-FFF2-40B4-BE49-F238E27FC236}">
                    <a16:creationId xmlns:a16="http://schemas.microsoft.com/office/drawing/2014/main" id="{FB384643-794E-4814-8F79-D32BA72FD9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07" name="Group 56">
              <a:extLst>
                <a:ext uri="{FF2B5EF4-FFF2-40B4-BE49-F238E27FC236}">
                  <a16:creationId xmlns:a16="http://schemas.microsoft.com/office/drawing/2014/main" id="{1558776E-4734-441F-8FE3-F1BCDC547105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363" name="Picture 14">
                <a:extLst>
                  <a:ext uri="{FF2B5EF4-FFF2-40B4-BE49-F238E27FC236}">
                    <a16:creationId xmlns:a16="http://schemas.microsoft.com/office/drawing/2014/main" id="{EEC30D01-5EA0-44F1-90B4-F953EBB039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4" name="Picture 15">
                <a:extLst>
                  <a:ext uri="{FF2B5EF4-FFF2-40B4-BE49-F238E27FC236}">
                    <a16:creationId xmlns:a16="http://schemas.microsoft.com/office/drawing/2014/main" id="{F9100F8B-8F32-473B-8763-8D5E62F2FC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5" name="Picture 16">
                <a:extLst>
                  <a:ext uri="{FF2B5EF4-FFF2-40B4-BE49-F238E27FC236}">
                    <a16:creationId xmlns:a16="http://schemas.microsoft.com/office/drawing/2014/main" id="{86079C7D-6B49-48AD-8C59-65F308275A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6" name="Picture 17">
                <a:extLst>
                  <a:ext uri="{FF2B5EF4-FFF2-40B4-BE49-F238E27FC236}">
                    <a16:creationId xmlns:a16="http://schemas.microsoft.com/office/drawing/2014/main" id="{E349D1E0-4862-4DEF-B281-E0AA687873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7" name="Picture 18">
                <a:extLst>
                  <a:ext uri="{FF2B5EF4-FFF2-40B4-BE49-F238E27FC236}">
                    <a16:creationId xmlns:a16="http://schemas.microsoft.com/office/drawing/2014/main" id="{B06C383A-1C50-48DE-8479-EF229D4C45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8" name="Picture 19">
                <a:extLst>
                  <a:ext uri="{FF2B5EF4-FFF2-40B4-BE49-F238E27FC236}">
                    <a16:creationId xmlns:a16="http://schemas.microsoft.com/office/drawing/2014/main" id="{446E0856-7F87-4AC5-ACD7-635508F03A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9" name="Picture 20">
                <a:extLst>
                  <a:ext uri="{FF2B5EF4-FFF2-40B4-BE49-F238E27FC236}">
                    <a16:creationId xmlns:a16="http://schemas.microsoft.com/office/drawing/2014/main" id="{835C7442-9843-4AE7-B862-5237334E30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0" name="Picture 21">
                <a:extLst>
                  <a:ext uri="{FF2B5EF4-FFF2-40B4-BE49-F238E27FC236}">
                    <a16:creationId xmlns:a16="http://schemas.microsoft.com/office/drawing/2014/main" id="{F0F1926B-5590-47BB-82CD-CCA094AD3D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1" name="Picture 22">
                <a:extLst>
                  <a:ext uri="{FF2B5EF4-FFF2-40B4-BE49-F238E27FC236}">
                    <a16:creationId xmlns:a16="http://schemas.microsoft.com/office/drawing/2014/main" id="{9237002C-99CD-4F97-9AB8-D09CCFEB82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2" name="Picture 23">
                <a:extLst>
                  <a:ext uri="{FF2B5EF4-FFF2-40B4-BE49-F238E27FC236}">
                    <a16:creationId xmlns:a16="http://schemas.microsoft.com/office/drawing/2014/main" id="{A1E3728A-2E4E-4C1C-A652-5A0F9E886C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08" name="Group 56">
              <a:extLst>
                <a:ext uri="{FF2B5EF4-FFF2-40B4-BE49-F238E27FC236}">
                  <a16:creationId xmlns:a16="http://schemas.microsoft.com/office/drawing/2014/main" id="{AD40134F-2D2A-402C-98E5-DF69B4183C1D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353" name="Picture 14">
                <a:extLst>
                  <a:ext uri="{FF2B5EF4-FFF2-40B4-BE49-F238E27FC236}">
                    <a16:creationId xmlns:a16="http://schemas.microsoft.com/office/drawing/2014/main" id="{9DC1344C-C1BB-4CBC-B0D5-9A2A81FB9F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4" name="Picture 15">
                <a:extLst>
                  <a:ext uri="{FF2B5EF4-FFF2-40B4-BE49-F238E27FC236}">
                    <a16:creationId xmlns:a16="http://schemas.microsoft.com/office/drawing/2014/main" id="{A8918BB8-E5EA-4B50-870C-253CB4E221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5" name="Picture 16">
                <a:extLst>
                  <a:ext uri="{FF2B5EF4-FFF2-40B4-BE49-F238E27FC236}">
                    <a16:creationId xmlns:a16="http://schemas.microsoft.com/office/drawing/2014/main" id="{77DEBC6D-6285-4A5E-91D2-C1B15D99D2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6" name="Picture 17">
                <a:extLst>
                  <a:ext uri="{FF2B5EF4-FFF2-40B4-BE49-F238E27FC236}">
                    <a16:creationId xmlns:a16="http://schemas.microsoft.com/office/drawing/2014/main" id="{BCF9B04A-8183-4EA5-9E2F-18DF8C4E68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7" name="Picture 18">
                <a:extLst>
                  <a:ext uri="{FF2B5EF4-FFF2-40B4-BE49-F238E27FC236}">
                    <a16:creationId xmlns:a16="http://schemas.microsoft.com/office/drawing/2014/main" id="{EF1C50A3-CDC1-49EA-999B-C26B2CC9AD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8" name="Picture 19">
                <a:extLst>
                  <a:ext uri="{FF2B5EF4-FFF2-40B4-BE49-F238E27FC236}">
                    <a16:creationId xmlns:a16="http://schemas.microsoft.com/office/drawing/2014/main" id="{30E8B5FB-3B18-41E1-A090-33DAB15FAC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9" name="Picture 20">
                <a:extLst>
                  <a:ext uri="{FF2B5EF4-FFF2-40B4-BE49-F238E27FC236}">
                    <a16:creationId xmlns:a16="http://schemas.microsoft.com/office/drawing/2014/main" id="{960AA003-0ED7-46C1-947E-B63D0C6DFC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0" name="Picture 21">
                <a:extLst>
                  <a:ext uri="{FF2B5EF4-FFF2-40B4-BE49-F238E27FC236}">
                    <a16:creationId xmlns:a16="http://schemas.microsoft.com/office/drawing/2014/main" id="{742E6549-060C-44AC-8D4D-E6B3C93A7B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1" name="Picture 22">
                <a:extLst>
                  <a:ext uri="{FF2B5EF4-FFF2-40B4-BE49-F238E27FC236}">
                    <a16:creationId xmlns:a16="http://schemas.microsoft.com/office/drawing/2014/main" id="{F402694F-FC1B-44B4-8C1F-2D9AA92A0F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2" name="Picture 23">
                <a:extLst>
                  <a:ext uri="{FF2B5EF4-FFF2-40B4-BE49-F238E27FC236}">
                    <a16:creationId xmlns:a16="http://schemas.microsoft.com/office/drawing/2014/main" id="{432D5828-0D67-4193-AB52-6B5CB87D61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09" name="Group 56">
              <a:extLst>
                <a:ext uri="{FF2B5EF4-FFF2-40B4-BE49-F238E27FC236}">
                  <a16:creationId xmlns:a16="http://schemas.microsoft.com/office/drawing/2014/main" id="{1027480B-DF51-4DDA-83B7-A39579253266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343" name="Picture 14">
                <a:extLst>
                  <a:ext uri="{FF2B5EF4-FFF2-40B4-BE49-F238E27FC236}">
                    <a16:creationId xmlns:a16="http://schemas.microsoft.com/office/drawing/2014/main" id="{47D4C9C0-45E5-4AAC-8978-A62A40E6C7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4" name="Picture 15">
                <a:extLst>
                  <a:ext uri="{FF2B5EF4-FFF2-40B4-BE49-F238E27FC236}">
                    <a16:creationId xmlns:a16="http://schemas.microsoft.com/office/drawing/2014/main" id="{C05CDA78-C537-41BD-88D1-43A4C00AC5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5" name="Picture 16">
                <a:extLst>
                  <a:ext uri="{FF2B5EF4-FFF2-40B4-BE49-F238E27FC236}">
                    <a16:creationId xmlns:a16="http://schemas.microsoft.com/office/drawing/2014/main" id="{0DAC8BBB-648E-437C-B513-1945139744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6" name="Picture 17">
                <a:extLst>
                  <a:ext uri="{FF2B5EF4-FFF2-40B4-BE49-F238E27FC236}">
                    <a16:creationId xmlns:a16="http://schemas.microsoft.com/office/drawing/2014/main" id="{14B61825-54F7-4874-8BDF-A8B4F732BD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7" name="Picture 18">
                <a:extLst>
                  <a:ext uri="{FF2B5EF4-FFF2-40B4-BE49-F238E27FC236}">
                    <a16:creationId xmlns:a16="http://schemas.microsoft.com/office/drawing/2014/main" id="{6CBDE126-29AA-440A-A9E9-4502B9E508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8" name="Picture 19">
                <a:extLst>
                  <a:ext uri="{FF2B5EF4-FFF2-40B4-BE49-F238E27FC236}">
                    <a16:creationId xmlns:a16="http://schemas.microsoft.com/office/drawing/2014/main" id="{6E4680C3-F265-4ED0-9E46-E592EBDD58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9" name="Picture 20">
                <a:extLst>
                  <a:ext uri="{FF2B5EF4-FFF2-40B4-BE49-F238E27FC236}">
                    <a16:creationId xmlns:a16="http://schemas.microsoft.com/office/drawing/2014/main" id="{A2268226-A7B3-46F2-B4EF-A1CDA7E24B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0" name="Picture 21">
                <a:extLst>
                  <a:ext uri="{FF2B5EF4-FFF2-40B4-BE49-F238E27FC236}">
                    <a16:creationId xmlns:a16="http://schemas.microsoft.com/office/drawing/2014/main" id="{57E464BF-E9B6-486A-9FC9-2E6D9E440C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1" name="Picture 22">
                <a:extLst>
                  <a:ext uri="{FF2B5EF4-FFF2-40B4-BE49-F238E27FC236}">
                    <a16:creationId xmlns:a16="http://schemas.microsoft.com/office/drawing/2014/main" id="{F769C45C-5E93-473D-A87F-AEB5A0A3AB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2" name="Picture 23">
                <a:extLst>
                  <a:ext uri="{FF2B5EF4-FFF2-40B4-BE49-F238E27FC236}">
                    <a16:creationId xmlns:a16="http://schemas.microsoft.com/office/drawing/2014/main" id="{27B8B44D-45E3-4C67-BDBA-A7C14334F6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0" name="Group 56">
              <a:extLst>
                <a:ext uri="{FF2B5EF4-FFF2-40B4-BE49-F238E27FC236}">
                  <a16:creationId xmlns:a16="http://schemas.microsoft.com/office/drawing/2014/main" id="{A832D382-D09F-4AC3-AE18-EBAF885E8422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333" name="Picture 14">
                <a:extLst>
                  <a:ext uri="{FF2B5EF4-FFF2-40B4-BE49-F238E27FC236}">
                    <a16:creationId xmlns:a16="http://schemas.microsoft.com/office/drawing/2014/main" id="{8CE9F617-F0FC-4FC8-9AE9-C7FE95E6A8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4" name="Picture 15">
                <a:extLst>
                  <a:ext uri="{FF2B5EF4-FFF2-40B4-BE49-F238E27FC236}">
                    <a16:creationId xmlns:a16="http://schemas.microsoft.com/office/drawing/2014/main" id="{370813C4-D0A0-47D4-B973-E6851DADC8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5" name="Picture 16">
                <a:extLst>
                  <a:ext uri="{FF2B5EF4-FFF2-40B4-BE49-F238E27FC236}">
                    <a16:creationId xmlns:a16="http://schemas.microsoft.com/office/drawing/2014/main" id="{B54009E6-A51F-4A57-8F20-F85CEAAAC5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6" name="Picture 17">
                <a:extLst>
                  <a:ext uri="{FF2B5EF4-FFF2-40B4-BE49-F238E27FC236}">
                    <a16:creationId xmlns:a16="http://schemas.microsoft.com/office/drawing/2014/main" id="{51A47424-6BC9-4187-9C32-BA5ECDD241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7" name="Picture 18">
                <a:extLst>
                  <a:ext uri="{FF2B5EF4-FFF2-40B4-BE49-F238E27FC236}">
                    <a16:creationId xmlns:a16="http://schemas.microsoft.com/office/drawing/2014/main" id="{E53BDE90-0C75-40B5-8BEE-EA7EF61166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8" name="Picture 19">
                <a:extLst>
                  <a:ext uri="{FF2B5EF4-FFF2-40B4-BE49-F238E27FC236}">
                    <a16:creationId xmlns:a16="http://schemas.microsoft.com/office/drawing/2014/main" id="{DBC059BB-91C5-4276-96DC-BD3F0D732A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9" name="Picture 20">
                <a:extLst>
                  <a:ext uri="{FF2B5EF4-FFF2-40B4-BE49-F238E27FC236}">
                    <a16:creationId xmlns:a16="http://schemas.microsoft.com/office/drawing/2014/main" id="{6EBC3F34-22E2-4049-8EA5-BB8600CA2D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0" name="Picture 21">
                <a:extLst>
                  <a:ext uri="{FF2B5EF4-FFF2-40B4-BE49-F238E27FC236}">
                    <a16:creationId xmlns:a16="http://schemas.microsoft.com/office/drawing/2014/main" id="{7B833603-238D-4218-98E5-8893266AF9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1" name="Picture 22">
                <a:extLst>
                  <a:ext uri="{FF2B5EF4-FFF2-40B4-BE49-F238E27FC236}">
                    <a16:creationId xmlns:a16="http://schemas.microsoft.com/office/drawing/2014/main" id="{94592F1D-97FF-4EB1-AA8E-B852A0B7B0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2" name="Picture 23">
                <a:extLst>
                  <a:ext uri="{FF2B5EF4-FFF2-40B4-BE49-F238E27FC236}">
                    <a16:creationId xmlns:a16="http://schemas.microsoft.com/office/drawing/2014/main" id="{4DCA0E80-A589-4286-8365-163B15C2C8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1" name="Group 56">
              <a:extLst>
                <a:ext uri="{FF2B5EF4-FFF2-40B4-BE49-F238E27FC236}">
                  <a16:creationId xmlns:a16="http://schemas.microsoft.com/office/drawing/2014/main" id="{B2D85F39-FF54-4E2E-9476-641E534BCBA5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323" name="Picture 14">
                <a:extLst>
                  <a:ext uri="{FF2B5EF4-FFF2-40B4-BE49-F238E27FC236}">
                    <a16:creationId xmlns:a16="http://schemas.microsoft.com/office/drawing/2014/main" id="{74A4F530-C255-48E8-A4F2-90060B24BA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4" name="Picture 15">
                <a:extLst>
                  <a:ext uri="{FF2B5EF4-FFF2-40B4-BE49-F238E27FC236}">
                    <a16:creationId xmlns:a16="http://schemas.microsoft.com/office/drawing/2014/main" id="{C116F46B-153A-43C4-AFE7-BD3E877864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5" name="Picture 16">
                <a:extLst>
                  <a:ext uri="{FF2B5EF4-FFF2-40B4-BE49-F238E27FC236}">
                    <a16:creationId xmlns:a16="http://schemas.microsoft.com/office/drawing/2014/main" id="{B9EA7131-B01F-4A30-AFED-CF655F1705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6" name="Picture 17">
                <a:extLst>
                  <a:ext uri="{FF2B5EF4-FFF2-40B4-BE49-F238E27FC236}">
                    <a16:creationId xmlns:a16="http://schemas.microsoft.com/office/drawing/2014/main" id="{F0CDA150-3542-47DE-AE59-E6A48FCBA0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7" name="Picture 18">
                <a:extLst>
                  <a:ext uri="{FF2B5EF4-FFF2-40B4-BE49-F238E27FC236}">
                    <a16:creationId xmlns:a16="http://schemas.microsoft.com/office/drawing/2014/main" id="{C2116C9C-BEAB-47F7-BE37-976655B3A7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8" name="Picture 19">
                <a:extLst>
                  <a:ext uri="{FF2B5EF4-FFF2-40B4-BE49-F238E27FC236}">
                    <a16:creationId xmlns:a16="http://schemas.microsoft.com/office/drawing/2014/main" id="{53CB0985-80A1-4B1B-9107-01E280686F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9" name="Picture 20">
                <a:extLst>
                  <a:ext uri="{FF2B5EF4-FFF2-40B4-BE49-F238E27FC236}">
                    <a16:creationId xmlns:a16="http://schemas.microsoft.com/office/drawing/2014/main" id="{7B2AD3C4-861D-4706-8150-BFB3E642CE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0" name="Picture 21">
                <a:extLst>
                  <a:ext uri="{FF2B5EF4-FFF2-40B4-BE49-F238E27FC236}">
                    <a16:creationId xmlns:a16="http://schemas.microsoft.com/office/drawing/2014/main" id="{426CD949-BB2B-45E8-967F-D4FCE64A8F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1" name="Picture 22">
                <a:extLst>
                  <a:ext uri="{FF2B5EF4-FFF2-40B4-BE49-F238E27FC236}">
                    <a16:creationId xmlns:a16="http://schemas.microsoft.com/office/drawing/2014/main" id="{3652425A-5BE2-45B9-A095-C9180AFB21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2" name="Picture 23">
                <a:extLst>
                  <a:ext uri="{FF2B5EF4-FFF2-40B4-BE49-F238E27FC236}">
                    <a16:creationId xmlns:a16="http://schemas.microsoft.com/office/drawing/2014/main" id="{C60D78E9-9516-400B-893E-E706BEB825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2" name="Group 56">
              <a:extLst>
                <a:ext uri="{FF2B5EF4-FFF2-40B4-BE49-F238E27FC236}">
                  <a16:creationId xmlns:a16="http://schemas.microsoft.com/office/drawing/2014/main" id="{332F53DA-F325-4006-98A1-E0CB37FFB025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313" name="Picture 14">
                <a:extLst>
                  <a:ext uri="{FF2B5EF4-FFF2-40B4-BE49-F238E27FC236}">
                    <a16:creationId xmlns:a16="http://schemas.microsoft.com/office/drawing/2014/main" id="{E21385EB-ECF9-4F1A-9B24-76E96B1A2C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4" name="Picture 15">
                <a:extLst>
                  <a:ext uri="{FF2B5EF4-FFF2-40B4-BE49-F238E27FC236}">
                    <a16:creationId xmlns:a16="http://schemas.microsoft.com/office/drawing/2014/main" id="{6ACB87D5-8CC2-42E3-99E5-20850CB223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5" name="Picture 16">
                <a:extLst>
                  <a:ext uri="{FF2B5EF4-FFF2-40B4-BE49-F238E27FC236}">
                    <a16:creationId xmlns:a16="http://schemas.microsoft.com/office/drawing/2014/main" id="{EFA88287-7AC5-4382-B1B1-09D69F239C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6" name="Picture 17">
                <a:extLst>
                  <a:ext uri="{FF2B5EF4-FFF2-40B4-BE49-F238E27FC236}">
                    <a16:creationId xmlns:a16="http://schemas.microsoft.com/office/drawing/2014/main" id="{21CF9779-9EB1-4981-90A6-FC7094690D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7" name="Picture 18">
                <a:extLst>
                  <a:ext uri="{FF2B5EF4-FFF2-40B4-BE49-F238E27FC236}">
                    <a16:creationId xmlns:a16="http://schemas.microsoft.com/office/drawing/2014/main" id="{8AB17DD0-6F33-4212-80F7-5278437D39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8" name="Picture 19">
                <a:extLst>
                  <a:ext uri="{FF2B5EF4-FFF2-40B4-BE49-F238E27FC236}">
                    <a16:creationId xmlns:a16="http://schemas.microsoft.com/office/drawing/2014/main" id="{A03389B2-946C-4886-BA30-3CDC722A7E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9" name="Picture 20">
                <a:extLst>
                  <a:ext uri="{FF2B5EF4-FFF2-40B4-BE49-F238E27FC236}">
                    <a16:creationId xmlns:a16="http://schemas.microsoft.com/office/drawing/2014/main" id="{9095F6A6-E3D9-4EB1-8426-B8D74F85AF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0" name="Picture 21">
                <a:extLst>
                  <a:ext uri="{FF2B5EF4-FFF2-40B4-BE49-F238E27FC236}">
                    <a16:creationId xmlns:a16="http://schemas.microsoft.com/office/drawing/2014/main" id="{9DEDD1E5-05DF-419A-A9DF-8503A0D25B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1" name="Picture 22">
                <a:extLst>
                  <a:ext uri="{FF2B5EF4-FFF2-40B4-BE49-F238E27FC236}">
                    <a16:creationId xmlns:a16="http://schemas.microsoft.com/office/drawing/2014/main" id="{DFDE5075-2BC9-4019-939A-36CE12CE46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2" name="Picture 23">
                <a:extLst>
                  <a:ext uri="{FF2B5EF4-FFF2-40B4-BE49-F238E27FC236}">
                    <a16:creationId xmlns:a16="http://schemas.microsoft.com/office/drawing/2014/main" id="{7DF9FE76-7D71-441B-990D-3458352D6B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413" name="Group 412">
            <a:extLst>
              <a:ext uri="{FF2B5EF4-FFF2-40B4-BE49-F238E27FC236}">
                <a16:creationId xmlns:a16="http://schemas.microsoft.com/office/drawing/2014/main" id="{016769F9-A6CC-4302-9800-01930DC63D7C}"/>
              </a:ext>
            </a:extLst>
          </p:cNvPr>
          <p:cNvGrpSpPr/>
          <p:nvPr/>
        </p:nvGrpSpPr>
        <p:grpSpPr>
          <a:xfrm>
            <a:off x="583820" y="5083024"/>
            <a:ext cx="1539560" cy="1515856"/>
            <a:chOff x="4975891" y="1527626"/>
            <a:chExt cx="1539560" cy="1515856"/>
          </a:xfrm>
        </p:grpSpPr>
        <p:grpSp>
          <p:nvGrpSpPr>
            <p:cNvPr id="414" name="Group 56">
              <a:extLst>
                <a:ext uri="{FF2B5EF4-FFF2-40B4-BE49-F238E27FC236}">
                  <a16:creationId xmlns:a16="http://schemas.microsoft.com/office/drawing/2014/main" id="{D829A3A0-180B-4974-A279-976A0604D2F7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514" name="Picture 14">
                <a:extLst>
                  <a:ext uri="{FF2B5EF4-FFF2-40B4-BE49-F238E27FC236}">
                    <a16:creationId xmlns:a16="http://schemas.microsoft.com/office/drawing/2014/main" id="{7E64FB79-4D26-4C1F-8E15-FB2EACF8D8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5" name="Picture 15">
                <a:extLst>
                  <a:ext uri="{FF2B5EF4-FFF2-40B4-BE49-F238E27FC236}">
                    <a16:creationId xmlns:a16="http://schemas.microsoft.com/office/drawing/2014/main" id="{292F0DFA-9577-4477-8081-1E6718CAA0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6" name="Picture 16">
                <a:extLst>
                  <a:ext uri="{FF2B5EF4-FFF2-40B4-BE49-F238E27FC236}">
                    <a16:creationId xmlns:a16="http://schemas.microsoft.com/office/drawing/2014/main" id="{0714749D-A872-40E4-A5E5-5EFEAF0847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7" name="Picture 17">
                <a:extLst>
                  <a:ext uri="{FF2B5EF4-FFF2-40B4-BE49-F238E27FC236}">
                    <a16:creationId xmlns:a16="http://schemas.microsoft.com/office/drawing/2014/main" id="{3A47D559-E28C-4399-8258-C4B413A925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8" name="Picture 18">
                <a:extLst>
                  <a:ext uri="{FF2B5EF4-FFF2-40B4-BE49-F238E27FC236}">
                    <a16:creationId xmlns:a16="http://schemas.microsoft.com/office/drawing/2014/main" id="{F4E858F1-DEA7-4897-BF42-92DCEBFF28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9" name="Picture 19">
                <a:extLst>
                  <a:ext uri="{FF2B5EF4-FFF2-40B4-BE49-F238E27FC236}">
                    <a16:creationId xmlns:a16="http://schemas.microsoft.com/office/drawing/2014/main" id="{ABDBF59A-DAB3-44E8-AFF5-80BE7D56CA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0" name="Picture 20">
                <a:extLst>
                  <a:ext uri="{FF2B5EF4-FFF2-40B4-BE49-F238E27FC236}">
                    <a16:creationId xmlns:a16="http://schemas.microsoft.com/office/drawing/2014/main" id="{12535E79-4FDE-4C8A-8F8F-91E7A8F98C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1" name="Picture 21">
                <a:extLst>
                  <a:ext uri="{FF2B5EF4-FFF2-40B4-BE49-F238E27FC236}">
                    <a16:creationId xmlns:a16="http://schemas.microsoft.com/office/drawing/2014/main" id="{EAF57B93-7B0B-4401-841C-0811E1031C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2" name="Picture 22">
                <a:extLst>
                  <a:ext uri="{FF2B5EF4-FFF2-40B4-BE49-F238E27FC236}">
                    <a16:creationId xmlns:a16="http://schemas.microsoft.com/office/drawing/2014/main" id="{AB9601A9-B2A4-4B2D-8640-59D7DD5177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3" name="Picture 23">
                <a:extLst>
                  <a:ext uri="{FF2B5EF4-FFF2-40B4-BE49-F238E27FC236}">
                    <a16:creationId xmlns:a16="http://schemas.microsoft.com/office/drawing/2014/main" id="{006A36E1-0658-4344-B693-0F6E0D73FD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15" name="Group 56">
              <a:extLst>
                <a:ext uri="{FF2B5EF4-FFF2-40B4-BE49-F238E27FC236}">
                  <a16:creationId xmlns:a16="http://schemas.microsoft.com/office/drawing/2014/main" id="{4B17C821-2AAE-4E14-BBA2-BCAA14B05951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504" name="Picture 14">
                <a:extLst>
                  <a:ext uri="{FF2B5EF4-FFF2-40B4-BE49-F238E27FC236}">
                    <a16:creationId xmlns:a16="http://schemas.microsoft.com/office/drawing/2014/main" id="{D3498175-9FA6-44A6-BE33-B8196C1FB4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5" name="Picture 15">
                <a:extLst>
                  <a:ext uri="{FF2B5EF4-FFF2-40B4-BE49-F238E27FC236}">
                    <a16:creationId xmlns:a16="http://schemas.microsoft.com/office/drawing/2014/main" id="{1DC3C3AD-4CBC-4E2F-9BEA-8818A3E395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6" name="Picture 16">
                <a:extLst>
                  <a:ext uri="{FF2B5EF4-FFF2-40B4-BE49-F238E27FC236}">
                    <a16:creationId xmlns:a16="http://schemas.microsoft.com/office/drawing/2014/main" id="{12AFE299-3DFC-4804-9464-0E4B5BB90A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7" name="Picture 17">
                <a:extLst>
                  <a:ext uri="{FF2B5EF4-FFF2-40B4-BE49-F238E27FC236}">
                    <a16:creationId xmlns:a16="http://schemas.microsoft.com/office/drawing/2014/main" id="{2C008D86-3AB5-4FCE-9D61-3AD6DC6367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8" name="Picture 18">
                <a:extLst>
                  <a:ext uri="{FF2B5EF4-FFF2-40B4-BE49-F238E27FC236}">
                    <a16:creationId xmlns:a16="http://schemas.microsoft.com/office/drawing/2014/main" id="{6D97ED50-22E1-420D-B78E-5F6B8D4B48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9" name="Picture 19">
                <a:extLst>
                  <a:ext uri="{FF2B5EF4-FFF2-40B4-BE49-F238E27FC236}">
                    <a16:creationId xmlns:a16="http://schemas.microsoft.com/office/drawing/2014/main" id="{E46801E9-8A40-4E2D-BD8F-9F97E70B71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0" name="Picture 20">
                <a:extLst>
                  <a:ext uri="{FF2B5EF4-FFF2-40B4-BE49-F238E27FC236}">
                    <a16:creationId xmlns:a16="http://schemas.microsoft.com/office/drawing/2014/main" id="{D1423A61-8B88-4807-875F-4EA3E125A1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1" name="Picture 21">
                <a:extLst>
                  <a:ext uri="{FF2B5EF4-FFF2-40B4-BE49-F238E27FC236}">
                    <a16:creationId xmlns:a16="http://schemas.microsoft.com/office/drawing/2014/main" id="{F035D45E-A4B9-4EB2-8AAA-4B24B360A7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2" name="Picture 22">
                <a:extLst>
                  <a:ext uri="{FF2B5EF4-FFF2-40B4-BE49-F238E27FC236}">
                    <a16:creationId xmlns:a16="http://schemas.microsoft.com/office/drawing/2014/main" id="{633B847F-EB77-4061-9497-A37865C027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3" name="Picture 23">
                <a:extLst>
                  <a:ext uri="{FF2B5EF4-FFF2-40B4-BE49-F238E27FC236}">
                    <a16:creationId xmlns:a16="http://schemas.microsoft.com/office/drawing/2014/main" id="{7282936E-C5DC-4EC9-BDB1-F960F472A3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16" name="Group 56">
              <a:extLst>
                <a:ext uri="{FF2B5EF4-FFF2-40B4-BE49-F238E27FC236}">
                  <a16:creationId xmlns:a16="http://schemas.microsoft.com/office/drawing/2014/main" id="{D2013EE9-6490-4169-8FAB-00100189401B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494" name="Picture 14">
                <a:extLst>
                  <a:ext uri="{FF2B5EF4-FFF2-40B4-BE49-F238E27FC236}">
                    <a16:creationId xmlns:a16="http://schemas.microsoft.com/office/drawing/2014/main" id="{4CAA2F58-CCA1-4937-ABED-EA08D69922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5" name="Picture 15">
                <a:extLst>
                  <a:ext uri="{FF2B5EF4-FFF2-40B4-BE49-F238E27FC236}">
                    <a16:creationId xmlns:a16="http://schemas.microsoft.com/office/drawing/2014/main" id="{3CF6BF82-524E-4C0E-BFC4-510552B859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6" name="Picture 16">
                <a:extLst>
                  <a:ext uri="{FF2B5EF4-FFF2-40B4-BE49-F238E27FC236}">
                    <a16:creationId xmlns:a16="http://schemas.microsoft.com/office/drawing/2014/main" id="{2010F50E-84CB-4119-B0DB-88ED1A757A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7" name="Picture 17">
                <a:extLst>
                  <a:ext uri="{FF2B5EF4-FFF2-40B4-BE49-F238E27FC236}">
                    <a16:creationId xmlns:a16="http://schemas.microsoft.com/office/drawing/2014/main" id="{B69AF533-6082-49D5-A2E8-76329B13FB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8" name="Picture 18">
                <a:extLst>
                  <a:ext uri="{FF2B5EF4-FFF2-40B4-BE49-F238E27FC236}">
                    <a16:creationId xmlns:a16="http://schemas.microsoft.com/office/drawing/2014/main" id="{D294E862-086C-433D-9BCD-54BEB1D252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9" name="Picture 19">
                <a:extLst>
                  <a:ext uri="{FF2B5EF4-FFF2-40B4-BE49-F238E27FC236}">
                    <a16:creationId xmlns:a16="http://schemas.microsoft.com/office/drawing/2014/main" id="{EF864EC0-9588-4C87-B943-AE7F6693B0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0" name="Picture 20">
                <a:extLst>
                  <a:ext uri="{FF2B5EF4-FFF2-40B4-BE49-F238E27FC236}">
                    <a16:creationId xmlns:a16="http://schemas.microsoft.com/office/drawing/2014/main" id="{555FBEEA-B1C6-46BE-B282-2A500CA827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1" name="Picture 21">
                <a:extLst>
                  <a:ext uri="{FF2B5EF4-FFF2-40B4-BE49-F238E27FC236}">
                    <a16:creationId xmlns:a16="http://schemas.microsoft.com/office/drawing/2014/main" id="{E0EE2D3D-E5EC-4A64-9EA9-2CC19CF278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2" name="Picture 22">
                <a:extLst>
                  <a:ext uri="{FF2B5EF4-FFF2-40B4-BE49-F238E27FC236}">
                    <a16:creationId xmlns:a16="http://schemas.microsoft.com/office/drawing/2014/main" id="{D49A466D-2A0E-4E25-9C0C-C2C6094928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3" name="Picture 23">
                <a:extLst>
                  <a:ext uri="{FF2B5EF4-FFF2-40B4-BE49-F238E27FC236}">
                    <a16:creationId xmlns:a16="http://schemas.microsoft.com/office/drawing/2014/main" id="{BF7335F9-99C0-4192-82FF-B124B3CB4A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17" name="Group 56">
              <a:extLst>
                <a:ext uri="{FF2B5EF4-FFF2-40B4-BE49-F238E27FC236}">
                  <a16:creationId xmlns:a16="http://schemas.microsoft.com/office/drawing/2014/main" id="{3F6CD249-A88F-471F-9D5D-F9D4F4F21F82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484" name="Picture 14">
                <a:extLst>
                  <a:ext uri="{FF2B5EF4-FFF2-40B4-BE49-F238E27FC236}">
                    <a16:creationId xmlns:a16="http://schemas.microsoft.com/office/drawing/2014/main" id="{B3ACCFF0-B7BB-43EA-AC24-5A5DD87C0F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5" name="Picture 15">
                <a:extLst>
                  <a:ext uri="{FF2B5EF4-FFF2-40B4-BE49-F238E27FC236}">
                    <a16:creationId xmlns:a16="http://schemas.microsoft.com/office/drawing/2014/main" id="{2A29DFA8-EE66-4F7D-9AC8-0BADA61350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6" name="Picture 16">
                <a:extLst>
                  <a:ext uri="{FF2B5EF4-FFF2-40B4-BE49-F238E27FC236}">
                    <a16:creationId xmlns:a16="http://schemas.microsoft.com/office/drawing/2014/main" id="{B711D79A-C8D4-4FAB-8853-950D52C46F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7" name="Picture 17">
                <a:extLst>
                  <a:ext uri="{FF2B5EF4-FFF2-40B4-BE49-F238E27FC236}">
                    <a16:creationId xmlns:a16="http://schemas.microsoft.com/office/drawing/2014/main" id="{674F64DC-655F-4315-A3CC-11B82959AF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8" name="Picture 18">
                <a:extLst>
                  <a:ext uri="{FF2B5EF4-FFF2-40B4-BE49-F238E27FC236}">
                    <a16:creationId xmlns:a16="http://schemas.microsoft.com/office/drawing/2014/main" id="{65D0A3DE-45C0-4A6D-8FE7-A34DFFE5B5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9" name="Picture 19">
                <a:extLst>
                  <a:ext uri="{FF2B5EF4-FFF2-40B4-BE49-F238E27FC236}">
                    <a16:creationId xmlns:a16="http://schemas.microsoft.com/office/drawing/2014/main" id="{9DDEB349-D81B-4554-855D-EA41BA3AC3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0" name="Picture 20">
                <a:extLst>
                  <a:ext uri="{FF2B5EF4-FFF2-40B4-BE49-F238E27FC236}">
                    <a16:creationId xmlns:a16="http://schemas.microsoft.com/office/drawing/2014/main" id="{DD1EF0A9-7C4F-4A39-B687-1D281951F0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1" name="Picture 21">
                <a:extLst>
                  <a:ext uri="{FF2B5EF4-FFF2-40B4-BE49-F238E27FC236}">
                    <a16:creationId xmlns:a16="http://schemas.microsoft.com/office/drawing/2014/main" id="{6DCABADD-EB41-4058-A800-AF5EFB0827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2" name="Picture 22">
                <a:extLst>
                  <a:ext uri="{FF2B5EF4-FFF2-40B4-BE49-F238E27FC236}">
                    <a16:creationId xmlns:a16="http://schemas.microsoft.com/office/drawing/2014/main" id="{F28D3B31-BF1C-4422-97F1-D7ACD5D27C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3" name="Picture 23">
                <a:extLst>
                  <a:ext uri="{FF2B5EF4-FFF2-40B4-BE49-F238E27FC236}">
                    <a16:creationId xmlns:a16="http://schemas.microsoft.com/office/drawing/2014/main" id="{1021EE52-AC11-4FE4-AA17-345DBD2759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18" name="Group 56">
              <a:extLst>
                <a:ext uri="{FF2B5EF4-FFF2-40B4-BE49-F238E27FC236}">
                  <a16:creationId xmlns:a16="http://schemas.microsoft.com/office/drawing/2014/main" id="{B06587E4-7F24-47E4-911E-EC588253CDCD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474" name="Picture 14">
                <a:extLst>
                  <a:ext uri="{FF2B5EF4-FFF2-40B4-BE49-F238E27FC236}">
                    <a16:creationId xmlns:a16="http://schemas.microsoft.com/office/drawing/2014/main" id="{54D902B3-ADD2-44A3-98BE-91BCCB8485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5" name="Picture 15">
                <a:extLst>
                  <a:ext uri="{FF2B5EF4-FFF2-40B4-BE49-F238E27FC236}">
                    <a16:creationId xmlns:a16="http://schemas.microsoft.com/office/drawing/2014/main" id="{086015D3-2067-40DF-AD2B-8C4E7C5C80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6" name="Picture 16">
                <a:extLst>
                  <a:ext uri="{FF2B5EF4-FFF2-40B4-BE49-F238E27FC236}">
                    <a16:creationId xmlns:a16="http://schemas.microsoft.com/office/drawing/2014/main" id="{62293A27-1516-4A9D-ABED-1A17A2CD27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7" name="Picture 17">
                <a:extLst>
                  <a:ext uri="{FF2B5EF4-FFF2-40B4-BE49-F238E27FC236}">
                    <a16:creationId xmlns:a16="http://schemas.microsoft.com/office/drawing/2014/main" id="{BEABCF63-6DA5-4913-9BF2-5D4233314F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8" name="Picture 18">
                <a:extLst>
                  <a:ext uri="{FF2B5EF4-FFF2-40B4-BE49-F238E27FC236}">
                    <a16:creationId xmlns:a16="http://schemas.microsoft.com/office/drawing/2014/main" id="{5CFAEBA4-B713-44B6-A07B-EF126A5364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9" name="Picture 19">
                <a:extLst>
                  <a:ext uri="{FF2B5EF4-FFF2-40B4-BE49-F238E27FC236}">
                    <a16:creationId xmlns:a16="http://schemas.microsoft.com/office/drawing/2014/main" id="{19036E96-3207-4F48-8185-F6658F3362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0" name="Picture 20">
                <a:extLst>
                  <a:ext uri="{FF2B5EF4-FFF2-40B4-BE49-F238E27FC236}">
                    <a16:creationId xmlns:a16="http://schemas.microsoft.com/office/drawing/2014/main" id="{E35486A9-DF03-43B5-9FE7-E2156B0504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1" name="Picture 21">
                <a:extLst>
                  <a:ext uri="{FF2B5EF4-FFF2-40B4-BE49-F238E27FC236}">
                    <a16:creationId xmlns:a16="http://schemas.microsoft.com/office/drawing/2014/main" id="{FC591A3D-B22A-4187-8C92-D732DD7172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2" name="Picture 22">
                <a:extLst>
                  <a:ext uri="{FF2B5EF4-FFF2-40B4-BE49-F238E27FC236}">
                    <a16:creationId xmlns:a16="http://schemas.microsoft.com/office/drawing/2014/main" id="{51F70921-2894-4C57-972D-291D3858BE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3" name="Picture 23">
                <a:extLst>
                  <a:ext uri="{FF2B5EF4-FFF2-40B4-BE49-F238E27FC236}">
                    <a16:creationId xmlns:a16="http://schemas.microsoft.com/office/drawing/2014/main" id="{78D3723A-D0CC-47EE-A372-EF7A62C946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19" name="Group 56">
              <a:extLst>
                <a:ext uri="{FF2B5EF4-FFF2-40B4-BE49-F238E27FC236}">
                  <a16:creationId xmlns:a16="http://schemas.microsoft.com/office/drawing/2014/main" id="{0D561EDE-1366-4855-ADE3-1527115D1B0F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464" name="Picture 14">
                <a:extLst>
                  <a:ext uri="{FF2B5EF4-FFF2-40B4-BE49-F238E27FC236}">
                    <a16:creationId xmlns:a16="http://schemas.microsoft.com/office/drawing/2014/main" id="{DF5A4161-A2AC-4FF7-83BF-4D3C4BAF21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5" name="Picture 15">
                <a:extLst>
                  <a:ext uri="{FF2B5EF4-FFF2-40B4-BE49-F238E27FC236}">
                    <a16:creationId xmlns:a16="http://schemas.microsoft.com/office/drawing/2014/main" id="{9D1BBF25-04AD-4ECE-AC5B-EE8C22F875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6" name="Picture 16">
                <a:extLst>
                  <a:ext uri="{FF2B5EF4-FFF2-40B4-BE49-F238E27FC236}">
                    <a16:creationId xmlns:a16="http://schemas.microsoft.com/office/drawing/2014/main" id="{285AA7CF-0BED-4A91-A362-D750637E1A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7" name="Picture 17">
                <a:extLst>
                  <a:ext uri="{FF2B5EF4-FFF2-40B4-BE49-F238E27FC236}">
                    <a16:creationId xmlns:a16="http://schemas.microsoft.com/office/drawing/2014/main" id="{DDB18B9C-48E0-40DD-BD7F-9472400D66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8" name="Picture 18">
                <a:extLst>
                  <a:ext uri="{FF2B5EF4-FFF2-40B4-BE49-F238E27FC236}">
                    <a16:creationId xmlns:a16="http://schemas.microsoft.com/office/drawing/2014/main" id="{539CAC6D-CED9-46B2-86F8-E751E98991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9" name="Picture 19">
                <a:extLst>
                  <a:ext uri="{FF2B5EF4-FFF2-40B4-BE49-F238E27FC236}">
                    <a16:creationId xmlns:a16="http://schemas.microsoft.com/office/drawing/2014/main" id="{95EE67F2-1294-4B06-81A0-128D4A7AE5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0" name="Picture 20">
                <a:extLst>
                  <a:ext uri="{FF2B5EF4-FFF2-40B4-BE49-F238E27FC236}">
                    <a16:creationId xmlns:a16="http://schemas.microsoft.com/office/drawing/2014/main" id="{B024067B-8CCF-4B05-A11F-A0EE9B4300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1" name="Picture 21">
                <a:extLst>
                  <a:ext uri="{FF2B5EF4-FFF2-40B4-BE49-F238E27FC236}">
                    <a16:creationId xmlns:a16="http://schemas.microsoft.com/office/drawing/2014/main" id="{00711AA9-5DA6-4524-9025-4438BADB9D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2" name="Picture 22">
                <a:extLst>
                  <a:ext uri="{FF2B5EF4-FFF2-40B4-BE49-F238E27FC236}">
                    <a16:creationId xmlns:a16="http://schemas.microsoft.com/office/drawing/2014/main" id="{FF23B429-F84B-4FB6-B7C0-40BDB8A42B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3" name="Picture 23">
                <a:extLst>
                  <a:ext uri="{FF2B5EF4-FFF2-40B4-BE49-F238E27FC236}">
                    <a16:creationId xmlns:a16="http://schemas.microsoft.com/office/drawing/2014/main" id="{B654A3FA-A67F-48EB-8238-9BD71A9A40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0" name="Group 56">
              <a:extLst>
                <a:ext uri="{FF2B5EF4-FFF2-40B4-BE49-F238E27FC236}">
                  <a16:creationId xmlns:a16="http://schemas.microsoft.com/office/drawing/2014/main" id="{407E1860-0C5D-4D05-B458-275C343DF591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454" name="Picture 14">
                <a:extLst>
                  <a:ext uri="{FF2B5EF4-FFF2-40B4-BE49-F238E27FC236}">
                    <a16:creationId xmlns:a16="http://schemas.microsoft.com/office/drawing/2014/main" id="{599EE52E-67EF-407D-B72D-F5085B40D8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5" name="Picture 15">
                <a:extLst>
                  <a:ext uri="{FF2B5EF4-FFF2-40B4-BE49-F238E27FC236}">
                    <a16:creationId xmlns:a16="http://schemas.microsoft.com/office/drawing/2014/main" id="{2CCB1724-D1BF-45F3-9CAF-BC7D82CF61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6" name="Picture 16">
                <a:extLst>
                  <a:ext uri="{FF2B5EF4-FFF2-40B4-BE49-F238E27FC236}">
                    <a16:creationId xmlns:a16="http://schemas.microsoft.com/office/drawing/2014/main" id="{C13AF407-4375-4879-A90C-64E7A2F3FE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7" name="Picture 17">
                <a:extLst>
                  <a:ext uri="{FF2B5EF4-FFF2-40B4-BE49-F238E27FC236}">
                    <a16:creationId xmlns:a16="http://schemas.microsoft.com/office/drawing/2014/main" id="{11BD9C25-9DE4-4BD6-A0F7-8E6F201A72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8" name="Picture 18">
                <a:extLst>
                  <a:ext uri="{FF2B5EF4-FFF2-40B4-BE49-F238E27FC236}">
                    <a16:creationId xmlns:a16="http://schemas.microsoft.com/office/drawing/2014/main" id="{8FF3B715-2B58-4B8F-8821-9267FB4000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9" name="Picture 19">
                <a:extLst>
                  <a:ext uri="{FF2B5EF4-FFF2-40B4-BE49-F238E27FC236}">
                    <a16:creationId xmlns:a16="http://schemas.microsoft.com/office/drawing/2014/main" id="{9D18EE89-CD58-4B45-A644-3098A3E019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0" name="Picture 20">
                <a:extLst>
                  <a:ext uri="{FF2B5EF4-FFF2-40B4-BE49-F238E27FC236}">
                    <a16:creationId xmlns:a16="http://schemas.microsoft.com/office/drawing/2014/main" id="{DA8171FA-7BB2-4D0E-BE46-337672FBB9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1" name="Picture 21">
                <a:extLst>
                  <a:ext uri="{FF2B5EF4-FFF2-40B4-BE49-F238E27FC236}">
                    <a16:creationId xmlns:a16="http://schemas.microsoft.com/office/drawing/2014/main" id="{2F946E42-CFE9-4A04-B5B2-16FF013483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2" name="Picture 22">
                <a:extLst>
                  <a:ext uri="{FF2B5EF4-FFF2-40B4-BE49-F238E27FC236}">
                    <a16:creationId xmlns:a16="http://schemas.microsoft.com/office/drawing/2014/main" id="{9708B372-17F4-4D00-B4AC-CD556C4C45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3" name="Picture 23">
                <a:extLst>
                  <a:ext uri="{FF2B5EF4-FFF2-40B4-BE49-F238E27FC236}">
                    <a16:creationId xmlns:a16="http://schemas.microsoft.com/office/drawing/2014/main" id="{A178B99E-D650-492D-B451-1C578A6290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1" name="Group 56">
              <a:extLst>
                <a:ext uri="{FF2B5EF4-FFF2-40B4-BE49-F238E27FC236}">
                  <a16:creationId xmlns:a16="http://schemas.microsoft.com/office/drawing/2014/main" id="{15316D62-3292-4D61-A83B-98821F99AE8D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444" name="Picture 14">
                <a:extLst>
                  <a:ext uri="{FF2B5EF4-FFF2-40B4-BE49-F238E27FC236}">
                    <a16:creationId xmlns:a16="http://schemas.microsoft.com/office/drawing/2014/main" id="{CCB19150-F1DB-4C4C-822E-7C27B775DA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5" name="Picture 15">
                <a:extLst>
                  <a:ext uri="{FF2B5EF4-FFF2-40B4-BE49-F238E27FC236}">
                    <a16:creationId xmlns:a16="http://schemas.microsoft.com/office/drawing/2014/main" id="{6820291F-1AD3-4544-B235-823A5C7BD7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6" name="Picture 16">
                <a:extLst>
                  <a:ext uri="{FF2B5EF4-FFF2-40B4-BE49-F238E27FC236}">
                    <a16:creationId xmlns:a16="http://schemas.microsoft.com/office/drawing/2014/main" id="{D0EFC944-2B3E-46DD-8E7E-506BB9D2F6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7" name="Picture 17">
                <a:extLst>
                  <a:ext uri="{FF2B5EF4-FFF2-40B4-BE49-F238E27FC236}">
                    <a16:creationId xmlns:a16="http://schemas.microsoft.com/office/drawing/2014/main" id="{A82E6C40-345D-41F0-BB7B-63AA507C95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8" name="Picture 18">
                <a:extLst>
                  <a:ext uri="{FF2B5EF4-FFF2-40B4-BE49-F238E27FC236}">
                    <a16:creationId xmlns:a16="http://schemas.microsoft.com/office/drawing/2014/main" id="{79135649-5AB1-4DDE-8CCC-190741CFFC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9" name="Picture 19">
                <a:extLst>
                  <a:ext uri="{FF2B5EF4-FFF2-40B4-BE49-F238E27FC236}">
                    <a16:creationId xmlns:a16="http://schemas.microsoft.com/office/drawing/2014/main" id="{59D7426B-360F-4D71-BAE8-4B4FD776E9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0" name="Picture 20">
                <a:extLst>
                  <a:ext uri="{FF2B5EF4-FFF2-40B4-BE49-F238E27FC236}">
                    <a16:creationId xmlns:a16="http://schemas.microsoft.com/office/drawing/2014/main" id="{E479F4EE-0952-414A-AD2D-1ED238E011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1" name="Picture 21">
                <a:extLst>
                  <a:ext uri="{FF2B5EF4-FFF2-40B4-BE49-F238E27FC236}">
                    <a16:creationId xmlns:a16="http://schemas.microsoft.com/office/drawing/2014/main" id="{ABBF5961-F05C-4E5F-83AA-E5031C455E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2" name="Picture 22">
                <a:extLst>
                  <a:ext uri="{FF2B5EF4-FFF2-40B4-BE49-F238E27FC236}">
                    <a16:creationId xmlns:a16="http://schemas.microsoft.com/office/drawing/2014/main" id="{62E620BD-249D-4F56-976E-7BCAE8DF65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3" name="Picture 23">
                <a:extLst>
                  <a:ext uri="{FF2B5EF4-FFF2-40B4-BE49-F238E27FC236}">
                    <a16:creationId xmlns:a16="http://schemas.microsoft.com/office/drawing/2014/main" id="{DCE2479F-9317-4D77-8974-397ECCA13E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2" name="Group 56">
              <a:extLst>
                <a:ext uri="{FF2B5EF4-FFF2-40B4-BE49-F238E27FC236}">
                  <a16:creationId xmlns:a16="http://schemas.microsoft.com/office/drawing/2014/main" id="{093976B5-8B7A-4B31-B468-C416DF602066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434" name="Picture 14">
                <a:extLst>
                  <a:ext uri="{FF2B5EF4-FFF2-40B4-BE49-F238E27FC236}">
                    <a16:creationId xmlns:a16="http://schemas.microsoft.com/office/drawing/2014/main" id="{62AE513F-0A86-4BE7-8154-A542BAB677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5" name="Picture 15">
                <a:extLst>
                  <a:ext uri="{FF2B5EF4-FFF2-40B4-BE49-F238E27FC236}">
                    <a16:creationId xmlns:a16="http://schemas.microsoft.com/office/drawing/2014/main" id="{510585AA-A6D7-49AB-AE7D-9F23305922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6" name="Picture 16">
                <a:extLst>
                  <a:ext uri="{FF2B5EF4-FFF2-40B4-BE49-F238E27FC236}">
                    <a16:creationId xmlns:a16="http://schemas.microsoft.com/office/drawing/2014/main" id="{0461CC2D-8A4A-4691-8939-909BD55FE4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7" name="Picture 17">
                <a:extLst>
                  <a:ext uri="{FF2B5EF4-FFF2-40B4-BE49-F238E27FC236}">
                    <a16:creationId xmlns:a16="http://schemas.microsoft.com/office/drawing/2014/main" id="{9D2656CC-8015-42C8-B673-6A94A8F0E0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8" name="Picture 18">
                <a:extLst>
                  <a:ext uri="{FF2B5EF4-FFF2-40B4-BE49-F238E27FC236}">
                    <a16:creationId xmlns:a16="http://schemas.microsoft.com/office/drawing/2014/main" id="{B53DE333-668B-4ED2-840D-9DACFE8D5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9" name="Picture 19">
                <a:extLst>
                  <a:ext uri="{FF2B5EF4-FFF2-40B4-BE49-F238E27FC236}">
                    <a16:creationId xmlns:a16="http://schemas.microsoft.com/office/drawing/2014/main" id="{6DDF5444-DCC4-4EC3-A7EC-EBD41EE382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0" name="Picture 20">
                <a:extLst>
                  <a:ext uri="{FF2B5EF4-FFF2-40B4-BE49-F238E27FC236}">
                    <a16:creationId xmlns:a16="http://schemas.microsoft.com/office/drawing/2014/main" id="{6CF3AB33-417A-4383-9C2A-FA809D2A75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1" name="Picture 21">
                <a:extLst>
                  <a:ext uri="{FF2B5EF4-FFF2-40B4-BE49-F238E27FC236}">
                    <a16:creationId xmlns:a16="http://schemas.microsoft.com/office/drawing/2014/main" id="{91A004E8-F7D1-4CB1-94DB-F930C81387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2" name="Picture 22">
                <a:extLst>
                  <a:ext uri="{FF2B5EF4-FFF2-40B4-BE49-F238E27FC236}">
                    <a16:creationId xmlns:a16="http://schemas.microsoft.com/office/drawing/2014/main" id="{1DB5E386-2B4B-468B-BD40-B9D5F7538C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3" name="Picture 23">
                <a:extLst>
                  <a:ext uri="{FF2B5EF4-FFF2-40B4-BE49-F238E27FC236}">
                    <a16:creationId xmlns:a16="http://schemas.microsoft.com/office/drawing/2014/main" id="{32278272-267D-4957-81AB-1E3ED2EECD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3" name="Group 56">
              <a:extLst>
                <a:ext uri="{FF2B5EF4-FFF2-40B4-BE49-F238E27FC236}">
                  <a16:creationId xmlns:a16="http://schemas.microsoft.com/office/drawing/2014/main" id="{42EB6AEF-EEE4-4DFE-83D8-BDCA6E93AA2E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424" name="Picture 14">
                <a:extLst>
                  <a:ext uri="{FF2B5EF4-FFF2-40B4-BE49-F238E27FC236}">
                    <a16:creationId xmlns:a16="http://schemas.microsoft.com/office/drawing/2014/main" id="{97ADE660-7C6E-49D6-B381-CC99BB3507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5" name="Picture 15">
                <a:extLst>
                  <a:ext uri="{FF2B5EF4-FFF2-40B4-BE49-F238E27FC236}">
                    <a16:creationId xmlns:a16="http://schemas.microsoft.com/office/drawing/2014/main" id="{D8439C23-31A0-437F-94F9-D808B6FC94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6" name="Picture 16">
                <a:extLst>
                  <a:ext uri="{FF2B5EF4-FFF2-40B4-BE49-F238E27FC236}">
                    <a16:creationId xmlns:a16="http://schemas.microsoft.com/office/drawing/2014/main" id="{EA05D05B-FA93-4EC8-A138-5A6B79A68B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7" name="Picture 17">
                <a:extLst>
                  <a:ext uri="{FF2B5EF4-FFF2-40B4-BE49-F238E27FC236}">
                    <a16:creationId xmlns:a16="http://schemas.microsoft.com/office/drawing/2014/main" id="{78418DE0-F5AF-4754-8E93-AE34A6B63C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8" name="Picture 18">
                <a:extLst>
                  <a:ext uri="{FF2B5EF4-FFF2-40B4-BE49-F238E27FC236}">
                    <a16:creationId xmlns:a16="http://schemas.microsoft.com/office/drawing/2014/main" id="{7D53521E-812F-45A6-9E90-164A104EEB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9" name="Picture 19">
                <a:extLst>
                  <a:ext uri="{FF2B5EF4-FFF2-40B4-BE49-F238E27FC236}">
                    <a16:creationId xmlns:a16="http://schemas.microsoft.com/office/drawing/2014/main" id="{47BEFCF2-7320-4DD2-B714-CF87874636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0" name="Picture 20">
                <a:extLst>
                  <a:ext uri="{FF2B5EF4-FFF2-40B4-BE49-F238E27FC236}">
                    <a16:creationId xmlns:a16="http://schemas.microsoft.com/office/drawing/2014/main" id="{F8BEF7AB-2DCB-4B00-B21D-B60CF9E8E0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1" name="Picture 21">
                <a:extLst>
                  <a:ext uri="{FF2B5EF4-FFF2-40B4-BE49-F238E27FC236}">
                    <a16:creationId xmlns:a16="http://schemas.microsoft.com/office/drawing/2014/main" id="{E79106CA-968B-445E-B484-9F15201A8A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2" name="Picture 22">
                <a:extLst>
                  <a:ext uri="{FF2B5EF4-FFF2-40B4-BE49-F238E27FC236}">
                    <a16:creationId xmlns:a16="http://schemas.microsoft.com/office/drawing/2014/main" id="{5B83E5C3-6E9A-4834-89A8-788DAA4BDD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3" name="Picture 23">
                <a:extLst>
                  <a:ext uri="{FF2B5EF4-FFF2-40B4-BE49-F238E27FC236}">
                    <a16:creationId xmlns:a16="http://schemas.microsoft.com/office/drawing/2014/main" id="{AB8E90C6-6184-4C3F-94B5-108D6A1704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524" name="Group 523">
            <a:extLst>
              <a:ext uri="{FF2B5EF4-FFF2-40B4-BE49-F238E27FC236}">
                <a16:creationId xmlns:a16="http://schemas.microsoft.com/office/drawing/2014/main" id="{1E153FAD-56B4-42BC-88B6-F117BDAC4403}"/>
              </a:ext>
            </a:extLst>
          </p:cNvPr>
          <p:cNvGrpSpPr/>
          <p:nvPr/>
        </p:nvGrpSpPr>
        <p:grpSpPr>
          <a:xfrm>
            <a:off x="2376009" y="1511824"/>
            <a:ext cx="1539560" cy="1515856"/>
            <a:chOff x="4975891" y="1527626"/>
            <a:chExt cx="1539560" cy="1515856"/>
          </a:xfrm>
        </p:grpSpPr>
        <p:grpSp>
          <p:nvGrpSpPr>
            <p:cNvPr id="525" name="Group 56">
              <a:extLst>
                <a:ext uri="{FF2B5EF4-FFF2-40B4-BE49-F238E27FC236}">
                  <a16:creationId xmlns:a16="http://schemas.microsoft.com/office/drawing/2014/main" id="{FDDBE80F-5041-4DB0-AFDA-B32F65E4C834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625" name="Picture 14">
                <a:extLst>
                  <a:ext uri="{FF2B5EF4-FFF2-40B4-BE49-F238E27FC236}">
                    <a16:creationId xmlns:a16="http://schemas.microsoft.com/office/drawing/2014/main" id="{D1DAB8E1-9D5C-4194-B777-BA88F63BAE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6" name="Picture 15">
                <a:extLst>
                  <a:ext uri="{FF2B5EF4-FFF2-40B4-BE49-F238E27FC236}">
                    <a16:creationId xmlns:a16="http://schemas.microsoft.com/office/drawing/2014/main" id="{8255928D-9B45-4856-B6DA-C72B15BB69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7" name="Picture 16">
                <a:extLst>
                  <a:ext uri="{FF2B5EF4-FFF2-40B4-BE49-F238E27FC236}">
                    <a16:creationId xmlns:a16="http://schemas.microsoft.com/office/drawing/2014/main" id="{7C371560-36FC-4CB4-94B2-8265E5FC43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8" name="Picture 17">
                <a:extLst>
                  <a:ext uri="{FF2B5EF4-FFF2-40B4-BE49-F238E27FC236}">
                    <a16:creationId xmlns:a16="http://schemas.microsoft.com/office/drawing/2014/main" id="{AAFA61BD-3680-40F8-BD32-4D127AEF8E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9" name="Picture 18">
                <a:extLst>
                  <a:ext uri="{FF2B5EF4-FFF2-40B4-BE49-F238E27FC236}">
                    <a16:creationId xmlns:a16="http://schemas.microsoft.com/office/drawing/2014/main" id="{1695BB4C-8366-44D9-AC83-0A1E2A1863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0" name="Picture 19">
                <a:extLst>
                  <a:ext uri="{FF2B5EF4-FFF2-40B4-BE49-F238E27FC236}">
                    <a16:creationId xmlns:a16="http://schemas.microsoft.com/office/drawing/2014/main" id="{BF6F93CD-9EEB-43C1-A297-C65E11E18E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1" name="Picture 20">
                <a:extLst>
                  <a:ext uri="{FF2B5EF4-FFF2-40B4-BE49-F238E27FC236}">
                    <a16:creationId xmlns:a16="http://schemas.microsoft.com/office/drawing/2014/main" id="{22C390F8-D99C-458B-9FF9-AF6E1EFA8E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2" name="Picture 21">
                <a:extLst>
                  <a:ext uri="{FF2B5EF4-FFF2-40B4-BE49-F238E27FC236}">
                    <a16:creationId xmlns:a16="http://schemas.microsoft.com/office/drawing/2014/main" id="{F13C0738-A637-4DD9-9ECE-0DA12E5CD9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3" name="Picture 22">
                <a:extLst>
                  <a:ext uri="{FF2B5EF4-FFF2-40B4-BE49-F238E27FC236}">
                    <a16:creationId xmlns:a16="http://schemas.microsoft.com/office/drawing/2014/main" id="{90AFBD27-58D5-46C5-8239-7DA7A3E63E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4" name="Picture 23">
                <a:extLst>
                  <a:ext uri="{FF2B5EF4-FFF2-40B4-BE49-F238E27FC236}">
                    <a16:creationId xmlns:a16="http://schemas.microsoft.com/office/drawing/2014/main" id="{195B756A-A4C5-443E-B453-50DF400CD3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26" name="Group 56">
              <a:extLst>
                <a:ext uri="{FF2B5EF4-FFF2-40B4-BE49-F238E27FC236}">
                  <a16:creationId xmlns:a16="http://schemas.microsoft.com/office/drawing/2014/main" id="{FA4CDDC5-B91D-4F79-8C4B-1A72E49E6641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615" name="Picture 14">
                <a:extLst>
                  <a:ext uri="{FF2B5EF4-FFF2-40B4-BE49-F238E27FC236}">
                    <a16:creationId xmlns:a16="http://schemas.microsoft.com/office/drawing/2014/main" id="{005C1DAF-728A-443F-B619-4B618AE565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6" name="Picture 15">
                <a:extLst>
                  <a:ext uri="{FF2B5EF4-FFF2-40B4-BE49-F238E27FC236}">
                    <a16:creationId xmlns:a16="http://schemas.microsoft.com/office/drawing/2014/main" id="{05525D73-6842-4F45-9B6C-51D8C24316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7" name="Picture 16">
                <a:extLst>
                  <a:ext uri="{FF2B5EF4-FFF2-40B4-BE49-F238E27FC236}">
                    <a16:creationId xmlns:a16="http://schemas.microsoft.com/office/drawing/2014/main" id="{99B5F1E6-1AF8-4BD1-ACD0-C6722A1F1F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8" name="Picture 17">
                <a:extLst>
                  <a:ext uri="{FF2B5EF4-FFF2-40B4-BE49-F238E27FC236}">
                    <a16:creationId xmlns:a16="http://schemas.microsoft.com/office/drawing/2014/main" id="{1AD2773C-B207-4CA0-B26C-47876EB9A4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9" name="Picture 18">
                <a:extLst>
                  <a:ext uri="{FF2B5EF4-FFF2-40B4-BE49-F238E27FC236}">
                    <a16:creationId xmlns:a16="http://schemas.microsoft.com/office/drawing/2014/main" id="{70D199B3-DC03-4CA2-9AF6-E5C648CF2C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0" name="Picture 19">
                <a:extLst>
                  <a:ext uri="{FF2B5EF4-FFF2-40B4-BE49-F238E27FC236}">
                    <a16:creationId xmlns:a16="http://schemas.microsoft.com/office/drawing/2014/main" id="{F9EC8040-F657-4D2F-AF9A-95BF0A86AC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1" name="Picture 20">
                <a:extLst>
                  <a:ext uri="{FF2B5EF4-FFF2-40B4-BE49-F238E27FC236}">
                    <a16:creationId xmlns:a16="http://schemas.microsoft.com/office/drawing/2014/main" id="{D95959A7-1F15-43D0-8A5D-FDD7C1E420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2" name="Picture 21">
                <a:extLst>
                  <a:ext uri="{FF2B5EF4-FFF2-40B4-BE49-F238E27FC236}">
                    <a16:creationId xmlns:a16="http://schemas.microsoft.com/office/drawing/2014/main" id="{AEC0479C-7AD3-485A-8E9B-64F244204E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3" name="Picture 22">
                <a:extLst>
                  <a:ext uri="{FF2B5EF4-FFF2-40B4-BE49-F238E27FC236}">
                    <a16:creationId xmlns:a16="http://schemas.microsoft.com/office/drawing/2014/main" id="{948D5543-4473-499F-B774-26EB57E4B2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4" name="Picture 23">
                <a:extLst>
                  <a:ext uri="{FF2B5EF4-FFF2-40B4-BE49-F238E27FC236}">
                    <a16:creationId xmlns:a16="http://schemas.microsoft.com/office/drawing/2014/main" id="{8F8ABDCC-9F48-4668-891F-9A6B94AF5E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27" name="Group 56">
              <a:extLst>
                <a:ext uri="{FF2B5EF4-FFF2-40B4-BE49-F238E27FC236}">
                  <a16:creationId xmlns:a16="http://schemas.microsoft.com/office/drawing/2014/main" id="{66B99876-6556-4B0D-9B98-046F048359CC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605" name="Picture 14">
                <a:extLst>
                  <a:ext uri="{FF2B5EF4-FFF2-40B4-BE49-F238E27FC236}">
                    <a16:creationId xmlns:a16="http://schemas.microsoft.com/office/drawing/2014/main" id="{1DF7A696-9B1D-4A90-837A-1E678F6AA7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6" name="Picture 15">
                <a:extLst>
                  <a:ext uri="{FF2B5EF4-FFF2-40B4-BE49-F238E27FC236}">
                    <a16:creationId xmlns:a16="http://schemas.microsoft.com/office/drawing/2014/main" id="{9D98A3D1-3BC6-48AE-95BA-99CE99196E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7" name="Picture 16">
                <a:extLst>
                  <a:ext uri="{FF2B5EF4-FFF2-40B4-BE49-F238E27FC236}">
                    <a16:creationId xmlns:a16="http://schemas.microsoft.com/office/drawing/2014/main" id="{711B0D14-304B-45D7-9F3F-4ECC76C9F9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8" name="Picture 17">
                <a:extLst>
                  <a:ext uri="{FF2B5EF4-FFF2-40B4-BE49-F238E27FC236}">
                    <a16:creationId xmlns:a16="http://schemas.microsoft.com/office/drawing/2014/main" id="{B114191D-482D-4957-A801-583F49C0E9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9" name="Picture 18">
                <a:extLst>
                  <a:ext uri="{FF2B5EF4-FFF2-40B4-BE49-F238E27FC236}">
                    <a16:creationId xmlns:a16="http://schemas.microsoft.com/office/drawing/2014/main" id="{69E4FE3B-8EAA-4DD4-8B03-A06C5AD9B3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0" name="Picture 19">
                <a:extLst>
                  <a:ext uri="{FF2B5EF4-FFF2-40B4-BE49-F238E27FC236}">
                    <a16:creationId xmlns:a16="http://schemas.microsoft.com/office/drawing/2014/main" id="{C10B7F97-7BD8-428F-843D-FDA5DEB128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1" name="Picture 20">
                <a:extLst>
                  <a:ext uri="{FF2B5EF4-FFF2-40B4-BE49-F238E27FC236}">
                    <a16:creationId xmlns:a16="http://schemas.microsoft.com/office/drawing/2014/main" id="{41D6CD78-CA60-4E6A-AE54-9CD13651F7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2" name="Picture 21">
                <a:extLst>
                  <a:ext uri="{FF2B5EF4-FFF2-40B4-BE49-F238E27FC236}">
                    <a16:creationId xmlns:a16="http://schemas.microsoft.com/office/drawing/2014/main" id="{42BB2979-683E-4982-BCAA-A411985F41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3" name="Picture 22">
                <a:extLst>
                  <a:ext uri="{FF2B5EF4-FFF2-40B4-BE49-F238E27FC236}">
                    <a16:creationId xmlns:a16="http://schemas.microsoft.com/office/drawing/2014/main" id="{E3BF923E-0B00-44FE-A718-0147BFC63D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4" name="Picture 23">
                <a:extLst>
                  <a:ext uri="{FF2B5EF4-FFF2-40B4-BE49-F238E27FC236}">
                    <a16:creationId xmlns:a16="http://schemas.microsoft.com/office/drawing/2014/main" id="{2B6CD3F9-A637-4CC2-9B70-05422D4F13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28" name="Group 56">
              <a:extLst>
                <a:ext uri="{FF2B5EF4-FFF2-40B4-BE49-F238E27FC236}">
                  <a16:creationId xmlns:a16="http://schemas.microsoft.com/office/drawing/2014/main" id="{5261FF52-9B72-4E00-B6A3-F47765BD56FC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595" name="Picture 14">
                <a:extLst>
                  <a:ext uri="{FF2B5EF4-FFF2-40B4-BE49-F238E27FC236}">
                    <a16:creationId xmlns:a16="http://schemas.microsoft.com/office/drawing/2014/main" id="{43F9F9F2-4E7A-4991-9BE5-DB2CB0176B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6" name="Picture 15">
                <a:extLst>
                  <a:ext uri="{FF2B5EF4-FFF2-40B4-BE49-F238E27FC236}">
                    <a16:creationId xmlns:a16="http://schemas.microsoft.com/office/drawing/2014/main" id="{CD8AC09A-A090-41FE-88F8-6A727087E2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7" name="Picture 16">
                <a:extLst>
                  <a:ext uri="{FF2B5EF4-FFF2-40B4-BE49-F238E27FC236}">
                    <a16:creationId xmlns:a16="http://schemas.microsoft.com/office/drawing/2014/main" id="{E4A497E8-0E2A-4A14-98FD-980C9066A7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8" name="Picture 17">
                <a:extLst>
                  <a:ext uri="{FF2B5EF4-FFF2-40B4-BE49-F238E27FC236}">
                    <a16:creationId xmlns:a16="http://schemas.microsoft.com/office/drawing/2014/main" id="{287888B7-F22A-49F2-A76E-8F7377A622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9" name="Picture 18">
                <a:extLst>
                  <a:ext uri="{FF2B5EF4-FFF2-40B4-BE49-F238E27FC236}">
                    <a16:creationId xmlns:a16="http://schemas.microsoft.com/office/drawing/2014/main" id="{5DFE7017-303E-4A9F-822B-EB9527D76A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0" name="Picture 19">
                <a:extLst>
                  <a:ext uri="{FF2B5EF4-FFF2-40B4-BE49-F238E27FC236}">
                    <a16:creationId xmlns:a16="http://schemas.microsoft.com/office/drawing/2014/main" id="{627D81E7-EFD9-417D-8683-765278D0F6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1" name="Picture 20">
                <a:extLst>
                  <a:ext uri="{FF2B5EF4-FFF2-40B4-BE49-F238E27FC236}">
                    <a16:creationId xmlns:a16="http://schemas.microsoft.com/office/drawing/2014/main" id="{985CCE28-40BB-4834-890B-391B461AED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2" name="Picture 21">
                <a:extLst>
                  <a:ext uri="{FF2B5EF4-FFF2-40B4-BE49-F238E27FC236}">
                    <a16:creationId xmlns:a16="http://schemas.microsoft.com/office/drawing/2014/main" id="{2F535279-C45B-4D32-80FA-0457821BA4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3" name="Picture 22">
                <a:extLst>
                  <a:ext uri="{FF2B5EF4-FFF2-40B4-BE49-F238E27FC236}">
                    <a16:creationId xmlns:a16="http://schemas.microsoft.com/office/drawing/2014/main" id="{346F46D2-BB6D-4A8C-984A-A92C889EEC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4" name="Picture 23">
                <a:extLst>
                  <a:ext uri="{FF2B5EF4-FFF2-40B4-BE49-F238E27FC236}">
                    <a16:creationId xmlns:a16="http://schemas.microsoft.com/office/drawing/2014/main" id="{8C8B8446-4DB4-410D-8FCD-14FF5BB6E8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29" name="Group 56">
              <a:extLst>
                <a:ext uri="{FF2B5EF4-FFF2-40B4-BE49-F238E27FC236}">
                  <a16:creationId xmlns:a16="http://schemas.microsoft.com/office/drawing/2014/main" id="{6DCE5C8A-8E6E-4660-8062-DAE3DCF75121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585" name="Picture 14">
                <a:extLst>
                  <a:ext uri="{FF2B5EF4-FFF2-40B4-BE49-F238E27FC236}">
                    <a16:creationId xmlns:a16="http://schemas.microsoft.com/office/drawing/2014/main" id="{96BA9E96-B68E-4919-B4BF-DCC1D39F4A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6" name="Picture 15">
                <a:extLst>
                  <a:ext uri="{FF2B5EF4-FFF2-40B4-BE49-F238E27FC236}">
                    <a16:creationId xmlns:a16="http://schemas.microsoft.com/office/drawing/2014/main" id="{A23FBAC0-366C-45CD-9C9C-6513F52E43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7" name="Picture 16">
                <a:extLst>
                  <a:ext uri="{FF2B5EF4-FFF2-40B4-BE49-F238E27FC236}">
                    <a16:creationId xmlns:a16="http://schemas.microsoft.com/office/drawing/2014/main" id="{A03A9858-73C6-4E10-839C-85CAA972E3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8" name="Picture 17">
                <a:extLst>
                  <a:ext uri="{FF2B5EF4-FFF2-40B4-BE49-F238E27FC236}">
                    <a16:creationId xmlns:a16="http://schemas.microsoft.com/office/drawing/2014/main" id="{1BB2667B-A733-48B7-BADE-F65A064005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9" name="Picture 18">
                <a:extLst>
                  <a:ext uri="{FF2B5EF4-FFF2-40B4-BE49-F238E27FC236}">
                    <a16:creationId xmlns:a16="http://schemas.microsoft.com/office/drawing/2014/main" id="{1497FDE5-D741-4867-8E40-A39410C59E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0" name="Picture 19">
                <a:extLst>
                  <a:ext uri="{FF2B5EF4-FFF2-40B4-BE49-F238E27FC236}">
                    <a16:creationId xmlns:a16="http://schemas.microsoft.com/office/drawing/2014/main" id="{E43F3871-734D-4685-BF88-B1097B55B7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1" name="Picture 20">
                <a:extLst>
                  <a:ext uri="{FF2B5EF4-FFF2-40B4-BE49-F238E27FC236}">
                    <a16:creationId xmlns:a16="http://schemas.microsoft.com/office/drawing/2014/main" id="{3063A32B-0CEF-485D-A9DC-F9EE14EC7E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2" name="Picture 21">
                <a:extLst>
                  <a:ext uri="{FF2B5EF4-FFF2-40B4-BE49-F238E27FC236}">
                    <a16:creationId xmlns:a16="http://schemas.microsoft.com/office/drawing/2014/main" id="{4B178E43-4C44-4EB7-B534-50BCE30D81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3" name="Picture 22">
                <a:extLst>
                  <a:ext uri="{FF2B5EF4-FFF2-40B4-BE49-F238E27FC236}">
                    <a16:creationId xmlns:a16="http://schemas.microsoft.com/office/drawing/2014/main" id="{3ED6BF64-22B0-4244-ABA9-FB6560797E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4" name="Picture 23">
                <a:extLst>
                  <a:ext uri="{FF2B5EF4-FFF2-40B4-BE49-F238E27FC236}">
                    <a16:creationId xmlns:a16="http://schemas.microsoft.com/office/drawing/2014/main" id="{7AF574CF-8C76-4AD3-883B-85108A73DE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0" name="Group 56">
              <a:extLst>
                <a:ext uri="{FF2B5EF4-FFF2-40B4-BE49-F238E27FC236}">
                  <a16:creationId xmlns:a16="http://schemas.microsoft.com/office/drawing/2014/main" id="{B5939CA1-73EB-4393-B015-019357970CA9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575" name="Picture 14">
                <a:extLst>
                  <a:ext uri="{FF2B5EF4-FFF2-40B4-BE49-F238E27FC236}">
                    <a16:creationId xmlns:a16="http://schemas.microsoft.com/office/drawing/2014/main" id="{6F420E9F-4367-4B59-8C94-0D7D48C680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6" name="Picture 15">
                <a:extLst>
                  <a:ext uri="{FF2B5EF4-FFF2-40B4-BE49-F238E27FC236}">
                    <a16:creationId xmlns:a16="http://schemas.microsoft.com/office/drawing/2014/main" id="{5D89364A-52A8-430E-BBCF-30D1839475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7" name="Picture 16">
                <a:extLst>
                  <a:ext uri="{FF2B5EF4-FFF2-40B4-BE49-F238E27FC236}">
                    <a16:creationId xmlns:a16="http://schemas.microsoft.com/office/drawing/2014/main" id="{B104231B-7B96-4853-9EC7-7AF3B5BD45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8" name="Picture 17">
                <a:extLst>
                  <a:ext uri="{FF2B5EF4-FFF2-40B4-BE49-F238E27FC236}">
                    <a16:creationId xmlns:a16="http://schemas.microsoft.com/office/drawing/2014/main" id="{8B170D45-3305-463C-9D7F-8EAD9F125A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9" name="Picture 18">
                <a:extLst>
                  <a:ext uri="{FF2B5EF4-FFF2-40B4-BE49-F238E27FC236}">
                    <a16:creationId xmlns:a16="http://schemas.microsoft.com/office/drawing/2014/main" id="{429468C0-3AD4-4519-A8E7-1F0E7E0526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0" name="Picture 19">
                <a:extLst>
                  <a:ext uri="{FF2B5EF4-FFF2-40B4-BE49-F238E27FC236}">
                    <a16:creationId xmlns:a16="http://schemas.microsoft.com/office/drawing/2014/main" id="{8F37CBDF-6151-4764-A743-9065B10348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1" name="Picture 20">
                <a:extLst>
                  <a:ext uri="{FF2B5EF4-FFF2-40B4-BE49-F238E27FC236}">
                    <a16:creationId xmlns:a16="http://schemas.microsoft.com/office/drawing/2014/main" id="{F868FE57-5BE4-41D1-9775-14A1E63608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2" name="Picture 21">
                <a:extLst>
                  <a:ext uri="{FF2B5EF4-FFF2-40B4-BE49-F238E27FC236}">
                    <a16:creationId xmlns:a16="http://schemas.microsoft.com/office/drawing/2014/main" id="{7D6B231F-479F-4F12-B70E-40AF2197D9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3" name="Picture 22">
                <a:extLst>
                  <a:ext uri="{FF2B5EF4-FFF2-40B4-BE49-F238E27FC236}">
                    <a16:creationId xmlns:a16="http://schemas.microsoft.com/office/drawing/2014/main" id="{27944494-8C90-43F5-9502-D6EEC5E2AC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4" name="Picture 23">
                <a:extLst>
                  <a:ext uri="{FF2B5EF4-FFF2-40B4-BE49-F238E27FC236}">
                    <a16:creationId xmlns:a16="http://schemas.microsoft.com/office/drawing/2014/main" id="{16413266-70F8-4F89-8FCD-7F1624F963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1" name="Group 56">
              <a:extLst>
                <a:ext uri="{FF2B5EF4-FFF2-40B4-BE49-F238E27FC236}">
                  <a16:creationId xmlns:a16="http://schemas.microsoft.com/office/drawing/2014/main" id="{8DC50523-8221-40BB-99C6-F515DAAD2C6F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565" name="Picture 14">
                <a:extLst>
                  <a:ext uri="{FF2B5EF4-FFF2-40B4-BE49-F238E27FC236}">
                    <a16:creationId xmlns:a16="http://schemas.microsoft.com/office/drawing/2014/main" id="{375EE99E-32D7-4CCB-80B4-895B8F8830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6" name="Picture 15">
                <a:extLst>
                  <a:ext uri="{FF2B5EF4-FFF2-40B4-BE49-F238E27FC236}">
                    <a16:creationId xmlns:a16="http://schemas.microsoft.com/office/drawing/2014/main" id="{00FCBF10-3C66-44D5-A50D-D6ED0982D7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7" name="Picture 16">
                <a:extLst>
                  <a:ext uri="{FF2B5EF4-FFF2-40B4-BE49-F238E27FC236}">
                    <a16:creationId xmlns:a16="http://schemas.microsoft.com/office/drawing/2014/main" id="{5E3909F2-4FCD-4806-B22A-232FC5F349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8" name="Picture 17">
                <a:extLst>
                  <a:ext uri="{FF2B5EF4-FFF2-40B4-BE49-F238E27FC236}">
                    <a16:creationId xmlns:a16="http://schemas.microsoft.com/office/drawing/2014/main" id="{DF2262D4-69C3-4813-8FD2-1F4156C568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9" name="Picture 18">
                <a:extLst>
                  <a:ext uri="{FF2B5EF4-FFF2-40B4-BE49-F238E27FC236}">
                    <a16:creationId xmlns:a16="http://schemas.microsoft.com/office/drawing/2014/main" id="{70AB15B8-FD63-4116-96A3-D4F5BE8830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0" name="Picture 19">
                <a:extLst>
                  <a:ext uri="{FF2B5EF4-FFF2-40B4-BE49-F238E27FC236}">
                    <a16:creationId xmlns:a16="http://schemas.microsoft.com/office/drawing/2014/main" id="{1B6C2DB5-8879-4374-9F61-28ED065D1C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1" name="Picture 20">
                <a:extLst>
                  <a:ext uri="{FF2B5EF4-FFF2-40B4-BE49-F238E27FC236}">
                    <a16:creationId xmlns:a16="http://schemas.microsoft.com/office/drawing/2014/main" id="{02C723FC-1BA2-4160-8DE1-616F173616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2" name="Picture 21">
                <a:extLst>
                  <a:ext uri="{FF2B5EF4-FFF2-40B4-BE49-F238E27FC236}">
                    <a16:creationId xmlns:a16="http://schemas.microsoft.com/office/drawing/2014/main" id="{F910B8F3-B9FF-4886-A730-EE46346FEB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3" name="Picture 22">
                <a:extLst>
                  <a:ext uri="{FF2B5EF4-FFF2-40B4-BE49-F238E27FC236}">
                    <a16:creationId xmlns:a16="http://schemas.microsoft.com/office/drawing/2014/main" id="{577969A5-D636-4811-B0CC-2B57BF58C4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4" name="Picture 23">
                <a:extLst>
                  <a:ext uri="{FF2B5EF4-FFF2-40B4-BE49-F238E27FC236}">
                    <a16:creationId xmlns:a16="http://schemas.microsoft.com/office/drawing/2014/main" id="{8C768563-EF98-4371-99EA-7CF387229F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2" name="Group 56">
              <a:extLst>
                <a:ext uri="{FF2B5EF4-FFF2-40B4-BE49-F238E27FC236}">
                  <a16:creationId xmlns:a16="http://schemas.microsoft.com/office/drawing/2014/main" id="{9B58DB32-EAD7-49C6-9041-73A4A29C4E70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555" name="Picture 14">
                <a:extLst>
                  <a:ext uri="{FF2B5EF4-FFF2-40B4-BE49-F238E27FC236}">
                    <a16:creationId xmlns:a16="http://schemas.microsoft.com/office/drawing/2014/main" id="{412493A1-FFF5-44EB-A128-560FBF147A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6" name="Picture 15">
                <a:extLst>
                  <a:ext uri="{FF2B5EF4-FFF2-40B4-BE49-F238E27FC236}">
                    <a16:creationId xmlns:a16="http://schemas.microsoft.com/office/drawing/2014/main" id="{D04396DF-B4DC-4736-AC16-3EA114612B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7" name="Picture 16">
                <a:extLst>
                  <a:ext uri="{FF2B5EF4-FFF2-40B4-BE49-F238E27FC236}">
                    <a16:creationId xmlns:a16="http://schemas.microsoft.com/office/drawing/2014/main" id="{11D9D084-B399-4339-9AB9-378744B063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8" name="Picture 17">
                <a:extLst>
                  <a:ext uri="{FF2B5EF4-FFF2-40B4-BE49-F238E27FC236}">
                    <a16:creationId xmlns:a16="http://schemas.microsoft.com/office/drawing/2014/main" id="{87F98445-7E70-4DE4-AF0F-3A3C0D8009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9" name="Picture 18">
                <a:extLst>
                  <a:ext uri="{FF2B5EF4-FFF2-40B4-BE49-F238E27FC236}">
                    <a16:creationId xmlns:a16="http://schemas.microsoft.com/office/drawing/2014/main" id="{C3A7C090-9448-4126-900B-35140EF27B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0" name="Picture 19">
                <a:extLst>
                  <a:ext uri="{FF2B5EF4-FFF2-40B4-BE49-F238E27FC236}">
                    <a16:creationId xmlns:a16="http://schemas.microsoft.com/office/drawing/2014/main" id="{16260F32-BD06-4235-AB59-39630368E3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1" name="Picture 20">
                <a:extLst>
                  <a:ext uri="{FF2B5EF4-FFF2-40B4-BE49-F238E27FC236}">
                    <a16:creationId xmlns:a16="http://schemas.microsoft.com/office/drawing/2014/main" id="{928E3582-76FF-4677-BA16-4471819CBA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2" name="Picture 21">
                <a:extLst>
                  <a:ext uri="{FF2B5EF4-FFF2-40B4-BE49-F238E27FC236}">
                    <a16:creationId xmlns:a16="http://schemas.microsoft.com/office/drawing/2014/main" id="{7E973A7C-FFCB-45BB-A7C3-D870BD0042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3" name="Picture 22">
                <a:extLst>
                  <a:ext uri="{FF2B5EF4-FFF2-40B4-BE49-F238E27FC236}">
                    <a16:creationId xmlns:a16="http://schemas.microsoft.com/office/drawing/2014/main" id="{F85AFADB-695F-4F95-935E-7FE7474D51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4" name="Picture 23">
                <a:extLst>
                  <a:ext uri="{FF2B5EF4-FFF2-40B4-BE49-F238E27FC236}">
                    <a16:creationId xmlns:a16="http://schemas.microsoft.com/office/drawing/2014/main" id="{8D1C129C-60CE-4EC4-8853-D11BA8129F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3" name="Group 56">
              <a:extLst>
                <a:ext uri="{FF2B5EF4-FFF2-40B4-BE49-F238E27FC236}">
                  <a16:creationId xmlns:a16="http://schemas.microsoft.com/office/drawing/2014/main" id="{8B2E90B9-B4F6-49CB-B153-C5120AABE8B5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545" name="Picture 14">
                <a:extLst>
                  <a:ext uri="{FF2B5EF4-FFF2-40B4-BE49-F238E27FC236}">
                    <a16:creationId xmlns:a16="http://schemas.microsoft.com/office/drawing/2014/main" id="{4336C825-2DEC-4EA5-9537-84C53744E0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6" name="Picture 15">
                <a:extLst>
                  <a:ext uri="{FF2B5EF4-FFF2-40B4-BE49-F238E27FC236}">
                    <a16:creationId xmlns:a16="http://schemas.microsoft.com/office/drawing/2014/main" id="{3AB24575-43A1-495D-8B0E-37DF61CB4E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7" name="Picture 16">
                <a:extLst>
                  <a:ext uri="{FF2B5EF4-FFF2-40B4-BE49-F238E27FC236}">
                    <a16:creationId xmlns:a16="http://schemas.microsoft.com/office/drawing/2014/main" id="{15EE1AD5-B73A-4C6C-BBE8-E845977E2D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8" name="Picture 17">
                <a:extLst>
                  <a:ext uri="{FF2B5EF4-FFF2-40B4-BE49-F238E27FC236}">
                    <a16:creationId xmlns:a16="http://schemas.microsoft.com/office/drawing/2014/main" id="{B1C4F067-133E-4881-AD72-CA44956E81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9" name="Picture 18">
                <a:extLst>
                  <a:ext uri="{FF2B5EF4-FFF2-40B4-BE49-F238E27FC236}">
                    <a16:creationId xmlns:a16="http://schemas.microsoft.com/office/drawing/2014/main" id="{CDB50239-916F-4FA0-AF3D-C866A1EDAC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0" name="Picture 19">
                <a:extLst>
                  <a:ext uri="{FF2B5EF4-FFF2-40B4-BE49-F238E27FC236}">
                    <a16:creationId xmlns:a16="http://schemas.microsoft.com/office/drawing/2014/main" id="{4E6745D2-CF7F-4C98-B3F2-486422F3A6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1" name="Picture 20">
                <a:extLst>
                  <a:ext uri="{FF2B5EF4-FFF2-40B4-BE49-F238E27FC236}">
                    <a16:creationId xmlns:a16="http://schemas.microsoft.com/office/drawing/2014/main" id="{11D36C31-1874-4175-A5D6-398A5F003C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2" name="Picture 21">
                <a:extLst>
                  <a:ext uri="{FF2B5EF4-FFF2-40B4-BE49-F238E27FC236}">
                    <a16:creationId xmlns:a16="http://schemas.microsoft.com/office/drawing/2014/main" id="{0C3B6E17-304E-4CDE-A6BC-85E5CB5111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3" name="Picture 22">
                <a:extLst>
                  <a:ext uri="{FF2B5EF4-FFF2-40B4-BE49-F238E27FC236}">
                    <a16:creationId xmlns:a16="http://schemas.microsoft.com/office/drawing/2014/main" id="{2552AB7D-1244-49B9-9145-C2CD98A032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4" name="Picture 23">
                <a:extLst>
                  <a:ext uri="{FF2B5EF4-FFF2-40B4-BE49-F238E27FC236}">
                    <a16:creationId xmlns:a16="http://schemas.microsoft.com/office/drawing/2014/main" id="{E1B70131-A265-4759-94F6-E68648E413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4" name="Group 56">
              <a:extLst>
                <a:ext uri="{FF2B5EF4-FFF2-40B4-BE49-F238E27FC236}">
                  <a16:creationId xmlns:a16="http://schemas.microsoft.com/office/drawing/2014/main" id="{7BACD403-73BE-4873-BBA8-4A8FA2A98BDC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535" name="Picture 14">
                <a:extLst>
                  <a:ext uri="{FF2B5EF4-FFF2-40B4-BE49-F238E27FC236}">
                    <a16:creationId xmlns:a16="http://schemas.microsoft.com/office/drawing/2014/main" id="{1C3C9DD6-CDBD-4583-8A22-67BBAF048B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6" name="Picture 15">
                <a:extLst>
                  <a:ext uri="{FF2B5EF4-FFF2-40B4-BE49-F238E27FC236}">
                    <a16:creationId xmlns:a16="http://schemas.microsoft.com/office/drawing/2014/main" id="{0A31C307-0256-4521-8977-19DDB6337F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7" name="Picture 16">
                <a:extLst>
                  <a:ext uri="{FF2B5EF4-FFF2-40B4-BE49-F238E27FC236}">
                    <a16:creationId xmlns:a16="http://schemas.microsoft.com/office/drawing/2014/main" id="{453CD14C-C622-458F-8E5A-C497641A8A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8" name="Picture 17">
                <a:extLst>
                  <a:ext uri="{FF2B5EF4-FFF2-40B4-BE49-F238E27FC236}">
                    <a16:creationId xmlns:a16="http://schemas.microsoft.com/office/drawing/2014/main" id="{F77A43FE-1E3C-4306-98D1-8FB7729012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9" name="Picture 18">
                <a:extLst>
                  <a:ext uri="{FF2B5EF4-FFF2-40B4-BE49-F238E27FC236}">
                    <a16:creationId xmlns:a16="http://schemas.microsoft.com/office/drawing/2014/main" id="{BC0976AB-2250-4B2E-AFA0-FA30A1EA36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0" name="Picture 19">
                <a:extLst>
                  <a:ext uri="{FF2B5EF4-FFF2-40B4-BE49-F238E27FC236}">
                    <a16:creationId xmlns:a16="http://schemas.microsoft.com/office/drawing/2014/main" id="{58F085D0-5E6A-424A-AF16-6031FC36C0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1" name="Picture 20">
                <a:extLst>
                  <a:ext uri="{FF2B5EF4-FFF2-40B4-BE49-F238E27FC236}">
                    <a16:creationId xmlns:a16="http://schemas.microsoft.com/office/drawing/2014/main" id="{81CAA17C-46BF-4E21-9798-20C9993440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2" name="Picture 21">
                <a:extLst>
                  <a:ext uri="{FF2B5EF4-FFF2-40B4-BE49-F238E27FC236}">
                    <a16:creationId xmlns:a16="http://schemas.microsoft.com/office/drawing/2014/main" id="{1826B0E7-DD4B-46A9-A231-0BA6604CB0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3" name="Picture 22">
                <a:extLst>
                  <a:ext uri="{FF2B5EF4-FFF2-40B4-BE49-F238E27FC236}">
                    <a16:creationId xmlns:a16="http://schemas.microsoft.com/office/drawing/2014/main" id="{5F879F37-D58B-4087-8FAE-F448CDA8AF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4" name="Picture 23">
                <a:extLst>
                  <a:ext uri="{FF2B5EF4-FFF2-40B4-BE49-F238E27FC236}">
                    <a16:creationId xmlns:a16="http://schemas.microsoft.com/office/drawing/2014/main" id="{16510C98-CBB5-4907-8C0F-20403D80CE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635" name="Group 634">
            <a:extLst>
              <a:ext uri="{FF2B5EF4-FFF2-40B4-BE49-F238E27FC236}">
                <a16:creationId xmlns:a16="http://schemas.microsoft.com/office/drawing/2014/main" id="{7B5EC696-B5D6-4F48-92AA-B8D78894AAEF}"/>
              </a:ext>
            </a:extLst>
          </p:cNvPr>
          <p:cNvGrpSpPr/>
          <p:nvPr/>
        </p:nvGrpSpPr>
        <p:grpSpPr>
          <a:xfrm>
            <a:off x="2377042" y="3289449"/>
            <a:ext cx="1539560" cy="1515856"/>
            <a:chOff x="4975891" y="1527626"/>
            <a:chExt cx="1539560" cy="1515856"/>
          </a:xfrm>
        </p:grpSpPr>
        <p:grpSp>
          <p:nvGrpSpPr>
            <p:cNvPr id="636" name="Group 56">
              <a:extLst>
                <a:ext uri="{FF2B5EF4-FFF2-40B4-BE49-F238E27FC236}">
                  <a16:creationId xmlns:a16="http://schemas.microsoft.com/office/drawing/2014/main" id="{2ADDD2FC-7CBB-4B1F-8B18-2EBE7C90295F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736" name="Picture 14">
                <a:extLst>
                  <a:ext uri="{FF2B5EF4-FFF2-40B4-BE49-F238E27FC236}">
                    <a16:creationId xmlns:a16="http://schemas.microsoft.com/office/drawing/2014/main" id="{50A1CDC6-0A42-4636-9A71-5A7185FDF3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7" name="Picture 15">
                <a:extLst>
                  <a:ext uri="{FF2B5EF4-FFF2-40B4-BE49-F238E27FC236}">
                    <a16:creationId xmlns:a16="http://schemas.microsoft.com/office/drawing/2014/main" id="{11E0AE8D-4A8F-4F28-8DC0-1B97B68750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8" name="Picture 16">
                <a:extLst>
                  <a:ext uri="{FF2B5EF4-FFF2-40B4-BE49-F238E27FC236}">
                    <a16:creationId xmlns:a16="http://schemas.microsoft.com/office/drawing/2014/main" id="{596D8F46-03F9-4B9A-9ED1-F590F4AAF2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9" name="Picture 17">
                <a:extLst>
                  <a:ext uri="{FF2B5EF4-FFF2-40B4-BE49-F238E27FC236}">
                    <a16:creationId xmlns:a16="http://schemas.microsoft.com/office/drawing/2014/main" id="{59DB632F-A8E1-4E19-92C7-3D2F30C449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0" name="Picture 18">
                <a:extLst>
                  <a:ext uri="{FF2B5EF4-FFF2-40B4-BE49-F238E27FC236}">
                    <a16:creationId xmlns:a16="http://schemas.microsoft.com/office/drawing/2014/main" id="{DD67B892-6C79-4D0F-91AB-AA793580BA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1" name="Picture 19">
                <a:extLst>
                  <a:ext uri="{FF2B5EF4-FFF2-40B4-BE49-F238E27FC236}">
                    <a16:creationId xmlns:a16="http://schemas.microsoft.com/office/drawing/2014/main" id="{E966B6A9-3FF1-4092-9BE8-FB4C7C1DE2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2" name="Picture 20">
                <a:extLst>
                  <a:ext uri="{FF2B5EF4-FFF2-40B4-BE49-F238E27FC236}">
                    <a16:creationId xmlns:a16="http://schemas.microsoft.com/office/drawing/2014/main" id="{F54F01F3-459C-4853-9965-A71D19574F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3" name="Picture 21">
                <a:extLst>
                  <a:ext uri="{FF2B5EF4-FFF2-40B4-BE49-F238E27FC236}">
                    <a16:creationId xmlns:a16="http://schemas.microsoft.com/office/drawing/2014/main" id="{58E26B9F-3554-4F5B-81FA-29B231BC6A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4" name="Picture 22">
                <a:extLst>
                  <a:ext uri="{FF2B5EF4-FFF2-40B4-BE49-F238E27FC236}">
                    <a16:creationId xmlns:a16="http://schemas.microsoft.com/office/drawing/2014/main" id="{E4E8DC5F-E19F-4A98-88D8-9DFA5EE323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5" name="Picture 23">
                <a:extLst>
                  <a:ext uri="{FF2B5EF4-FFF2-40B4-BE49-F238E27FC236}">
                    <a16:creationId xmlns:a16="http://schemas.microsoft.com/office/drawing/2014/main" id="{3A99CA18-807C-4985-AC09-AD72126884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37" name="Group 56">
              <a:extLst>
                <a:ext uri="{FF2B5EF4-FFF2-40B4-BE49-F238E27FC236}">
                  <a16:creationId xmlns:a16="http://schemas.microsoft.com/office/drawing/2014/main" id="{839B0C29-EF50-41BF-8FD9-F09F1D194AEA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726" name="Picture 14">
                <a:extLst>
                  <a:ext uri="{FF2B5EF4-FFF2-40B4-BE49-F238E27FC236}">
                    <a16:creationId xmlns:a16="http://schemas.microsoft.com/office/drawing/2014/main" id="{23282D42-3585-4608-942A-B4A35A4135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7" name="Picture 15">
                <a:extLst>
                  <a:ext uri="{FF2B5EF4-FFF2-40B4-BE49-F238E27FC236}">
                    <a16:creationId xmlns:a16="http://schemas.microsoft.com/office/drawing/2014/main" id="{AD75AA21-E555-4906-990B-929BD53CF9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8" name="Picture 16">
                <a:extLst>
                  <a:ext uri="{FF2B5EF4-FFF2-40B4-BE49-F238E27FC236}">
                    <a16:creationId xmlns:a16="http://schemas.microsoft.com/office/drawing/2014/main" id="{59A09B59-0061-4F40-B446-C0D1469A3D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9" name="Picture 17">
                <a:extLst>
                  <a:ext uri="{FF2B5EF4-FFF2-40B4-BE49-F238E27FC236}">
                    <a16:creationId xmlns:a16="http://schemas.microsoft.com/office/drawing/2014/main" id="{A92848FA-9057-487B-8D51-C45F89D666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0" name="Picture 18">
                <a:extLst>
                  <a:ext uri="{FF2B5EF4-FFF2-40B4-BE49-F238E27FC236}">
                    <a16:creationId xmlns:a16="http://schemas.microsoft.com/office/drawing/2014/main" id="{5DE4430C-94C2-4937-A64E-D2B032CDEF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1" name="Picture 19">
                <a:extLst>
                  <a:ext uri="{FF2B5EF4-FFF2-40B4-BE49-F238E27FC236}">
                    <a16:creationId xmlns:a16="http://schemas.microsoft.com/office/drawing/2014/main" id="{5F06473B-A129-4691-9FDC-6FC448F77A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2" name="Picture 20">
                <a:extLst>
                  <a:ext uri="{FF2B5EF4-FFF2-40B4-BE49-F238E27FC236}">
                    <a16:creationId xmlns:a16="http://schemas.microsoft.com/office/drawing/2014/main" id="{BEEB926E-1DFE-4D3A-9969-CFAA32F59F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3" name="Picture 21">
                <a:extLst>
                  <a:ext uri="{FF2B5EF4-FFF2-40B4-BE49-F238E27FC236}">
                    <a16:creationId xmlns:a16="http://schemas.microsoft.com/office/drawing/2014/main" id="{AA9D6399-6BC6-4BDE-9F79-B89ED146BE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4" name="Picture 22">
                <a:extLst>
                  <a:ext uri="{FF2B5EF4-FFF2-40B4-BE49-F238E27FC236}">
                    <a16:creationId xmlns:a16="http://schemas.microsoft.com/office/drawing/2014/main" id="{9DF3E72E-F567-447C-B2DA-C71048C1B9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5" name="Picture 23">
                <a:extLst>
                  <a:ext uri="{FF2B5EF4-FFF2-40B4-BE49-F238E27FC236}">
                    <a16:creationId xmlns:a16="http://schemas.microsoft.com/office/drawing/2014/main" id="{41841CAD-2E2C-4295-9E6B-A310D629A7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38" name="Group 56">
              <a:extLst>
                <a:ext uri="{FF2B5EF4-FFF2-40B4-BE49-F238E27FC236}">
                  <a16:creationId xmlns:a16="http://schemas.microsoft.com/office/drawing/2014/main" id="{ED409040-816B-4910-8A72-A8EF1D548ADD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716" name="Picture 14">
                <a:extLst>
                  <a:ext uri="{FF2B5EF4-FFF2-40B4-BE49-F238E27FC236}">
                    <a16:creationId xmlns:a16="http://schemas.microsoft.com/office/drawing/2014/main" id="{F0426E5B-4211-498B-98E2-86B5CA0F78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7" name="Picture 15">
                <a:extLst>
                  <a:ext uri="{FF2B5EF4-FFF2-40B4-BE49-F238E27FC236}">
                    <a16:creationId xmlns:a16="http://schemas.microsoft.com/office/drawing/2014/main" id="{64D8E8AE-71BB-4BA5-8E76-B765BB7B81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8" name="Picture 16">
                <a:extLst>
                  <a:ext uri="{FF2B5EF4-FFF2-40B4-BE49-F238E27FC236}">
                    <a16:creationId xmlns:a16="http://schemas.microsoft.com/office/drawing/2014/main" id="{882391FC-B31A-45F4-AB92-0B3432902F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9" name="Picture 17">
                <a:extLst>
                  <a:ext uri="{FF2B5EF4-FFF2-40B4-BE49-F238E27FC236}">
                    <a16:creationId xmlns:a16="http://schemas.microsoft.com/office/drawing/2014/main" id="{82348A43-DEFE-4711-BABA-370F5CC4D5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0" name="Picture 18">
                <a:extLst>
                  <a:ext uri="{FF2B5EF4-FFF2-40B4-BE49-F238E27FC236}">
                    <a16:creationId xmlns:a16="http://schemas.microsoft.com/office/drawing/2014/main" id="{6329CA9E-06C5-4BDC-8AAC-8A862AB442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1" name="Picture 19">
                <a:extLst>
                  <a:ext uri="{FF2B5EF4-FFF2-40B4-BE49-F238E27FC236}">
                    <a16:creationId xmlns:a16="http://schemas.microsoft.com/office/drawing/2014/main" id="{126C6C14-E29D-493A-BF2B-DCBD8660DA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2" name="Picture 20">
                <a:extLst>
                  <a:ext uri="{FF2B5EF4-FFF2-40B4-BE49-F238E27FC236}">
                    <a16:creationId xmlns:a16="http://schemas.microsoft.com/office/drawing/2014/main" id="{7F705061-B807-4A49-AC75-B0D109722C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3" name="Picture 21">
                <a:extLst>
                  <a:ext uri="{FF2B5EF4-FFF2-40B4-BE49-F238E27FC236}">
                    <a16:creationId xmlns:a16="http://schemas.microsoft.com/office/drawing/2014/main" id="{C4F8665E-D3F6-4801-BE4B-D4CC6F2821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4" name="Picture 22">
                <a:extLst>
                  <a:ext uri="{FF2B5EF4-FFF2-40B4-BE49-F238E27FC236}">
                    <a16:creationId xmlns:a16="http://schemas.microsoft.com/office/drawing/2014/main" id="{0AD57DBB-DF26-44CF-B1EA-9385A4F24F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5" name="Picture 23">
                <a:extLst>
                  <a:ext uri="{FF2B5EF4-FFF2-40B4-BE49-F238E27FC236}">
                    <a16:creationId xmlns:a16="http://schemas.microsoft.com/office/drawing/2014/main" id="{34CF263C-5946-49DA-A22C-6EF304D56B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39" name="Group 56">
              <a:extLst>
                <a:ext uri="{FF2B5EF4-FFF2-40B4-BE49-F238E27FC236}">
                  <a16:creationId xmlns:a16="http://schemas.microsoft.com/office/drawing/2014/main" id="{AC850813-AF59-463C-81B0-5A77B17E98BD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706" name="Picture 14">
                <a:extLst>
                  <a:ext uri="{FF2B5EF4-FFF2-40B4-BE49-F238E27FC236}">
                    <a16:creationId xmlns:a16="http://schemas.microsoft.com/office/drawing/2014/main" id="{1F8D2714-4ADC-454C-82EC-16F112E6CF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7" name="Picture 15">
                <a:extLst>
                  <a:ext uri="{FF2B5EF4-FFF2-40B4-BE49-F238E27FC236}">
                    <a16:creationId xmlns:a16="http://schemas.microsoft.com/office/drawing/2014/main" id="{2D232B8A-EA46-49AD-B2E5-25993D79C4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8" name="Picture 16">
                <a:extLst>
                  <a:ext uri="{FF2B5EF4-FFF2-40B4-BE49-F238E27FC236}">
                    <a16:creationId xmlns:a16="http://schemas.microsoft.com/office/drawing/2014/main" id="{2E144F0E-742E-41B1-ACC1-57DB8B665C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9" name="Picture 17">
                <a:extLst>
                  <a:ext uri="{FF2B5EF4-FFF2-40B4-BE49-F238E27FC236}">
                    <a16:creationId xmlns:a16="http://schemas.microsoft.com/office/drawing/2014/main" id="{F75FBF89-7C62-41AB-9D04-ADCD3FC75F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0" name="Picture 18">
                <a:extLst>
                  <a:ext uri="{FF2B5EF4-FFF2-40B4-BE49-F238E27FC236}">
                    <a16:creationId xmlns:a16="http://schemas.microsoft.com/office/drawing/2014/main" id="{0EDC814B-42D5-4A17-936D-FBA311D001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1" name="Picture 19">
                <a:extLst>
                  <a:ext uri="{FF2B5EF4-FFF2-40B4-BE49-F238E27FC236}">
                    <a16:creationId xmlns:a16="http://schemas.microsoft.com/office/drawing/2014/main" id="{28643505-1E9B-47B1-AD1C-C931EE1C68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2" name="Picture 20">
                <a:extLst>
                  <a:ext uri="{FF2B5EF4-FFF2-40B4-BE49-F238E27FC236}">
                    <a16:creationId xmlns:a16="http://schemas.microsoft.com/office/drawing/2014/main" id="{00442C24-A88E-4EF5-B280-FD3CCEF3FE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3" name="Picture 21">
                <a:extLst>
                  <a:ext uri="{FF2B5EF4-FFF2-40B4-BE49-F238E27FC236}">
                    <a16:creationId xmlns:a16="http://schemas.microsoft.com/office/drawing/2014/main" id="{074C0DC7-4F77-4425-A121-E5B0C39B7C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4" name="Picture 22">
                <a:extLst>
                  <a:ext uri="{FF2B5EF4-FFF2-40B4-BE49-F238E27FC236}">
                    <a16:creationId xmlns:a16="http://schemas.microsoft.com/office/drawing/2014/main" id="{3577E824-43E9-4505-8C14-0BC4815328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5" name="Picture 23">
                <a:extLst>
                  <a:ext uri="{FF2B5EF4-FFF2-40B4-BE49-F238E27FC236}">
                    <a16:creationId xmlns:a16="http://schemas.microsoft.com/office/drawing/2014/main" id="{B43FFDF8-9399-4883-A5A6-5FE01443B9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40" name="Group 56">
              <a:extLst>
                <a:ext uri="{FF2B5EF4-FFF2-40B4-BE49-F238E27FC236}">
                  <a16:creationId xmlns:a16="http://schemas.microsoft.com/office/drawing/2014/main" id="{E742B2F1-A058-42D5-AB43-7DC90B04D263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696" name="Picture 14">
                <a:extLst>
                  <a:ext uri="{FF2B5EF4-FFF2-40B4-BE49-F238E27FC236}">
                    <a16:creationId xmlns:a16="http://schemas.microsoft.com/office/drawing/2014/main" id="{280A3656-D5F7-402D-BBF0-F5581DD8C2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7" name="Picture 15">
                <a:extLst>
                  <a:ext uri="{FF2B5EF4-FFF2-40B4-BE49-F238E27FC236}">
                    <a16:creationId xmlns:a16="http://schemas.microsoft.com/office/drawing/2014/main" id="{3E25A76C-FED0-4B17-AEDE-391169109C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8" name="Picture 16">
                <a:extLst>
                  <a:ext uri="{FF2B5EF4-FFF2-40B4-BE49-F238E27FC236}">
                    <a16:creationId xmlns:a16="http://schemas.microsoft.com/office/drawing/2014/main" id="{2D4A997F-46E1-47BF-B4C0-A7FB2D9B89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9" name="Picture 17">
                <a:extLst>
                  <a:ext uri="{FF2B5EF4-FFF2-40B4-BE49-F238E27FC236}">
                    <a16:creationId xmlns:a16="http://schemas.microsoft.com/office/drawing/2014/main" id="{917939F0-097B-4469-9688-767B1B4895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0" name="Picture 18">
                <a:extLst>
                  <a:ext uri="{FF2B5EF4-FFF2-40B4-BE49-F238E27FC236}">
                    <a16:creationId xmlns:a16="http://schemas.microsoft.com/office/drawing/2014/main" id="{E079C11D-810A-408E-B5CD-23B3F3A58F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1" name="Picture 19">
                <a:extLst>
                  <a:ext uri="{FF2B5EF4-FFF2-40B4-BE49-F238E27FC236}">
                    <a16:creationId xmlns:a16="http://schemas.microsoft.com/office/drawing/2014/main" id="{08C3A78A-6E7C-408B-A969-04335C5ED2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2" name="Picture 20">
                <a:extLst>
                  <a:ext uri="{FF2B5EF4-FFF2-40B4-BE49-F238E27FC236}">
                    <a16:creationId xmlns:a16="http://schemas.microsoft.com/office/drawing/2014/main" id="{905C1805-66D1-4FC3-AAF7-1D3BEBC2A5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3" name="Picture 21">
                <a:extLst>
                  <a:ext uri="{FF2B5EF4-FFF2-40B4-BE49-F238E27FC236}">
                    <a16:creationId xmlns:a16="http://schemas.microsoft.com/office/drawing/2014/main" id="{6EC9CD43-17A2-45F5-879D-3A27F3E90C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4" name="Picture 22">
                <a:extLst>
                  <a:ext uri="{FF2B5EF4-FFF2-40B4-BE49-F238E27FC236}">
                    <a16:creationId xmlns:a16="http://schemas.microsoft.com/office/drawing/2014/main" id="{6796C2A6-8EEC-4C1F-8515-376B1A2FD5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5" name="Picture 23">
                <a:extLst>
                  <a:ext uri="{FF2B5EF4-FFF2-40B4-BE49-F238E27FC236}">
                    <a16:creationId xmlns:a16="http://schemas.microsoft.com/office/drawing/2014/main" id="{2A745919-5AC8-4822-8EAF-F404A0AF83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41" name="Group 56">
              <a:extLst>
                <a:ext uri="{FF2B5EF4-FFF2-40B4-BE49-F238E27FC236}">
                  <a16:creationId xmlns:a16="http://schemas.microsoft.com/office/drawing/2014/main" id="{B10064C4-6C3F-4F3F-AC02-7C5B967E2C3C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686" name="Picture 14">
                <a:extLst>
                  <a:ext uri="{FF2B5EF4-FFF2-40B4-BE49-F238E27FC236}">
                    <a16:creationId xmlns:a16="http://schemas.microsoft.com/office/drawing/2014/main" id="{11C53CD9-0B8B-4BB4-B5AA-8EBECB072D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7" name="Picture 15">
                <a:extLst>
                  <a:ext uri="{FF2B5EF4-FFF2-40B4-BE49-F238E27FC236}">
                    <a16:creationId xmlns:a16="http://schemas.microsoft.com/office/drawing/2014/main" id="{569E5670-F39D-42A6-9EFE-33018F8E54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8" name="Picture 16">
                <a:extLst>
                  <a:ext uri="{FF2B5EF4-FFF2-40B4-BE49-F238E27FC236}">
                    <a16:creationId xmlns:a16="http://schemas.microsoft.com/office/drawing/2014/main" id="{795A485F-B0EE-4CD8-AECC-A3248023C8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9" name="Picture 17">
                <a:extLst>
                  <a:ext uri="{FF2B5EF4-FFF2-40B4-BE49-F238E27FC236}">
                    <a16:creationId xmlns:a16="http://schemas.microsoft.com/office/drawing/2014/main" id="{C67FFD15-DD89-486D-911A-2CCC8AC7DA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0" name="Picture 18">
                <a:extLst>
                  <a:ext uri="{FF2B5EF4-FFF2-40B4-BE49-F238E27FC236}">
                    <a16:creationId xmlns:a16="http://schemas.microsoft.com/office/drawing/2014/main" id="{45536903-D05C-43A3-8F4C-1FE08A45CF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1" name="Picture 19">
                <a:extLst>
                  <a:ext uri="{FF2B5EF4-FFF2-40B4-BE49-F238E27FC236}">
                    <a16:creationId xmlns:a16="http://schemas.microsoft.com/office/drawing/2014/main" id="{DAA94EF0-1FC0-4132-9577-4FAE4F43A2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2" name="Picture 20">
                <a:extLst>
                  <a:ext uri="{FF2B5EF4-FFF2-40B4-BE49-F238E27FC236}">
                    <a16:creationId xmlns:a16="http://schemas.microsoft.com/office/drawing/2014/main" id="{2F9B5755-D023-4260-A3A1-5040A8B31D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3" name="Picture 21">
                <a:extLst>
                  <a:ext uri="{FF2B5EF4-FFF2-40B4-BE49-F238E27FC236}">
                    <a16:creationId xmlns:a16="http://schemas.microsoft.com/office/drawing/2014/main" id="{ABD237EF-34E6-4F37-A682-D02FFA74AB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4" name="Picture 22">
                <a:extLst>
                  <a:ext uri="{FF2B5EF4-FFF2-40B4-BE49-F238E27FC236}">
                    <a16:creationId xmlns:a16="http://schemas.microsoft.com/office/drawing/2014/main" id="{3608D119-D3E1-44D6-99C3-DA3E438E32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5" name="Picture 23">
                <a:extLst>
                  <a:ext uri="{FF2B5EF4-FFF2-40B4-BE49-F238E27FC236}">
                    <a16:creationId xmlns:a16="http://schemas.microsoft.com/office/drawing/2014/main" id="{C2F2C4B9-00C8-400E-849F-5E979B4249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42" name="Group 56">
              <a:extLst>
                <a:ext uri="{FF2B5EF4-FFF2-40B4-BE49-F238E27FC236}">
                  <a16:creationId xmlns:a16="http://schemas.microsoft.com/office/drawing/2014/main" id="{7461D497-E0AA-4A00-AAB1-4B7C8A7E7480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676" name="Picture 14">
                <a:extLst>
                  <a:ext uri="{FF2B5EF4-FFF2-40B4-BE49-F238E27FC236}">
                    <a16:creationId xmlns:a16="http://schemas.microsoft.com/office/drawing/2014/main" id="{9030E0A7-7ECC-4539-B0FC-F3425381ED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7" name="Picture 15">
                <a:extLst>
                  <a:ext uri="{FF2B5EF4-FFF2-40B4-BE49-F238E27FC236}">
                    <a16:creationId xmlns:a16="http://schemas.microsoft.com/office/drawing/2014/main" id="{F43E878C-2A55-4B89-969B-9E885784E9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8" name="Picture 16">
                <a:extLst>
                  <a:ext uri="{FF2B5EF4-FFF2-40B4-BE49-F238E27FC236}">
                    <a16:creationId xmlns:a16="http://schemas.microsoft.com/office/drawing/2014/main" id="{E24A7A50-50A6-4628-A757-B671C8887A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9" name="Picture 17">
                <a:extLst>
                  <a:ext uri="{FF2B5EF4-FFF2-40B4-BE49-F238E27FC236}">
                    <a16:creationId xmlns:a16="http://schemas.microsoft.com/office/drawing/2014/main" id="{B40ABC1B-E773-45A9-B910-692E5CCA8A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0" name="Picture 18">
                <a:extLst>
                  <a:ext uri="{FF2B5EF4-FFF2-40B4-BE49-F238E27FC236}">
                    <a16:creationId xmlns:a16="http://schemas.microsoft.com/office/drawing/2014/main" id="{476283B2-32FD-4E44-9FE6-E42D3B3C16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1" name="Picture 19">
                <a:extLst>
                  <a:ext uri="{FF2B5EF4-FFF2-40B4-BE49-F238E27FC236}">
                    <a16:creationId xmlns:a16="http://schemas.microsoft.com/office/drawing/2014/main" id="{667B64A9-E399-465C-B344-17017F3BD3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2" name="Picture 20">
                <a:extLst>
                  <a:ext uri="{FF2B5EF4-FFF2-40B4-BE49-F238E27FC236}">
                    <a16:creationId xmlns:a16="http://schemas.microsoft.com/office/drawing/2014/main" id="{A8D2DFBE-229D-47C5-BD07-52F5CBC744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3" name="Picture 21">
                <a:extLst>
                  <a:ext uri="{FF2B5EF4-FFF2-40B4-BE49-F238E27FC236}">
                    <a16:creationId xmlns:a16="http://schemas.microsoft.com/office/drawing/2014/main" id="{4A7C1FFB-9C15-4D87-9BBC-9B8095498D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4" name="Picture 22">
                <a:extLst>
                  <a:ext uri="{FF2B5EF4-FFF2-40B4-BE49-F238E27FC236}">
                    <a16:creationId xmlns:a16="http://schemas.microsoft.com/office/drawing/2014/main" id="{D53764CE-535B-42B9-98CE-156CCF1B99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5" name="Picture 23">
                <a:extLst>
                  <a:ext uri="{FF2B5EF4-FFF2-40B4-BE49-F238E27FC236}">
                    <a16:creationId xmlns:a16="http://schemas.microsoft.com/office/drawing/2014/main" id="{A53E50BF-EEDC-4CDF-92F5-0F2E98B56A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43" name="Group 56">
              <a:extLst>
                <a:ext uri="{FF2B5EF4-FFF2-40B4-BE49-F238E27FC236}">
                  <a16:creationId xmlns:a16="http://schemas.microsoft.com/office/drawing/2014/main" id="{99DB5DCF-E19A-431F-AAE5-A72AD5C8696C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666" name="Picture 14">
                <a:extLst>
                  <a:ext uri="{FF2B5EF4-FFF2-40B4-BE49-F238E27FC236}">
                    <a16:creationId xmlns:a16="http://schemas.microsoft.com/office/drawing/2014/main" id="{AD8FED70-88ED-453B-BEFB-68FFCC9F9F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7" name="Picture 15">
                <a:extLst>
                  <a:ext uri="{FF2B5EF4-FFF2-40B4-BE49-F238E27FC236}">
                    <a16:creationId xmlns:a16="http://schemas.microsoft.com/office/drawing/2014/main" id="{0B5B9353-5C9F-4125-8097-3052EC7BD5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8" name="Picture 16">
                <a:extLst>
                  <a:ext uri="{FF2B5EF4-FFF2-40B4-BE49-F238E27FC236}">
                    <a16:creationId xmlns:a16="http://schemas.microsoft.com/office/drawing/2014/main" id="{96BC1CF5-9BC6-4F0D-9942-BD04F02990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9" name="Picture 17">
                <a:extLst>
                  <a:ext uri="{FF2B5EF4-FFF2-40B4-BE49-F238E27FC236}">
                    <a16:creationId xmlns:a16="http://schemas.microsoft.com/office/drawing/2014/main" id="{03223868-966D-4A00-90A4-89C7A79FDF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0" name="Picture 18">
                <a:extLst>
                  <a:ext uri="{FF2B5EF4-FFF2-40B4-BE49-F238E27FC236}">
                    <a16:creationId xmlns:a16="http://schemas.microsoft.com/office/drawing/2014/main" id="{4A4723DD-B807-4689-B518-43D3FBB198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1" name="Picture 19">
                <a:extLst>
                  <a:ext uri="{FF2B5EF4-FFF2-40B4-BE49-F238E27FC236}">
                    <a16:creationId xmlns:a16="http://schemas.microsoft.com/office/drawing/2014/main" id="{7F21B823-A154-4271-A256-123F69879A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2" name="Picture 20">
                <a:extLst>
                  <a:ext uri="{FF2B5EF4-FFF2-40B4-BE49-F238E27FC236}">
                    <a16:creationId xmlns:a16="http://schemas.microsoft.com/office/drawing/2014/main" id="{AAF9CF6D-2226-4DE1-85B3-711B2BBA43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3" name="Picture 21">
                <a:extLst>
                  <a:ext uri="{FF2B5EF4-FFF2-40B4-BE49-F238E27FC236}">
                    <a16:creationId xmlns:a16="http://schemas.microsoft.com/office/drawing/2014/main" id="{4EAD18AF-486C-4A09-B1E4-58B7FDCCAC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4" name="Picture 22">
                <a:extLst>
                  <a:ext uri="{FF2B5EF4-FFF2-40B4-BE49-F238E27FC236}">
                    <a16:creationId xmlns:a16="http://schemas.microsoft.com/office/drawing/2014/main" id="{76D4BF27-1BA4-455D-8D0E-F621F3CA8A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5" name="Picture 23">
                <a:extLst>
                  <a:ext uri="{FF2B5EF4-FFF2-40B4-BE49-F238E27FC236}">
                    <a16:creationId xmlns:a16="http://schemas.microsoft.com/office/drawing/2014/main" id="{188B5961-D4C8-4F71-86B5-2037F63CE9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44" name="Group 56">
              <a:extLst>
                <a:ext uri="{FF2B5EF4-FFF2-40B4-BE49-F238E27FC236}">
                  <a16:creationId xmlns:a16="http://schemas.microsoft.com/office/drawing/2014/main" id="{410EE4C4-08D8-482F-9742-D98172310071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656" name="Picture 14">
                <a:extLst>
                  <a:ext uri="{FF2B5EF4-FFF2-40B4-BE49-F238E27FC236}">
                    <a16:creationId xmlns:a16="http://schemas.microsoft.com/office/drawing/2014/main" id="{2DC251FA-EE60-4B9D-90E1-0BCF1A5270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7" name="Picture 15">
                <a:extLst>
                  <a:ext uri="{FF2B5EF4-FFF2-40B4-BE49-F238E27FC236}">
                    <a16:creationId xmlns:a16="http://schemas.microsoft.com/office/drawing/2014/main" id="{DF053BF7-B2E2-4E80-8AC7-A7B0AF54DF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8" name="Picture 16">
                <a:extLst>
                  <a:ext uri="{FF2B5EF4-FFF2-40B4-BE49-F238E27FC236}">
                    <a16:creationId xmlns:a16="http://schemas.microsoft.com/office/drawing/2014/main" id="{CF4067C3-245D-49A2-A44E-79F1C035C1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9" name="Picture 17">
                <a:extLst>
                  <a:ext uri="{FF2B5EF4-FFF2-40B4-BE49-F238E27FC236}">
                    <a16:creationId xmlns:a16="http://schemas.microsoft.com/office/drawing/2014/main" id="{7D79A490-C711-41A5-95C5-0EC41442CF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0" name="Picture 18">
                <a:extLst>
                  <a:ext uri="{FF2B5EF4-FFF2-40B4-BE49-F238E27FC236}">
                    <a16:creationId xmlns:a16="http://schemas.microsoft.com/office/drawing/2014/main" id="{231B14D9-5087-43E5-8C0F-4374808730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1" name="Picture 19">
                <a:extLst>
                  <a:ext uri="{FF2B5EF4-FFF2-40B4-BE49-F238E27FC236}">
                    <a16:creationId xmlns:a16="http://schemas.microsoft.com/office/drawing/2014/main" id="{36750D3D-33A5-4964-9133-4CAB8D2345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2" name="Picture 20">
                <a:extLst>
                  <a:ext uri="{FF2B5EF4-FFF2-40B4-BE49-F238E27FC236}">
                    <a16:creationId xmlns:a16="http://schemas.microsoft.com/office/drawing/2014/main" id="{D39ADA52-ADC0-4FDD-8C34-878012336C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3" name="Picture 21">
                <a:extLst>
                  <a:ext uri="{FF2B5EF4-FFF2-40B4-BE49-F238E27FC236}">
                    <a16:creationId xmlns:a16="http://schemas.microsoft.com/office/drawing/2014/main" id="{874B26CC-D1E2-4C80-A885-BDF9ED1674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4" name="Picture 22">
                <a:extLst>
                  <a:ext uri="{FF2B5EF4-FFF2-40B4-BE49-F238E27FC236}">
                    <a16:creationId xmlns:a16="http://schemas.microsoft.com/office/drawing/2014/main" id="{D4869440-932B-479E-BD54-E2F8231545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5" name="Picture 23">
                <a:extLst>
                  <a:ext uri="{FF2B5EF4-FFF2-40B4-BE49-F238E27FC236}">
                    <a16:creationId xmlns:a16="http://schemas.microsoft.com/office/drawing/2014/main" id="{C9B482B1-5682-45F6-B69E-B5CC5C25BA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45" name="Group 56">
              <a:extLst>
                <a:ext uri="{FF2B5EF4-FFF2-40B4-BE49-F238E27FC236}">
                  <a16:creationId xmlns:a16="http://schemas.microsoft.com/office/drawing/2014/main" id="{D0DBF408-161B-4BE7-8834-F9498560BAE3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646" name="Picture 14">
                <a:extLst>
                  <a:ext uri="{FF2B5EF4-FFF2-40B4-BE49-F238E27FC236}">
                    <a16:creationId xmlns:a16="http://schemas.microsoft.com/office/drawing/2014/main" id="{40A4A791-10FB-4806-B2C1-008BF585FC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7" name="Picture 15">
                <a:extLst>
                  <a:ext uri="{FF2B5EF4-FFF2-40B4-BE49-F238E27FC236}">
                    <a16:creationId xmlns:a16="http://schemas.microsoft.com/office/drawing/2014/main" id="{287E341A-CCE4-4507-B32D-E8FF6D10F6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8" name="Picture 16">
                <a:extLst>
                  <a:ext uri="{FF2B5EF4-FFF2-40B4-BE49-F238E27FC236}">
                    <a16:creationId xmlns:a16="http://schemas.microsoft.com/office/drawing/2014/main" id="{B2A1A555-17C5-43D0-9777-3A90742B3A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9" name="Picture 17">
                <a:extLst>
                  <a:ext uri="{FF2B5EF4-FFF2-40B4-BE49-F238E27FC236}">
                    <a16:creationId xmlns:a16="http://schemas.microsoft.com/office/drawing/2014/main" id="{0498A71A-398F-4C33-BC7A-49CE365F11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0" name="Picture 18">
                <a:extLst>
                  <a:ext uri="{FF2B5EF4-FFF2-40B4-BE49-F238E27FC236}">
                    <a16:creationId xmlns:a16="http://schemas.microsoft.com/office/drawing/2014/main" id="{B03E41F8-EEF2-4F31-BA7F-F50B6428E7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1" name="Picture 19">
                <a:extLst>
                  <a:ext uri="{FF2B5EF4-FFF2-40B4-BE49-F238E27FC236}">
                    <a16:creationId xmlns:a16="http://schemas.microsoft.com/office/drawing/2014/main" id="{2131AF1D-4CEE-4892-8FF4-91ED1EEC27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2" name="Picture 20">
                <a:extLst>
                  <a:ext uri="{FF2B5EF4-FFF2-40B4-BE49-F238E27FC236}">
                    <a16:creationId xmlns:a16="http://schemas.microsoft.com/office/drawing/2014/main" id="{A73AFFD1-BDC5-4AA2-823B-2F1EC8B2CF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3" name="Picture 21">
                <a:extLst>
                  <a:ext uri="{FF2B5EF4-FFF2-40B4-BE49-F238E27FC236}">
                    <a16:creationId xmlns:a16="http://schemas.microsoft.com/office/drawing/2014/main" id="{3AE525D0-B534-4CB1-84B0-EE1E76004F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4" name="Picture 22">
                <a:extLst>
                  <a:ext uri="{FF2B5EF4-FFF2-40B4-BE49-F238E27FC236}">
                    <a16:creationId xmlns:a16="http://schemas.microsoft.com/office/drawing/2014/main" id="{127E9DFD-0E54-4F86-89C2-B0474ADB5F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5" name="Picture 23">
                <a:extLst>
                  <a:ext uri="{FF2B5EF4-FFF2-40B4-BE49-F238E27FC236}">
                    <a16:creationId xmlns:a16="http://schemas.microsoft.com/office/drawing/2014/main" id="{93726F46-EEF1-46B9-881A-6631F7BCEE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746" name="Group 745">
            <a:extLst>
              <a:ext uri="{FF2B5EF4-FFF2-40B4-BE49-F238E27FC236}">
                <a16:creationId xmlns:a16="http://schemas.microsoft.com/office/drawing/2014/main" id="{5B217B41-BAFE-4982-9DBB-911E9112B690}"/>
              </a:ext>
            </a:extLst>
          </p:cNvPr>
          <p:cNvGrpSpPr/>
          <p:nvPr/>
        </p:nvGrpSpPr>
        <p:grpSpPr>
          <a:xfrm>
            <a:off x="2377042" y="5083024"/>
            <a:ext cx="1539560" cy="1515856"/>
            <a:chOff x="4975891" y="1527626"/>
            <a:chExt cx="1539560" cy="1515856"/>
          </a:xfrm>
        </p:grpSpPr>
        <p:grpSp>
          <p:nvGrpSpPr>
            <p:cNvPr id="747" name="Group 56">
              <a:extLst>
                <a:ext uri="{FF2B5EF4-FFF2-40B4-BE49-F238E27FC236}">
                  <a16:creationId xmlns:a16="http://schemas.microsoft.com/office/drawing/2014/main" id="{F5B1CE66-7E34-48A3-8C39-6C0E3E4B7460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847" name="Picture 14">
                <a:extLst>
                  <a:ext uri="{FF2B5EF4-FFF2-40B4-BE49-F238E27FC236}">
                    <a16:creationId xmlns:a16="http://schemas.microsoft.com/office/drawing/2014/main" id="{FEEC59ED-CA5F-48EC-98C6-E791585455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8" name="Picture 15">
                <a:extLst>
                  <a:ext uri="{FF2B5EF4-FFF2-40B4-BE49-F238E27FC236}">
                    <a16:creationId xmlns:a16="http://schemas.microsoft.com/office/drawing/2014/main" id="{59E20007-AF83-4DE5-A150-C386537F03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9" name="Picture 16">
                <a:extLst>
                  <a:ext uri="{FF2B5EF4-FFF2-40B4-BE49-F238E27FC236}">
                    <a16:creationId xmlns:a16="http://schemas.microsoft.com/office/drawing/2014/main" id="{F7D4162D-8617-48AD-8644-7C7A96156B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0" name="Picture 17">
                <a:extLst>
                  <a:ext uri="{FF2B5EF4-FFF2-40B4-BE49-F238E27FC236}">
                    <a16:creationId xmlns:a16="http://schemas.microsoft.com/office/drawing/2014/main" id="{BABE7316-9556-4AEE-9C83-3B7AEEB2F2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1" name="Picture 18">
                <a:extLst>
                  <a:ext uri="{FF2B5EF4-FFF2-40B4-BE49-F238E27FC236}">
                    <a16:creationId xmlns:a16="http://schemas.microsoft.com/office/drawing/2014/main" id="{D31B3F96-44A8-4290-8356-ECA98EA23D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2" name="Picture 19">
                <a:extLst>
                  <a:ext uri="{FF2B5EF4-FFF2-40B4-BE49-F238E27FC236}">
                    <a16:creationId xmlns:a16="http://schemas.microsoft.com/office/drawing/2014/main" id="{B1834FFD-B53D-4C18-9FC1-6B36432477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3" name="Picture 20">
                <a:extLst>
                  <a:ext uri="{FF2B5EF4-FFF2-40B4-BE49-F238E27FC236}">
                    <a16:creationId xmlns:a16="http://schemas.microsoft.com/office/drawing/2014/main" id="{CC52B284-D712-4DC1-8D86-6983A03F72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4" name="Picture 21">
                <a:extLst>
                  <a:ext uri="{FF2B5EF4-FFF2-40B4-BE49-F238E27FC236}">
                    <a16:creationId xmlns:a16="http://schemas.microsoft.com/office/drawing/2014/main" id="{F43F21F7-0E9B-4553-9ACC-21D8EA538B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5" name="Picture 22">
                <a:extLst>
                  <a:ext uri="{FF2B5EF4-FFF2-40B4-BE49-F238E27FC236}">
                    <a16:creationId xmlns:a16="http://schemas.microsoft.com/office/drawing/2014/main" id="{927205DB-C6F2-49AF-A3D7-75BD23599D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6" name="Picture 23">
                <a:extLst>
                  <a:ext uri="{FF2B5EF4-FFF2-40B4-BE49-F238E27FC236}">
                    <a16:creationId xmlns:a16="http://schemas.microsoft.com/office/drawing/2014/main" id="{4F0DD623-7940-438E-8FF5-5CC8B40C41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48" name="Group 56">
              <a:extLst>
                <a:ext uri="{FF2B5EF4-FFF2-40B4-BE49-F238E27FC236}">
                  <a16:creationId xmlns:a16="http://schemas.microsoft.com/office/drawing/2014/main" id="{4BF38FCD-FAB7-44A6-A07A-C274F2F01275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837" name="Picture 14">
                <a:extLst>
                  <a:ext uri="{FF2B5EF4-FFF2-40B4-BE49-F238E27FC236}">
                    <a16:creationId xmlns:a16="http://schemas.microsoft.com/office/drawing/2014/main" id="{F64E5FFF-8F44-48FD-BBB1-A25609337F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8" name="Picture 15">
                <a:extLst>
                  <a:ext uri="{FF2B5EF4-FFF2-40B4-BE49-F238E27FC236}">
                    <a16:creationId xmlns:a16="http://schemas.microsoft.com/office/drawing/2014/main" id="{88E913C9-6848-4457-B2B1-7EF0AA765D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9" name="Picture 16">
                <a:extLst>
                  <a:ext uri="{FF2B5EF4-FFF2-40B4-BE49-F238E27FC236}">
                    <a16:creationId xmlns:a16="http://schemas.microsoft.com/office/drawing/2014/main" id="{B714FDDD-89F1-4D87-9959-088DC3ABAD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0" name="Picture 17">
                <a:extLst>
                  <a:ext uri="{FF2B5EF4-FFF2-40B4-BE49-F238E27FC236}">
                    <a16:creationId xmlns:a16="http://schemas.microsoft.com/office/drawing/2014/main" id="{69274B24-C832-4C9A-8190-26E17C3F96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1" name="Picture 18">
                <a:extLst>
                  <a:ext uri="{FF2B5EF4-FFF2-40B4-BE49-F238E27FC236}">
                    <a16:creationId xmlns:a16="http://schemas.microsoft.com/office/drawing/2014/main" id="{A81D385C-4A6A-4512-BCA4-A7F0356141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2" name="Picture 19">
                <a:extLst>
                  <a:ext uri="{FF2B5EF4-FFF2-40B4-BE49-F238E27FC236}">
                    <a16:creationId xmlns:a16="http://schemas.microsoft.com/office/drawing/2014/main" id="{4397672A-8556-4514-943A-295F732CE1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3" name="Picture 20">
                <a:extLst>
                  <a:ext uri="{FF2B5EF4-FFF2-40B4-BE49-F238E27FC236}">
                    <a16:creationId xmlns:a16="http://schemas.microsoft.com/office/drawing/2014/main" id="{FB81A485-A269-4BBF-A3A1-C562669F2E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4" name="Picture 21">
                <a:extLst>
                  <a:ext uri="{FF2B5EF4-FFF2-40B4-BE49-F238E27FC236}">
                    <a16:creationId xmlns:a16="http://schemas.microsoft.com/office/drawing/2014/main" id="{0A77D08F-993A-433D-A024-6B6ED5BD4E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5" name="Picture 22">
                <a:extLst>
                  <a:ext uri="{FF2B5EF4-FFF2-40B4-BE49-F238E27FC236}">
                    <a16:creationId xmlns:a16="http://schemas.microsoft.com/office/drawing/2014/main" id="{CAAAB874-D210-4A72-92A3-1390A51818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6" name="Picture 23">
                <a:extLst>
                  <a:ext uri="{FF2B5EF4-FFF2-40B4-BE49-F238E27FC236}">
                    <a16:creationId xmlns:a16="http://schemas.microsoft.com/office/drawing/2014/main" id="{3CFB30D2-A936-497F-B2F1-E261C1060C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49" name="Group 56">
              <a:extLst>
                <a:ext uri="{FF2B5EF4-FFF2-40B4-BE49-F238E27FC236}">
                  <a16:creationId xmlns:a16="http://schemas.microsoft.com/office/drawing/2014/main" id="{BBF38BBF-1D6F-4D46-842C-581BB3BBD43C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827" name="Picture 14">
                <a:extLst>
                  <a:ext uri="{FF2B5EF4-FFF2-40B4-BE49-F238E27FC236}">
                    <a16:creationId xmlns:a16="http://schemas.microsoft.com/office/drawing/2014/main" id="{FC22BD20-8B99-4F79-BECF-42ED4E4E54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8" name="Picture 15">
                <a:extLst>
                  <a:ext uri="{FF2B5EF4-FFF2-40B4-BE49-F238E27FC236}">
                    <a16:creationId xmlns:a16="http://schemas.microsoft.com/office/drawing/2014/main" id="{4E9D36FD-1BD4-462C-8D2D-0465BE046B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9" name="Picture 16">
                <a:extLst>
                  <a:ext uri="{FF2B5EF4-FFF2-40B4-BE49-F238E27FC236}">
                    <a16:creationId xmlns:a16="http://schemas.microsoft.com/office/drawing/2014/main" id="{E939C04D-8FA1-4797-A8C4-03721641E7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0" name="Picture 17">
                <a:extLst>
                  <a:ext uri="{FF2B5EF4-FFF2-40B4-BE49-F238E27FC236}">
                    <a16:creationId xmlns:a16="http://schemas.microsoft.com/office/drawing/2014/main" id="{4C51D7C4-F171-4B1F-936B-D575C15253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1" name="Picture 18">
                <a:extLst>
                  <a:ext uri="{FF2B5EF4-FFF2-40B4-BE49-F238E27FC236}">
                    <a16:creationId xmlns:a16="http://schemas.microsoft.com/office/drawing/2014/main" id="{AA1BDAD8-7FAF-4FD3-8D5F-89F830B85E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2" name="Picture 19">
                <a:extLst>
                  <a:ext uri="{FF2B5EF4-FFF2-40B4-BE49-F238E27FC236}">
                    <a16:creationId xmlns:a16="http://schemas.microsoft.com/office/drawing/2014/main" id="{9FAD85B7-3DFF-4B1D-B923-3F8ABA8981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3" name="Picture 20">
                <a:extLst>
                  <a:ext uri="{FF2B5EF4-FFF2-40B4-BE49-F238E27FC236}">
                    <a16:creationId xmlns:a16="http://schemas.microsoft.com/office/drawing/2014/main" id="{C0C216EB-4052-4644-BF79-3FA47D8C07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4" name="Picture 21">
                <a:extLst>
                  <a:ext uri="{FF2B5EF4-FFF2-40B4-BE49-F238E27FC236}">
                    <a16:creationId xmlns:a16="http://schemas.microsoft.com/office/drawing/2014/main" id="{DFE6F648-4628-4599-A07F-0284E84536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5" name="Picture 22">
                <a:extLst>
                  <a:ext uri="{FF2B5EF4-FFF2-40B4-BE49-F238E27FC236}">
                    <a16:creationId xmlns:a16="http://schemas.microsoft.com/office/drawing/2014/main" id="{119C103E-8D97-4416-BE34-647A6EB529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6" name="Picture 23">
                <a:extLst>
                  <a:ext uri="{FF2B5EF4-FFF2-40B4-BE49-F238E27FC236}">
                    <a16:creationId xmlns:a16="http://schemas.microsoft.com/office/drawing/2014/main" id="{D8E775F0-DCAC-46C3-9943-4438A4D022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50" name="Group 56">
              <a:extLst>
                <a:ext uri="{FF2B5EF4-FFF2-40B4-BE49-F238E27FC236}">
                  <a16:creationId xmlns:a16="http://schemas.microsoft.com/office/drawing/2014/main" id="{139CE6CB-312B-46DA-B6E9-F39DA4E57EE7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817" name="Picture 14">
                <a:extLst>
                  <a:ext uri="{FF2B5EF4-FFF2-40B4-BE49-F238E27FC236}">
                    <a16:creationId xmlns:a16="http://schemas.microsoft.com/office/drawing/2014/main" id="{03DCEA93-D80A-42BC-97A4-B515D0DA6F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8" name="Picture 15">
                <a:extLst>
                  <a:ext uri="{FF2B5EF4-FFF2-40B4-BE49-F238E27FC236}">
                    <a16:creationId xmlns:a16="http://schemas.microsoft.com/office/drawing/2014/main" id="{A86676F2-F53A-4C18-B4FA-AC2BF29D5F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9" name="Picture 16">
                <a:extLst>
                  <a:ext uri="{FF2B5EF4-FFF2-40B4-BE49-F238E27FC236}">
                    <a16:creationId xmlns:a16="http://schemas.microsoft.com/office/drawing/2014/main" id="{669D45E7-5A1B-4172-A9E8-E6D21FB029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0" name="Picture 17">
                <a:extLst>
                  <a:ext uri="{FF2B5EF4-FFF2-40B4-BE49-F238E27FC236}">
                    <a16:creationId xmlns:a16="http://schemas.microsoft.com/office/drawing/2014/main" id="{649521DD-D6EE-4D78-9E69-EBAFFEACCB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1" name="Picture 18">
                <a:extLst>
                  <a:ext uri="{FF2B5EF4-FFF2-40B4-BE49-F238E27FC236}">
                    <a16:creationId xmlns:a16="http://schemas.microsoft.com/office/drawing/2014/main" id="{EB864593-C454-4F76-BE3F-B87A4F7669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2" name="Picture 19">
                <a:extLst>
                  <a:ext uri="{FF2B5EF4-FFF2-40B4-BE49-F238E27FC236}">
                    <a16:creationId xmlns:a16="http://schemas.microsoft.com/office/drawing/2014/main" id="{AD8960E1-61B6-4B23-8985-FB3F977B81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3" name="Picture 20">
                <a:extLst>
                  <a:ext uri="{FF2B5EF4-FFF2-40B4-BE49-F238E27FC236}">
                    <a16:creationId xmlns:a16="http://schemas.microsoft.com/office/drawing/2014/main" id="{52EB890D-FBE7-4794-8901-B5557F068A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4" name="Picture 21">
                <a:extLst>
                  <a:ext uri="{FF2B5EF4-FFF2-40B4-BE49-F238E27FC236}">
                    <a16:creationId xmlns:a16="http://schemas.microsoft.com/office/drawing/2014/main" id="{DA8490BF-2A2C-4B1D-AC07-D1095EC2E0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5" name="Picture 22">
                <a:extLst>
                  <a:ext uri="{FF2B5EF4-FFF2-40B4-BE49-F238E27FC236}">
                    <a16:creationId xmlns:a16="http://schemas.microsoft.com/office/drawing/2014/main" id="{FC54D661-829D-4664-AF7B-D36E264592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6" name="Picture 23">
                <a:extLst>
                  <a:ext uri="{FF2B5EF4-FFF2-40B4-BE49-F238E27FC236}">
                    <a16:creationId xmlns:a16="http://schemas.microsoft.com/office/drawing/2014/main" id="{9C323F5A-FD73-42EB-86EC-BD0DBDBB59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51" name="Group 56">
              <a:extLst>
                <a:ext uri="{FF2B5EF4-FFF2-40B4-BE49-F238E27FC236}">
                  <a16:creationId xmlns:a16="http://schemas.microsoft.com/office/drawing/2014/main" id="{4D321387-C8D2-4ADF-AC13-DA26E9EA8C5E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807" name="Picture 14">
                <a:extLst>
                  <a:ext uri="{FF2B5EF4-FFF2-40B4-BE49-F238E27FC236}">
                    <a16:creationId xmlns:a16="http://schemas.microsoft.com/office/drawing/2014/main" id="{13C452F3-5C8C-4E3A-843E-50211900FD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8" name="Picture 15">
                <a:extLst>
                  <a:ext uri="{FF2B5EF4-FFF2-40B4-BE49-F238E27FC236}">
                    <a16:creationId xmlns:a16="http://schemas.microsoft.com/office/drawing/2014/main" id="{26DAF250-EB95-4CFF-887A-19484F55D3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9" name="Picture 16">
                <a:extLst>
                  <a:ext uri="{FF2B5EF4-FFF2-40B4-BE49-F238E27FC236}">
                    <a16:creationId xmlns:a16="http://schemas.microsoft.com/office/drawing/2014/main" id="{EAEA9A7E-A237-44E2-AF8D-36564C7AE0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0" name="Picture 17">
                <a:extLst>
                  <a:ext uri="{FF2B5EF4-FFF2-40B4-BE49-F238E27FC236}">
                    <a16:creationId xmlns:a16="http://schemas.microsoft.com/office/drawing/2014/main" id="{34AB801F-9F1A-4069-A724-4AAA5DAEB6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1" name="Picture 18">
                <a:extLst>
                  <a:ext uri="{FF2B5EF4-FFF2-40B4-BE49-F238E27FC236}">
                    <a16:creationId xmlns:a16="http://schemas.microsoft.com/office/drawing/2014/main" id="{7A5AE300-512B-4EFD-BED3-D545C62969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2" name="Picture 19">
                <a:extLst>
                  <a:ext uri="{FF2B5EF4-FFF2-40B4-BE49-F238E27FC236}">
                    <a16:creationId xmlns:a16="http://schemas.microsoft.com/office/drawing/2014/main" id="{271C284E-6BF3-427C-B7E2-3205E80A65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3" name="Picture 20">
                <a:extLst>
                  <a:ext uri="{FF2B5EF4-FFF2-40B4-BE49-F238E27FC236}">
                    <a16:creationId xmlns:a16="http://schemas.microsoft.com/office/drawing/2014/main" id="{1868E6DC-1252-47CF-9021-9E2D5F3773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4" name="Picture 21">
                <a:extLst>
                  <a:ext uri="{FF2B5EF4-FFF2-40B4-BE49-F238E27FC236}">
                    <a16:creationId xmlns:a16="http://schemas.microsoft.com/office/drawing/2014/main" id="{B1D441BF-5B8B-4BD7-B990-6B8B799A64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5" name="Picture 22">
                <a:extLst>
                  <a:ext uri="{FF2B5EF4-FFF2-40B4-BE49-F238E27FC236}">
                    <a16:creationId xmlns:a16="http://schemas.microsoft.com/office/drawing/2014/main" id="{FC36B69E-CBDC-4292-B15B-6C94E7F9A4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6" name="Picture 23">
                <a:extLst>
                  <a:ext uri="{FF2B5EF4-FFF2-40B4-BE49-F238E27FC236}">
                    <a16:creationId xmlns:a16="http://schemas.microsoft.com/office/drawing/2014/main" id="{24EE9BC4-9B4E-4CE8-A7A8-3678E3EF0F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52" name="Group 56">
              <a:extLst>
                <a:ext uri="{FF2B5EF4-FFF2-40B4-BE49-F238E27FC236}">
                  <a16:creationId xmlns:a16="http://schemas.microsoft.com/office/drawing/2014/main" id="{F5523F09-3A38-4DC7-89E2-D7CA73E26934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797" name="Picture 14">
                <a:extLst>
                  <a:ext uri="{FF2B5EF4-FFF2-40B4-BE49-F238E27FC236}">
                    <a16:creationId xmlns:a16="http://schemas.microsoft.com/office/drawing/2014/main" id="{BB7B08CB-FBAF-430D-88A1-8F426612D0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8" name="Picture 15">
                <a:extLst>
                  <a:ext uri="{FF2B5EF4-FFF2-40B4-BE49-F238E27FC236}">
                    <a16:creationId xmlns:a16="http://schemas.microsoft.com/office/drawing/2014/main" id="{065181AD-DF15-4BEE-8C94-29CF92AB50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9" name="Picture 16">
                <a:extLst>
                  <a:ext uri="{FF2B5EF4-FFF2-40B4-BE49-F238E27FC236}">
                    <a16:creationId xmlns:a16="http://schemas.microsoft.com/office/drawing/2014/main" id="{A454ECB2-7DBC-4C7D-AFE6-B1C5FB0CE0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0" name="Picture 17">
                <a:extLst>
                  <a:ext uri="{FF2B5EF4-FFF2-40B4-BE49-F238E27FC236}">
                    <a16:creationId xmlns:a16="http://schemas.microsoft.com/office/drawing/2014/main" id="{3B529431-77C8-4106-B8CF-A4C4ADAAEE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1" name="Picture 18">
                <a:extLst>
                  <a:ext uri="{FF2B5EF4-FFF2-40B4-BE49-F238E27FC236}">
                    <a16:creationId xmlns:a16="http://schemas.microsoft.com/office/drawing/2014/main" id="{EE5CBFC4-F15B-4B9C-9445-B174F406DB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2" name="Picture 19">
                <a:extLst>
                  <a:ext uri="{FF2B5EF4-FFF2-40B4-BE49-F238E27FC236}">
                    <a16:creationId xmlns:a16="http://schemas.microsoft.com/office/drawing/2014/main" id="{B13DE1B4-C584-4664-AA10-723FB006A9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3" name="Picture 20">
                <a:extLst>
                  <a:ext uri="{FF2B5EF4-FFF2-40B4-BE49-F238E27FC236}">
                    <a16:creationId xmlns:a16="http://schemas.microsoft.com/office/drawing/2014/main" id="{A6AE37F9-8186-4168-9755-5A8EB5C738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4" name="Picture 21">
                <a:extLst>
                  <a:ext uri="{FF2B5EF4-FFF2-40B4-BE49-F238E27FC236}">
                    <a16:creationId xmlns:a16="http://schemas.microsoft.com/office/drawing/2014/main" id="{311E8132-86D0-47A3-9571-99AEE0D021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5" name="Picture 22">
                <a:extLst>
                  <a:ext uri="{FF2B5EF4-FFF2-40B4-BE49-F238E27FC236}">
                    <a16:creationId xmlns:a16="http://schemas.microsoft.com/office/drawing/2014/main" id="{26287DC4-6201-46B9-9441-13338CE832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6" name="Picture 23">
                <a:extLst>
                  <a:ext uri="{FF2B5EF4-FFF2-40B4-BE49-F238E27FC236}">
                    <a16:creationId xmlns:a16="http://schemas.microsoft.com/office/drawing/2014/main" id="{EE88E357-98A0-4324-BCAF-8861C6B14C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53" name="Group 56">
              <a:extLst>
                <a:ext uri="{FF2B5EF4-FFF2-40B4-BE49-F238E27FC236}">
                  <a16:creationId xmlns:a16="http://schemas.microsoft.com/office/drawing/2014/main" id="{B7709707-CF41-477A-939B-C5F7CBD21390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787" name="Picture 14">
                <a:extLst>
                  <a:ext uri="{FF2B5EF4-FFF2-40B4-BE49-F238E27FC236}">
                    <a16:creationId xmlns:a16="http://schemas.microsoft.com/office/drawing/2014/main" id="{E99C3503-B7C9-40DA-B6A2-4B510F2A5A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8" name="Picture 15">
                <a:extLst>
                  <a:ext uri="{FF2B5EF4-FFF2-40B4-BE49-F238E27FC236}">
                    <a16:creationId xmlns:a16="http://schemas.microsoft.com/office/drawing/2014/main" id="{EADCF31B-722B-4CCB-BF8E-2E77193346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9" name="Picture 16">
                <a:extLst>
                  <a:ext uri="{FF2B5EF4-FFF2-40B4-BE49-F238E27FC236}">
                    <a16:creationId xmlns:a16="http://schemas.microsoft.com/office/drawing/2014/main" id="{10226E1D-C2FF-4C41-9BAD-AB4E8AE203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0" name="Picture 17">
                <a:extLst>
                  <a:ext uri="{FF2B5EF4-FFF2-40B4-BE49-F238E27FC236}">
                    <a16:creationId xmlns:a16="http://schemas.microsoft.com/office/drawing/2014/main" id="{50C167EC-C9EE-4ACB-88CD-BB4541DE39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1" name="Picture 18">
                <a:extLst>
                  <a:ext uri="{FF2B5EF4-FFF2-40B4-BE49-F238E27FC236}">
                    <a16:creationId xmlns:a16="http://schemas.microsoft.com/office/drawing/2014/main" id="{82F86951-6941-4C34-A2AE-06E7DAD4CF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2" name="Picture 19">
                <a:extLst>
                  <a:ext uri="{FF2B5EF4-FFF2-40B4-BE49-F238E27FC236}">
                    <a16:creationId xmlns:a16="http://schemas.microsoft.com/office/drawing/2014/main" id="{51E7EF4E-397F-4E14-90CF-D9733DE441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3" name="Picture 20">
                <a:extLst>
                  <a:ext uri="{FF2B5EF4-FFF2-40B4-BE49-F238E27FC236}">
                    <a16:creationId xmlns:a16="http://schemas.microsoft.com/office/drawing/2014/main" id="{5437138E-61E1-42D7-A57E-579111F46E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4" name="Picture 21">
                <a:extLst>
                  <a:ext uri="{FF2B5EF4-FFF2-40B4-BE49-F238E27FC236}">
                    <a16:creationId xmlns:a16="http://schemas.microsoft.com/office/drawing/2014/main" id="{85577E18-2B47-47F4-967B-0AA6581848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5" name="Picture 22">
                <a:extLst>
                  <a:ext uri="{FF2B5EF4-FFF2-40B4-BE49-F238E27FC236}">
                    <a16:creationId xmlns:a16="http://schemas.microsoft.com/office/drawing/2014/main" id="{23631295-5F9D-4217-A1AB-6DADE7F518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6" name="Picture 23">
                <a:extLst>
                  <a:ext uri="{FF2B5EF4-FFF2-40B4-BE49-F238E27FC236}">
                    <a16:creationId xmlns:a16="http://schemas.microsoft.com/office/drawing/2014/main" id="{04F373F1-8B02-4CB8-A056-D08B74783D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54" name="Group 56">
              <a:extLst>
                <a:ext uri="{FF2B5EF4-FFF2-40B4-BE49-F238E27FC236}">
                  <a16:creationId xmlns:a16="http://schemas.microsoft.com/office/drawing/2014/main" id="{71646174-A26F-4837-9035-17E97D0C0C2C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777" name="Picture 14">
                <a:extLst>
                  <a:ext uri="{FF2B5EF4-FFF2-40B4-BE49-F238E27FC236}">
                    <a16:creationId xmlns:a16="http://schemas.microsoft.com/office/drawing/2014/main" id="{2BD3148A-3BD3-4838-B624-042DAE3BD5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8" name="Picture 15">
                <a:extLst>
                  <a:ext uri="{FF2B5EF4-FFF2-40B4-BE49-F238E27FC236}">
                    <a16:creationId xmlns:a16="http://schemas.microsoft.com/office/drawing/2014/main" id="{506DD905-4F86-4136-AC58-C7C7C5BCEB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9" name="Picture 16">
                <a:extLst>
                  <a:ext uri="{FF2B5EF4-FFF2-40B4-BE49-F238E27FC236}">
                    <a16:creationId xmlns:a16="http://schemas.microsoft.com/office/drawing/2014/main" id="{D73A9431-E8D3-46F9-AADF-6FC807DE2D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0" name="Picture 17">
                <a:extLst>
                  <a:ext uri="{FF2B5EF4-FFF2-40B4-BE49-F238E27FC236}">
                    <a16:creationId xmlns:a16="http://schemas.microsoft.com/office/drawing/2014/main" id="{9DAC2213-142E-4C27-92E2-64C30F44C0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1" name="Picture 18">
                <a:extLst>
                  <a:ext uri="{FF2B5EF4-FFF2-40B4-BE49-F238E27FC236}">
                    <a16:creationId xmlns:a16="http://schemas.microsoft.com/office/drawing/2014/main" id="{90608BDF-7F6F-4361-9075-909709AA43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2" name="Picture 19">
                <a:extLst>
                  <a:ext uri="{FF2B5EF4-FFF2-40B4-BE49-F238E27FC236}">
                    <a16:creationId xmlns:a16="http://schemas.microsoft.com/office/drawing/2014/main" id="{9FE1E99E-26DC-404C-9DA6-FB78FBD529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3" name="Picture 20">
                <a:extLst>
                  <a:ext uri="{FF2B5EF4-FFF2-40B4-BE49-F238E27FC236}">
                    <a16:creationId xmlns:a16="http://schemas.microsoft.com/office/drawing/2014/main" id="{AEC51668-BA06-4E6B-ADC1-1F8555582D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4" name="Picture 21">
                <a:extLst>
                  <a:ext uri="{FF2B5EF4-FFF2-40B4-BE49-F238E27FC236}">
                    <a16:creationId xmlns:a16="http://schemas.microsoft.com/office/drawing/2014/main" id="{553D6048-FFA0-42B2-AF6C-D847CF18E0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5" name="Picture 22">
                <a:extLst>
                  <a:ext uri="{FF2B5EF4-FFF2-40B4-BE49-F238E27FC236}">
                    <a16:creationId xmlns:a16="http://schemas.microsoft.com/office/drawing/2014/main" id="{C974632C-9506-4A27-B8BC-F18C8BCD50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6" name="Picture 23">
                <a:extLst>
                  <a:ext uri="{FF2B5EF4-FFF2-40B4-BE49-F238E27FC236}">
                    <a16:creationId xmlns:a16="http://schemas.microsoft.com/office/drawing/2014/main" id="{A8A876C2-590D-4453-A8B8-EF7A63262E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55" name="Group 56">
              <a:extLst>
                <a:ext uri="{FF2B5EF4-FFF2-40B4-BE49-F238E27FC236}">
                  <a16:creationId xmlns:a16="http://schemas.microsoft.com/office/drawing/2014/main" id="{FE7BEA13-367D-41FC-BEB1-B77FCB848C43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767" name="Picture 14">
                <a:extLst>
                  <a:ext uri="{FF2B5EF4-FFF2-40B4-BE49-F238E27FC236}">
                    <a16:creationId xmlns:a16="http://schemas.microsoft.com/office/drawing/2014/main" id="{60EA63E7-20EA-4EDC-A062-B1DCAC88ED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8" name="Picture 15">
                <a:extLst>
                  <a:ext uri="{FF2B5EF4-FFF2-40B4-BE49-F238E27FC236}">
                    <a16:creationId xmlns:a16="http://schemas.microsoft.com/office/drawing/2014/main" id="{040AC816-67FD-4288-BCAF-932B3AD549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9" name="Picture 16">
                <a:extLst>
                  <a:ext uri="{FF2B5EF4-FFF2-40B4-BE49-F238E27FC236}">
                    <a16:creationId xmlns:a16="http://schemas.microsoft.com/office/drawing/2014/main" id="{49DC4E73-8769-4B88-B751-403566751F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0" name="Picture 17">
                <a:extLst>
                  <a:ext uri="{FF2B5EF4-FFF2-40B4-BE49-F238E27FC236}">
                    <a16:creationId xmlns:a16="http://schemas.microsoft.com/office/drawing/2014/main" id="{27102B1F-5560-426F-AAF7-4980C7BD0D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1" name="Picture 18">
                <a:extLst>
                  <a:ext uri="{FF2B5EF4-FFF2-40B4-BE49-F238E27FC236}">
                    <a16:creationId xmlns:a16="http://schemas.microsoft.com/office/drawing/2014/main" id="{5202A7CA-B17D-4B2B-A313-89670BF2C8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2" name="Picture 19">
                <a:extLst>
                  <a:ext uri="{FF2B5EF4-FFF2-40B4-BE49-F238E27FC236}">
                    <a16:creationId xmlns:a16="http://schemas.microsoft.com/office/drawing/2014/main" id="{F498F89A-D1F1-4528-890A-DFB9FF399D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3" name="Picture 20">
                <a:extLst>
                  <a:ext uri="{FF2B5EF4-FFF2-40B4-BE49-F238E27FC236}">
                    <a16:creationId xmlns:a16="http://schemas.microsoft.com/office/drawing/2014/main" id="{0427ED6C-AE6E-4FB8-A9A0-7CD18B973E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4" name="Picture 21">
                <a:extLst>
                  <a:ext uri="{FF2B5EF4-FFF2-40B4-BE49-F238E27FC236}">
                    <a16:creationId xmlns:a16="http://schemas.microsoft.com/office/drawing/2014/main" id="{7AFAF444-2825-448B-B01A-459278F479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5" name="Picture 22">
                <a:extLst>
                  <a:ext uri="{FF2B5EF4-FFF2-40B4-BE49-F238E27FC236}">
                    <a16:creationId xmlns:a16="http://schemas.microsoft.com/office/drawing/2014/main" id="{2F48896A-DE9F-467B-9249-EAA2651703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6" name="Picture 23">
                <a:extLst>
                  <a:ext uri="{FF2B5EF4-FFF2-40B4-BE49-F238E27FC236}">
                    <a16:creationId xmlns:a16="http://schemas.microsoft.com/office/drawing/2014/main" id="{C921BB28-89AE-466A-B076-115A5FA75E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56" name="Group 56">
              <a:extLst>
                <a:ext uri="{FF2B5EF4-FFF2-40B4-BE49-F238E27FC236}">
                  <a16:creationId xmlns:a16="http://schemas.microsoft.com/office/drawing/2014/main" id="{3436CED3-DB75-474D-95C5-1984AE3C5418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757" name="Picture 14">
                <a:extLst>
                  <a:ext uri="{FF2B5EF4-FFF2-40B4-BE49-F238E27FC236}">
                    <a16:creationId xmlns:a16="http://schemas.microsoft.com/office/drawing/2014/main" id="{5F1F247F-A528-4BB4-A889-702955720B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8" name="Picture 15">
                <a:extLst>
                  <a:ext uri="{FF2B5EF4-FFF2-40B4-BE49-F238E27FC236}">
                    <a16:creationId xmlns:a16="http://schemas.microsoft.com/office/drawing/2014/main" id="{3D00EDAE-FF80-40B9-AA53-8B8EC672BE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9" name="Picture 16">
                <a:extLst>
                  <a:ext uri="{FF2B5EF4-FFF2-40B4-BE49-F238E27FC236}">
                    <a16:creationId xmlns:a16="http://schemas.microsoft.com/office/drawing/2014/main" id="{9378CEB0-D84E-496A-81C3-D6C55C563E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0" name="Picture 17">
                <a:extLst>
                  <a:ext uri="{FF2B5EF4-FFF2-40B4-BE49-F238E27FC236}">
                    <a16:creationId xmlns:a16="http://schemas.microsoft.com/office/drawing/2014/main" id="{E5ABFD8E-B858-4E50-BEC7-2408AD72CC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1" name="Picture 18">
                <a:extLst>
                  <a:ext uri="{FF2B5EF4-FFF2-40B4-BE49-F238E27FC236}">
                    <a16:creationId xmlns:a16="http://schemas.microsoft.com/office/drawing/2014/main" id="{B8B354C1-2493-45FB-8B88-C5D93534D7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2" name="Picture 19">
                <a:extLst>
                  <a:ext uri="{FF2B5EF4-FFF2-40B4-BE49-F238E27FC236}">
                    <a16:creationId xmlns:a16="http://schemas.microsoft.com/office/drawing/2014/main" id="{ED730913-7E32-4516-A36D-F6CC130881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3" name="Picture 20">
                <a:extLst>
                  <a:ext uri="{FF2B5EF4-FFF2-40B4-BE49-F238E27FC236}">
                    <a16:creationId xmlns:a16="http://schemas.microsoft.com/office/drawing/2014/main" id="{F5D84698-0A05-46F6-9FF7-935D764E0A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4" name="Picture 21">
                <a:extLst>
                  <a:ext uri="{FF2B5EF4-FFF2-40B4-BE49-F238E27FC236}">
                    <a16:creationId xmlns:a16="http://schemas.microsoft.com/office/drawing/2014/main" id="{A898AE24-00A0-4338-B6A4-8D866BC6ED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5" name="Picture 22">
                <a:extLst>
                  <a:ext uri="{FF2B5EF4-FFF2-40B4-BE49-F238E27FC236}">
                    <a16:creationId xmlns:a16="http://schemas.microsoft.com/office/drawing/2014/main" id="{C7D9DE25-A711-451D-A9AA-D0A6D38D65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6" name="Picture 23">
                <a:extLst>
                  <a:ext uri="{FF2B5EF4-FFF2-40B4-BE49-F238E27FC236}">
                    <a16:creationId xmlns:a16="http://schemas.microsoft.com/office/drawing/2014/main" id="{F1F717A7-F755-4B71-B046-CD40600DA1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857" name="Group 856">
            <a:extLst>
              <a:ext uri="{FF2B5EF4-FFF2-40B4-BE49-F238E27FC236}">
                <a16:creationId xmlns:a16="http://schemas.microsoft.com/office/drawing/2014/main" id="{6D25E83C-17E9-47DB-AF26-08CDD7174BA2}"/>
              </a:ext>
            </a:extLst>
          </p:cNvPr>
          <p:cNvGrpSpPr/>
          <p:nvPr/>
        </p:nvGrpSpPr>
        <p:grpSpPr>
          <a:xfrm>
            <a:off x="4162892" y="1515985"/>
            <a:ext cx="1539560" cy="1515856"/>
            <a:chOff x="4975891" y="1527626"/>
            <a:chExt cx="1539560" cy="1515856"/>
          </a:xfrm>
        </p:grpSpPr>
        <p:grpSp>
          <p:nvGrpSpPr>
            <p:cNvPr id="858" name="Group 56">
              <a:extLst>
                <a:ext uri="{FF2B5EF4-FFF2-40B4-BE49-F238E27FC236}">
                  <a16:creationId xmlns:a16="http://schemas.microsoft.com/office/drawing/2014/main" id="{C9B38C80-41C2-468B-A372-689A037B5870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958" name="Picture 14">
                <a:extLst>
                  <a:ext uri="{FF2B5EF4-FFF2-40B4-BE49-F238E27FC236}">
                    <a16:creationId xmlns:a16="http://schemas.microsoft.com/office/drawing/2014/main" id="{37C68EB8-1905-482D-96D8-629003689E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9" name="Picture 15">
                <a:extLst>
                  <a:ext uri="{FF2B5EF4-FFF2-40B4-BE49-F238E27FC236}">
                    <a16:creationId xmlns:a16="http://schemas.microsoft.com/office/drawing/2014/main" id="{476D84E8-B0C0-4D87-AC97-07D00ED0DA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0" name="Picture 16">
                <a:extLst>
                  <a:ext uri="{FF2B5EF4-FFF2-40B4-BE49-F238E27FC236}">
                    <a16:creationId xmlns:a16="http://schemas.microsoft.com/office/drawing/2014/main" id="{5D418C6D-CCB2-43C2-BC13-475D8E2CC4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1" name="Picture 17">
                <a:extLst>
                  <a:ext uri="{FF2B5EF4-FFF2-40B4-BE49-F238E27FC236}">
                    <a16:creationId xmlns:a16="http://schemas.microsoft.com/office/drawing/2014/main" id="{91A4221B-BDF1-432A-9DD3-B20D75B70F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2" name="Picture 18">
                <a:extLst>
                  <a:ext uri="{FF2B5EF4-FFF2-40B4-BE49-F238E27FC236}">
                    <a16:creationId xmlns:a16="http://schemas.microsoft.com/office/drawing/2014/main" id="{21A7B306-2B8C-4FC6-A5BA-16F6C3B718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3" name="Picture 19">
                <a:extLst>
                  <a:ext uri="{FF2B5EF4-FFF2-40B4-BE49-F238E27FC236}">
                    <a16:creationId xmlns:a16="http://schemas.microsoft.com/office/drawing/2014/main" id="{12729750-7CA9-4C7D-ABCA-9B6293A521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4" name="Picture 20">
                <a:extLst>
                  <a:ext uri="{FF2B5EF4-FFF2-40B4-BE49-F238E27FC236}">
                    <a16:creationId xmlns:a16="http://schemas.microsoft.com/office/drawing/2014/main" id="{8BC6D497-AE5F-490B-B8B6-9DD569779F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5" name="Picture 21">
                <a:extLst>
                  <a:ext uri="{FF2B5EF4-FFF2-40B4-BE49-F238E27FC236}">
                    <a16:creationId xmlns:a16="http://schemas.microsoft.com/office/drawing/2014/main" id="{8E9FD792-CE3F-4358-85A5-CC558C58D3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6" name="Picture 22">
                <a:extLst>
                  <a:ext uri="{FF2B5EF4-FFF2-40B4-BE49-F238E27FC236}">
                    <a16:creationId xmlns:a16="http://schemas.microsoft.com/office/drawing/2014/main" id="{BC213AE9-0F45-455F-8E2B-A6723E3291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7" name="Picture 23">
                <a:extLst>
                  <a:ext uri="{FF2B5EF4-FFF2-40B4-BE49-F238E27FC236}">
                    <a16:creationId xmlns:a16="http://schemas.microsoft.com/office/drawing/2014/main" id="{E7035A1A-B7CD-438F-8AA6-14089F4A9C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59" name="Group 56">
              <a:extLst>
                <a:ext uri="{FF2B5EF4-FFF2-40B4-BE49-F238E27FC236}">
                  <a16:creationId xmlns:a16="http://schemas.microsoft.com/office/drawing/2014/main" id="{3A83482C-2D37-49A1-A63B-1286AFCA2EB9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948" name="Picture 14">
                <a:extLst>
                  <a:ext uri="{FF2B5EF4-FFF2-40B4-BE49-F238E27FC236}">
                    <a16:creationId xmlns:a16="http://schemas.microsoft.com/office/drawing/2014/main" id="{F41B8396-9CAA-433D-930A-93A7B3ECCB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9" name="Picture 15">
                <a:extLst>
                  <a:ext uri="{FF2B5EF4-FFF2-40B4-BE49-F238E27FC236}">
                    <a16:creationId xmlns:a16="http://schemas.microsoft.com/office/drawing/2014/main" id="{7A1A4D5E-4A50-4ACC-B1D3-E7FEF99710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0" name="Picture 16">
                <a:extLst>
                  <a:ext uri="{FF2B5EF4-FFF2-40B4-BE49-F238E27FC236}">
                    <a16:creationId xmlns:a16="http://schemas.microsoft.com/office/drawing/2014/main" id="{A3AC98E0-F133-4DE6-9976-92DEDB6722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1" name="Picture 17">
                <a:extLst>
                  <a:ext uri="{FF2B5EF4-FFF2-40B4-BE49-F238E27FC236}">
                    <a16:creationId xmlns:a16="http://schemas.microsoft.com/office/drawing/2014/main" id="{27E5FBB5-B2BE-45EB-939D-11EC0EED23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2" name="Picture 18">
                <a:extLst>
                  <a:ext uri="{FF2B5EF4-FFF2-40B4-BE49-F238E27FC236}">
                    <a16:creationId xmlns:a16="http://schemas.microsoft.com/office/drawing/2014/main" id="{1F00E8A0-860D-482B-8004-3517258E0B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3" name="Picture 19">
                <a:extLst>
                  <a:ext uri="{FF2B5EF4-FFF2-40B4-BE49-F238E27FC236}">
                    <a16:creationId xmlns:a16="http://schemas.microsoft.com/office/drawing/2014/main" id="{E8A9AD53-99C2-458F-8DBE-AF403794AC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4" name="Picture 20">
                <a:extLst>
                  <a:ext uri="{FF2B5EF4-FFF2-40B4-BE49-F238E27FC236}">
                    <a16:creationId xmlns:a16="http://schemas.microsoft.com/office/drawing/2014/main" id="{F07AB44A-5266-4C77-8653-A6FF88E7E1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5" name="Picture 21">
                <a:extLst>
                  <a:ext uri="{FF2B5EF4-FFF2-40B4-BE49-F238E27FC236}">
                    <a16:creationId xmlns:a16="http://schemas.microsoft.com/office/drawing/2014/main" id="{4EF22F5D-0144-4DEC-B3CE-2F938A1875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6" name="Picture 22">
                <a:extLst>
                  <a:ext uri="{FF2B5EF4-FFF2-40B4-BE49-F238E27FC236}">
                    <a16:creationId xmlns:a16="http://schemas.microsoft.com/office/drawing/2014/main" id="{70963F62-5123-4FC0-BF93-B933E56853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7" name="Picture 23">
                <a:extLst>
                  <a:ext uri="{FF2B5EF4-FFF2-40B4-BE49-F238E27FC236}">
                    <a16:creationId xmlns:a16="http://schemas.microsoft.com/office/drawing/2014/main" id="{3808BADC-6642-4CB1-BD68-DCA86FA777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60" name="Group 56">
              <a:extLst>
                <a:ext uri="{FF2B5EF4-FFF2-40B4-BE49-F238E27FC236}">
                  <a16:creationId xmlns:a16="http://schemas.microsoft.com/office/drawing/2014/main" id="{E6CEEA42-2399-4BE6-B7BF-EB3AAFD3C28E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938" name="Picture 14">
                <a:extLst>
                  <a:ext uri="{FF2B5EF4-FFF2-40B4-BE49-F238E27FC236}">
                    <a16:creationId xmlns:a16="http://schemas.microsoft.com/office/drawing/2014/main" id="{F89966FA-974E-4361-A133-25288E6452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9" name="Picture 15">
                <a:extLst>
                  <a:ext uri="{FF2B5EF4-FFF2-40B4-BE49-F238E27FC236}">
                    <a16:creationId xmlns:a16="http://schemas.microsoft.com/office/drawing/2014/main" id="{F7C90C85-300B-4709-A006-F72AA1E3CA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0" name="Picture 16">
                <a:extLst>
                  <a:ext uri="{FF2B5EF4-FFF2-40B4-BE49-F238E27FC236}">
                    <a16:creationId xmlns:a16="http://schemas.microsoft.com/office/drawing/2014/main" id="{F7F8134C-9455-4991-8AD7-42BB7935D8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1" name="Picture 17">
                <a:extLst>
                  <a:ext uri="{FF2B5EF4-FFF2-40B4-BE49-F238E27FC236}">
                    <a16:creationId xmlns:a16="http://schemas.microsoft.com/office/drawing/2014/main" id="{90CF49EF-67B1-4FDF-A0A1-B4332ED54A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2" name="Picture 18">
                <a:extLst>
                  <a:ext uri="{FF2B5EF4-FFF2-40B4-BE49-F238E27FC236}">
                    <a16:creationId xmlns:a16="http://schemas.microsoft.com/office/drawing/2014/main" id="{DD043C0E-C893-4024-9B5C-594F39F1FC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3" name="Picture 19">
                <a:extLst>
                  <a:ext uri="{FF2B5EF4-FFF2-40B4-BE49-F238E27FC236}">
                    <a16:creationId xmlns:a16="http://schemas.microsoft.com/office/drawing/2014/main" id="{785862D5-DD23-4BD5-8EFC-3473BFF334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4" name="Picture 20">
                <a:extLst>
                  <a:ext uri="{FF2B5EF4-FFF2-40B4-BE49-F238E27FC236}">
                    <a16:creationId xmlns:a16="http://schemas.microsoft.com/office/drawing/2014/main" id="{E24B7B14-6BEB-43E6-A2E4-CF50ED5647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5" name="Picture 21">
                <a:extLst>
                  <a:ext uri="{FF2B5EF4-FFF2-40B4-BE49-F238E27FC236}">
                    <a16:creationId xmlns:a16="http://schemas.microsoft.com/office/drawing/2014/main" id="{D7FD7735-EBAE-4567-8280-C58E446175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6" name="Picture 22">
                <a:extLst>
                  <a:ext uri="{FF2B5EF4-FFF2-40B4-BE49-F238E27FC236}">
                    <a16:creationId xmlns:a16="http://schemas.microsoft.com/office/drawing/2014/main" id="{8BCF5AF2-5FFF-42BD-9DD0-8668B2392A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7" name="Picture 23">
                <a:extLst>
                  <a:ext uri="{FF2B5EF4-FFF2-40B4-BE49-F238E27FC236}">
                    <a16:creationId xmlns:a16="http://schemas.microsoft.com/office/drawing/2014/main" id="{10A9C90E-DE54-4ACC-AF46-2F6D0F9F0C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61" name="Group 56">
              <a:extLst>
                <a:ext uri="{FF2B5EF4-FFF2-40B4-BE49-F238E27FC236}">
                  <a16:creationId xmlns:a16="http://schemas.microsoft.com/office/drawing/2014/main" id="{795D2A1D-8C28-41A0-B209-D03C083A213B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928" name="Picture 14">
                <a:extLst>
                  <a:ext uri="{FF2B5EF4-FFF2-40B4-BE49-F238E27FC236}">
                    <a16:creationId xmlns:a16="http://schemas.microsoft.com/office/drawing/2014/main" id="{B27AC819-8853-455B-B776-DB0EA269E2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9" name="Picture 15">
                <a:extLst>
                  <a:ext uri="{FF2B5EF4-FFF2-40B4-BE49-F238E27FC236}">
                    <a16:creationId xmlns:a16="http://schemas.microsoft.com/office/drawing/2014/main" id="{421504D6-E5D0-43CA-BA70-36C1838433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0" name="Picture 16">
                <a:extLst>
                  <a:ext uri="{FF2B5EF4-FFF2-40B4-BE49-F238E27FC236}">
                    <a16:creationId xmlns:a16="http://schemas.microsoft.com/office/drawing/2014/main" id="{380D5C9C-02C0-40BC-AA7B-3EE8756ED8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1" name="Picture 17">
                <a:extLst>
                  <a:ext uri="{FF2B5EF4-FFF2-40B4-BE49-F238E27FC236}">
                    <a16:creationId xmlns:a16="http://schemas.microsoft.com/office/drawing/2014/main" id="{12B56B56-4469-45EC-B7B3-7775DC14A3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2" name="Picture 18">
                <a:extLst>
                  <a:ext uri="{FF2B5EF4-FFF2-40B4-BE49-F238E27FC236}">
                    <a16:creationId xmlns:a16="http://schemas.microsoft.com/office/drawing/2014/main" id="{3B079E59-9276-49D1-A9B4-1E20BC9682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3" name="Picture 19">
                <a:extLst>
                  <a:ext uri="{FF2B5EF4-FFF2-40B4-BE49-F238E27FC236}">
                    <a16:creationId xmlns:a16="http://schemas.microsoft.com/office/drawing/2014/main" id="{31EEFCEA-6379-47D0-8F7D-D0223C7902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4" name="Picture 20">
                <a:extLst>
                  <a:ext uri="{FF2B5EF4-FFF2-40B4-BE49-F238E27FC236}">
                    <a16:creationId xmlns:a16="http://schemas.microsoft.com/office/drawing/2014/main" id="{203216B7-D563-476F-86B3-3F81B91CCC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5" name="Picture 21">
                <a:extLst>
                  <a:ext uri="{FF2B5EF4-FFF2-40B4-BE49-F238E27FC236}">
                    <a16:creationId xmlns:a16="http://schemas.microsoft.com/office/drawing/2014/main" id="{F8BD2BE5-49EC-4C24-BEA9-35C3DAC1D3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6" name="Picture 22">
                <a:extLst>
                  <a:ext uri="{FF2B5EF4-FFF2-40B4-BE49-F238E27FC236}">
                    <a16:creationId xmlns:a16="http://schemas.microsoft.com/office/drawing/2014/main" id="{76891CF3-7D2F-436E-BF66-6B04BBD58B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7" name="Picture 23">
                <a:extLst>
                  <a:ext uri="{FF2B5EF4-FFF2-40B4-BE49-F238E27FC236}">
                    <a16:creationId xmlns:a16="http://schemas.microsoft.com/office/drawing/2014/main" id="{6A055684-404E-42DC-8B9D-CDA202DE27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62" name="Group 56">
              <a:extLst>
                <a:ext uri="{FF2B5EF4-FFF2-40B4-BE49-F238E27FC236}">
                  <a16:creationId xmlns:a16="http://schemas.microsoft.com/office/drawing/2014/main" id="{AE9F634A-1CD0-40E5-ADB3-59FCD42E51D4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918" name="Picture 14">
                <a:extLst>
                  <a:ext uri="{FF2B5EF4-FFF2-40B4-BE49-F238E27FC236}">
                    <a16:creationId xmlns:a16="http://schemas.microsoft.com/office/drawing/2014/main" id="{542E08E2-2753-4387-B99A-8EAC3829D8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9" name="Picture 15">
                <a:extLst>
                  <a:ext uri="{FF2B5EF4-FFF2-40B4-BE49-F238E27FC236}">
                    <a16:creationId xmlns:a16="http://schemas.microsoft.com/office/drawing/2014/main" id="{6157F4E0-C3ED-473F-8C79-F5CC628508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0" name="Picture 16">
                <a:extLst>
                  <a:ext uri="{FF2B5EF4-FFF2-40B4-BE49-F238E27FC236}">
                    <a16:creationId xmlns:a16="http://schemas.microsoft.com/office/drawing/2014/main" id="{E7087599-FE64-4BBF-9542-C39EF9D735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1" name="Picture 17">
                <a:extLst>
                  <a:ext uri="{FF2B5EF4-FFF2-40B4-BE49-F238E27FC236}">
                    <a16:creationId xmlns:a16="http://schemas.microsoft.com/office/drawing/2014/main" id="{BB82DEBD-7800-4C79-916F-FC1EF00C51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2" name="Picture 18">
                <a:extLst>
                  <a:ext uri="{FF2B5EF4-FFF2-40B4-BE49-F238E27FC236}">
                    <a16:creationId xmlns:a16="http://schemas.microsoft.com/office/drawing/2014/main" id="{30C9F6FF-125A-4806-9ECB-00465F9E29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3" name="Picture 19">
                <a:extLst>
                  <a:ext uri="{FF2B5EF4-FFF2-40B4-BE49-F238E27FC236}">
                    <a16:creationId xmlns:a16="http://schemas.microsoft.com/office/drawing/2014/main" id="{740D1773-A701-44A0-9DCB-DFA80EB283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4" name="Picture 20">
                <a:extLst>
                  <a:ext uri="{FF2B5EF4-FFF2-40B4-BE49-F238E27FC236}">
                    <a16:creationId xmlns:a16="http://schemas.microsoft.com/office/drawing/2014/main" id="{006ABFA8-7CBA-4823-AE5E-17623A5016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5" name="Picture 21">
                <a:extLst>
                  <a:ext uri="{FF2B5EF4-FFF2-40B4-BE49-F238E27FC236}">
                    <a16:creationId xmlns:a16="http://schemas.microsoft.com/office/drawing/2014/main" id="{47B1A12A-C133-4D49-BC21-2E1E9608ED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6" name="Picture 22">
                <a:extLst>
                  <a:ext uri="{FF2B5EF4-FFF2-40B4-BE49-F238E27FC236}">
                    <a16:creationId xmlns:a16="http://schemas.microsoft.com/office/drawing/2014/main" id="{622F9FFE-0BA0-474A-81AF-FC4979594A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7" name="Picture 23">
                <a:extLst>
                  <a:ext uri="{FF2B5EF4-FFF2-40B4-BE49-F238E27FC236}">
                    <a16:creationId xmlns:a16="http://schemas.microsoft.com/office/drawing/2014/main" id="{B736B653-3164-4B21-A56B-FB7941F16C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63" name="Group 56">
              <a:extLst>
                <a:ext uri="{FF2B5EF4-FFF2-40B4-BE49-F238E27FC236}">
                  <a16:creationId xmlns:a16="http://schemas.microsoft.com/office/drawing/2014/main" id="{14D4F57A-0082-4B01-8152-B2844E29B013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908" name="Picture 14">
                <a:extLst>
                  <a:ext uri="{FF2B5EF4-FFF2-40B4-BE49-F238E27FC236}">
                    <a16:creationId xmlns:a16="http://schemas.microsoft.com/office/drawing/2014/main" id="{5CDCA85E-CFCF-4031-8536-7EF7F2B26A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9" name="Picture 15">
                <a:extLst>
                  <a:ext uri="{FF2B5EF4-FFF2-40B4-BE49-F238E27FC236}">
                    <a16:creationId xmlns:a16="http://schemas.microsoft.com/office/drawing/2014/main" id="{6097C0CD-CA5E-412B-ADD2-DB39D01F45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0" name="Picture 16">
                <a:extLst>
                  <a:ext uri="{FF2B5EF4-FFF2-40B4-BE49-F238E27FC236}">
                    <a16:creationId xmlns:a16="http://schemas.microsoft.com/office/drawing/2014/main" id="{0AE77004-DEAF-4B34-A8E3-3DD825EF08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1" name="Picture 17">
                <a:extLst>
                  <a:ext uri="{FF2B5EF4-FFF2-40B4-BE49-F238E27FC236}">
                    <a16:creationId xmlns:a16="http://schemas.microsoft.com/office/drawing/2014/main" id="{BEFA418B-C6E0-403F-8225-3AFA8F79D0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2" name="Picture 18">
                <a:extLst>
                  <a:ext uri="{FF2B5EF4-FFF2-40B4-BE49-F238E27FC236}">
                    <a16:creationId xmlns:a16="http://schemas.microsoft.com/office/drawing/2014/main" id="{9C955A64-5075-4BD4-912F-AF5726E30A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3" name="Picture 19">
                <a:extLst>
                  <a:ext uri="{FF2B5EF4-FFF2-40B4-BE49-F238E27FC236}">
                    <a16:creationId xmlns:a16="http://schemas.microsoft.com/office/drawing/2014/main" id="{2B82D520-BF80-4FFD-A537-83A65C8D61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4" name="Picture 20">
                <a:extLst>
                  <a:ext uri="{FF2B5EF4-FFF2-40B4-BE49-F238E27FC236}">
                    <a16:creationId xmlns:a16="http://schemas.microsoft.com/office/drawing/2014/main" id="{4AB80D69-4669-4424-9ECC-6117E31D99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5" name="Picture 21">
                <a:extLst>
                  <a:ext uri="{FF2B5EF4-FFF2-40B4-BE49-F238E27FC236}">
                    <a16:creationId xmlns:a16="http://schemas.microsoft.com/office/drawing/2014/main" id="{29D7C98F-67E7-4566-BB18-46BAFA6BFD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6" name="Picture 22">
                <a:extLst>
                  <a:ext uri="{FF2B5EF4-FFF2-40B4-BE49-F238E27FC236}">
                    <a16:creationId xmlns:a16="http://schemas.microsoft.com/office/drawing/2014/main" id="{401E29A8-E20A-4549-AF3C-6A869D1813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7" name="Picture 23">
                <a:extLst>
                  <a:ext uri="{FF2B5EF4-FFF2-40B4-BE49-F238E27FC236}">
                    <a16:creationId xmlns:a16="http://schemas.microsoft.com/office/drawing/2014/main" id="{72387315-4B82-4754-B90A-376EE29B07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64" name="Group 56">
              <a:extLst>
                <a:ext uri="{FF2B5EF4-FFF2-40B4-BE49-F238E27FC236}">
                  <a16:creationId xmlns:a16="http://schemas.microsoft.com/office/drawing/2014/main" id="{F6D26407-DC51-4F67-8CF8-D62960D05172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898" name="Picture 14">
                <a:extLst>
                  <a:ext uri="{FF2B5EF4-FFF2-40B4-BE49-F238E27FC236}">
                    <a16:creationId xmlns:a16="http://schemas.microsoft.com/office/drawing/2014/main" id="{C001ACF7-A490-4F01-A76E-021F7EE383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9" name="Picture 15">
                <a:extLst>
                  <a:ext uri="{FF2B5EF4-FFF2-40B4-BE49-F238E27FC236}">
                    <a16:creationId xmlns:a16="http://schemas.microsoft.com/office/drawing/2014/main" id="{4B455D68-718C-4911-88B5-C00E568212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0" name="Picture 16">
                <a:extLst>
                  <a:ext uri="{FF2B5EF4-FFF2-40B4-BE49-F238E27FC236}">
                    <a16:creationId xmlns:a16="http://schemas.microsoft.com/office/drawing/2014/main" id="{4AE570CC-94A6-4792-9AFE-5A760C31F1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1" name="Picture 17">
                <a:extLst>
                  <a:ext uri="{FF2B5EF4-FFF2-40B4-BE49-F238E27FC236}">
                    <a16:creationId xmlns:a16="http://schemas.microsoft.com/office/drawing/2014/main" id="{0CDC37AE-82D9-4605-BBFF-5F508C5211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2" name="Picture 18">
                <a:extLst>
                  <a:ext uri="{FF2B5EF4-FFF2-40B4-BE49-F238E27FC236}">
                    <a16:creationId xmlns:a16="http://schemas.microsoft.com/office/drawing/2014/main" id="{DCE0A0C3-DDD4-46FA-B444-2F46345716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3" name="Picture 19">
                <a:extLst>
                  <a:ext uri="{FF2B5EF4-FFF2-40B4-BE49-F238E27FC236}">
                    <a16:creationId xmlns:a16="http://schemas.microsoft.com/office/drawing/2014/main" id="{2B3AB25C-ECE0-47D1-B331-015C888AD1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4" name="Picture 20">
                <a:extLst>
                  <a:ext uri="{FF2B5EF4-FFF2-40B4-BE49-F238E27FC236}">
                    <a16:creationId xmlns:a16="http://schemas.microsoft.com/office/drawing/2014/main" id="{14A3DB7E-FB92-4309-BC54-A4E10FBDF5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5" name="Picture 21">
                <a:extLst>
                  <a:ext uri="{FF2B5EF4-FFF2-40B4-BE49-F238E27FC236}">
                    <a16:creationId xmlns:a16="http://schemas.microsoft.com/office/drawing/2014/main" id="{4BF263F6-2B10-49F2-BA25-083DE3CB8F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6" name="Picture 22">
                <a:extLst>
                  <a:ext uri="{FF2B5EF4-FFF2-40B4-BE49-F238E27FC236}">
                    <a16:creationId xmlns:a16="http://schemas.microsoft.com/office/drawing/2014/main" id="{6F0C4B90-FE3D-4638-ACD3-7241B7614D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7" name="Picture 23">
                <a:extLst>
                  <a:ext uri="{FF2B5EF4-FFF2-40B4-BE49-F238E27FC236}">
                    <a16:creationId xmlns:a16="http://schemas.microsoft.com/office/drawing/2014/main" id="{FC0BE786-F1F2-4BCB-932C-08DCD9B0C1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65" name="Group 56">
              <a:extLst>
                <a:ext uri="{FF2B5EF4-FFF2-40B4-BE49-F238E27FC236}">
                  <a16:creationId xmlns:a16="http://schemas.microsoft.com/office/drawing/2014/main" id="{6B245BF5-76E9-498F-A788-999DA7868432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888" name="Picture 14">
                <a:extLst>
                  <a:ext uri="{FF2B5EF4-FFF2-40B4-BE49-F238E27FC236}">
                    <a16:creationId xmlns:a16="http://schemas.microsoft.com/office/drawing/2014/main" id="{D6537D4C-C027-491B-A44C-1F3D1FB99B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9" name="Picture 15">
                <a:extLst>
                  <a:ext uri="{FF2B5EF4-FFF2-40B4-BE49-F238E27FC236}">
                    <a16:creationId xmlns:a16="http://schemas.microsoft.com/office/drawing/2014/main" id="{21B5ECF2-6AB5-4C80-9442-43418710CA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0" name="Picture 16">
                <a:extLst>
                  <a:ext uri="{FF2B5EF4-FFF2-40B4-BE49-F238E27FC236}">
                    <a16:creationId xmlns:a16="http://schemas.microsoft.com/office/drawing/2014/main" id="{F6979BAD-7893-468B-8986-F809BBA48D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1" name="Picture 17">
                <a:extLst>
                  <a:ext uri="{FF2B5EF4-FFF2-40B4-BE49-F238E27FC236}">
                    <a16:creationId xmlns:a16="http://schemas.microsoft.com/office/drawing/2014/main" id="{3AC1DC06-1FAB-439B-8B0A-521BEFBB42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2" name="Picture 18">
                <a:extLst>
                  <a:ext uri="{FF2B5EF4-FFF2-40B4-BE49-F238E27FC236}">
                    <a16:creationId xmlns:a16="http://schemas.microsoft.com/office/drawing/2014/main" id="{D34C3F51-E58B-4E2C-BF2E-6A16C21000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3" name="Picture 19">
                <a:extLst>
                  <a:ext uri="{FF2B5EF4-FFF2-40B4-BE49-F238E27FC236}">
                    <a16:creationId xmlns:a16="http://schemas.microsoft.com/office/drawing/2014/main" id="{2BAC2D77-4022-4887-83DD-8047D3BE48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4" name="Picture 20">
                <a:extLst>
                  <a:ext uri="{FF2B5EF4-FFF2-40B4-BE49-F238E27FC236}">
                    <a16:creationId xmlns:a16="http://schemas.microsoft.com/office/drawing/2014/main" id="{F5F4855C-C3D7-42FF-87BF-C1013C76A8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5" name="Picture 21">
                <a:extLst>
                  <a:ext uri="{FF2B5EF4-FFF2-40B4-BE49-F238E27FC236}">
                    <a16:creationId xmlns:a16="http://schemas.microsoft.com/office/drawing/2014/main" id="{84923F40-4E7D-432B-9EDB-0449245226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6" name="Picture 22">
                <a:extLst>
                  <a:ext uri="{FF2B5EF4-FFF2-40B4-BE49-F238E27FC236}">
                    <a16:creationId xmlns:a16="http://schemas.microsoft.com/office/drawing/2014/main" id="{60E03571-FD07-4267-9643-5C5215146E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7" name="Picture 23">
                <a:extLst>
                  <a:ext uri="{FF2B5EF4-FFF2-40B4-BE49-F238E27FC236}">
                    <a16:creationId xmlns:a16="http://schemas.microsoft.com/office/drawing/2014/main" id="{6D661D69-B1B4-4A84-8672-D2F6063E1A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66" name="Group 56">
              <a:extLst>
                <a:ext uri="{FF2B5EF4-FFF2-40B4-BE49-F238E27FC236}">
                  <a16:creationId xmlns:a16="http://schemas.microsoft.com/office/drawing/2014/main" id="{B7B5382B-D256-419E-952B-C02818AA54B8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878" name="Picture 14">
                <a:extLst>
                  <a:ext uri="{FF2B5EF4-FFF2-40B4-BE49-F238E27FC236}">
                    <a16:creationId xmlns:a16="http://schemas.microsoft.com/office/drawing/2014/main" id="{FF9A1CCD-A414-4497-92A2-FBF634F96C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9" name="Picture 15">
                <a:extLst>
                  <a:ext uri="{FF2B5EF4-FFF2-40B4-BE49-F238E27FC236}">
                    <a16:creationId xmlns:a16="http://schemas.microsoft.com/office/drawing/2014/main" id="{2478B0E3-949D-47E7-915E-F9A029865E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0" name="Picture 16">
                <a:extLst>
                  <a:ext uri="{FF2B5EF4-FFF2-40B4-BE49-F238E27FC236}">
                    <a16:creationId xmlns:a16="http://schemas.microsoft.com/office/drawing/2014/main" id="{59F5804B-4D55-454E-8D61-AAA35307DD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1" name="Picture 17">
                <a:extLst>
                  <a:ext uri="{FF2B5EF4-FFF2-40B4-BE49-F238E27FC236}">
                    <a16:creationId xmlns:a16="http://schemas.microsoft.com/office/drawing/2014/main" id="{67ED65BA-F175-427E-AB23-6007973898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2" name="Picture 18">
                <a:extLst>
                  <a:ext uri="{FF2B5EF4-FFF2-40B4-BE49-F238E27FC236}">
                    <a16:creationId xmlns:a16="http://schemas.microsoft.com/office/drawing/2014/main" id="{535BBDE6-F21D-4F4D-B26A-4B09AAEA20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3" name="Picture 19">
                <a:extLst>
                  <a:ext uri="{FF2B5EF4-FFF2-40B4-BE49-F238E27FC236}">
                    <a16:creationId xmlns:a16="http://schemas.microsoft.com/office/drawing/2014/main" id="{7ED64542-A7A4-4515-8100-18887ABD4C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4" name="Picture 20">
                <a:extLst>
                  <a:ext uri="{FF2B5EF4-FFF2-40B4-BE49-F238E27FC236}">
                    <a16:creationId xmlns:a16="http://schemas.microsoft.com/office/drawing/2014/main" id="{444DFC12-FBE7-4D30-8D24-8A5F5F29AA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5" name="Picture 21">
                <a:extLst>
                  <a:ext uri="{FF2B5EF4-FFF2-40B4-BE49-F238E27FC236}">
                    <a16:creationId xmlns:a16="http://schemas.microsoft.com/office/drawing/2014/main" id="{45DB474A-61E6-4905-92BF-4D73C2066C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6" name="Picture 22">
                <a:extLst>
                  <a:ext uri="{FF2B5EF4-FFF2-40B4-BE49-F238E27FC236}">
                    <a16:creationId xmlns:a16="http://schemas.microsoft.com/office/drawing/2014/main" id="{F341C151-4BA4-47AC-A68F-521777D245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7" name="Picture 23">
                <a:extLst>
                  <a:ext uri="{FF2B5EF4-FFF2-40B4-BE49-F238E27FC236}">
                    <a16:creationId xmlns:a16="http://schemas.microsoft.com/office/drawing/2014/main" id="{BF05656A-2759-4A60-8F39-9B22B2F8A4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67" name="Group 56">
              <a:extLst>
                <a:ext uri="{FF2B5EF4-FFF2-40B4-BE49-F238E27FC236}">
                  <a16:creationId xmlns:a16="http://schemas.microsoft.com/office/drawing/2014/main" id="{94A6D0D8-5371-4836-894D-C93E41C95C8E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868" name="Picture 14">
                <a:extLst>
                  <a:ext uri="{FF2B5EF4-FFF2-40B4-BE49-F238E27FC236}">
                    <a16:creationId xmlns:a16="http://schemas.microsoft.com/office/drawing/2014/main" id="{23A311DD-46B3-40CA-9834-E83606659A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9" name="Picture 15">
                <a:extLst>
                  <a:ext uri="{FF2B5EF4-FFF2-40B4-BE49-F238E27FC236}">
                    <a16:creationId xmlns:a16="http://schemas.microsoft.com/office/drawing/2014/main" id="{9237E0EC-6F21-4962-A398-7F41B1674F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0" name="Picture 16">
                <a:extLst>
                  <a:ext uri="{FF2B5EF4-FFF2-40B4-BE49-F238E27FC236}">
                    <a16:creationId xmlns:a16="http://schemas.microsoft.com/office/drawing/2014/main" id="{F879C576-E09C-4FCF-8C23-4DFFBCC179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1" name="Picture 17">
                <a:extLst>
                  <a:ext uri="{FF2B5EF4-FFF2-40B4-BE49-F238E27FC236}">
                    <a16:creationId xmlns:a16="http://schemas.microsoft.com/office/drawing/2014/main" id="{339A4492-E421-4471-A6C2-3B83444D9B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2" name="Picture 18">
                <a:extLst>
                  <a:ext uri="{FF2B5EF4-FFF2-40B4-BE49-F238E27FC236}">
                    <a16:creationId xmlns:a16="http://schemas.microsoft.com/office/drawing/2014/main" id="{C0564090-242A-4E12-96F9-B917DB350F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3" name="Picture 19">
                <a:extLst>
                  <a:ext uri="{FF2B5EF4-FFF2-40B4-BE49-F238E27FC236}">
                    <a16:creationId xmlns:a16="http://schemas.microsoft.com/office/drawing/2014/main" id="{93CF6351-3780-4E35-BE71-7CE604018C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4" name="Picture 20">
                <a:extLst>
                  <a:ext uri="{FF2B5EF4-FFF2-40B4-BE49-F238E27FC236}">
                    <a16:creationId xmlns:a16="http://schemas.microsoft.com/office/drawing/2014/main" id="{A4B63BF4-E889-4E3B-B01A-A7A3BC7CD8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5" name="Picture 21">
                <a:extLst>
                  <a:ext uri="{FF2B5EF4-FFF2-40B4-BE49-F238E27FC236}">
                    <a16:creationId xmlns:a16="http://schemas.microsoft.com/office/drawing/2014/main" id="{CF1750FA-4BBE-445A-B4BE-C242E66384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6" name="Picture 22">
                <a:extLst>
                  <a:ext uri="{FF2B5EF4-FFF2-40B4-BE49-F238E27FC236}">
                    <a16:creationId xmlns:a16="http://schemas.microsoft.com/office/drawing/2014/main" id="{32CDD06E-E7F6-4A01-807B-7B982EF41F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7" name="Picture 23">
                <a:extLst>
                  <a:ext uri="{FF2B5EF4-FFF2-40B4-BE49-F238E27FC236}">
                    <a16:creationId xmlns:a16="http://schemas.microsoft.com/office/drawing/2014/main" id="{25AEC140-C15C-4911-A05A-A6A27C2AAB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968" name="Group 967">
            <a:extLst>
              <a:ext uri="{FF2B5EF4-FFF2-40B4-BE49-F238E27FC236}">
                <a16:creationId xmlns:a16="http://schemas.microsoft.com/office/drawing/2014/main" id="{94145373-B2F5-4DF5-8776-2F6E702FDC3B}"/>
              </a:ext>
            </a:extLst>
          </p:cNvPr>
          <p:cNvGrpSpPr/>
          <p:nvPr/>
        </p:nvGrpSpPr>
        <p:grpSpPr>
          <a:xfrm>
            <a:off x="4163925" y="3293610"/>
            <a:ext cx="1539560" cy="1515856"/>
            <a:chOff x="4975891" y="1527626"/>
            <a:chExt cx="1539560" cy="1515856"/>
          </a:xfrm>
        </p:grpSpPr>
        <p:grpSp>
          <p:nvGrpSpPr>
            <p:cNvPr id="969" name="Group 56">
              <a:extLst>
                <a:ext uri="{FF2B5EF4-FFF2-40B4-BE49-F238E27FC236}">
                  <a16:creationId xmlns:a16="http://schemas.microsoft.com/office/drawing/2014/main" id="{417D8A06-0409-4E54-B0F4-C65A9928BD38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069" name="Picture 14">
                <a:extLst>
                  <a:ext uri="{FF2B5EF4-FFF2-40B4-BE49-F238E27FC236}">
                    <a16:creationId xmlns:a16="http://schemas.microsoft.com/office/drawing/2014/main" id="{83B6E51F-FE14-429D-BCB4-5203C9D8CA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0" name="Picture 15">
                <a:extLst>
                  <a:ext uri="{FF2B5EF4-FFF2-40B4-BE49-F238E27FC236}">
                    <a16:creationId xmlns:a16="http://schemas.microsoft.com/office/drawing/2014/main" id="{4CA318EB-843E-409F-9AE6-E4AFBABB11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1" name="Picture 16">
                <a:extLst>
                  <a:ext uri="{FF2B5EF4-FFF2-40B4-BE49-F238E27FC236}">
                    <a16:creationId xmlns:a16="http://schemas.microsoft.com/office/drawing/2014/main" id="{9A2908ED-1002-4B7C-BB37-77E7890792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2" name="Picture 17">
                <a:extLst>
                  <a:ext uri="{FF2B5EF4-FFF2-40B4-BE49-F238E27FC236}">
                    <a16:creationId xmlns:a16="http://schemas.microsoft.com/office/drawing/2014/main" id="{5E802E90-40E3-439E-B643-BE77C8FAED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3" name="Picture 18">
                <a:extLst>
                  <a:ext uri="{FF2B5EF4-FFF2-40B4-BE49-F238E27FC236}">
                    <a16:creationId xmlns:a16="http://schemas.microsoft.com/office/drawing/2014/main" id="{26A90823-2D77-4E85-9541-24459AEA4D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4" name="Picture 19">
                <a:extLst>
                  <a:ext uri="{FF2B5EF4-FFF2-40B4-BE49-F238E27FC236}">
                    <a16:creationId xmlns:a16="http://schemas.microsoft.com/office/drawing/2014/main" id="{22B682CF-BF64-4F6C-8678-AB9769EEC5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5" name="Picture 20">
                <a:extLst>
                  <a:ext uri="{FF2B5EF4-FFF2-40B4-BE49-F238E27FC236}">
                    <a16:creationId xmlns:a16="http://schemas.microsoft.com/office/drawing/2014/main" id="{5B394F6F-D65D-4D8C-B39B-2BC7A1FD11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6" name="Picture 21">
                <a:extLst>
                  <a:ext uri="{FF2B5EF4-FFF2-40B4-BE49-F238E27FC236}">
                    <a16:creationId xmlns:a16="http://schemas.microsoft.com/office/drawing/2014/main" id="{E0DDBC06-A915-48DE-9477-D8B837D2C9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7" name="Picture 22">
                <a:extLst>
                  <a:ext uri="{FF2B5EF4-FFF2-40B4-BE49-F238E27FC236}">
                    <a16:creationId xmlns:a16="http://schemas.microsoft.com/office/drawing/2014/main" id="{310545B7-079B-425E-8FE8-C7637EDDB7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8" name="Picture 23">
                <a:extLst>
                  <a:ext uri="{FF2B5EF4-FFF2-40B4-BE49-F238E27FC236}">
                    <a16:creationId xmlns:a16="http://schemas.microsoft.com/office/drawing/2014/main" id="{18EADEC2-5A5C-4231-85BA-A9CD5C9E10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70" name="Group 56">
              <a:extLst>
                <a:ext uri="{FF2B5EF4-FFF2-40B4-BE49-F238E27FC236}">
                  <a16:creationId xmlns:a16="http://schemas.microsoft.com/office/drawing/2014/main" id="{F870B813-87F9-4ACF-A141-F3A3E2B4DA19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059" name="Picture 14">
                <a:extLst>
                  <a:ext uri="{FF2B5EF4-FFF2-40B4-BE49-F238E27FC236}">
                    <a16:creationId xmlns:a16="http://schemas.microsoft.com/office/drawing/2014/main" id="{275EE873-8DAA-431B-A5A4-7F62CEA2B1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0" name="Picture 15">
                <a:extLst>
                  <a:ext uri="{FF2B5EF4-FFF2-40B4-BE49-F238E27FC236}">
                    <a16:creationId xmlns:a16="http://schemas.microsoft.com/office/drawing/2014/main" id="{8F14DDC6-1FC1-45C5-879A-28308C74D9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1" name="Picture 16">
                <a:extLst>
                  <a:ext uri="{FF2B5EF4-FFF2-40B4-BE49-F238E27FC236}">
                    <a16:creationId xmlns:a16="http://schemas.microsoft.com/office/drawing/2014/main" id="{E977D037-A4E0-4BA1-959C-DBA64A9D0F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2" name="Picture 17">
                <a:extLst>
                  <a:ext uri="{FF2B5EF4-FFF2-40B4-BE49-F238E27FC236}">
                    <a16:creationId xmlns:a16="http://schemas.microsoft.com/office/drawing/2014/main" id="{25EA855D-B85B-4717-997C-B9AC804E33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3" name="Picture 18">
                <a:extLst>
                  <a:ext uri="{FF2B5EF4-FFF2-40B4-BE49-F238E27FC236}">
                    <a16:creationId xmlns:a16="http://schemas.microsoft.com/office/drawing/2014/main" id="{33EC90C2-50CC-45B5-8D7C-DC65312122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4" name="Picture 19">
                <a:extLst>
                  <a:ext uri="{FF2B5EF4-FFF2-40B4-BE49-F238E27FC236}">
                    <a16:creationId xmlns:a16="http://schemas.microsoft.com/office/drawing/2014/main" id="{AA122A6C-BF12-45E6-B4E1-C4995EC74C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5" name="Picture 20">
                <a:extLst>
                  <a:ext uri="{FF2B5EF4-FFF2-40B4-BE49-F238E27FC236}">
                    <a16:creationId xmlns:a16="http://schemas.microsoft.com/office/drawing/2014/main" id="{FA8617E7-50A6-4ED4-AAD5-1105BA8795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6" name="Picture 21">
                <a:extLst>
                  <a:ext uri="{FF2B5EF4-FFF2-40B4-BE49-F238E27FC236}">
                    <a16:creationId xmlns:a16="http://schemas.microsoft.com/office/drawing/2014/main" id="{2273A973-456E-4A66-A559-88B4853FA9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7" name="Picture 22">
                <a:extLst>
                  <a:ext uri="{FF2B5EF4-FFF2-40B4-BE49-F238E27FC236}">
                    <a16:creationId xmlns:a16="http://schemas.microsoft.com/office/drawing/2014/main" id="{ADC49C79-C58B-489C-887D-C07BAF48E3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8" name="Picture 23">
                <a:extLst>
                  <a:ext uri="{FF2B5EF4-FFF2-40B4-BE49-F238E27FC236}">
                    <a16:creationId xmlns:a16="http://schemas.microsoft.com/office/drawing/2014/main" id="{6262DD7C-2B4F-4BC2-B44D-FB6E929121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71" name="Group 56">
              <a:extLst>
                <a:ext uri="{FF2B5EF4-FFF2-40B4-BE49-F238E27FC236}">
                  <a16:creationId xmlns:a16="http://schemas.microsoft.com/office/drawing/2014/main" id="{B372BC8E-2A4C-4098-B2F1-E0EEBCEF618F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049" name="Picture 14">
                <a:extLst>
                  <a:ext uri="{FF2B5EF4-FFF2-40B4-BE49-F238E27FC236}">
                    <a16:creationId xmlns:a16="http://schemas.microsoft.com/office/drawing/2014/main" id="{DB83D2A5-8A09-4C35-BED0-DAD18F3042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0" name="Picture 15">
                <a:extLst>
                  <a:ext uri="{FF2B5EF4-FFF2-40B4-BE49-F238E27FC236}">
                    <a16:creationId xmlns:a16="http://schemas.microsoft.com/office/drawing/2014/main" id="{40AE00F1-DFE3-4DE8-9146-6A63F87B18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1" name="Picture 16">
                <a:extLst>
                  <a:ext uri="{FF2B5EF4-FFF2-40B4-BE49-F238E27FC236}">
                    <a16:creationId xmlns:a16="http://schemas.microsoft.com/office/drawing/2014/main" id="{FC5E72E3-36B9-43C0-B0E0-D0DFEE1D77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2" name="Picture 17">
                <a:extLst>
                  <a:ext uri="{FF2B5EF4-FFF2-40B4-BE49-F238E27FC236}">
                    <a16:creationId xmlns:a16="http://schemas.microsoft.com/office/drawing/2014/main" id="{CC9DD115-6463-4296-86C2-3FE6F45ACB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3" name="Picture 18">
                <a:extLst>
                  <a:ext uri="{FF2B5EF4-FFF2-40B4-BE49-F238E27FC236}">
                    <a16:creationId xmlns:a16="http://schemas.microsoft.com/office/drawing/2014/main" id="{9CB52880-AAD4-4F16-A9A5-3D27937E5E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4" name="Picture 19">
                <a:extLst>
                  <a:ext uri="{FF2B5EF4-FFF2-40B4-BE49-F238E27FC236}">
                    <a16:creationId xmlns:a16="http://schemas.microsoft.com/office/drawing/2014/main" id="{CBB76E6C-C54B-4DBD-855D-C745E0944C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5" name="Picture 20">
                <a:extLst>
                  <a:ext uri="{FF2B5EF4-FFF2-40B4-BE49-F238E27FC236}">
                    <a16:creationId xmlns:a16="http://schemas.microsoft.com/office/drawing/2014/main" id="{1A3608C7-E0AB-4CE7-A1F5-1EA8059D53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6" name="Picture 21">
                <a:extLst>
                  <a:ext uri="{FF2B5EF4-FFF2-40B4-BE49-F238E27FC236}">
                    <a16:creationId xmlns:a16="http://schemas.microsoft.com/office/drawing/2014/main" id="{714E8C2E-AC49-4888-8119-36879BDF33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7" name="Picture 22">
                <a:extLst>
                  <a:ext uri="{FF2B5EF4-FFF2-40B4-BE49-F238E27FC236}">
                    <a16:creationId xmlns:a16="http://schemas.microsoft.com/office/drawing/2014/main" id="{5F04B36B-8FCF-4F33-B08B-C54E324FD7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8" name="Picture 23">
                <a:extLst>
                  <a:ext uri="{FF2B5EF4-FFF2-40B4-BE49-F238E27FC236}">
                    <a16:creationId xmlns:a16="http://schemas.microsoft.com/office/drawing/2014/main" id="{90087BFC-F8C7-4498-9060-6A65783B61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72" name="Group 56">
              <a:extLst>
                <a:ext uri="{FF2B5EF4-FFF2-40B4-BE49-F238E27FC236}">
                  <a16:creationId xmlns:a16="http://schemas.microsoft.com/office/drawing/2014/main" id="{168B2590-BFDF-4426-9795-8B844E6E5BE0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039" name="Picture 14">
                <a:extLst>
                  <a:ext uri="{FF2B5EF4-FFF2-40B4-BE49-F238E27FC236}">
                    <a16:creationId xmlns:a16="http://schemas.microsoft.com/office/drawing/2014/main" id="{139C4C90-1442-44D4-A385-EDA6E6900C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0" name="Picture 15">
                <a:extLst>
                  <a:ext uri="{FF2B5EF4-FFF2-40B4-BE49-F238E27FC236}">
                    <a16:creationId xmlns:a16="http://schemas.microsoft.com/office/drawing/2014/main" id="{61A145F1-72F0-4704-A84C-8F29C37883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1" name="Picture 16">
                <a:extLst>
                  <a:ext uri="{FF2B5EF4-FFF2-40B4-BE49-F238E27FC236}">
                    <a16:creationId xmlns:a16="http://schemas.microsoft.com/office/drawing/2014/main" id="{C5F88256-85B4-4ADF-B3FB-462E609983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2" name="Picture 17">
                <a:extLst>
                  <a:ext uri="{FF2B5EF4-FFF2-40B4-BE49-F238E27FC236}">
                    <a16:creationId xmlns:a16="http://schemas.microsoft.com/office/drawing/2014/main" id="{EBE69570-B3D2-474C-99AC-73DC61CAE2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3" name="Picture 18">
                <a:extLst>
                  <a:ext uri="{FF2B5EF4-FFF2-40B4-BE49-F238E27FC236}">
                    <a16:creationId xmlns:a16="http://schemas.microsoft.com/office/drawing/2014/main" id="{77868486-40B7-43DE-A575-9A58EB2EF9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4" name="Picture 19">
                <a:extLst>
                  <a:ext uri="{FF2B5EF4-FFF2-40B4-BE49-F238E27FC236}">
                    <a16:creationId xmlns:a16="http://schemas.microsoft.com/office/drawing/2014/main" id="{116F2C62-B455-4D51-90F0-FE95912C31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5" name="Picture 20">
                <a:extLst>
                  <a:ext uri="{FF2B5EF4-FFF2-40B4-BE49-F238E27FC236}">
                    <a16:creationId xmlns:a16="http://schemas.microsoft.com/office/drawing/2014/main" id="{9EF2CE6D-2346-4598-85D3-D706BCFDAC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6" name="Picture 21">
                <a:extLst>
                  <a:ext uri="{FF2B5EF4-FFF2-40B4-BE49-F238E27FC236}">
                    <a16:creationId xmlns:a16="http://schemas.microsoft.com/office/drawing/2014/main" id="{C6C37EB1-5C60-4355-AEDA-B812B4F0A2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7" name="Picture 22">
                <a:extLst>
                  <a:ext uri="{FF2B5EF4-FFF2-40B4-BE49-F238E27FC236}">
                    <a16:creationId xmlns:a16="http://schemas.microsoft.com/office/drawing/2014/main" id="{6DAA631F-A87F-428A-9EDC-79FDDB9CB5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8" name="Picture 23">
                <a:extLst>
                  <a:ext uri="{FF2B5EF4-FFF2-40B4-BE49-F238E27FC236}">
                    <a16:creationId xmlns:a16="http://schemas.microsoft.com/office/drawing/2014/main" id="{4EBD8571-FD4D-4CCD-A332-A6F1F3B41B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73" name="Group 56">
              <a:extLst>
                <a:ext uri="{FF2B5EF4-FFF2-40B4-BE49-F238E27FC236}">
                  <a16:creationId xmlns:a16="http://schemas.microsoft.com/office/drawing/2014/main" id="{9B9149C6-3F6B-4B06-9C14-D95CEB1D9432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029" name="Picture 14">
                <a:extLst>
                  <a:ext uri="{FF2B5EF4-FFF2-40B4-BE49-F238E27FC236}">
                    <a16:creationId xmlns:a16="http://schemas.microsoft.com/office/drawing/2014/main" id="{39B9BF9C-F453-4A27-B86B-2AE97F54A0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0" name="Picture 15">
                <a:extLst>
                  <a:ext uri="{FF2B5EF4-FFF2-40B4-BE49-F238E27FC236}">
                    <a16:creationId xmlns:a16="http://schemas.microsoft.com/office/drawing/2014/main" id="{9019524A-132E-4C32-B70D-13F5255EDE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1" name="Picture 16">
                <a:extLst>
                  <a:ext uri="{FF2B5EF4-FFF2-40B4-BE49-F238E27FC236}">
                    <a16:creationId xmlns:a16="http://schemas.microsoft.com/office/drawing/2014/main" id="{511B667B-C964-4288-B4D0-4F4D7FAE03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2" name="Picture 17">
                <a:extLst>
                  <a:ext uri="{FF2B5EF4-FFF2-40B4-BE49-F238E27FC236}">
                    <a16:creationId xmlns:a16="http://schemas.microsoft.com/office/drawing/2014/main" id="{F8D5B6C9-5644-42F5-8607-BC348B0CEF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3" name="Picture 18">
                <a:extLst>
                  <a:ext uri="{FF2B5EF4-FFF2-40B4-BE49-F238E27FC236}">
                    <a16:creationId xmlns:a16="http://schemas.microsoft.com/office/drawing/2014/main" id="{6B0644B7-1FE7-4D1A-8C38-7C923B6D3F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4" name="Picture 19">
                <a:extLst>
                  <a:ext uri="{FF2B5EF4-FFF2-40B4-BE49-F238E27FC236}">
                    <a16:creationId xmlns:a16="http://schemas.microsoft.com/office/drawing/2014/main" id="{C5B664D6-40F7-4CA7-9499-B70169354D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5" name="Picture 20">
                <a:extLst>
                  <a:ext uri="{FF2B5EF4-FFF2-40B4-BE49-F238E27FC236}">
                    <a16:creationId xmlns:a16="http://schemas.microsoft.com/office/drawing/2014/main" id="{618A8BBD-DF60-46F0-9911-9C624BC8DC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6" name="Picture 21">
                <a:extLst>
                  <a:ext uri="{FF2B5EF4-FFF2-40B4-BE49-F238E27FC236}">
                    <a16:creationId xmlns:a16="http://schemas.microsoft.com/office/drawing/2014/main" id="{D69089FC-EA30-4FD8-AAAF-AFC532D207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7" name="Picture 22">
                <a:extLst>
                  <a:ext uri="{FF2B5EF4-FFF2-40B4-BE49-F238E27FC236}">
                    <a16:creationId xmlns:a16="http://schemas.microsoft.com/office/drawing/2014/main" id="{3EC716FE-9787-44F0-AA1A-655B57350D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8" name="Picture 23">
                <a:extLst>
                  <a:ext uri="{FF2B5EF4-FFF2-40B4-BE49-F238E27FC236}">
                    <a16:creationId xmlns:a16="http://schemas.microsoft.com/office/drawing/2014/main" id="{23766131-3A55-4520-B572-08142DDD97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74" name="Group 56">
              <a:extLst>
                <a:ext uri="{FF2B5EF4-FFF2-40B4-BE49-F238E27FC236}">
                  <a16:creationId xmlns:a16="http://schemas.microsoft.com/office/drawing/2014/main" id="{6A2C1FB4-EFD9-44DA-A67E-3971552D2D0C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019" name="Picture 14">
                <a:extLst>
                  <a:ext uri="{FF2B5EF4-FFF2-40B4-BE49-F238E27FC236}">
                    <a16:creationId xmlns:a16="http://schemas.microsoft.com/office/drawing/2014/main" id="{064EAD38-D8F0-4711-93F3-EE10F36938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0" name="Picture 15">
                <a:extLst>
                  <a:ext uri="{FF2B5EF4-FFF2-40B4-BE49-F238E27FC236}">
                    <a16:creationId xmlns:a16="http://schemas.microsoft.com/office/drawing/2014/main" id="{9C8DAA50-D7FD-4205-84C5-2588805E03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1" name="Picture 16">
                <a:extLst>
                  <a:ext uri="{FF2B5EF4-FFF2-40B4-BE49-F238E27FC236}">
                    <a16:creationId xmlns:a16="http://schemas.microsoft.com/office/drawing/2014/main" id="{31E89C51-0980-4446-BB14-EDEB110600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2" name="Picture 17">
                <a:extLst>
                  <a:ext uri="{FF2B5EF4-FFF2-40B4-BE49-F238E27FC236}">
                    <a16:creationId xmlns:a16="http://schemas.microsoft.com/office/drawing/2014/main" id="{384513D3-B0A8-4783-AD29-D1F12DC5B8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3" name="Picture 18">
                <a:extLst>
                  <a:ext uri="{FF2B5EF4-FFF2-40B4-BE49-F238E27FC236}">
                    <a16:creationId xmlns:a16="http://schemas.microsoft.com/office/drawing/2014/main" id="{C39C68C3-3D22-4FE0-9CEA-012919AD1B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4" name="Picture 19">
                <a:extLst>
                  <a:ext uri="{FF2B5EF4-FFF2-40B4-BE49-F238E27FC236}">
                    <a16:creationId xmlns:a16="http://schemas.microsoft.com/office/drawing/2014/main" id="{078652A4-31BC-463C-8D3D-8FA98B7231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5" name="Picture 20">
                <a:extLst>
                  <a:ext uri="{FF2B5EF4-FFF2-40B4-BE49-F238E27FC236}">
                    <a16:creationId xmlns:a16="http://schemas.microsoft.com/office/drawing/2014/main" id="{294962FC-7A54-43C5-8582-7E56E051E0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6" name="Picture 21">
                <a:extLst>
                  <a:ext uri="{FF2B5EF4-FFF2-40B4-BE49-F238E27FC236}">
                    <a16:creationId xmlns:a16="http://schemas.microsoft.com/office/drawing/2014/main" id="{846AB931-C910-400B-B8A3-48EA43BFB3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7" name="Picture 22">
                <a:extLst>
                  <a:ext uri="{FF2B5EF4-FFF2-40B4-BE49-F238E27FC236}">
                    <a16:creationId xmlns:a16="http://schemas.microsoft.com/office/drawing/2014/main" id="{8E675C5C-2CE2-4E34-965F-34F740F96E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8" name="Picture 23">
                <a:extLst>
                  <a:ext uri="{FF2B5EF4-FFF2-40B4-BE49-F238E27FC236}">
                    <a16:creationId xmlns:a16="http://schemas.microsoft.com/office/drawing/2014/main" id="{9F5C822F-3C7C-45B3-B09B-D707F1965A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75" name="Group 56">
              <a:extLst>
                <a:ext uri="{FF2B5EF4-FFF2-40B4-BE49-F238E27FC236}">
                  <a16:creationId xmlns:a16="http://schemas.microsoft.com/office/drawing/2014/main" id="{B4C26A63-56A1-4009-B7D8-1A01EB037E50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009" name="Picture 14">
                <a:extLst>
                  <a:ext uri="{FF2B5EF4-FFF2-40B4-BE49-F238E27FC236}">
                    <a16:creationId xmlns:a16="http://schemas.microsoft.com/office/drawing/2014/main" id="{E0BF7693-E63D-49F4-937A-67C5356372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0" name="Picture 15">
                <a:extLst>
                  <a:ext uri="{FF2B5EF4-FFF2-40B4-BE49-F238E27FC236}">
                    <a16:creationId xmlns:a16="http://schemas.microsoft.com/office/drawing/2014/main" id="{52DE1257-D762-4BD1-9370-FA98B000E2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1" name="Picture 16">
                <a:extLst>
                  <a:ext uri="{FF2B5EF4-FFF2-40B4-BE49-F238E27FC236}">
                    <a16:creationId xmlns:a16="http://schemas.microsoft.com/office/drawing/2014/main" id="{BDE0D597-2ED2-4B69-8527-3260B53697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2" name="Picture 17">
                <a:extLst>
                  <a:ext uri="{FF2B5EF4-FFF2-40B4-BE49-F238E27FC236}">
                    <a16:creationId xmlns:a16="http://schemas.microsoft.com/office/drawing/2014/main" id="{ABE40AFC-FD8F-487E-ACE5-D23D4BE423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3" name="Picture 18">
                <a:extLst>
                  <a:ext uri="{FF2B5EF4-FFF2-40B4-BE49-F238E27FC236}">
                    <a16:creationId xmlns:a16="http://schemas.microsoft.com/office/drawing/2014/main" id="{273C8027-1FAD-4257-B140-508C0E31A3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4" name="Picture 19">
                <a:extLst>
                  <a:ext uri="{FF2B5EF4-FFF2-40B4-BE49-F238E27FC236}">
                    <a16:creationId xmlns:a16="http://schemas.microsoft.com/office/drawing/2014/main" id="{4043C954-8099-43CD-AB2A-B3A710A1D8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5" name="Picture 20">
                <a:extLst>
                  <a:ext uri="{FF2B5EF4-FFF2-40B4-BE49-F238E27FC236}">
                    <a16:creationId xmlns:a16="http://schemas.microsoft.com/office/drawing/2014/main" id="{042FA9F4-5C1F-4183-AE57-97182862A6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6" name="Picture 21">
                <a:extLst>
                  <a:ext uri="{FF2B5EF4-FFF2-40B4-BE49-F238E27FC236}">
                    <a16:creationId xmlns:a16="http://schemas.microsoft.com/office/drawing/2014/main" id="{8A5BA099-C04A-4289-B08F-CADFD09F8E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7" name="Picture 22">
                <a:extLst>
                  <a:ext uri="{FF2B5EF4-FFF2-40B4-BE49-F238E27FC236}">
                    <a16:creationId xmlns:a16="http://schemas.microsoft.com/office/drawing/2014/main" id="{91B0426E-4970-43B7-961C-9C0E027742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8" name="Picture 23">
                <a:extLst>
                  <a:ext uri="{FF2B5EF4-FFF2-40B4-BE49-F238E27FC236}">
                    <a16:creationId xmlns:a16="http://schemas.microsoft.com/office/drawing/2014/main" id="{E0248C01-4A96-4583-9180-708AEAF7C6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76" name="Group 56">
              <a:extLst>
                <a:ext uri="{FF2B5EF4-FFF2-40B4-BE49-F238E27FC236}">
                  <a16:creationId xmlns:a16="http://schemas.microsoft.com/office/drawing/2014/main" id="{87AD1388-13CB-4035-B3B2-1EF08853F44D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999" name="Picture 14">
                <a:extLst>
                  <a:ext uri="{FF2B5EF4-FFF2-40B4-BE49-F238E27FC236}">
                    <a16:creationId xmlns:a16="http://schemas.microsoft.com/office/drawing/2014/main" id="{DCD4A4EA-FD9D-4D88-B210-0152D17630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0" name="Picture 15">
                <a:extLst>
                  <a:ext uri="{FF2B5EF4-FFF2-40B4-BE49-F238E27FC236}">
                    <a16:creationId xmlns:a16="http://schemas.microsoft.com/office/drawing/2014/main" id="{AB578C2F-6F5A-41B0-96AF-EA4372A950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1" name="Picture 16">
                <a:extLst>
                  <a:ext uri="{FF2B5EF4-FFF2-40B4-BE49-F238E27FC236}">
                    <a16:creationId xmlns:a16="http://schemas.microsoft.com/office/drawing/2014/main" id="{D99953DF-80F5-449C-A675-6D508A9C3F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2" name="Picture 17">
                <a:extLst>
                  <a:ext uri="{FF2B5EF4-FFF2-40B4-BE49-F238E27FC236}">
                    <a16:creationId xmlns:a16="http://schemas.microsoft.com/office/drawing/2014/main" id="{3CB1611E-0436-4343-A95D-8F73E74D07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3" name="Picture 18">
                <a:extLst>
                  <a:ext uri="{FF2B5EF4-FFF2-40B4-BE49-F238E27FC236}">
                    <a16:creationId xmlns:a16="http://schemas.microsoft.com/office/drawing/2014/main" id="{B4577395-405F-4BAC-A62D-D10B6CCDEE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4" name="Picture 19">
                <a:extLst>
                  <a:ext uri="{FF2B5EF4-FFF2-40B4-BE49-F238E27FC236}">
                    <a16:creationId xmlns:a16="http://schemas.microsoft.com/office/drawing/2014/main" id="{6279EAAB-7E9B-4EA5-B74E-ED944498B1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5" name="Picture 20">
                <a:extLst>
                  <a:ext uri="{FF2B5EF4-FFF2-40B4-BE49-F238E27FC236}">
                    <a16:creationId xmlns:a16="http://schemas.microsoft.com/office/drawing/2014/main" id="{4E89F498-41BF-4D4B-AAD9-5F909980B5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6" name="Picture 21">
                <a:extLst>
                  <a:ext uri="{FF2B5EF4-FFF2-40B4-BE49-F238E27FC236}">
                    <a16:creationId xmlns:a16="http://schemas.microsoft.com/office/drawing/2014/main" id="{005AC338-2273-495F-95C2-3ACBCFCF30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7" name="Picture 22">
                <a:extLst>
                  <a:ext uri="{FF2B5EF4-FFF2-40B4-BE49-F238E27FC236}">
                    <a16:creationId xmlns:a16="http://schemas.microsoft.com/office/drawing/2014/main" id="{A2669AAC-9E96-43B9-AD43-6D1BC31E03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8" name="Picture 23">
                <a:extLst>
                  <a:ext uri="{FF2B5EF4-FFF2-40B4-BE49-F238E27FC236}">
                    <a16:creationId xmlns:a16="http://schemas.microsoft.com/office/drawing/2014/main" id="{0E620C1F-2A9B-48EE-B73B-B35F8009E3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77" name="Group 56">
              <a:extLst>
                <a:ext uri="{FF2B5EF4-FFF2-40B4-BE49-F238E27FC236}">
                  <a16:creationId xmlns:a16="http://schemas.microsoft.com/office/drawing/2014/main" id="{C1E826AF-64C8-4351-83FC-78AD59089541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989" name="Picture 14">
                <a:extLst>
                  <a:ext uri="{FF2B5EF4-FFF2-40B4-BE49-F238E27FC236}">
                    <a16:creationId xmlns:a16="http://schemas.microsoft.com/office/drawing/2014/main" id="{AADC909D-2FF4-47E6-89B2-DE4CA49D5A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0" name="Picture 15">
                <a:extLst>
                  <a:ext uri="{FF2B5EF4-FFF2-40B4-BE49-F238E27FC236}">
                    <a16:creationId xmlns:a16="http://schemas.microsoft.com/office/drawing/2014/main" id="{D16F350B-B7EC-4413-9F99-2252C27B30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1" name="Picture 16">
                <a:extLst>
                  <a:ext uri="{FF2B5EF4-FFF2-40B4-BE49-F238E27FC236}">
                    <a16:creationId xmlns:a16="http://schemas.microsoft.com/office/drawing/2014/main" id="{31BF6C33-DE3D-4984-B925-3B0D8E6FAA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2" name="Picture 17">
                <a:extLst>
                  <a:ext uri="{FF2B5EF4-FFF2-40B4-BE49-F238E27FC236}">
                    <a16:creationId xmlns:a16="http://schemas.microsoft.com/office/drawing/2014/main" id="{2903EEA7-2116-4549-8A91-17C1532A03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3" name="Picture 18">
                <a:extLst>
                  <a:ext uri="{FF2B5EF4-FFF2-40B4-BE49-F238E27FC236}">
                    <a16:creationId xmlns:a16="http://schemas.microsoft.com/office/drawing/2014/main" id="{57FFC9A9-889C-4E7B-80DC-191075B70A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4" name="Picture 19">
                <a:extLst>
                  <a:ext uri="{FF2B5EF4-FFF2-40B4-BE49-F238E27FC236}">
                    <a16:creationId xmlns:a16="http://schemas.microsoft.com/office/drawing/2014/main" id="{30262F9B-C83D-49B3-B880-E48D6F7C09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5" name="Picture 20">
                <a:extLst>
                  <a:ext uri="{FF2B5EF4-FFF2-40B4-BE49-F238E27FC236}">
                    <a16:creationId xmlns:a16="http://schemas.microsoft.com/office/drawing/2014/main" id="{2ED98FE6-6EE7-404C-BA0A-2DB8C15A94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6" name="Picture 21">
                <a:extLst>
                  <a:ext uri="{FF2B5EF4-FFF2-40B4-BE49-F238E27FC236}">
                    <a16:creationId xmlns:a16="http://schemas.microsoft.com/office/drawing/2014/main" id="{812F020C-70D3-4A64-AA9F-F83D1DE548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7" name="Picture 22">
                <a:extLst>
                  <a:ext uri="{FF2B5EF4-FFF2-40B4-BE49-F238E27FC236}">
                    <a16:creationId xmlns:a16="http://schemas.microsoft.com/office/drawing/2014/main" id="{B392F305-1946-4D95-B3D1-B4BB9AAB5D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8" name="Picture 23">
                <a:extLst>
                  <a:ext uri="{FF2B5EF4-FFF2-40B4-BE49-F238E27FC236}">
                    <a16:creationId xmlns:a16="http://schemas.microsoft.com/office/drawing/2014/main" id="{245F8DCE-D422-4EDF-9D64-90B56130B0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78" name="Group 56">
              <a:extLst>
                <a:ext uri="{FF2B5EF4-FFF2-40B4-BE49-F238E27FC236}">
                  <a16:creationId xmlns:a16="http://schemas.microsoft.com/office/drawing/2014/main" id="{21E22EB5-99B7-4815-92C7-6DC2919A63F9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979" name="Picture 14">
                <a:extLst>
                  <a:ext uri="{FF2B5EF4-FFF2-40B4-BE49-F238E27FC236}">
                    <a16:creationId xmlns:a16="http://schemas.microsoft.com/office/drawing/2014/main" id="{89C44135-F4D3-47A2-A20C-800F499DE8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0" name="Picture 15">
                <a:extLst>
                  <a:ext uri="{FF2B5EF4-FFF2-40B4-BE49-F238E27FC236}">
                    <a16:creationId xmlns:a16="http://schemas.microsoft.com/office/drawing/2014/main" id="{B26222FD-C4BB-4F43-96DD-DA93B2E4C9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1" name="Picture 16">
                <a:extLst>
                  <a:ext uri="{FF2B5EF4-FFF2-40B4-BE49-F238E27FC236}">
                    <a16:creationId xmlns:a16="http://schemas.microsoft.com/office/drawing/2014/main" id="{5D5FAF4A-7258-4EE2-A186-3504B044AA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2" name="Picture 17">
                <a:extLst>
                  <a:ext uri="{FF2B5EF4-FFF2-40B4-BE49-F238E27FC236}">
                    <a16:creationId xmlns:a16="http://schemas.microsoft.com/office/drawing/2014/main" id="{9A1372AC-7E9E-4BF3-BD58-330763F669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3" name="Picture 18">
                <a:extLst>
                  <a:ext uri="{FF2B5EF4-FFF2-40B4-BE49-F238E27FC236}">
                    <a16:creationId xmlns:a16="http://schemas.microsoft.com/office/drawing/2014/main" id="{1DDDB7C7-DA6A-45F1-89CA-D61C85EC0A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4" name="Picture 19">
                <a:extLst>
                  <a:ext uri="{FF2B5EF4-FFF2-40B4-BE49-F238E27FC236}">
                    <a16:creationId xmlns:a16="http://schemas.microsoft.com/office/drawing/2014/main" id="{AB4300E4-6153-4A7B-86B0-F6599F1F00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5" name="Picture 20">
                <a:extLst>
                  <a:ext uri="{FF2B5EF4-FFF2-40B4-BE49-F238E27FC236}">
                    <a16:creationId xmlns:a16="http://schemas.microsoft.com/office/drawing/2014/main" id="{A6A6A4DE-3D74-48AC-9547-1636145B92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6" name="Picture 21">
                <a:extLst>
                  <a:ext uri="{FF2B5EF4-FFF2-40B4-BE49-F238E27FC236}">
                    <a16:creationId xmlns:a16="http://schemas.microsoft.com/office/drawing/2014/main" id="{A09B1F03-A2AB-4DD1-8CC0-0AD79DB0B0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7" name="Picture 22">
                <a:extLst>
                  <a:ext uri="{FF2B5EF4-FFF2-40B4-BE49-F238E27FC236}">
                    <a16:creationId xmlns:a16="http://schemas.microsoft.com/office/drawing/2014/main" id="{F3954ADB-9C6F-4A52-9F9C-CE4001914D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8" name="Picture 23">
                <a:extLst>
                  <a:ext uri="{FF2B5EF4-FFF2-40B4-BE49-F238E27FC236}">
                    <a16:creationId xmlns:a16="http://schemas.microsoft.com/office/drawing/2014/main" id="{6B07A4D3-331D-4A9C-A8FD-863FF66877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1079" name="Group 1078">
            <a:extLst>
              <a:ext uri="{FF2B5EF4-FFF2-40B4-BE49-F238E27FC236}">
                <a16:creationId xmlns:a16="http://schemas.microsoft.com/office/drawing/2014/main" id="{05AEABDC-9C86-4F0C-ABAE-5B35DDA8AE43}"/>
              </a:ext>
            </a:extLst>
          </p:cNvPr>
          <p:cNvGrpSpPr/>
          <p:nvPr/>
        </p:nvGrpSpPr>
        <p:grpSpPr>
          <a:xfrm>
            <a:off x="4153241" y="5083024"/>
            <a:ext cx="1539560" cy="1515856"/>
            <a:chOff x="4975891" y="1527626"/>
            <a:chExt cx="1539560" cy="1515856"/>
          </a:xfrm>
        </p:grpSpPr>
        <p:grpSp>
          <p:nvGrpSpPr>
            <p:cNvPr id="1080" name="Group 56">
              <a:extLst>
                <a:ext uri="{FF2B5EF4-FFF2-40B4-BE49-F238E27FC236}">
                  <a16:creationId xmlns:a16="http://schemas.microsoft.com/office/drawing/2014/main" id="{614E6996-7FD4-4D99-A269-DB4BD3BDD104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180" name="Picture 14">
                <a:extLst>
                  <a:ext uri="{FF2B5EF4-FFF2-40B4-BE49-F238E27FC236}">
                    <a16:creationId xmlns:a16="http://schemas.microsoft.com/office/drawing/2014/main" id="{9FCA4A42-9A25-4AB7-9D92-694EEECD17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1" name="Picture 15">
                <a:extLst>
                  <a:ext uri="{FF2B5EF4-FFF2-40B4-BE49-F238E27FC236}">
                    <a16:creationId xmlns:a16="http://schemas.microsoft.com/office/drawing/2014/main" id="{FD5B29A0-4BDE-41DD-B2E0-1730B35C69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2" name="Picture 16">
                <a:extLst>
                  <a:ext uri="{FF2B5EF4-FFF2-40B4-BE49-F238E27FC236}">
                    <a16:creationId xmlns:a16="http://schemas.microsoft.com/office/drawing/2014/main" id="{1FB01554-0AA7-4179-B5D6-E57367AB89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3" name="Picture 17">
                <a:extLst>
                  <a:ext uri="{FF2B5EF4-FFF2-40B4-BE49-F238E27FC236}">
                    <a16:creationId xmlns:a16="http://schemas.microsoft.com/office/drawing/2014/main" id="{28684E67-5363-45AA-A7AE-629003D945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4" name="Picture 18">
                <a:extLst>
                  <a:ext uri="{FF2B5EF4-FFF2-40B4-BE49-F238E27FC236}">
                    <a16:creationId xmlns:a16="http://schemas.microsoft.com/office/drawing/2014/main" id="{C4456501-54B1-45F9-8E55-31DEB25063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5" name="Picture 19">
                <a:extLst>
                  <a:ext uri="{FF2B5EF4-FFF2-40B4-BE49-F238E27FC236}">
                    <a16:creationId xmlns:a16="http://schemas.microsoft.com/office/drawing/2014/main" id="{60870C62-B429-4FB3-B26A-3B0CBD2563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6" name="Picture 20">
                <a:extLst>
                  <a:ext uri="{FF2B5EF4-FFF2-40B4-BE49-F238E27FC236}">
                    <a16:creationId xmlns:a16="http://schemas.microsoft.com/office/drawing/2014/main" id="{D63662C4-BFFC-4FE7-9E23-500CDD084C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7" name="Picture 21">
                <a:extLst>
                  <a:ext uri="{FF2B5EF4-FFF2-40B4-BE49-F238E27FC236}">
                    <a16:creationId xmlns:a16="http://schemas.microsoft.com/office/drawing/2014/main" id="{BBBF9BBC-7ABD-47FB-BFCD-88C0EEE4A7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8" name="Picture 22">
                <a:extLst>
                  <a:ext uri="{FF2B5EF4-FFF2-40B4-BE49-F238E27FC236}">
                    <a16:creationId xmlns:a16="http://schemas.microsoft.com/office/drawing/2014/main" id="{82DFEDB8-946B-45EF-9D36-F058E3E06C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9" name="Picture 23">
                <a:extLst>
                  <a:ext uri="{FF2B5EF4-FFF2-40B4-BE49-F238E27FC236}">
                    <a16:creationId xmlns:a16="http://schemas.microsoft.com/office/drawing/2014/main" id="{D999CCB6-4446-44B8-9AF5-4D386B6A54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81" name="Group 56">
              <a:extLst>
                <a:ext uri="{FF2B5EF4-FFF2-40B4-BE49-F238E27FC236}">
                  <a16:creationId xmlns:a16="http://schemas.microsoft.com/office/drawing/2014/main" id="{E0709B28-29B3-4CDD-8907-5C0C3FA523E0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170" name="Picture 14">
                <a:extLst>
                  <a:ext uri="{FF2B5EF4-FFF2-40B4-BE49-F238E27FC236}">
                    <a16:creationId xmlns:a16="http://schemas.microsoft.com/office/drawing/2014/main" id="{AB2A17FA-9AA7-4485-B9FE-0422ECDC51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1" name="Picture 15">
                <a:extLst>
                  <a:ext uri="{FF2B5EF4-FFF2-40B4-BE49-F238E27FC236}">
                    <a16:creationId xmlns:a16="http://schemas.microsoft.com/office/drawing/2014/main" id="{63E50FD0-D1F6-42F9-B266-E2330B82E0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2" name="Picture 16">
                <a:extLst>
                  <a:ext uri="{FF2B5EF4-FFF2-40B4-BE49-F238E27FC236}">
                    <a16:creationId xmlns:a16="http://schemas.microsoft.com/office/drawing/2014/main" id="{6D90DE58-C8A1-41BF-847A-830F24231C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3" name="Picture 17">
                <a:extLst>
                  <a:ext uri="{FF2B5EF4-FFF2-40B4-BE49-F238E27FC236}">
                    <a16:creationId xmlns:a16="http://schemas.microsoft.com/office/drawing/2014/main" id="{5E508500-0BB4-42A9-BD74-C4ACA4B178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4" name="Picture 18">
                <a:extLst>
                  <a:ext uri="{FF2B5EF4-FFF2-40B4-BE49-F238E27FC236}">
                    <a16:creationId xmlns:a16="http://schemas.microsoft.com/office/drawing/2014/main" id="{BADCCF80-B0A0-44E1-8081-9550BE0C17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5" name="Picture 19">
                <a:extLst>
                  <a:ext uri="{FF2B5EF4-FFF2-40B4-BE49-F238E27FC236}">
                    <a16:creationId xmlns:a16="http://schemas.microsoft.com/office/drawing/2014/main" id="{2B2F6CEC-03DE-4F3F-9BA9-EBE8EC7B98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6" name="Picture 20">
                <a:extLst>
                  <a:ext uri="{FF2B5EF4-FFF2-40B4-BE49-F238E27FC236}">
                    <a16:creationId xmlns:a16="http://schemas.microsoft.com/office/drawing/2014/main" id="{E0B00453-CD87-42A2-A871-33AECABB96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7" name="Picture 21">
                <a:extLst>
                  <a:ext uri="{FF2B5EF4-FFF2-40B4-BE49-F238E27FC236}">
                    <a16:creationId xmlns:a16="http://schemas.microsoft.com/office/drawing/2014/main" id="{85E88928-0DCC-47E6-A27D-4B618D67B4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8" name="Picture 22">
                <a:extLst>
                  <a:ext uri="{FF2B5EF4-FFF2-40B4-BE49-F238E27FC236}">
                    <a16:creationId xmlns:a16="http://schemas.microsoft.com/office/drawing/2014/main" id="{2792270E-8C1D-468A-877A-E17CB26A11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9" name="Picture 23">
                <a:extLst>
                  <a:ext uri="{FF2B5EF4-FFF2-40B4-BE49-F238E27FC236}">
                    <a16:creationId xmlns:a16="http://schemas.microsoft.com/office/drawing/2014/main" id="{F8E8381A-03FE-402A-B7A9-7DD6E84160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82" name="Group 56">
              <a:extLst>
                <a:ext uri="{FF2B5EF4-FFF2-40B4-BE49-F238E27FC236}">
                  <a16:creationId xmlns:a16="http://schemas.microsoft.com/office/drawing/2014/main" id="{2F146760-1806-434E-BFCA-005E27C03478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160" name="Picture 14">
                <a:extLst>
                  <a:ext uri="{FF2B5EF4-FFF2-40B4-BE49-F238E27FC236}">
                    <a16:creationId xmlns:a16="http://schemas.microsoft.com/office/drawing/2014/main" id="{CAF18D66-400A-4F77-93DF-612F42FA6D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1" name="Picture 15">
                <a:extLst>
                  <a:ext uri="{FF2B5EF4-FFF2-40B4-BE49-F238E27FC236}">
                    <a16:creationId xmlns:a16="http://schemas.microsoft.com/office/drawing/2014/main" id="{67B22F6A-5BE8-4176-831E-69FC482FEF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2" name="Picture 16">
                <a:extLst>
                  <a:ext uri="{FF2B5EF4-FFF2-40B4-BE49-F238E27FC236}">
                    <a16:creationId xmlns:a16="http://schemas.microsoft.com/office/drawing/2014/main" id="{5C4B17BF-03D1-4AC5-A195-7F60570143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3" name="Picture 17">
                <a:extLst>
                  <a:ext uri="{FF2B5EF4-FFF2-40B4-BE49-F238E27FC236}">
                    <a16:creationId xmlns:a16="http://schemas.microsoft.com/office/drawing/2014/main" id="{77C2593E-5756-48B9-B4E9-E51A582541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4" name="Picture 18">
                <a:extLst>
                  <a:ext uri="{FF2B5EF4-FFF2-40B4-BE49-F238E27FC236}">
                    <a16:creationId xmlns:a16="http://schemas.microsoft.com/office/drawing/2014/main" id="{0E98FE5A-A2C0-41A7-92C1-C8F305079C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5" name="Picture 19">
                <a:extLst>
                  <a:ext uri="{FF2B5EF4-FFF2-40B4-BE49-F238E27FC236}">
                    <a16:creationId xmlns:a16="http://schemas.microsoft.com/office/drawing/2014/main" id="{28BBA20B-3849-4FAB-84F2-7A896BD7EE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6" name="Picture 20">
                <a:extLst>
                  <a:ext uri="{FF2B5EF4-FFF2-40B4-BE49-F238E27FC236}">
                    <a16:creationId xmlns:a16="http://schemas.microsoft.com/office/drawing/2014/main" id="{DCF12A54-B5CF-4EA9-B72A-A8D92AF431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7" name="Picture 21">
                <a:extLst>
                  <a:ext uri="{FF2B5EF4-FFF2-40B4-BE49-F238E27FC236}">
                    <a16:creationId xmlns:a16="http://schemas.microsoft.com/office/drawing/2014/main" id="{8AA00D91-5156-48EA-B897-AD775C8C22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8" name="Picture 22">
                <a:extLst>
                  <a:ext uri="{FF2B5EF4-FFF2-40B4-BE49-F238E27FC236}">
                    <a16:creationId xmlns:a16="http://schemas.microsoft.com/office/drawing/2014/main" id="{0252D0A5-DD9E-43E1-81E1-06B0B06C22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9" name="Picture 23">
                <a:extLst>
                  <a:ext uri="{FF2B5EF4-FFF2-40B4-BE49-F238E27FC236}">
                    <a16:creationId xmlns:a16="http://schemas.microsoft.com/office/drawing/2014/main" id="{03F2158F-BF5E-4D2D-B49E-4445BE045D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83" name="Group 56">
              <a:extLst>
                <a:ext uri="{FF2B5EF4-FFF2-40B4-BE49-F238E27FC236}">
                  <a16:creationId xmlns:a16="http://schemas.microsoft.com/office/drawing/2014/main" id="{5E42ACE4-D8F0-44C9-9BA9-482AA8F65F0F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150" name="Picture 14">
                <a:extLst>
                  <a:ext uri="{FF2B5EF4-FFF2-40B4-BE49-F238E27FC236}">
                    <a16:creationId xmlns:a16="http://schemas.microsoft.com/office/drawing/2014/main" id="{CB118AE7-110D-4DA7-BE22-2066827DF2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1" name="Picture 15">
                <a:extLst>
                  <a:ext uri="{FF2B5EF4-FFF2-40B4-BE49-F238E27FC236}">
                    <a16:creationId xmlns:a16="http://schemas.microsoft.com/office/drawing/2014/main" id="{AC485131-7501-4D93-8D20-5775414F59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2" name="Picture 16">
                <a:extLst>
                  <a:ext uri="{FF2B5EF4-FFF2-40B4-BE49-F238E27FC236}">
                    <a16:creationId xmlns:a16="http://schemas.microsoft.com/office/drawing/2014/main" id="{C446DD3E-6A3C-4557-9301-0847E923FB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3" name="Picture 17">
                <a:extLst>
                  <a:ext uri="{FF2B5EF4-FFF2-40B4-BE49-F238E27FC236}">
                    <a16:creationId xmlns:a16="http://schemas.microsoft.com/office/drawing/2014/main" id="{A6808E68-586D-49E8-8017-1D0CB0061A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4" name="Picture 18">
                <a:extLst>
                  <a:ext uri="{FF2B5EF4-FFF2-40B4-BE49-F238E27FC236}">
                    <a16:creationId xmlns:a16="http://schemas.microsoft.com/office/drawing/2014/main" id="{1E142505-0E06-4DC2-AEC5-3DF6DE5520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5" name="Picture 19">
                <a:extLst>
                  <a:ext uri="{FF2B5EF4-FFF2-40B4-BE49-F238E27FC236}">
                    <a16:creationId xmlns:a16="http://schemas.microsoft.com/office/drawing/2014/main" id="{EB69D5F4-0629-4EE5-921D-115DF0DE43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6" name="Picture 20">
                <a:extLst>
                  <a:ext uri="{FF2B5EF4-FFF2-40B4-BE49-F238E27FC236}">
                    <a16:creationId xmlns:a16="http://schemas.microsoft.com/office/drawing/2014/main" id="{063331AA-10C3-4822-A77F-C4448F7AF5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7" name="Picture 21">
                <a:extLst>
                  <a:ext uri="{FF2B5EF4-FFF2-40B4-BE49-F238E27FC236}">
                    <a16:creationId xmlns:a16="http://schemas.microsoft.com/office/drawing/2014/main" id="{43F03725-C2C4-426A-A6C9-2415E646FF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8" name="Picture 22">
                <a:extLst>
                  <a:ext uri="{FF2B5EF4-FFF2-40B4-BE49-F238E27FC236}">
                    <a16:creationId xmlns:a16="http://schemas.microsoft.com/office/drawing/2014/main" id="{3F3111CC-2062-4FD8-990C-7A8D973A4D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9" name="Picture 23">
                <a:extLst>
                  <a:ext uri="{FF2B5EF4-FFF2-40B4-BE49-F238E27FC236}">
                    <a16:creationId xmlns:a16="http://schemas.microsoft.com/office/drawing/2014/main" id="{B3E81B6D-E14C-442E-BD86-A2658BBFA1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84" name="Group 56">
              <a:extLst>
                <a:ext uri="{FF2B5EF4-FFF2-40B4-BE49-F238E27FC236}">
                  <a16:creationId xmlns:a16="http://schemas.microsoft.com/office/drawing/2014/main" id="{573F9AE0-B4D3-4C95-8125-1B6994E00425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140" name="Picture 14">
                <a:extLst>
                  <a:ext uri="{FF2B5EF4-FFF2-40B4-BE49-F238E27FC236}">
                    <a16:creationId xmlns:a16="http://schemas.microsoft.com/office/drawing/2014/main" id="{9FBCD807-EFEA-457E-B9B3-0C43851B64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1" name="Picture 15">
                <a:extLst>
                  <a:ext uri="{FF2B5EF4-FFF2-40B4-BE49-F238E27FC236}">
                    <a16:creationId xmlns:a16="http://schemas.microsoft.com/office/drawing/2014/main" id="{40BCB286-0520-4F8F-B515-6A695B5C21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2" name="Picture 16">
                <a:extLst>
                  <a:ext uri="{FF2B5EF4-FFF2-40B4-BE49-F238E27FC236}">
                    <a16:creationId xmlns:a16="http://schemas.microsoft.com/office/drawing/2014/main" id="{4DE86E8B-9079-463C-83E1-BAC30BB553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3" name="Picture 17">
                <a:extLst>
                  <a:ext uri="{FF2B5EF4-FFF2-40B4-BE49-F238E27FC236}">
                    <a16:creationId xmlns:a16="http://schemas.microsoft.com/office/drawing/2014/main" id="{3EA70AFE-2127-463F-A34D-045CAACCD9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4" name="Picture 18">
                <a:extLst>
                  <a:ext uri="{FF2B5EF4-FFF2-40B4-BE49-F238E27FC236}">
                    <a16:creationId xmlns:a16="http://schemas.microsoft.com/office/drawing/2014/main" id="{BBC48E65-A7DB-4A71-B5A7-AAF54FCC9A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5" name="Picture 19">
                <a:extLst>
                  <a:ext uri="{FF2B5EF4-FFF2-40B4-BE49-F238E27FC236}">
                    <a16:creationId xmlns:a16="http://schemas.microsoft.com/office/drawing/2014/main" id="{88BB4EC7-7D42-4808-9178-0C7BC498A4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6" name="Picture 20">
                <a:extLst>
                  <a:ext uri="{FF2B5EF4-FFF2-40B4-BE49-F238E27FC236}">
                    <a16:creationId xmlns:a16="http://schemas.microsoft.com/office/drawing/2014/main" id="{AB291D95-88A3-4B67-8A86-FD7DFB19CA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7" name="Picture 21">
                <a:extLst>
                  <a:ext uri="{FF2B5EF4-FFF2-40B4-BE49-F238E27FC236}">
                    <a16:creationId xmlns:a16="http://schemas.microsoft.com/office/drawing/2014/main" id="{D79ADA92-80E1-4251-A59D-5FBAB9A65D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8" name="Picture 22">
                <a:extLst>
                  <a:ext uri="{FF2B5EF4-FFF2-40B4-BE49-F238E27FC236}">
                    <a16:creationId xmlns:a16="http://schemas.microsoft.com/office/drawing/2014/main" id="{6737ECD7-133D-4362-8C70-D0109AF6A6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9" name="Picture 23">
                <a:extLst>
                  <a:ext uri="{FF2B5EF4-FFF2-40B4-BE49-F238E27FC236}">
                    <a16:creationId xmlns:a16="http://schemas.microsoft.com/office/drawing/2014/main" id="{CBEA57F1-8549-4036-A19D-615FF0D9BD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85" name="Group 56">
              <a:extLst>
                <a:ext uri="{FF2B5EF4-FFF2-40B4-BE49-F238E27FC236}">
                  <a16:creationId xmlns:a16="http://schemas.microsoft.com/office/drawing/2014/main" id="{4E5F2E2C-3AEB-4AB5-AA8F-022D6934BB0D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130" name="Picture 14">
                <a:extLst>
                  <a:ext uri="{FF2B5EF4-FFF2-40B4-BE49-F238E27FC236}">
                    <a16:creationId xmlns:a16="http://schemas.microsoft.com/office/drawing/2014/main" id="{2EB5CD32-5A23-4907-9FF4-34EF74E146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1" name="Picture 15">
                <a:extLst>
                  <a:ext uri="{FF2B5EF4-FFF2-40B4-BE49-F238E27FC236}">
                    <a16:creationId xmlns:a16="http://schemas.microsoft.com/office/drawing/2014/main" id="{3196DCB7-6903-4B9E-87F9-1DD1B5C5A0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2" name="Picture 16">
                <a:extLst>
                  <a:ext uri="{FF2B5EF4-FFF2-40B4-BE49-F238E27FC236}">
                    <a16:creationId xmlns:a16="http://schemas.microsoft.com/office/drawing/2014/main" id="{EBF3E782-9A38-4ED5-BA6E-49F10807A0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3" name="Picture 17">
                <a:extLst>
                  <a:ext uri="{FF2B5EF4-FFF2-40B4-BE49-F238E27FC236}">
                    <a16:creationId xmlns:a16="http://schemas.microsoft.com/office/drawing/2014/main" id="{154F69C8-D8C3-4662-8320-4D4D8458C1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4" name="Picture 18">
                <a:extLst>
                  <a:ext uri="{FF2B5EF4-FFF2-40B4-BE49-F238E27FC236}">
                    <a16:creationId xmlns:a16="http://schemas.microsoft.com/office/drawing/2014/main" id="{1028DFD4-CCFC-4A1F-AFB5-EBB41DCCBD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5" name="Picture 19">
                <a:extLst>
                  <a:ext uri="{FF2B5EF4-FFF2-40B4-BE49-F238E27FC236}">
                    <a16:creationId xmlns:a16="http://schemas.microsoft.com/office/drawing/2014/main" id="{D5A31474-3B08-4E34-9B94-9479CB29C8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6" name="Picture 20">
                <a:extLst>
                  <a:ext uri="{FF2B5EF4-FFF2-40B4-BE49-F238E27FC236}">
                    <a16:creationId xmlns:a16="http://schemas.microsoft.com/office/drawing/2014/main" id="{73AAD2A6-D950-4E3F-B4FC-D585EE4F09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7" name="Picture 21">
                <a:extLst>
                  <a:ext uri="{FF2B5EF4-FFF2-40B4-BE49-F238E27FC236}">
                    <a16:creationId xmlns:a16="http://schemas.microsoft.com/office/drawing/2014/main" id="{CCAD02D8-7A43-4617-BAC4-74CA0A9428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8" name="Picture 22">
                <a:extLst>
                  <a:ext uri="{FF2B5EF4-FFF2-40B4-BE49-F238E27FC236}">
                    <a16:creationId xmlns:a16="http://schemas.microsoft.com/office/drawing/2014/main" id="{EE88B74A-B0BD-454C-A96B-CE89932163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9" name="Picture 23">
                <a:extLst>
                  <a:ext uri="{FF2B5EF4-FFF2-40B4-BE49-F238E27FC236}">
                    <a16:creationId xmlns:a16="http://schemas.microsoft.com/office/drawing/2014/main" id="{918D9C54-5ED1-4798-AB41-0873F419BB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86" name="Group 56">
              <a:extLst>
                <a:ext uri="{FF2B5EF4-FFF2-40B4-BE49-F238E27FC236}">
                  <a16:creationId xmlns:a16="http://schemas.microsoft.com/office/drawing/2014/main" id="{3A68E054-C3E6-4F82-8804-99FBCF652E08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120" name="Picture 14">
                <a:extLst>
                  <a:ext uri="{FF2B5EF4-FFF2-40B4-BE49-F238E27FC236}">
                    <a16:creationId xmlns:a16="http://schemas.microsoft.com/office/drawing/2014/main" id="{78454E32-605C-4224-B0DC-D2DE766990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1" name="Picture 15">
                <a:extLst>
                  <a:ext uri="{FF2B5EF4-FFF2-40B4-BE49-F238E27FC236}">
                    <a16:creationId xmlns:a16="http://schemas.microsoft.com/office/drawing/2014/main" id="{BEB24042-5A64-4942-8F3B-8BDC860315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2" name="Picture 16">
                <a:extLst>
                  <a:ext uri="{FF2B5EF4-FFF2-40B4-BE49-F238E27FC236}">
                    <a16:creationId xmlns:a16="http://schemas.microsoft.com/office/drawing/2014/main" id="{E2DABEC6-C588-4018-BBAD-3FCBDE0AF9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3" name="Picture 17">
                <a:extLst>
                  <a:ext uri="{FF2B5EF4-FFF2-40B4-BE49-F238E27FC236}">
                    <a16:creationId xmlns:a16="http://schemas.microsoft.com/office/drawing/2014/main" id="{0FC6D3E5-B655-4C24-A43F-01AF16F4BA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4" name="Picture 18">
                <a:extLst>
                  <a:ext uri="{FF2B5EF4-FFF2-40B4-BE49-F238E27FC236}">
                    <a16:creationId xmlns:a16="http://schemas.microsoft.com/office/drawing/2014/main" id="{02D672D5-4F8A-4415-B18B-E7437F59AB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5" name="Picture 19">
                <a:extLst>
                  <a:ext uri="{FF2B5EF4-FFF2-40B4-BE49-F238E27FC236}">
                    <a16:creationId xmlns:a16="http://schemas.microsoft.com/office/drawing/2014/main" id="{6D9AFD3D-D43A-4A50-B106-9FFFDBD599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6" name="Picture 20">
                <a:extLst>
                  <a:ext uri="{FF2B5EF4-FFF2-40B4-BE49-F238E27FC236}">
                    <a16:creationId xmlns:a16="http://schemas.microsoft.com/office/drawing/2014/main" id="{8EADECCF-6508-4EE2-8B16-0849DBD816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7" name="Picture 21">
                <a:extLst>
                  <a:ext uri="{FF2B5EF4-FFF2-40B4-BE49-F238E27FC236}">
                    <a16:creationId xmlns:a16="http://schemas.microsoft.com/office/drawing/2014/main" id="{727E8DB4-849B-449A-95A7-FB0BCAD026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8" name="Picture 22">
                <a:extLst>
                  <a:ext uri="{FF2B5EF4-FFF2-40B4-BE49-F238E27FC236}">
                    <a16:creationId xmlns:a16="http://schemas.microsoft.com/office/drawing/2014/main" id="{2E70BA61-3CAC-4374-B2B4-C1783AE409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9" name="Picture 23">
                <a:extLst>
                  <a:ext uri="{FF2B5EF4-FFF2-40B4-BE49-F238E27FC236}">
                    <a16:creationId xmlns:a16="http://schemas.microsoft.com/office/drawing/2014/main" id="{FB465EEF-8936-445B-B1A0-03585AF192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87" name="Group 56">
              <a:extLst>
                <a:ext uri="{FF2B5EF4-FFF2-40B4-BE49-F238E27FC236}">
                  <a16:creationId xmlns:a16="http://schemas.microsoft.com/office/drawing/2014/main" id="{FC877043-4007-4AD6-8D33-132E274F615D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110" name="Picture 14">
                <a:extLst>
                  <a:ext uri="{FF2B5EF4-FFF2-40B4-BE49-F238E27FC236}">
                    <a16:creationId xmlns:a16="http://schemas.microsoft.com/office/drawing/2014/main" id="{2424923D-45F0-4A6F-B7F2-59A3484C7A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1" name="Picture 15">
                <a:extLst>
                  <a:ext uri="{FF2B5EF4-FFF2-40B4-BE49-F238E27FC236}">
                    <a16:creationId xmlns:a16="http://schemas.microsoft.com/office/drawing/2014/main" id="{D87A0F9A-20AD-4683-80A7-15AA928A11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2" name="Picture 16">
                <a:extLst>
                  <a:ext uri="{FF2B5EF4-FFF2-40B4-BE49-F238E27FC236}">
                    <a16:creationId xmlns:a16="http://schemas.microsoft.com/office/drawing/2014/main" id="{F4F1E9D0-22EB-4839-AE0A-7C24C7B69A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3" name="Picture 17">
                <a:extLst>
                  <a:ext uri="{FF2B5EF4-FFF2-40B4-BE49-F238E27FC236}">
                    <a16:creationId xmlns:a16="http://schemas.microsoft.com/office/drawing/2014/main" id="{C88D16B3-E7F2-44B1-B95C-881E885B42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4" name="Picture 18">
                <a:extLst>
                  <a:ext uri="{FF2B5EF4-FFF2-40B4-BE49-F238E27FC236}">
                    <a16:creationId xmlns:a16="http://schemas.microsoft.com/office/drawing/2014/main" id="{5FC17AD3-025B-42D8-B340-F25B77EED7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5" name="Picture 19">
                <a:extLst>
                  <a:ext uri="{FF2B5EF4-FFF2-40B4-BE49-F238E27FC236}">
                    <a16:creationId xmlns:a16="http://schemas.microsoft.com/office/drawing/2014/main" id="{A2EEDAD5-040A-4956-9593-C3F430FA62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6" name="Picture 20">
                <a:extLst>
                  <a:ext uri="{FF2B5EF4-FFF2-40B4-BE49-F238E27FC236}">
                    <a16:creationId xmlns:a16="http://schemas.microsoft.com/office/drawing/2014/main" id="{BE87FFEC-41D8-4E25-88B1-0119AECD65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7" name="Picture 21">
                <a:extLst>
                  <a:ext uri="{FF2B5EF4-FFF2-40B4-BE49-F238E27FC236}">
                    <a16:creationId xmlns:a16="http://schemas.microsoft.com/office/drawing/2014/main" id="{AC8249A2-B44D-4AA3-BC74-0CCA567B0C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8" name="Picture 22">
                <a:extLst>
                  <a:ext uri="{FF2B5EF4-FFF2-40B4-BE49-F238E27FC236}">
                    <a16:creationId xmlns:a16="http://schemas.microsoft.com/office/drawing/2014/main" id="{CB0CDA28-9911-4916-83DF-DBCCCFECC6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9" name="Picture 23">
                <a:extLst>
                  <a:ext uri="{FF2B5EF4-FFF2-40B4-BE49-F238E27FC236}">
                    <a16:creationId xmlns:a16="http://schemas.microsoft.com/office/drawing/2014/main" id="{B1C76A93-3456-4986-984E-863E3D131D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88" name="Group 56">
              <a:extLst>
                <a:ext uri="{FF2B5EF4-FFF2-40B4-BE49-F238E27FC236}">
                  <a16:creationId xmlns:a16="http://schemas.microsoft.com/office/drawing/2014/main" id="{A6E18CE6-2D79-48C1-B915-FDB2099AF669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100" name="Picture 14">
                <a:extLst>
                  <a:ext uri="{FF2B5EF4-FFF2-40B4-BE49-F238E27FC236}">
                    <a16:creationId xmlns:a16="http://schemas.microsoft.com/office/drawing/2014/main" id="{E68E02E3-9D94-4575-B98C-CA97D6835B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1" name="Picture 15">
                <a:extLst>
                  <a:ext uri="{FF2B5EF4-FFF2-40B4-BE49-F238E27FC236}">
                    <a16:creationId xmlns:a16="http://schemas.microsoft.com/office/drawing/2014/main" id="{CE943C9A-5F8C-4018-B0BC-9C28C090F6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2" name="Picture 16">
                <a:extLst>
                  <a:ext uri="{FF2B5EF4-FFF2-40B4-BE49-F238E27FC236}">
                    <a16:creationId xmlns:a16="http://schemas.microsoft.com/office/drawing/2014/main" id="{63F67539-A093-446D-A62A-D5E6669552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3" name="Picture 17">
                <a:extLst>
                  <a:ext uri="{FF2B5EF4-FFF2-40B4-BE49-F238E27FC236}">
                    <a16:creationId xmlns:a16="http://schemas.microsoft.com/office/drawing/2014/main" id="{D42D064C-0420-4664-B86C-BA81F9D7E1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4" name="Picture 18">
                <a:extLst>
                  <a:ext uri="{FF2B5EF4-FFF2-40B4-BE49-F238E27FC236}">
                    <a16:creationId xmlns:a16="http://schemas.microsoft.com/office/drawing/2014/main" id="{F5B968B3-3FB4-4FCA-A38A-30B72F4B77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5" name="Picture 19">
                <a:extLst>
                  <a:ext uri="{FF2B5EF4-FFF2-40B4-BE49-F238E27FC236}">
                    <a16:creationId xmlns:a16="http://schemas.microsoft.com/office/drawing/2014/main" id="{BB82E11B-EB74-488F-B520-06B27238CC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6" name="Picture 20">
                <a:extLst>
                  <a:ext uri="{FF2B5EF4-FFF2-40B4-BE49-F238E27FC236}">
                    <a16:creationId xmlns:a16="http://schemas.microsoft.com/office/drawing/2014/main" id="{E273CEFE-5992-47CC-9041-06E75A3B8B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7" name="Picture 21">
                <a:extLst>
                  <a:ext uri="{FF2B5EF4-FFF2-40B4-BE49-F238E27FC236}">
                    <a16:creationId xmlns:a16="http://schemas.microsoft.com/office/drawing/2014/main" id="{A53DFB8F-E272-4980-AE5C-FF24ACBF26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8" name="Picture 22">
                <a:extLst>
                  <a:ext uri="{FF2B5EF4-FFF2-40B4-BE49-F238E27FC236}">
                    <a16:creationId xmlns:a16="http://schemas.microsoft.com/office/drawing/2014/main" id="{80AEA20B-A3D3-48C4-AF17-6C8E759965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9" name="Picture 23">
                <a:extLst>
                  <a:ext uri="{FF2B5EF4-FFF2-40B4-BE49-F238E27FC236}">
                    <a16:creationId xmlns:a16="http://schemas.microsoft.com/office/drawing/2014/main" id="{E2F79019-1EC3-4CAE-835E-75FDDFB2B5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89" name="Group 56">
              <a:extLst>
                <a:ext uri="{FF2B5EF4-FFF2-40B4-BE49-F238E27FC236}">
                  <a16:creationId xmlns:a16="http://schemas.microsoft.com/office/drawing/2014/main" id="{6AFFEBC0-EA8D-4A31-BFB0-CACB81561E53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1090" name="Picture 14">
                <a:extLst>
                  <a:ext uri="{FF2B5EF4-FFF2-40B4-BE49-F238E27FC236}">
                    <a16:creationId xmlns:a16="http://schemas.microsoft.com/office/drawing/2014/main" id="{76B560CB-FCC8-46BC-8328-2D9BF59EB7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1" name="Picture 15">
                <a:extLst>
                  <a:ext uri="{FF2B5EF4-FFF2-40B4-BE49-F238E27FC236}">
                    <a16:creationId xmlns:a16="http://schemas.microsoft.com/office/drawing/2014/main" id="{E3CE3B0E-8C11-48EE-9C47-B3EFC2405E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2" name="Picture 16">
                <a:extLst>
                  <a:ext uri="{FF2B5EF4-FFF2-40B4-BE49-F238E27FC236}">
                    <a16:creationId xmlns:a16="http://schemas.microsoft.com/office/drawing/2014/main" id="{F1D2F404-113A-4E4F-822A-16F5F0CA80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3" name="Picture 17">
                <a:extLst>
                  <a:ext uri="{FF2B5EF4-FFF2-40B4-BE49-F238E27FC236}">
                    <a16:creationId xmlns:a16="http://schemas.microsoft.com/office/drawing/2014/main" id="{708616F0-49FE-4BE8-B8A6-C9968A0949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4" name="Picture 18">
                <a:extLst>
                  <a:ext uri="{FF2B5EF4-FFF2-40B4-BE49-F238E27FC236}">
                    <a16:creationId xmlns:a16="http://schemas.microsoft.com/office/drawing/2014/main" id="{F88D1C2B-7844-4641-AB59-C781D78E0E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5" name="Picture 19">
                <a:extLst>
                  <a:ext uri="{FF2B5EF4-FFF2-40B4-BE49-F238E27FC236}">
                    <a16:creationId xmlns:a16="http://schemas.microsoft.com/office/drawing/2014/main" id="{A8D565E5-485A-485C-AC7F-A59DBF9765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6" name="Picture 20">
                <a:extLst>
                  <a:ext uri="{FF2B5EF4-FFF2-40B4-BE49-F238E27FC236}">
                    <a16:creationId xmlns:a16="http://schemas.microsoft.com/office/drawing/2014/main" id="{87F5726D-314C-4EA4-A9DA-B5F0B1675E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7" name="Picture 21">
                <a:extLst>
                  <a:ext uri="{FF2B5EF4-FFF2-40B4-BE49-F238E27FC236}">
                    <a16:creationId xmlns:a16="http://schemas.microsoft.com/office/drawing/2014/main" id="{216AB46F-215A-4011-B820-B693B50BE9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8" name="Picture 22">
                <a:extLst>
                  <a:ext uri="{FF2B5EF4-FFF2-40B4-BE49-F238E27FC236}">
                    <a16:creationId xmlns:a16="http://schemas.microsoft.com/office/drawing/2014/main" id="{4B411177-ED03-4C54-8FBB-7AF7607147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9" name="Picture 23">
                <a:extLst>
                  <a:ext uri="{FF2B5EF4-FFF2-40B4-BE49-F238E27FC236}">
                    <a16:creationId xmlns:a16="http://schemas.microsoft.com/office/drawing/2014/main" id="{2ED07332-877C-457B-BC86-81136B2FC1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</p:spTree>
    <p:extLst>
      <p:ext uri="{BB962C8B-B14F-4D97-AF65-F5344CB8AC3E}">
        <p14:creationId xmlns:p14="http://schemas.microsoft.com/office/powerpoint/2010/main" val="25600583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4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E6C86309-C1AF-46FD-A541-A8682B461307}"/>
              </a:ext>
            </a:extLst>
          </p:cNvPr>
          <p:cNvGrpSpPr/>
          <p:nvPr/>
        </p:nvGrpSpPr>
        <p:grpSpPr>
          <a:xfrm>
            <a:off x="255523" y="372323"/>
            <a:ext cx="3707801" cy="817087"/>
            <a:chOff x="255524" y="372323"/>
            <a:chExt cx="2985293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61657A18-79D4-4B9B-B78D-A9D3527C3C23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1D4ABF07-5804-435B-BD2D-B4555E2CB8F7}"/>
                </a:ext>
              </a:extLst>
            </p:cNvPr>
            <p:cNvSpPr txBox="1"/>
            <p:nvPr/>
          </p:nvSpPr>
          <p:spPr>
            <a:xfrm>
              <a:off x="308455" y="485388"/>
              <a:ext cx="1983971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406 + 400 = </a:t>
              </a:r>
            </a:p>
          </p:txBody>
        </p:sp>
      </p:grpSp>
      <p:sp>
        <p:nvSpPr>
          <p:cNvPr id="84" name="Rectangle 83">
            <a:extLst>
              <a:ext uri="{FF2B5EF4-FFF2-40B4-BE49-F238E27FC236}">
                <a16:creationId xmlns:a16="http://schemas.microsoft.com/office/drawing/2014/main" id="{49838369-A34C-416A-A5CC-16B166A07721}"/>
              </a:ext>
            </a:extLst>
          </p:cNvPr>
          <p:cNvSpPr/>
          <p:nvPr/>
        </p:nvSpPr>
        <p:spPr>
          <a:xfrm>
            <a:off x="2696246" y="49822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226E6619-17D8-4D2A-876E-7E1518A2B981}"/>
              </a:ext>
            </a:extLst>
          </p:cNvPr>
          <p:cNvSpPr txBox="1"/>
          <p:nvPr/>
        </p:nvSpPr>
        <p:spPr>
          <a:xfrm>
            <a:off x="2692503" y="48928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806</a:t>
            </a:r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id="{B2617813-631E-4281-A35D-B2509D016375}"/>
              </a:ext>
            </a:extLst>
          </p:cNvPr>
          <p:cNvSpPr/>
          <p:nvPr/>
        </p:nvSpPr>
        <p:spPr>
          <a:xfrm>
            <a:off x="411953" y="372905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23B3E62F-FDAC-4727-9D5F-397B6E14C4D8}"/>
              </a:ext>
            </a:extLst>
          </p:cNvPr>
          <p:cNvSpPr/>
          <p:nvPr/>
        </p:nvSpPr>
        <p:spPr>
          <a:xfrm>
            <a:off x="1531089" y="371744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9CB05F5D-BA41-451F-98B6-B339E1F0A08D}"/>
              </a:ext>
            </a:extLst>
          </p:cNvPr>
          <p:cNvSpPr/>
          <p:nvPr/>
        </p:nvSpPr>
        <p:spPr>
          <a:xfrm>
            <a:off x="2781324" y="371744"/>
            <a:ext cx="304133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grpSp>
        <p:nvGrpSpPr>
          <p:cNvPr id="86" name="Group 85">
            <a:extLst>
              <a:ext uri="{FF2B5EF4-FFF2-40B4-BE49-F238E27FC236}">
                <a16:creationId xmlns:a16="http://schemas.microsoft.com/office/drawing/2014/main" id="{E08FB7E2-8F21-4DE6-8677-CF967CB1DF11}"/>
              </a:ext>
            </a:extLst>
          </p:cNvPr>
          <p:cNvGrpSpPr/>
          <p:nvPr/>
        </p:nvGrpSpPr>
        <p:grpSpPr>
          <a:xfrm>
            <a:off x="5951725" y="1517156"/>
            <a:ext cx="2416772" cy="174822"/>
            <a:chOff x="7286940" y="5529580"/>
            <a:chExt cx="2416772" cy="174822"/>
          </a:xfrm>
        </p:grpSpPr>
        <p:pic>
          <p:nvPicPr>
            <p:cNvPr id="87" name="Picture 86">
              <a:extLst>
                <a:ext uri="{FF2B5EF4-FFF2-40B4-BE49-F238E27FC236}">
                  <a16:creationId xmlns:a16="http://schemas.microsoft.com/office/drawing/2014/main" id="{D91F5506-5768-4697-A5BA-79EAE50A73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8694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" name="Picture 87">
              <a:extLst>
                <a:ext uri="{FF2B5EF4-FFF2-40B4-BE49-F238E27FC236}">
                  <a16:creationId xmlns:a16="http://schemas.microsoft.com/office/drawing/2014/main" id="{45C6B5CE-3FE4-4638-B727-2863A90DE7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" name="Picture 88">
              <a:extLst>
                <a:ext uri="{FF2B5EF4-FFF2-40B4-BE49-F238E27FC236}">
                  <a16:creationId xmlns:a16="http://schemas.microsoft.com/office/drawing/2014/main" id="{8DBEED9B-6A93-43A0-ACB6-E9749E7E71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" name="Picture 89">
              <a:extLst>
                <a:ext uri="{FF2B5EF4-FFF2-40B4-BE49-F238E27FC236}">
                  <a16:creationId xmlns:a16="http://schemas.microsoft.com/office/drawing/2014/main" id="{11E0D3DD-F54F-4673-B509-E51F81C883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" name="Picture 90">
              <a:extLst>
                <a:ext uri="{FF2B5EF4-FFF2-40B4-BE49-F238E27FC236}">
                  <a16:creationId xmlns:a16="http://schemas.microsoft.com/office/drawing/2014/main" id="{7124A8F0-F29B-46FF-BDA3-049AC80518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86758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" name="Picture 91">
              <a:extLst>
                <a:ext uri="{FF2B5EF4-FFF2-40B4-BE49-F238E27FC236}">
                  <a16:creationId xmlns:a16="http://schemas.microsoft.com/office/drawing/2014/main" id="{98516D74-4565-4B7A-8518-359029FAE9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531932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3" name="Group 92">
            <a:extLst>
              <a:ext uri="{FF2B5EF4-FFF2-40B4-BE49-F238E27FC236}">
                <a16:creationId xmlns:a16="http://schemas.microsoft.com/office/drawing/2014/main" id="{FA0EC815-20B8-4BEE-AD28-01DCB618622F}"/>
              </a:ext>
            </a:extLst>
          </p:cNvPr>
          <p:cNvGrpSpPr/>
          <p:nvPr/>
        </p:nvGrpSpPr>
        <p:grpSpPr>
          <a:xfrm>
            <a:off x="2376009" y="1511824"/>
            <a:ext cx="1539560" cy="1515856"/>
            <a:chOff x="4975891" y="1527626"/>
            <a:chExt cx="1539560" cy="1515856"/>
          </a:xfrm>
        </p:grpSpPr>
        <p:grpSp>
          <p:nvGrpSpPr>
            <p:cNvPr id="94" name="Group 56">
              <a:extLst>
                <a:ext uri="{FF2B5EF4-FFF2-40B4-BE49-F238E27FC236}">
                  <a16:creationId xmlns:a16="http://schemas.microsoft.com/office/drawing/2014/main" id="{899ACDFD-4608-40AF-95E5-FBC905548078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97" name="Picture 14">
                <a:extLst>
                  <a:ext uri="{FF2B5EF4-FFF2-40B4-BE49-F238E27FC236}">
                    <a16:creationId xmlns:a16="http://schemas.microsoft.com/office/drawing/2014/main" id="{1B07A5B1-7F9F-4E05-A2FD-1A5192FC9D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8" name="Picture 15">
                <a:extLst>
                  <a:ext uri="{FF2B5EF4-FFF2-40B4-BE49-F238E27FC236}">
                    <a16:creationId xmlns:a16="http://schemas.microsoft.com/office/drawing/2014/main" id="{9C68EFDD-6E51-4915-AB16-1C2F16551E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9" name="Picture 16">
                <a:extLst>
                  <a:ext uri="{FF2B5EF4-FFF2-40B4-BE49-F238E27FC236}">
                    <a16:creationId xmlns:a16="http://schemas.microsoft.com/office/drawing/2014/main" id="{F5B43578-7A3F-4C3E-BF4B-92C26F1138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0" name="Picture 17">
                <a:extLst>
                  <a:ext uri="{FF2B5EF4-FFF2-40B4-BE49-F238E27FC236}">
                    <a16:creationId xmlns:a16="http://schemas.microsoft.com/office/drawing/2014/main" id="{E8D9B5FC-4686-4383-AB37-12A446411A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1" name="Picture 18">
                <a:extLst>
                  <a:ext uri="{FF2B5EF4-FFF2-40B4-BE49-F238E27FC236}">
                    <a16:creationId xmlns:a16="http://schemas.microsoft.com/office/drawing/2014/main" id="{3BC99F91-6916-45C2-A9E7-A16343CF56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2" name="Picture 19">
                <a:extLst>
                  <a:ext uri="{FF2B5EF4-FFF2-40B4-BE49-F238E27FC236}">
                    <a16:creationId xmlns:a16="http://schemas.microsoft.com/office/drawing/2014/main" id="{CBF80726-2340-4C21-8FA6-921A34B6AC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3" name="Picture 20">
                <a:extLst>
                  <a:ext uri="{FF2B5EF4-FFF2-40B4-BE49-F238E27FC236}">
                    <a16:creationId xmlns:a16="http://schemas.microsoft.com/office/drawing/2014/main" id="{5DDB32F7-D0F6-4E03-B406-D5B413D25C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4" name="Picture 21">
                <a:extLst>
                  <a:ext uri="{FF2B5EF4-FFF2-40B4-BE49-F238E27FC236}">
                    <a16:creationId xmlns:a16="http://schemas.microsoft.com/office/drawing/2014/main" id="{6CA217EA-0779-4EEC-B85C-2857B919F1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5" name="Picture 22">
                <a:extLst>
                  <a:ext uri="{FF2B5EF4-FFF2-40B4-BE49-F238E27FC236}">
                    <a16:creationId xmlns:a16="http://schemas.microsoft.com/office/drawing/2014/main" id="{D8C764B2-95CA-49DE-9176-52C00C34B9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6" name="Picture 23">
                <a:extLst>
                  <a:ext uri="{FF2B5EF4-FFF2-40B4-BE49-F238E27FC236}">
                    <a16:creationId xmlns:a16="http://schemas.microsoft.com/office/drawing/2014/main" id="{12197A36-B87A-4469-A189-32F6BF3602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5" name="Group 56">
              <a:extLst>
                <a:ext uri="{FF2B5EF4-FFF2-40B4-BE49-F238E27FC236}">
                  <a16:creationId xmlns:a16="http://schemas.microsoft.com/office/drawing/2014/main" id="{E8666395-6AD3-4AE9-9A35-36E0FD8DF7DE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87" name="Picture 14">
                <a:extLst>
                  <a:ext uri="{FF2B5EF4-FFF2-40B4-BE49-F238E27FC236}">
                    <a16:creationId xmlns:a16="http://schemas.microsoft.com/office/drawing/2014/main" id="{E01DD8E4-08C6-4421-A327-BA27CCEC74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" name="Picture 15">
                <a:extLst>
                  <a:ext uri="{FF2B5EF4-FFF2-40B4-BE49-F238E27FC236}">
                    <a16:creationId xmlns:a16="http://schemas.microsoft.com/office/drawing/2014/main" id="{F2189357-FFDE-42F8-9100-CC53CCB2C7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9" name="Picture 16">
                <a:extLst>
                  <a:ext uri="{FF2B5EF4-FFF2-40B4-BE49-F238E27FC236}">
                    <a16:creationId xmlns:a16="http://schemas.microsoft.com/office/drawing/2014/main" id="{E2E57087-B3EB-45D5-800D-E78F6BF774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0" name="Picture 17">
                <a:extLst>
                  <a:ext uri="{FF2B5EF4-FFF2-40B4-BE49-F238E27FC236}">
                    <a16:creationId xmlns:a16="http://schemas.microsoft.com/office/drawing/2014/main" id="{6471BD37-6F60-4A0B-AE7C-895CC4364D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" name="Picture 18">
                <a:extLst>
                  <a:ext uri="{FF2B5EF4-FFF2-40B4-BE49-F238E27FC236}">
                    <a16:creationId xmlns:a16="http://schemas.microsoft.com/office/drawing/2014/main" id="{D3CF028E-506C-4C37-94AD-8F5AC37E94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" name="Picture 19">
                <a:extLst>
                  <a:ext uri="{FF2B5EF4-FFF2-40B4-BE49-F238E27FC236}">
                    <a16:creationId xmlns:a16="http://schemas.microsoft.com/office/drawing/2014/main" id="{CA18AB5E-5445-42D8-B811-40B4707BDF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" name="Picture 20">
                <a:extLst>
                  <a:ext uri="{FF2B5EF4-FFF2-40B4-BE49-F238E27FC236}">
                    <a16:creationId xmlns:a16="http://schemas.microsoft.com/office/drawing/2014/main" id="{0B64D6B1-E208-4C34-8982-FB6D2904A4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" name="Picture 21">
                <a:extLst>
                  <a:ext uri="{FF2B5EF4-FFF2-40B4-BE49-F238E27FC236}">
                    <a16:creationId xmlns:a16="http://schemas.microsoft.com/office/drawing/2014/main" id="{A4C1CD26-E4E3-478F-928F-2DF91638A3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" name="Picture 22">
                <a:extLst>
                  <a:ext uri="{FF2B5EF4-FFF2-40B4-BE49-F238E27FC236}">
                    <a16:creationId xmlns:a16="http://schemas.microsoft.com/office/drawing/2014/main" id="{24BA123A-A51B-407B-8151-85D15C925D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" name="Picture 23">
                <a:extLst>
                  <a:ext uri="{FF2B5EF4-FFF2-40B4-BE49-F238E27FC236}">
                    <a16:creationId xmlns:a16="http://schemas.microsoft.com/office/drawing/2014/main" id="{2BB40604-3595-423B-AC11-5AB2317290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6" name="Group 56">
              <a:extLst>
                <a:ext uri="{FF2B5EF4-FFF2-40B4-BE49-F238E27FC236}">
                  <a16:creationId xmlns:a16="http://schemas.microsoft.com/office/drawing/2014/main" id="{06437F05-191A-4DF7-8191-28E545A6EF1A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77" name="Picture 14">
                <a:extLst>
                  <a:ext uri="{FF2B5EF4-FFF2-40B4-BE49-F238E27FC236}">
                    <a16:creationId xmlns:a16="http://schemas.microsoft.com/office/drawing/2014/main" id="{BBCE8A85-B05C-4F3A-985E-04BA3268B3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8" name="Picture 15">
                <a:extLst>
                  <a:ext uri="{FF2B5EF4-FFF2-40B4-BE49-F238E27FC236}">
                    <a16:creationId xmlns:a16="http://schemas.microsoft.com/office/drawing/2014/main" id="{B9AB544B-2D21-42BE-A814-7401F94B50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9" name="Picture 16">
                <a:extLst>
                  <a:ext uri="{FF2B5EF4-FFF2-40B4-BE49-F238E27FC236}">
                    <a16:creationId xmlns:a16="http://schemas.microsoft.com/office/drawing/2014/main" id="{D88017DE-BB06-48F1-9507-3C4138B0BD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0" name="Picture 17">
                <a:extLst>
                  <a:ext uri="{FF2B5EF4-FFF2-40B4-BE49-F238E27FC236}">
                    <a16:creationId xmlns:a16="http://schemas.microsoft.com/office/drawing/2014/main" id="{0ED67B89-9282-406D-A92D-43DA52F018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" name="Picture 18">
                <a:extLst>
                  <a:ext uri="{FF2B5EF4-FFF2-40B4-BE49-F238E27FC236}">
                    <a16:creationId xmlns:a16="http://schemas.microsoft.com/office/drawing/2014/main" id="{939DF760-2E71-4C10-9651-E64816D418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" name="Picture 19">
                <a:extLst>
                  <a:ext uri="{FF2B5EF4-FFF2-40B4-BE49-F238E27FC236}">
                    <a16:creationId xmlns:a16="http://schemas.microsoft.com/office/drawing/2014/main" id="{B3529735-532F-4D3A-92B1-0DF85E5C01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" name="Picture 20">
                <a:extLst>
                  <a:ext uri="{FF2B5EF4-FFF2-40B4-BE49-F238E27FC236}">
                    <a16:creationId xmlns:a16="http://schemas.microsoft.com/office/drawing/2014/main" id="{6F0F4093-FA11-42B3-9FD3-D8646A19BB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" name="Picture 21">
                <a:extLst>
                  <a:ext uri="{FF2B5EF4-FFF2-40B4-BE49-F238E27FC236}">
                    <a16:creationId xmlns:a16="http://schemas.microsoft.com/office/drawing/2014/main" id="{11CEB664-BB74-4214-B6EE-063A1C8918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" name="Picture 22">
                <a:extLst>
                  <a:ext uri="{FF2B5EF4-FFF2-40B4-BE49-F238E27FC236}">
                    <a16:creationId xmlns:a16="http://schemas.microsoft.com/office/drawing/2014/main" id="{EAEB94C1-07FF-4986-9B7A-36FD582608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" name="Picture 23">
                <a:extLst>
                  <a:ext uri="{FF2B5EF4-FFF2-40B4-BE49-F238E27FC236}">
                    <a16:creationId xmlns:a16="http://schemas.microsoft.com/office/drawing/2014/main" id="{1AE5F916-2572-4665-B4BB-52C61E8461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7" name="Group 56">
              <a:extLst>
                <a:ext uri="{FF2B5EF4-FFF2-40B4-BE49-F238E27FC236}">
                  <a16:creationId xmlns:a16="http://schemas.microsoft.com/office/drawing/2014/main" id="{DB691E4A-3A54-4091-AF24-549216B56D42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67" name="Picture 14">
                <a:extLst>
                  <a:ext uri="{FF2B5EF4-FFF2-40B4-BE49-F238E27FC236}">
                    <a16:creationId xmlns:a16="http://schemas.microsoft.com/office/drawing/2014/main" id="{488B9413-04F1-4D8E-AB85-2DAE94853F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" name="Picture 15">
                <a:extLst>
                  <a:ext uri="{FF2B5EF4-FFF2-40B4-BE49-F238E27FC236}">
                    <a16:creationId xmlns:a16="http://schemas.microsoft.com/office/drawing/2014/main" id="{E0066D65-CA3A-42FC-8940-4DEE8660D7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" name="Picture 16">
                <a:extLst>
                  <a:ext uri="{FF2B5EF4-FFF2-40B4-BE49-F238E27FC236}">
                    <a16:creationId xmlns:a16="http://schemas.microsoft.com/office/drawing/2014/main" id="{AE027E37-EA56-439A-A162-645B826063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0" name="Picture 17">
                <a:extLst>
                  <a:ext uri="{FF2B5EF4-FFF2-40B4-BE49-F238E27FC236}">
                    <a16:creationId xmlns:a16="http://schemas.microsoft.com/office/drawing/2014/main" id="{03B6D951-D236-4FA1-B7F8-F976600535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" name="Picture 18">
                <a:extLst>
                  <a:ext uri="{FF2B5EF4-FFF2-40B4-BE49-F238E27FC236}">
                    <a16:creationId xmlns:a16="http://schemas.microsoft.com/office/drawing/2014/main" id="{4E16636E-779C-4349-9111-4A1D808C32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" name="Picture 19">
                <a:extLst>
                  <a:ext uri="{FF2B5EF4-FFF2-40B4-BE49-F238E27FC236}">
                    <a16:creationId xmlns:a16="http://schemas.microsoft.com/office/drawing/2014/main" id="{72D6066C-4B41-4483-AC06-86FDBFECB2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" name="Picture 20">
                <a:extLst>
                  <a:ext uri="{FF2B5EF4-FFF2-40B4-BE49-F238E27FC236}">
                    <a16:creationId xmlns:a16="http://schemas.microsoft.com/office/drawing/2014/main" id="{DDDB0F10-71C2-4071-907A-B7D71E1D42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" name="Picture 21">
                <a:extLst>
                  <a:ext uri="{FF2B5EF4-FFF2-40B4-BE49-F238E27FC236}">
                    <a16:creationId xmlns:a16="http://schemas.microsoft.com/office/drawing/2014/main" id="{9890C875-8DF8-40F3-B760-A7BA9BD66F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" name="Picture 22">
                <a:extLst>
                  <a:ext uri="{FF2B5EF4-FFF2-40B4-BE49-F238E27FC236}">
                    <a16:creationId xmlns:a16="http://schemas.microsoft.com/office/drawing/2014/main" id="{A2D6A9E1-CFD4-419E-ACCA-6B22F56C32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" name="Picture 23">
                <a:extLst>
                  <a:ext uri="{FF2B5EF4-FFF2-40B4-BE49-F238E27FC236}">
                    <a16:creationId xmlns:a16="http://schemas.microsoft.com/office/drawing/2014/main" id="{220021AB-90B3-4961-9281-64D335E21E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8" name="Group 56">
              <a:extLst>
                <a:ext uri="{FF2B5EF4-FFF2-40B4-BE49-F238E27FC236}">
                  <a16:creationId xmlns:a16="http://schemas.microsoft.com/office/drawing/2014/main" id="{A7F8CB75-9704-4336-A04B-AFA2399B0ACD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57" name="Picture 14">
                <a:extLst>
                  <a:ext uri="{FF2B5EF4-FFF2-40B4-BE49-F238E27FC236}">
                    <a16:creationId xmlns:a16="http://schemas.microsoft.com/office/drawing/2014/main" id="{E0F92669-D267-46A9-BEA9-DEA4D6CB0C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" name="Picture 15">
                <a:extLst>
                  <a:ext uri="{FF2B5EF4-FFF2-40B4-BE49-F238E27FC236}">
                    <a16:creationId xmlns:a16="http://schemas.microsoft.com/office/drawing/2014/main" id="{2F081590-1C7B-4B0C-A684-1C6A1857C2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" name="Picture 16">
                <a:extLst>
                  <a:ext uri="{FF2B5EF4-FFF2-40B4-BE49-F238E27FC236}">
                    <a16:creationId xmlns:a16="http://schemas.microsoft.com/office/drawing/2014/main" id="{5FB784A7-0E44-447A-B741-AA9A5D19DA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" name="Picture 17">
                <a:extLst>
                  <a:ext uri="{FF2B5EF4-FFF2-40B4-BE49-F238E27FC236}">
                    <a16:creationId xmlns:a16="http://schemas.microsoft.com/office/drawing/2014/main" id="{EEB1B3C3-3609-4523-8937-E5D1D98641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" name="Picture 18">
                <a:extLst>
                  <a:ext uri="{FF2B5EF4-FFF2-40B4-BE49-F238E27FC236}">
                    <a16:creationId xmlns:a16="http://schemas.microsoft.com/office/drawing/2014/main" id="{C994C5A4-842C-412C-A080-46A64C347C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" name="Picture 19">
                <a:extLst>
                  <a:ext uri="{FF2B5EF4-FFF2-40B4-BE49-F238E27FC236}">
                    <a16:creationId xmlns:a16="http://schemas.microsoft.com/office/drawing/2014/main" id="{361036E1-AB26-4030-BD63-EBFD448571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3" name="Picture 20">
                <a:extLst>
                  <a:ext uri="{FF2B5EF4-FFF2-40B4-BE49-F238E27FC236}">
                    <a16:creationId xmlns:a16="http://schemas.microsoft.com/office/drawing/2014/main" id="{1CAE2C99-1C9E-4D6F-B28E-1424E2521C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" name="Picture 21">
                <a:extLst>
                  <a:ext uri="{FF2B5EF4-FFF2-40B4-BE49-F238E27FC236}">
                    <a16:creationId xmlns:a16="http://schemas.microsoft.com/office/drawing/2014/main" id="{829544CC-59D0-4BA6-AA4F-C4472DAA04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" name="Picture 22">
                <a:extLst>
                  <a:ext uri="{FF2B5EF4-FFF2-40B4-BE49-F238E27FC236}">
                    <a16:creationId xmlns:a16="http://schemas.microsoft.com/office/drawing/2014/main" id="{668A6F37-1083-4411-8259-0D2A846F4C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" name="Picture 23">
                <a:extLst>
                  <a:ext uri="{FF2B5EF4-FFF2-40B4-BE49-F238E27FC236}">
                    <a16:creationId xmlns:a16="http://schemas.microsoft.com/office/drawing/2014/main" id="{CDEF1318-C650-4AD1-BE19-A40216DC92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9" name="Group 56">
              <a:extLst>
                <a:ext uri="{FF2B5EF4-FFF2-40B4-BE49-F238E27FC236}">
                  <a16:creationId xmlns:a16="http://schemas.microsoft.com/office/drawing/2014/main" id="{B92F7CCD-E2F7-4CB3-A676-9A4A88E16FA2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47" name="Picture 14">
                <a:extLst>
                  <a:ext uri="{FF2B5EF4-FFF2-40B4-BE49-F238E27FC236}">
                    <a16:creationId xmlns:a16="http://schemas.microsoft.com/office/drawing/2014/main" id="{58619C21-C379-4BFD-86CD-9262120EEF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" name="Picture 15">
                <a:extLst>
                  <a:ext uri="{FF2B5EF4-FFF2-40B4-BE49-F238E27FC236}">
                    <a16:creationId xmlns:a16="http://schemas.microsoft.com/office/drawing/2014/main" id="{473B0921-3559-4BDE-8D54-AE9CB20DC4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" name="Picture 16">
                <a:extLst>
                  <a:ext uri="{FF2B5EF4-FFF2-40B4-BE49-F238E27FC236}">
                    <a16:creationId xmlns:a16="http://schemas.microsoft.com/office/drawing/2014/main" id="{98A28C12-98A6-416A-B3FF-59ACFA16CE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" name="Picture 17">
                <a:extLst>
                  <a:ext uri="{FF2B5EF4-FFF2-40B4-BE49-F238E27FC236}">
                    <a16:creationId xmlns:a16="http://schemas.microsoft.com/office/drawing/2014/main" id="{32042D0B-34E1-4DAF-B376-4C2F7A0615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" name="Picture 18">
                <a:extLst>
                  <a:ext uri="{FF2B5EF4-FFF2-40B4-BE49-F238E27FC236}">
                    <a16:creationId xmlns:a16="http://schemas.microsoft.com/office/drawing/2014/main" id="{3C28B52E-2528-4330-843C-2906AA23AB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" name="Picture 19">
                <a:extLst>
                  <a:ext uri="{FF2B5EF4-FFF2-40B4-BE49-F238E27FC236}">
                    <a16:creationId xmlns:a16="http://schemas.microsoft.com/office/drawing/2014/main" id="{9D8492F0-E89B-435F-9BF1-62F70DF7E1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" name="Picture 20">
                <a:extLst>
                  <a:ext uri="{FF2B5EF4-FFF2-40B4-BE49-F238E27FC236}">
                    <a16:creationId xmlns:a16="http://schemas.microsoft.com/office/drawing/2014/main" id="{63A9F622-9643-4FF7-A191-BE94FD15CC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" name="Picture 21">
                <a:extLst>
                  <a:ext uri="{FF2B5EF4-FFF2-40B4-BE49-F238E27FC236}">
                    <a16:creationId xmlns:a16="http://schemas.microsoft.com/office/drawing/2014/main" id="{365526AE-9F16-4A2A-BCE4-3D65568047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" name="Picture 22">
                <a:extLst>
                  <a:ext uri="{FF2B5EF4-FFF2-40B4-BE49-F238E27FC236}">
                    <a16:creationId xmlns:a16="http://schemas.microsoft.com/office/drawing/2014/main" id="{D9D32B20-A3E3-489B-A5C0-FAB465FDC5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" name="Picture 23">
                <a:extLst>
                  <a:ext uri="{FF2B5EF4-FFF2-40B4-BE49-F238E27FC236}">
                    <a16:creationId xmlns:a16="http://schemas.microsoft.com/office/drawing/2014/main" id="{E3E303DC-3580-45FC-A31A-F14B461679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0" name="Group 56">
              <a:extLst>
                <a:ext uri="{FF2B5EF4-FFF2-40B4-BE49-F238E27FC236}">
                  <a16:creationId xmlns:a16="http://schemas.microsoft.com/office/drawing/2014/main" id="{FCE95CC4-EDF5-4B4C-98FE-0DDC55E6C184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37" name="Picture 14">
                <a:extLst>
                  <a:ext uri="{FF2B5EF4-FFF2-40B4-BE49-F238E27FC236}">
                    <a16:creationId xmlns:a16="http://schemas.microsoft.com/office/drawing/2014/main" id="{1A0FD178-4B56-49BD-952B-3956C0853E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" name="Picture 15">
                <a:extLst>
                  <a:ext uri="{FF2B5EF4-FFF2-40B4-BE49-F238E27FC236}">
                    <a16:creationId xmlns:a16="http://schemas.microsoft.com/office/drawing/2014/main" id="{E5958876-A5C0-4929-9B87-C2C21015A6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" name="Picture 16">
                <a:extLst>
                  <a:ext uri="{FF2B5EF4-FFF2-40B4-BE49-F238E27FC236}">
                    <a16:creationId xmlns:a16="http://schemas.microsoft.com/office/drawing/2014/main" id="{BC2EC951-C0B6-41CA-902B-CD89D9917A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" name="Picture 17">
                <a:extLst>
                  <a:ext uri="{FF2B5EF4-FFF2-40B4-BE49-F238E27FC236}">
                    <a16:creationId xmlns:a16="http://schemas.microsoft.com/office/drawing/2014/main" id="{0CC700CE-700C-4D66-BDAB-E58F444D2E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" name="Picture 18">
                <a:extLst>
                  <a:ext uri="{FF2B5EF4-FFF2-40B4-BE49-F238E27FC236}">
                    <a16:creationId xmlns:a16="http://schemas.microsoft.com/office/drawing/2014/main" id="{5245CD2B-43F2-483C-96C4-51B0966DF5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" name="Picture 19">
                <a:extLst>
                  <a:ext uri="{FF2B5EF4-FFF2-40B4-BE49-F238E27FC236}">
                    <a16:creationId xmlns:a16="http://schemas.microsoft.com/office/drawing/2014/main" id="{2C291D2B-FCFC-4111-AF95-3783568BE3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" name="Picture 20">
                <a:extLst>
                  <a:ext uri="{FF2B5EF4-FFF2-40B4-BE49-F238E27FC236}">
                    <a16:creationId xmlns:a16="http://schemas.microsoft.com/office/drawing/2014/main" id="{69A0ADF5-224C-44CE-87FE-0FCA1C04E0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" name="Picture 21">
                <a:extLst>
                  <a:ext uri="{FF2B5EF4-FFF2-40B4-BE49-F238E27FC236}">
                    <a16:creationId xmlns:a16="http://schemas.microsoft.com/office/drawing/2014/main" id="{1626594A-E85C-43ED-854F-BFD97B724E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" name="Picture 22">
                <a:extLst>
                  <a:ext uri="{FF2B5EF4-FFF2-40B4-BE49-F238E27FC236}">
                    <a16:creationId xmlns:a16="http://schemas.microsoft.com/office/drawing/2014/main" id="{715B44A6-EB78-4D85-8F9C-842FC963B2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" name="Picture 23">
                <a:extLst>
                  <a:ext uri="{FF2B5EF4-FFF2-40B4-BE49-F238E27FC236}">
                    <a16:creationId xmlns:a16="http://schemas.microsoft.com/office/drawing/2014/main" id="{28BBFC96-89BA-4C7A-BEA9-2E68A16A98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4" name="Group 56">
              <a:extLst>
                <a:ext uri="{FF2B5EF4-FFF2-40B4-BE49-F238E27FC236}">
                  <a16:creationId xmlns:a16="http://schemas.microsoft.com/office/drawing/2014/main" id="{EDCF1098-DA2F-4E1A-9D29-A3B00393D6A0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27" name="Picture 14">
                <a:extLst>
                  <a:ext uri="{FF2B5EF4-FFF2-40B4-BE49-F238E27FC236}">
                    <a16:creationId xmlns:a16="http://schemas.microsoft.com/office/drawing/2014/main" id="{C2D3C169-2863-4201-90D2-85F9BFCB75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" name="Picture 15">
                <a:extLst>
                  <a:ext uri="{FF2B5EF4-FFF2-40B4-BE49-F238E27FC236}">
                    <a16:creationId xmlns:a16="http://schemas.microsoft.com/office/drawing/2014/main" id="{AB033D88-6DD3-4CE8-802F-AFA285F0C6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" name="Picture 16">
                <a:extLst>
                  <a:ext uri="{FF2B5EF4-FFF2-40B4-BE49-F238E27FC236}">
                    <a16:creationId xmlns:a16="http://schemas.microsoft.com/office/drawing/2014/main" id="{FA99FA47-00DA-44B7-A9B4-F726CBB7BD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" name="Picture 17">
                <a:extLst>
                  <a:ext uri="{FF2B5EF4-FFF2-40B4-BE49-F238E27FC236}">
                    <a16:creationId xmlns:a16="http://schemas.microsoft.com/office/drawing/2014/main" id="{40DF21C7-41FB-4790-8EB7-EE0B49B7DA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" name="Picture 18">
                <a:extLst>
                  <a:ext uri="{FF2B5EF4-FFF2-40B4-BE49-F238E27FC236}">
                    <a16:creationId xmlns:a16="http://schemas.microsoft.com/office/drawing/2014/main" id="{14C233CF-BBAA-4191-A608-42C2CB15E5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" name="Picture 19">
                <a:extLst>
                  <a:ext uri="{FF2B5EF4-FFF2-40B4-BE49-F238E27FC236}">
                    <a16:creationId xmlns:a16="http://schemas.microsoft.com/office/drawing/2014/main" id="{45DF4B62-0C09-4174-9664-F18506EEE5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" name="Picture 20">
                <a:extLst>
                  <a:ext uri="{FF2B5EF4-FFF2-40B4-BE49-F238E27FC236}">
                    <a16:creationId xmlns:a16="http://schemas.microsoft.com/office/drawing/2014/main" id="{D95424C8-34F2-4AE4-883A-6C5CE4C6CE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" name="Picture 21">
                <a:extLst>
                  <a:ext uri="{FF2B5EF4-FFF2-40B4-BE49-F238E27FC236}">
                    <a16:creationId xmlns:a16="http://schemas.microsoft.com/office/drawing/2014/main" id="{5DA9E608-DF40-4F24-B6DD-973A84DFA2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" name="Picture 22">
                <a:extLst>
                  <a:ext uri="{FF2B5EF4-FFF2-40B4-BE49-F238E27FC236}">
                    <a16:creationId xmlns:a16="http://schemas.microsoft.com/office/drawing/2014/main" id="{823F10BE-24D8-4F29-ADD0-F3A3CB3CF6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" name="Picture 23">
                <a:extLst>
                  <a:ext uri="{FF2B5EF4-FFF2-40B4-BE49-F238E27FC236}">
                    <a16:creationId xmlns:a16="http://schemas.microsoft.com/office/drawing/2014/main" id="{624D2077-0B3F-4493-BC78-CD42E5894A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5" name="Group 56">
              <a:extLst>
                <a:ext uri="{FF2B5EF4-FFF2-40B4-BE49-F238E27FC236}">
                  <a16:creationId xmlns:a16="http://schemas.microsoft.com/office/drawing/2014/main" id="{B887AF26-0525-4B75-8D7C-68BF1BDE4BD2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17" name="Picture 14">
                <a:extLst>
                  <a:ext uri="{FF2B5EF4-FFF2-40B4-BE49-F238E27FC236}">
                    <a16:creationId xmlns:a16="http://schemas.microsoft.com/office/drawing/2014/main" id="{3A86D371-FC6A-47FD-BB7E-2FE352C203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" name="Picture 15">
                <a:extLst>
                  <a:ext uri="{FF2B5EF4-FFF2-40B4-BE49-F238E27FC236}">
                    <a16:creationId xmlns:a16="http://schemas.microsoft.com/office/drawing/2014/main" id="{B0D8ABC2-8FCC-48B8-9AED-173BBD002F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" name="Picture 16">
                <a:extLst>
                  <a:ext uri="{FF2B5EF4-FFF2-40B4-BE49-F238E27FC236}">
                    <a16:creationId xmlns:a16="http://schemas.microsoft.com/office/drawing/2014/main" id="{E089FE33-9F19-493F-A63A-BADE6E9897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" name="Picture 17">
                <a:extLst>
                  <a:ext uri="{FF2B5EF4-FFF2-40B4-BE49-F238E27FC236}">
                    <a16:creationId xmlns:a16="http://schemas.microsoft.com/office/drawing/2014/main" id="{D9794423-691A-4233-AA6E-F65C12DA16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" name="Picture 18">
                <a:extLst>
                  <a:ext uri="{FF2B5EF4-FFF2-40B4-BE49-F238E27FC236}">
                    <a16:creationId xmlns:a16="http://schemas.microsoft.com/office/drawing/2014/main" id="{34F4D501-6EC4-4829-BADA-23842B8FAA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" name="Picture 19">
                <a:extLst>
                  <a:ext uri="{FF2B5EF4-FFF2-40B4-BE49-F238E27FC236}">
                    <a16:creationId xmlns:a16="http://schemas.microsoft.com/office/drawing/2014/main" id="{0F0AF96C-55EE-4E1B-8E0C-1202F3D2B8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" name="Picture 20">
                <a:extLst>
                  <a:ext uri="{FF2B5EF4-FFF2-40B4-BE49-F238E27FC236}">
                    <a16:creationId xmlns:a16="http://schemas.microsoft.com/office/drawing/2014/main" id="{2EB38CEB-13FA-4F5F-AADB-D304FA22A4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" name="Picture 21">
                <a:extLst>
                  <a:ext uri="{FF2B5EF4-FFF2-40B4-BE49-F238E27FC236}">
                    <a16:creationId xmlns:a16="http://schemas.microsoft.com/office/drawing/2014/main" id="{E7F28445-686F-4BA2-BADF-597581957E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" name="Picture 22">
                <a:extLst>
                  <a:ext uri="{FF2B5EF4-FFF2-40B4-BE49-F238E27FC236}">
                    <a16:creationId xmlns:a16="http://schemas.microsoft.com/office/drawing/2014/main" id="{B34BF634-520B-41C6-9DA0-BAA599FC91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" name="Picture 23">
                <a:extLst>
                  <a:ext uri="{FF2B5EF4-FFF2-40B4-BE49-F238E27FC236}">
                    <a16:creationId xmlns:a16="http://schemas.microsoft.com/office/drawing/2014/main" id="{97B32C1F-6E60-48C8-86EA-81413AF3CA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6" name="Group 56">
              <a:extLst>
                <a:ext uri="{FF2B5EF4-FFF2-40B4-BE49-F238E27FC236}">
                  <a16:creationId xmlns:a16="http://schemas.microsoft.com/office/drawing/2014/main" id="{DBC3FDD2-3D49-4BB8-9FF4-9BC79C8DE1FA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107" name="Picture 14">
                <a:extLst>
                  <a:ext uri="{FF2B5EF4-FFF2-40B4-BE49-F238E27FC236}">
                    <a16:creationId xmlns:a16="http://schemas.microsoft.com/office/drawing/2014/main" id="{D6140576-7868-4B0D-B8C1-76397480D4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" name="Picture 15">
                <a:extLst>
                  <a:ext uri="{FF2B5EF4-FFF2-40B4-BE49-F238E27FC236}">
                    <a16:creationId xmlns:a16="http://schemas.microsoft.com/office/drawing/2014/main" id="{5EE131C5-0D9D-46D9-8D8D-314DEB97F6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" name="Picture 16">
                <a:extLst>
                  <a:ext uri="{FF2B5EF4-FFF2-40B4-BE49-F238E27FC236}">
                    <a16:creationId xmlns:a16="http://schemas.microsoft.com/office/drawing/2014/main" id="{75E504B8-4440-413B-A91B-A5672EBA9B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" name="Picture 17">
                <a:extLst>
                  <a:ext uri="{FF2B5EF4-FFF2-40B4-BE49-F238E27FC236}">
                    <a16:creationId xmlns:a16="http://schemas.microsoft.com/office/drawing/2014/main" id="{AF50D9CF-26CA-4C4D-A176-0E3069A4B1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" name="Picture 18">
                <a:extLst>
                  <a:ext uri="{FF2B5EF4-FFF2-40B4-BE49-F238E27FC236}">
                    <a16:creationId xmlns:a16="http://schemas.microsoft.com/office/drawing/2014/main" id="{3109A784-DE47-4B88-A7B3-0FA99962FE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" name="Picture 19">
                <a:extLst>
                  <a:ext uri="{FF2B5EF4-FFF2-40B4-BE49-F238E27FC236}">
                    <a16:creationId xmlns:a16="http://schemas.microsoft.com/office/drawing/2014/main" id="{8182B4FB-5C0B-4AC3-8486-D08ADED134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" name="Picture 20">
                <a:extLst>
                  <a:ext uri="{FF2B5EF4-FFF2-40B4-BE49-F238E27FC236}">
                    <a16:creationId xmlns:a16="http://schemas.microsoft.com/office/drawing/2014/main" id="{69216BDC-CA30-4A6D-80AC-7C01619D18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" name="Picture 21">
                <a:extLst>
                  <a:ext uri="{FF2B5EF4-FFF2-40B4-BE49-F238E27FC236}">
                    <a16:creationId xmlns:a16="http://schemas.microsoft.com/office/drawing/2014/main" id="{DFCB4D4A-CC08-4702-8BF3-04006AF249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" name="Picture 22">
                <a:extLst>
                  <a:ext uri="{FF2B5EF4-FFF2-40B4-BE49-F238E27FC236}">
                    <a16:creationId xmlns:a16="http://schemas.microsoft.com/office/drawing/2014/main" id="{86583680-E38F-470A-8C80-E8DD4E93AA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" name="Picture 23">
                <a:extLst>
                  <a:ext uri="{FF2B5EF4-FFF2-40B4-BE49-F238E27FC236}">
                    <a16:creationId xmlns:a16="http://schemas.microsoft.com/office/drawing/2014/main" id="{011B84F9-CCC4-4A26-AD2E-D27150DC96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207" name="Group 206">
            <a:extLst>
              <a:ext uri="{FF2B5EF4-FFF2-40B4-BE49-F238E27FC236}">
                <a16:creationId xmlns:a16="http://schemas.microsoft.com/office/drawing/2014/main" id="{7D4AB368-38F4-44FF-A32C-C8403E2B0171}"/>
              </a:ext>
            </a:extLst>
          </p:cNvPr>
          <p:cNvGrpSpPr/>
          <p:nvPr/>
        </p:nvGrpSpPr>
        <p:grpSpPr>
          <a:xfrm>
            <a:off x="4162892" y="1515985"/>
            <a:ext cx="1539560" cy="1515856"/>
            <a:chOff x="4975891" y="1527626"/>
            <a:chExt cx="1539560" cy="1515856"/>
          </a:xfrm>
        </p:grpSpPr>
        <p:grpSp>
          <p:nvGrpSpPr>
            <p:cNvPr id="208" name="Group 56">
              <a:extLst>
                <a:ext uri="{FF2B5EF4-FFF2-40B4-BE49-F238E27FC236}">
                  <a16:creationId xmlns:a16="http://schemas.microsoft.com/office/drawing/2014/main" id="{92951FBD-2F32-4417-A7E0-1BA7F4CBFB84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308" name="Picture 14">
                <a:extLst>
                  <a:ext uri="{FF2B5EF4-FFF2-40B4-BE49-F238E27FC236}">
                    <a16:creationId xmlns:a16="http://schemas.microsoft.com/office/drawing/2014/main" id="{4028FFFC-A1BF-4C20-81B0-2C08AB595C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9" name="Picture 15">
                <a:extLst>
                  <a:ext uri="{FF2B5EF4-FFF2-40B4-BE49-F238E27FC236}">
                    <a16:creationId xmlns:a16="http://schemas.microsoft.com/office/drawing/2014/main" id="{487288EC-421C-46BB-8BC0-632EADEAF9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0" name="Picture 16">
                <a:extLst>
                  <a:ext uri="{FF2B5EF4-FFF2-40B4-BE49-F238E27FC236}">
                    <a16:creationId xmlns:a16="http://schemas.microsoft.com/office/drawing/2014/main" id="{25D0936C-9222-40D7-BCBA-26F91BC69D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1" name="Picture 17">
                <a:extLst>
                  <a:ext uri="{FF2B5EF4-FFF2-40B4-BE49-F238E27FC236}">
                    <a16:creationId xmlns:a16="http://schemas.microsoft.com/office/drawing/2014/main" id="{67E5D9C5-F6E4-4D5F-9FCB-55477AF1AB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2" name="Picture 18">
                <a:extLst>
                  <a:ext uri="{FF2B5EF4-FFF2-40B4-BE49-F238E27FC236}">
                    <a16:creationId xmlns:a16="http://schemas.microsoft.com/office/drawing/2014/main" id="{BF4031F7-B9F5-4D28-BB4D-B1A60FC3F1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3" name="Picture 19">
                <a:extLst>
                  <a:ext uri="{FF2B5EF4-FFF2-40B4-BE49-F238E27FC236}">
                    <a16:creationId xmlns:a16="http://schemas.microsoft.com/office/drawing/2014/main" id="{1437D326-9551-4221-BA45-E5038713F6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4" name="Picture 20">
                <a:extLst>
                  <a:ext uri="{FF2B5EF4-FFF2-40B4-BE49-F238E27FC236}">
                    <a16:creationId xmlns:a16="http://schemas.microsoft.com/office/drawing/2014/main" id="{AA891F9A-F99B-4786-9FB2-DB0E6277B9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5" name="Picture 21">
                <a:extLst>
                  <a:ext uri="{FF2B5EF4-FFF2-40B4-BE49-F238E27FC236}">
                    <a16:creationId xmlns:a16="http://schemas.microsoft.com/office/drawing/2014/main" id="{52B3F928-D193-4C3A-9D65-2E4F145EA2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6" name="Picture 22">
                <a:extLst>
                  <a:ext uri="{FF2B5EF4-FFF2-40B4-BE49-F238E27FC236}">
                    <a16:creationId xmlns:a16="http://schemas.microsoft.com/office/drawing/2014/main" id="{7EADEDCB-69F9-492B-BFE8-5EBE124F56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7" name="Picture 23">
                <a:extLst>
                  <a:ext uri="{FF2B5EF4-FFF2-40B4-BE49-F238E27FC236}">
                    <a16:creationId xmlns:a16="http://schemas.microsoft.com/office/drawing/2014/main" id="{2C090550-AB67-41FC-8052-3FD4127F77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9" name="Group 56">
              <a:extLst>
                <a:ext uri="{FF2B5EF4-FFF2-40B4-BE49-F238E27FC236}">
                  <a16:creationId xmlns:a16="http://schemas.microsoft.com/office/drawing/2014/main" id="{29855E0E-E816-4AB5-B570-0757B2F7FE1F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298" name="Picture 14">
                <a:extLst>
                  <a:ext uri="{FF2B5EF4-FFF2-40B4-BE49-F238E27FC236}">
                    <a16:creationId xmlns:a16="http://schemas.microsoft.com/office/drawing/2014/main" id="{62F5258D-73E5-4B0C-9DC2-39D1F8DA99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9" name="Picture 15">
                <a:extLst>
                  <a:ext uri="{FF2B5EF4-FFF2-40B4-BE49-F238E27FC236}">
                    <a16:creationId xmlns:a16="http://schemas.microsoft.com/office/drawing/2014/main" id="{68D5798B-F880-48C7-A1C9-79773FD228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0" name="Picture 16">
                <a:extLst>
                  <a:ext uri="{FF2B5EF4-FFF2-40B4-BE49-F238E27FC236}">
                    <a16:creationId xmlns:a16="http://schemas.microsoft.com/office/drawing/2014/main" id="{5E0FEC29-7175-4D6F-8438-C991090A11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1" name="Picture 17">
                <a:extLst>
                  <a:ext uri="{FF2B5EF4-FFF2-40B4-BE49-F238E27FC236}">
                    <a16:creationId xmlns:a16="http://schemas.microsoft.com/office/drawing/2014/main" id="{F496B575-2B1F-449B-B883-15C275B82B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2" name="Picture 18">
                <a:extLst>
                  <a:ext uri="{FF2B5EF4-FFF2-40B4-BE49-F238E27FC236}">
                    <a16:creationId xmlns:a16="http://schemas.microsoft.com/office/drawing/2014/main" id="{AFD525D8-A5DF-4CC7-8F31-020507D2A9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3" name="Picture 19">
                <a:extLst>
                  <a:ext uri="{FF2B5EF4-FFF2-40B4-BE49-F238E27FC236}">
                    <a16:creationId xmlns:a16="http://schemas.microsoft.com/office/drawing/2014/main" id="{F0E03D97-262F-4BB3-93CC-0D2E1A284C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4" name="Picture 20">
                <a:extLst>
                  <a:ext uri="{FF2B5EF4-FFF2-40B4-BE49-F238E27FC236}">
                    <a16:creationId xmlns:a16="http://schemas.microsoft.com/office/drawing/2014/main" id="{A545D3E6-6127-4798-8966-B0C59939DC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5" name="Picture 21">
                <a:extLst>
                  <a:ext uri="{FF2B5EF4-FFF2-40B4-BE49-F238E27FC236}">
                    <a16:creationId xmlns:a16="http://schemas.microsoft.com/office/drawing/2014/main" id="{AC6E702E-6A17-4633-86D1-D97239282E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6" name="Picture 22">
                <a:extLst>
                  <a:ext uri="{FF2B5EF4-FFF2-40B4-BE49-F238E27FC236}">
                    <a16:creationId xmlns:a16="http://schemas.microsoft.com/office/drawing/2014/main" id="{7EF29EDB-0418-43C2-99AA-C08AFF3305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7" name="Picture 23">
                <a:extLst>
                  <a:ext uri="{FF2B5EF4-FFF2-40B4-BE49-F238E27FC236}">
                    <a16:creationId xmlns:a16="http://schemas.microsoft.com/office/drawing/2014/main" id="{5991D3F9-68BB-4A8B-AAD9-1565B68647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0" name="Group 56">
              <a:extLst>
                <a:ext uri="{FF2B5EF4-FFF2-40B4-BE49-F238E27FC236}">
                  <a16:creationId xmlns:a16="http://schemas.microsoft.com/office/drawing/2014/main" id="{C3925BDF-1DCE-40EC-B3CF-BA408F57D4C9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288" name="Picture 14">
                <a:extLst>
                  <a:ext uri="{FF2B5EF4-FFF2-40B4-BE49-F238E27FC236}">
                    <a16:creationId xmlns:a16="http://schemas.microsoft.com/office/drawing/2014/main" id="{52B75FAB-A89B-4304-9898-DA71766823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9" name="Picture 15">
                <a:extLst>
                  <a:ext uri="{FF2B5EF4-FFF2-40B4-BE49-F238E27FC236}">
                    <a16:creationId xmlns:a16="http://schemas.microsoft.com/office/drawing/2014/main" id="{5202A579-059D-4A44-BC2B-582AE73314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0" name="Picture 16">
                <a:extLst>
                  <a:ext uri="{FF2B5EF4-FFF2-40B4-BE49-F238E27FC236}">
                    <a16:creationId xmlns:a16="http://schemas.microsoft.com/office/drawing/2014/main" id="{CDA788C4-9C06-4964-AB2F-3D6549C01B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1" name="Picture 17">
                <a:extLst>
                  <a:ext uri="{FF2B5EF4-FFF2-40B4-BE49-F238E27FC236}">
                    <a16:creationId xmlns:a16="http://schemas.microsoft.com/office/drawing/2014/main" id="{304A0F2A-ECA1-4CED-9517-52C3AE1AB1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2" name="Picture 18">
                <a:extLst>
                  <a:ext uri="{FF2B5EF4-FFF2-40B4-BE49-F238E27FC236}">
                    <a16:creationId xmlns:a16="http://schemas.microsoft.com/office/drawing/2014/main" id="{48C76A47-BFC1-411C-9E68-9127F48EBB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3" name="Picture 19">
                <a:extLst>
                  <a:ext uri="{FF2B5EF4-FFF2-40B4-BE49-F238E27FC236}">
                    <a16:creationId xmlns:a16="http://schemas.microsoft.com/office/drawing/2014/main" id="{ED03979D-2FC7-4D52-B66C-C050DF17E7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4" name="Picture 20">
                <a:extLst>
                  <a:ext uri="{FF2B5EF4-FFF2-40B4-BE49-F238E27FC236}">
                    <a16:creationId xmlns:a16="http://schemas.microsoft.com/office/drawing/2014/main" id="{4533C6C5-1651-4B38-ACB6-A3A8510779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5" name="Picture 21">
                <a:extLst>
                  <a:ext uri="{FF2B5EF4-FFF2-40B4-BE49-F238E27FC236}">
                    <a16:creationId xmlns:a16="http://schemas.microsoft.com/office/drawing/2014/main" id="{E8D77184-D9E3-4B6C-9311-5745BDE548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6" name="Picture 22">
                <a:extLst>
                  <a:ext uri="{FF2B5EF4-FFF2-40B4-BE49-F238E27FC236}">
                    <a16:creationId xmlns:a16="http://schemas.microsoft.com/office/drawing/2014/main" id="{EB254273-74EF-4AD6-9604-2E675F5675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7" name="Picture 23">
                <a:extLst>
                  <a:ext uri="{FF2B5EF4-FFF2-40B4-BE49-F238E27FC236}">
                    <a16:creationId xmlns:a16="http://schemas.microsoft.com/office/drawing/2014/main" id="{19A2A65E-BB10-4F21-9FA1-A4AEA34EC3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1" name="Group 56">
              <a:extLst>
                <a:ext uri="{FF2B5EF4-FFF2-40B4-BE49-F238E27FC236}">
                  <a16:creationId xmlns:a16="http://schemas.microsoft.com/office/drawing/2014/main" id="{DE3653DB-E9E1-4C6E-88D8-6A67E2B21675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278" name="Picture 14">
                <a:extLst>
                  <a:ext uri="{FF2B5EF4-FFF2-40B4-BE49-F238E27FC236}">
                    <a16:creationId xmlns:a16="http://schemas.microsoft.com/office/drawing/2014/main" id="{3254B103-BF8B-49F5-9D7B-BDF66C9539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9" name="Picture 15">
                <a:extLst>
                  <a:ext uri="{FF2B5EF4-FFF2-40B4-BE49-F238E27FC236}">
                    <a16:creationId xmlns:a16="http://schemas.microsoft.com/office/drawing/2014/main" id="{487A84AA-EE0F-4D8D-B810-012F08981E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0" name="Picture 16">
                <a:extLst>
                  <a:ext uri="{FF2B5EF4-FFF2-40B4-BE49-F238E27FC236}">
                    <a16:creationId xmlns:a16="http://schemas.microsoft.com/office/drawing/2014/main" id="{CC530BDA-931C-47D4-8077-1736673431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1" name="Picture 17">
                <a:extLst>
                  <a:ext uri="{FF2B5EF4-FFF2-40B4-BE49-F238E27FC236}">
                    <a16:creationId xmlns:a16="http://schemas.microsoft.com/office/drawing/2014/main" id="{B4CA4A96-518F-45C5-979F-D5A8F72348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2" name="Picture 18">
                <a:extLst>
                  <a:ext uri="{FF2B5EF4-FFF2-40B4-BE49-F238E27FC236}">
                    <a16:creationId xmlns:a16="http://schemas.microsoft.com/office/drawing/2014/main" id="{68D68692-3E7B-4C2B-A2A5-9E835E0248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3" name="Picture 19">
                <a:extLst>
                  <a:ext uri="{FF2B5EF4-FFF2-40B4-BE49-F238E27FC236}">
                    <a16:creationId xmlns:a16="http://schemas.microsoft.com/office/drawing/2014/main" id="{335098F2-707C-4FF8-8CED-96D8D417BF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4" name="Picture 20">
                <a:extLst>
                  <a:ext uri="{FF2B5EF4-FFF2-40B4-BE49-F238E27FC236}">
                    <a16:creationId xmlns:a16="http://schemas.microsoft.com/office/drawing/2014/main" id="{CF582D76-C9D1-4663-8687-7F978DBCF4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5" name="Picture 21">
                <a:extLst>
                  <a:ext uri="{FF2B5EF4-FFF2-40B4-BE49-F238E27FC236}">
                    <a16:creationId xmlns:a16="http://schemas.microsoft.com/office/drawing/2014/main" id="{C35EC44D-3F50-4C5A-9230-96C324AAD1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6" name="Picture 22">
                <a:extLst>
                  <a:ext uri="{FF2B5EF4-FFF2-40B4-BE49-F238E27FC236}">
                    <a16:creationId xmlns:a16="http://schemas.microsoft.com/office/drawing/2014/main" id="{3C0C42B1-89F2-4189-8177-F01F677662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7" name="Picture 23">
                <a:extLst>
                  <a:ext uri="{FF2B5EF4-FFF2-40B4-BE49-F238E27FC236}">
                    <a16:creationId xmlns:a16="http://schemas.microsoft.com/office/drawing/2014/main" id="{19D067A1-B147-4174-9442-52D31124F8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2" name="Group 56">
              <a:extLst>
                <a:ext uri="{FF2B5EF4-FFF2-40B4-BE49-F238E27FC236}">
                  <a16:creationId xmlns:a16="http://schemas.microsoft.com/office/drawing/2014/main" id="{E0B2D64D-2896-44D5-94F2-3DDEDAAE2E06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268" name="Picture 14">
                <a:extLst>
                  <a:ext uri="{FF2B5EF4-FFF2-40B4-BE49-F238E27FC236}">
                    <a16:creationId xmlns:a16="http://schemas.microsoft.com/office/drawing/2014/main" id="{36E7FBE8-A997-4600-87DB-FA62E8C725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9" name="Picture 15">
                <a:extLst>
                  <a:ext uri="{FF2B5EF4-FFF2-40B4-BE49-F238E27FC236}">
                    <a16:creationId xmlns:a16="http://schemas.microsoft.com/office/drawing/2014/main" id="{D15F3337-5498-47F2-AF50-6C5D09E654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0" name="Picture 16">
                <a:extLst>
                  <a:ext uri="{FF2B5EF4-FFF2-40B4-BE49-F238E27FC236}">
                    <a16:creationId xmlns:a16="http://schemas.microsoft.com/office/drawing/2014/main" id="{E9B186D6-E4F5-455B-B279-87DDE304CD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1" name="Picture 17">
                <a:extLst>
                  <a:ext uri="{FF2B5EF4-FFF2-40B4-BE49-F238E27FC236}">
                    <a16:creationId xmlns:a16="http://schemas.microsoft.com/office/drawing/2014/main" id="{9D341557-7DAB-406F-8EC6-A5814E1418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2" name="Picture 18">
                <a:extLst>
                  <a:ext uri="{FF2B5EF4-FFF2-40B4-BE49-F238E27FC236}">
                    <a16:creationId xmlns:a16="http://schemas.microsoft.com/office/drawing/2014/main" id="{5F21B7F7-A2C8-4E01-8F21-E3853F74CD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3" name="Picture 19">
                <a:extLst>
                  <a:ext uri="{FF2B5EF4-FFF2-40B4-BE49-F238E27FC236}">
                    <a16:creationId xmlns:a16="http://schemas.microsoft.com/office/drawing/2014/main" id="{FF3D5AB4-35D7-4712-AE2B-52D47916D0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4" name="Picture 20">
                <a:extLst>
                  <a:ext uri="{FF2B5EF4-FFF2-40B4-BE49-F238E27FC236}">
                    <a16:creationId xmlns:a16="http://schemas.microsoft.com/office/drawing/2014/main" id="{97DE0209-4B8A-41E8-93A9-92AF925AAA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5" name="Picture 21">
                <a:extLst>
                  <a:ext uri="{FF2B5EF4-FFF2-40B4-BE49-F238E27FC236}">
                    <a16:creationId xmlns:a16="http://schemas.microsoft.com/office/drawing/2014/main" id="{2EFFA721-AB5B-4914-BE3D-00D4349189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6" name="Picture 22">
                <a:extLst>
                  <a:ext uri="{FF2B5EF4-FFF2-40B4-BE49-F238E27FC236}">
                    <a16:creationId xmlns:a16="http://schemas.microsoft.com/office/drawing/2014/main" id="{E5835960-AC26-497D-9942-9BCBFB9C0B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7" name="Picture 23">
                <a:extLst>
                  <a:ext uri="{FF2B5EF4-FFF2-40B4-BE49-F238E27FC236}">
                    <a16:creationId xmlns:a16="http://schemas.microsoft.com/office/drawing/2014/main" id="{4B44D80E-A2B8-4012-A426-5F8C068092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3" name="Group 56">
              <a:extLst>
                <a:ext uri="{FF2B5EF4-FFF2-40B4-BE49-F238E27FC236}">
                  <a16:creationId xmlns:a16="http://schemas.microsoft.com/office/drawing/2014/main" id="{888A63E0-1B57-45BC-A005-4503896C4DB9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258" name="Picture 14">
                <a:extLst>
                  <a:ext uri="{FF2B5EF4-FFF2-40B4-BE49-F238E27FC236}">
                    <a16:creationId xmlns:a16="http://schemas.microsoft.com/office/drawing/2014/main" id="{6E3ABBCD-2E00-4634-9987-C3FE8A8AD1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9" name="Picture 15">
                <a:extLst>
                  <a:ext uri="{FF2B5EF4-FFF2-40B4-BE49-F238E27FC236}">
                    <a16:creationId xmlns:a16="http://schemas.microsoft.com/office/drawing/2014/main" id="{ACE6A203-3853-4815-90FF-1960E570E3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0" name="Picture 16">
                <a:extLst>
                  <a:ext uri="{FF2B5EF4-FFF2-40B4-BE49-F238E27FC236}">
                    <a16:creationId xmlns:a16="http://schemas.microsoft.com/office/drawing/2014/main" id="{3CD74E1E-8ADA-4981-9E53-A1520D0720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1" name="Picture 17">
                <a:extLst>
                  <a:ext uri="{FF2B5EF4-FFF2-40B4-BE49-F238E27FC236}">
                    <a16:creationId xmlns:a16="http://schemas.microsoft.com/office/drawing/2014/main" id="{B4312608-97E4-4BE2-AAF2-33C71D9BDF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2" name="Picture 18">
                <a:extLst>
                  <a:ext uri="{FF2B5EF4-FFF2-40B4-BE49-F238E27FC236}">
                    <a16:creationId xmlns:a16="http://schemas.microsoft.com/office/drawing/2014/main" id="{7DCA0265-B26F-4297-9D1F-90BE05059D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3" name="Picture 19">
                <a:extLst>
                  <a:ext uri="{FF2B5EF4-FFF2-40B4-BE49-F238E27FC236}">
                    <a16:creationId xmlns:a16="http://schemas.microsoft.com/office/drawing/2014/main" id="{A94C8F40-5B81-4E8A-9CC6-B13F4339A5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4" name="Picture 20">
                <a:extLst>
                  <a:ext uri="{FF2B5EF4-FFF2-40B4-BE49-F238E27FC236}">
                    <a16:creationId xmlns:a16="http://schemas.microsoft.com/office/drawing/2014/main" id="{62C3E3E8-F22B-497F-9488-9E895A4CE9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5" name="Picture 21">
                <a:extLst>
                  <a:ext uri="{FF2B5EF4-FFF2-40B4-BE49-F238E27FC236}">
                    <a16:creationId xmlns:a16="http://schemas.microsoft.com/office/drawing/2014/main" id="{BCF36A50-AE18-41AE-A9C0-A5FA5F174D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6" name="Picture 22">
                <a:extLst>
                  <a:ext uri="{FF2B5EF4-FFF2-40B4-BE49-F238E27FC236}">
                    <a16:creationId xmlns:a16="http://schemas.microsoft.com/office/drawing/2014/main" id="{6EDC9BF8-55AE-4B97-8EA0-CC34D6F203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7" name="Picture 23">
                <a:extLst>
                  <a:ext uri="{FF2B5EF4-FFF2-40B4-BE49-F238E27FC236}">
                    <a16:creationId xmlns:a16="http://schemas.microsoft.com/office/drawing/2014/main" id="{7A9D41CC-316C-4F3C-A3D4-378DED4C32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4" name="Group 56">
              <a:extLst>
                <a:ext uri="{FF2B5EF4-FFF2-40B4-BE49-F238E27FC236}">
                  <a16:creationId xmlns:a16="http://schemas.microsoft.com/office/drawing/2014/main" id="{4F5D8764-0A0D-45B1-8DBE-0865CC6DEAF7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248" name="Picture 14">
                <a:extLst>
                  <a:ext uri="{FF2B5EF4-FFF2-40B4-BE49-F238E27FC236}">
                    <a16:creationId xmlns:a16="http://schemas.microsoft.com/office/drawing/2014/main" id="{EC814B29-7045-48C6-A959-00B3748113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9" name="Picture 15">
                <a:extLst>
                  <a:ext uri="{FF2B5EF4-FFF2-40B4-BE49-F238E27FC236}">
                    <a16:creationId xmlns:a16="http://schemas.microsoft.com/office/drawing/2014/main" id="{2157E696-C92C-4674-9A81-2B94C4B8D3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0" name="Picture 16">
                <a:extLst>
                  <a:ext uri="{FF2B5EF4-FFF2-40B4-BE49-F238E27FC236}">
                    <a16:creationId xmlns:a16="http://schemas.microsoft.com/office/drawing/2014/main" id="{F2BBAD4F-4F4C-4BA2-8AB1-4FC68E1D88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1" name="Picture 17">
                <a:extLst>
                  <a:ext uri="{FF2B5EF4-FFF2-40B4-BE49-F238E27FC236}">
                    <a16:creationId xmlns:a16="http://schemas.microsoft.com/office/drawing/2014/main" id="{59E900A2-3A0E-4945-9AF1-EB3DAF322A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2" name="Picture 18">
                <a:extLst>
                  <a:ext uri="{FF2B5EF4-FFF2-40B4-BE49-F238E27FC236}">
                    <a16:creationId xmlns:a16="http://schemas.microsoft.com/office/drawing/2014/main" id="{E5E15961-20AC-4456-BFCE-0B534DFC6D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3" name="Picture 19">
                <a:extLst>
                  <a:ext uri="{FF2B5EF4-FFF2-40B4-BE49-F238E27FC236}">
                    <a16:creationId xmlns:a16="http://schemas.microsoft.com/office/drawing/2014/main" id="{23E596C3-CC1C-4AC1-B466-35194377C8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4" name="Picture 20">
                <a:extLst>
                  <a:ext uri="{FF2B5EF4-FFF2-40B4-BE49-F238E27FC236}">
                    <a16:creationId xmlns:a16="http://schemas.microsoft.com/office/drawing/2014/main" id="{1D487B7D-FBB0-461B-8E26-52F56D0461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5" name="Picture 21">
                <a:extLst>
                  <a:ext uri="{FF2B5EF4-FFF2-40B4-BE49-F238E27FC236}">
                    <a16:creationId xmlns:a16="http://schemas.microsoft.com/office/drawing/2014/main" id="{B39EF61D-25CF-4EA3-8771-822A1C31DF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6" name="Picture 22">
                <a:extLst>
                  <a:ext uri="{FF2B5EF4-FFF2-40B4-BE49-F238E27FC236}">
                    <a16:creationId xmlns:a16="http://schemas.microsoft.com/office/drawing/2014/main" id="{2856F354-1BAA-48F6-B7E0-0206FD2BCE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7" name="Picture 23">
                <a:extLst>
                  <a:ext uri="{FF2B5EF4-FFF2-40B4-BE49-F238E27FC236}">
                    <a16:creationId xmlns:a16="http://schemas.microsoft.com/office/drawing/2014/main" id="{1392BDBE-9C00-4AAF-B05A-362AD243A8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5" name="Group 56">
              <a:extLst>
                <a:ext uri="{FF2B5EF4-FFF2-40B4-BE49-F238E27FC236}">
                  <a16:creationId xmlns:a16="http://schemas.microsoft.com/office/drawing/2014/main" id="{539D9610-0CD7-42F5-A79E-5911F0BEC7CA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238" name="Picture 14">
                <a:extLst>
                  <a:ext uri="{FF2B5EF4-FFF2-40B4-BE49-F238E27FC236}">
                    <a16:creationId xmlns:a16="http://schemas.microsoft.com/office/drawing/2014/main" id="{A900C303-0FC3-437E-8B28-1168A3F35A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9" name="Picture 15">
                <a:extLst>
                  <a:ext uri="{FF2B5EF4-FFF2-40B4-BE49-F238E27FC236}">
                    <a16:creationId xmlns:a16="http://schemas.microsoft.com/office/drawing/2014/main" id="{975023EC-1CFB-420E-AA9C-0402603444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0" name="Picture 16">
                <a:extLst>
                  <a:ext uri="{FF2B5EF4-FFF2-40B4-BE49-F238E27FC236}">
                    <a16:creationId xmlns:a16="http://schemas.microsoft.com/office/drawing/2014/main" id="{F7D2F1C5-4EF0-4680-B3CF-CD9B92EE39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1" name="Picture 17">
                <a:extLst>
                  <a:ext uri="{FF2B5EF4-FFF2-40B4-BE49-F238E27FC236}">
                    <a16:creationId xmlns:a16="http://schemas.microsoft.com/office/drawing/2014/main" id="{C71ADD07-15B7-4932-9C77-845B977603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2" name="Picture 18">
                <a:extLst>
                  <a:ext uri="{FF2B5EF4-FFF2-40B4-BE49-F238E27FC236}">
                    <a16:creationId xmlns:a16="http://schemas.microsoft.com/office/drawing/2014/main" id="{B052CD05-052A-4CBE-907E-4444950AA5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3" name="Picture 19">
                <a:extLst>
                  <a:ext uri="{FF2B5EF4-FFF2-40B4-BE49-F238E27FC236}">
                    <a16:creationId xmlns:a16="http://schemas.microsoft.com/office/drawing/2014/main" id="{8F9BCAD1-41CC-44D2-BBF5-64A9EE65B0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4" name="Picture 20">
                <a:extLst>
                  <a:ext uri="{FF2B5EF4-FFF2-40B4-BE49-F238E27FC236}">
                    <a16:creationId xmlns:a16="http://schemas.microsoft.com/office/drawing/2014/main" id="{6BB8000A-EB23-4713-A473-F7F997DDF2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5" name="Picture 21">
                <a:extLst>
                  <a:ext uri="{FF2B5EF4-FFF2-40B4-BE49-F238E27FC236}">
                    <a16:creationId xmlns:a16="http://schemas.microsoft.com/office/drawing/2014/main" id="{4BC2C9BD-6D99-4649-8049-B93F50EB7B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6" name="Picture 22">
                <a:extLst>
                  <a:ext uri="{FF2B5EF4-FFF2-40B4-BE49-F238E27FC236}">
                    <a16:creationId xmlns:a16="http://schemas.microsoft.com/office/drawing/2014/main" id="{27BA113D-97CF-414E-A956-47B2D855F7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7" name="Picture 23">
                <a:extLst>
                  <a:ext uri="{FF2B5EF4-FFF2-40B4-BE49-F238E27FC236}">
                    <a16:creationId xmlns:a16="http://schemas.microsoft.com/office/drawing/2014/main" id="{75147C86-7208-4072-BE8D-4BDD337B0A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6" name="Group 56">
              <a:extLst>
                <a:ext uri="{FF2B5EF4-FFF2-40B4-BE49-F238E27FC236}">
                  <a16:creationId xmlns:a16="http://schemas.microsoft.com/office/drawing/2014/main" id="{3B79BA75-14F0-4996-BE45-10F39EF8CD39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228" name="Picture 14">
                <a:extLst>
                  <a:ext uri="{FF2B5EF4-FFF2-40B4-BE49-F238E27FC236}">
                    <a16:creationId xmlns:a16="http://schemas.microsoft.com/office/drawing/2014/main" id="{D0C8C7B7-3CF7-4606-84C8-9FE2DA755F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9" name="Picture 15">
                <a:extLst>
                  <a:ext uri="{FF2B5EF4-FFF2-40B4-BE49-F238E27FC236}">
                    <a16:creationId xmlns:a16="http://schemas.microsoft.com/office/drawing/2014/main" id="{C9383606-AE2B-4CB9-903E-4D369BDA79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0" name="Picture 16">
                <a:extLst>
                  <a:ext uri="{FF2B5EF4-FFF2-40B4-BE49-F238E27FC236}">
                    <a16:creationId xmlns:a16="http://schemas.microsoft.com/office/drawing/2014/main" id="{8FBD60A7-09C6-4591-A6CA-A1680E1486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1" name="Picture 17">
                <a:extLst>
                  <a:ext uri="{FF2B5EF4-FFF2-40B4-BE49-F238E27FC236}">
                    <a16:creationId xmlns:a16="http://schemas.microsoft.com/office/drawing/2014/main" id="{E4475954-3E11-445A-A97F-5BCEAF54F8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2" name="Picture 18">
                <a:extLst>
                  <a:ext uri="{FF2B5EF4-FFF2-40B4-BE49-F238E27FC236}">
                    <a16:creationId xmlns:a16="http://schemas.microsoft.com/office/drawing/2014/main" id="{641F510F-C85C-4276-AFF6-CDEA9EDEBF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3" name="Picture 19">
                <a:extLst>
                  <a:ext uri="{FF2B5EF4-FFF2-40B4-BE49-F238E27FC236}">
                    <a16:creationId xmlns:a16="http://schemas.microsoft.com/office/drawing/2014/main" id="{7F492423-526A-4B4D-9D68-DA8AF3208F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4" name="Picture 20">
                <a:extLst>
                  <a:ext uri="{FF2B5EF4-FFF2-40B4-BE49-F238E27FC236}">
                    <a16:creationId xmlns:a16="http://schemas.microsoft.com/office/drawing/2014/main" id="{D0B4AF9C-5929-4FD0-9056-8FECCF3648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5" name="Picture 21">
                <a:extLst>
                  <a:ext uri="{FF2B5EF4-FFF2-40B4-BE49-F238E27FC236}">
                    <a16:creationId xmlns:a16="http://schemas.microsoft.com/office/drawing/2014/main" id="{4C9CB717-E1E4-4E06-99C8-FBFCC85E22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6" name="Picture 22">
                <a:extLst>
                  <a:ext uri="{FF2B5EF4-FFF2-40B4-BE49-F238E27FC236}">
                    <a16:creationId xmlns:a16="http://schemas.microsoft.com/office/drawing/2014/main" id="{88E048F9-0EC8-4C16-9D15-72342D1C0B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7" name="Picture 23">
                <a:extLst>
                  <a:ext uri="{FF2B5EF4-FFF2-40B4-BE49-F238E27FC236}">
                    <a16:creationId xmlns:a16="http://schemas.microsoft.com/office/drawing/2014/main" id="{738FAD74-8B5E-4574-BE5F-703C8FB4E2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7" name="Group 56">
              <a:extLst>
                <a:ext uri="{FF2B5EF4-FFF2-40B4-BE49-F238E27FC236}">
                  <a16:creationId xmlns:a16="http://schemas.microsoft.com/office/drawing/2014/main" id="{4B542EAA-8E72-4231-8B7E-3F514BCE6AF1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218" name="Picture 14">
                <a:extLst>
                  <a:ext uri="{FF2B5EF4-FFF2-40B4-BE49-F238E27FC236}">
                    <a16:creationId xmlns:a16="http://schemas.microsoft.com/office/drawing/2014/main" id="{060D02B2-6954-4A99-AFBE-4C2992B3BD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9" name="Picture 15">
                <a:extLst>
                  <a:ext uri="{FF2B5EF4-FFF2-40B4-BE49-F238E27FC236}">
                    <a16:creationId xmlns:a16="http://schemas.microsoft.com/office/drawing/2014/main" id="{2DEE48B8-D2C6-473A-900F-ACE61A60D3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0" name="Picture 16">
                <a:extLst>
                  <a:ext uri="{FF2B5EF4-FFF2-40B4-BE49-F238E27FC236}">
                    <a16:creationId xmlns:a16="http://schemas.microsoft.com/office/drawing/2014/main" id="{B6DFBEF5-2CF4-4048-945E-D3625AECD8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1" name="Picture 17">
                <a:extLst>
                  <a:ext uri="{FF2B5EF4-FFF2-40B4-BE49-F238E27FC236}">
                    <a16:creationId xmlns:a16="http://schemas.microsoft.com/office/drawing/2014/main" id="{AC86EFE8-F6E7-491A-95B2-12342E359D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2" name="Picture 18">
                <a:extLst>
                  <a:ext uri="{FF2B5EF4-FFF2-40B4-BE49-F238E27FC236}">
                    <a16:creationId xmlns:a16="http://schemas.microsoft.com/office/drawing/2014/main" id="{E2F4C8F5-8C29-4095-890D-95363DF64A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3" name="Picture 19">
                <a:extLst>
                  <a:ext uri="{FF2B5EF4-FFF2-40B4-BE49-F238E27FC236}">
                    <a16:creationId xmlns:a16="http://schemas.microsoft.com/office/drawing/2014/main" id="{0DCAFD81-F353-4283-A1D4-F3C1A5E24C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4" name="Picture 20">
                <a:extLst>
                  <a:ext uri="{FF2B5EF4-FFF2-40B4-BE49-F238E27FC236}">
                    <a16:creationId xmlns:a16="http://schemas.microsoft.com/office/drawing/2014/main" id="{F13F7D6A-1767-4434-A151-7EB7DEAADB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5" name="Picture 21">
                <a:extLst>
                  <a:ext uri="{FF2B5EF4-FFF2-40B4-BE49-F238E27FC236}">
                    <a16:creationId xmlns:a16="http://schemas.microsoft.com/office/drawing/2014/main" id="{17097FF6-A8DD-4232-ADBC-E9C880ED18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6" name="Picture 22">
                <a:extLst>
                  <a:ext uri="{FF2B5EF4-FFF2-40B4-BE49-F238E27FC236}">
                    <a16:creationId xmlns:a16="http://schemas.microsoft.com/office/drawing/2014/main" id="{7B85849A-4BBC-42E5-A3D0-D09CC2F898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7" name="Picture 23">
                <a:extLst>
                  <a:ext uri="{FF2B5EF4-FFF2-40B4-BE49-F238E27FC236}">
                    <a16:creationId xmlns:a16="http://schemas.microsoft.com/office/drawing/2014/main" id="{C1B4D26B-928B-401E-B796-917931E5C4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318" name="Group 317">
            <a:extLst>
              <a:ext uri="{FF2B5EF4-FFF2-40B4-BE49-F238E27FC236}">
                <a16:creationId xmlns:a16="http://schemas.microsoft.com/office/drawing/2014/main" id="{E96B068E-8D7A-4914-AD9B-81FD3B9AE9A0}"/>
              </a:ext>
            </a:extLst>
          </p:cNvPr>
          <p:cNvGrpSpPr/>
          <p:nvPr/>
        </p:nvGrpSpPr>
        <p:grpSpPr>
          <a:xfrm>
            <a:off x="4163925" y="3293610"/>
            <a:ext cx="1539560" cy="1515856"/>
            <a:chOff x="4975891" y="1527626"/>
            <a:chExt cx="1539560" cy="1515856"/>
          </a:xfrm>
        </p:grpSpPr>
        <p:grpSp>
          <p:nvGrpSpPr>
            <p:cNvPr id="319" name="Group 56">
              <a:extLst>
                <a:ext uri="{FF2B5EF4-FFF2-40B4-BE49-F238E27FC236}">
                  <a16:creationId xmlns:a16="http://schemas.microsoft.com/office/drawing/2014/main" id="{9C2F6067-FC3D-4DB2-8E18-5FE57BB0C1C6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419" name="Picture 14">
                <a:extLst>
                  <a:ext uri="{FF2B5EF4-FFF2-40B4-BE49-F238E27FC236}">
                    <a16:creationId xmlns:a16="http://schemas.microsoft.com/office/drawing/2014/main" id="{29B95498-6DF2-4645-8D34-A461469F8D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0" name="Picture 15">
                <a:extLst>
                  <a:ext uri="{FF2B5EF4-FFF2-40B4-BE49-F238E27FC236}">
                    <a16:creationId xmlns:a16="http://schemas.microsoft.com/office/drawing/2014/main" id="{07B59F62-C2DA-4D98-822C-9396C9B54E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1" name="Picture 16">
                <a:extLst>
                  <a:ext uri="{FF2B5EF4-FFF2-40B4-BE49-F238E27FC236}">
                    <a16:creationId xmlns:a16="http://schemas.microsoft.com/office/drawing/2014/main" id="{16DC3AB2-C3ED-4FFA-BD72-774A19C907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2" name="Picture 17">
                <a:extLst>
                  <a:ext uri="{FF2B5EF4-FFF2-40B4-BE49-F238E27FC236}">
                    <a16:creationId xmlns:a16="http://schemas.microsoft.com/office/drawing/2014/main" id="{9D24B153-FE03-44FD-BDCA-E80AE212FD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3" name="Picture 18">
                <a:extLst>
                  <a:ext uri="{FF2B5EF4-FFF2-40B4-BE49-F238E27FC236}">
                    <a16:creationId xmlns:a16="http://schemas.microsoft.com/office/drawing/2014/main" id="{E4D20F31-98E7-4AFD-93E6-46251B4393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4" name="Picture 19">
                <a:extLst>
                  <a:ext uri="{FF2B5EF4-FFF2-40B4-BE49-F238E27FC236}">
                    <a16:creationId xmlns:a16="http://schemas.microsoft.com/office/drawing/2014/main" id="{D4591191-B416-438A-9DAD-0C6A816BE2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5" name="Picture 20">
                <a:extLst>
                  <a:ext uri="{FF2B5EF4-FFF2-40B4-BE49-F238E27FC236}">
                    <a16:creationId xmlns:a16="http://schemas.microsoft.com/office/drawing/2014/main" id="{56EA450F-8F13-43AC-BF53-B4A8DC1573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6" name="Picture 21">
                <a:extLst>
                  <a:ext uri="{FF2B5EF4-FFF2-40B4-BE49-F238E27FC236}">
                    <a16:creationId xmlns:a16="http://schemas.microsoft.com/office/drawing/2014/main" id="{733B88D3-B555-4DEC-9342-DEC77DC12C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7" name="Picture 22">
                <a:extLst>
                  <a:ext uri="{FF2B5EF4-FFF2-40B4-BE49-F238E27FC236}">
                    <a16:creationId xmlns:a16="http://schemas.microsoft.com/office/drawing/2014/main" id="{D881DE6F-5C0C-44B4-8DC4-B16E4CDB03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8" name="Picture 23">
                <a:extLst>
                  <a:ext uri="{FF2B5EF4-FFF2-40B4-BE49-F238E27FC236}">
                    <a16:creationId xmlns:a16="http://schemas.microsoft.com/office/drawing/2014/main" id="{66B7BFDC-DF55-4F42-9BCA-8C3F7FFB03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0" name="Group 56">
              <a:extLst>
                <a:ext uri="{FF2B5EF4-FFF2-40B4-BE49-F238E27FC236}">
                  <a16:creationId xmlns:a16="http://schemas.microsoft.com/office/drawing/2014/main" id="{83957310-111E-4CF6-8ADD-599A68A6C267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409" name="Picture 14">
                <a:extLst>
                  <a:ext uri="{FF2B5EF4-FFF2-40B4-BE49-F238E27FC236}">
                    <a16:creationId xmlns:a16="http://schemas.microsoft.com/office/drawing/2014/main" id="{01B2C564-7C67-4243-967E-0ACA3D0559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0" name="Picture 15">
                <a:extLst>
                  <a:ext uri="{FF2B5EF4-FFF2-40B4-BE49-F238E27FC236}">
                    <a16:creationId xmlns:a16="http://schemas.microsoft.com/office/drawing/2014/main" id="{3103CB8B-E19B-4643-A6F4-2C0C4B00A0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1" name="Picture 16">
                <a:extLst>
                  <a:ext uri="{FF2B5EF4-FFF2-40B4-BE49-F238E27FC236}">
                    <a16:creationId xmlns:a16="http://schemas.microsoft.com/office/drawing/2014/main" id="{C7536596-CECE-4A95-9D0F-142DCD4489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2" name="Picture 17">
                <a:extLst>
                  <a:ext uri="{FF2B5EF4-FFF2-40B4-BE49-F238E27FC236}">
                    <a16:creationId xmlns:a16="http://schemas.microsoft.com/office/drawing/2014/main" id="{C4D1C164-ADC0-426E-A79B-E8A16B2AEF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3" name="Picture 18">
                <a:extLst>
                  <a:ext uri="{FF2B5EF4-FFF2-40B4-BE49-F238E27FC236}">
                    <a16:creationId xmlns:a16="http://schemas.microsoft.com/office/drawing/2014/main" id="{7B050D91-D671-4011-B39B-F8EA02143C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4" name="Picture 19">
                <a:extLst>
                  <a:ext uri="{FF2B5EF4-FFF2-40B4-BE49-F238E27FC236}">
                    <a16:creationId xmlns:a16="http://schemas.microsoft.com/office/drawing/2014/main" id="{80E3ABB5-5F33-4997-A0BC-6CF22CB6B1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5" name="Picture 20">
                <a:extLst>
                  <a:ext uri="{FF2B5EF4-FFF2-40B4-BE49-F238E27FC236}">
                    <a16:creationId xmlns:a16="http://schemas.microsoft.com/office/drawing/2014/main" id="{CA31090F-42E3-45D5-AFE3-800EAB6E39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6" name="Picture 21">
                <a:extLst>
                  <a:ext uri="{FF2B5EF4-FFF2-40B4-BE49-F238E27FC236}">
                    <a16:creationId xmlns:a16="http://schemas.microsoft.com/office/drawing/2014/main" id="{B816565D-CD3D-4515-A520-34E919F398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7" name="Picture 22">
                <a:extLst>
                  <a:ext uri="{FF2B5EF4-FFF2-40B4-BE49-F238E27FC236}">
                    <a16:creationId xmlns:a16="http://schemas.microsoft.com/office/drawing/2014/main" id="{F0F68998-88AB-4502-B50B-1A6EB53E86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8" name="Picture 23">
                <a:extLst>
                  <a:ext uri="{FF2B5EF4-FFF2-40B4-BE49-F238E27FC236}">
                    <a16:creationId xmlns:a16="http://schemas.microsoft.com/office/drawing/2014/main" id="{9DCD2CAB-0B78-4463-9B59-A39891F653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1" name="Group 56">
              <a:extLst>
                <a:ext uri="{FF2B5EF4-FFF2-40B4-BE49-F238E27FC236}">
                  <a16:creationId xmlns:a16="http://schemas.microsoft.com/office/drawing/2014/main" id="{E5A6D5D4-3D78-4693-9EEF-B38D9CC90536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399" name="Picture 14">
                <a:extLst>
                  <a:ext uri="{FF2B5EF4-FFF2-40B4-BE49-F238E27FC236}">
                    <a16:creationId xmlns:a16="http://schemas.microsoft.com/office/drawing/2014/main" id="{596D1A08-320A-44ED-B38C-C03729D782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0" name="Picture 15">
                <a:extLst>
                  <a:ext uri="{FF2B5EF4-FFF2-40B4-BE49-F238E27FC236}">
                    <a16:creationId xmlns:a16="http://schemas.microsoft.com/office/drawing/2014/main" id="{7F3519F6-40D3-4CD4-B49E-91652963F2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1" name="Picture 16">
                <a:extLst>
                  <a:ext uri="{FF2B5EF4-FFF2-40B4-BE49-F238E27FC236}">
                    <a16:creationId xmlns:a16="http://schemas.microsoft.com/office/drawing/2014/main" id="{EB1A37CD-F832-420D-9A36-75F61E7F05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2" name="Picture 17">
                <a:extLst>
                  <a:ext uri="{FF2B5EF4-FFF2-40B4-BE49-F238E27FC236}">
                    <a16:creationId xmlns:a16="http://schemas.microsoft.com/office/drawing/2014/main" id="{904F1EBC-946A-42C1-94C4-AC25FDBE18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3" name="Picture 18">
                <a:extLst>
                  <a:ext uri="{FF2B5EF4-FFF2-40B4-BE49-F238E27FC236}">
                    <a16:creationId xmlns:a16="http://schemas.microsoft.com/office/drawing/2014/main" id="{A5384A7E-AEF5-4E77-8399-8D7E83E043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4" name="Picture 19">
                <a:extLst>
                  <a:ext uri="{FF2B5EF4-FFF2-40B4-BE49-F238E27FC236}">
                    <a16:creationId xmlns:a16="http://schemas.microsoft.com/office/drawing/2014/main" id="{C1FE67D6-BAB5-4421-879A-D9846B4522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5" name="Picture 20">
                <a:extLst>
                  <a:ext uri="{FF2B5EF4-FFF2-40B4-BE49-F238E27FC236}">
                    <a16:creationId xmlns:a16="http://schemas.microsoft.com/office/drawing/2014/main" id="{37A10BE8-37EC-41C3-97E1-D5C36DF076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6" name="Picture 21">
                <a:extLst>
                  <a:ext uri="{FF2B5EF4-FFF2-40B4-BE49-F238E27FC236}">
                    <a16:creationId xmlns:a16="http://schemas.microsoft.com/office/drawing/2014/main" id="{0D7D283D-9A14-4900-9B5F-B7D2CE0C8A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7" name="Picture 22">
                <a:extLst>
                  <a:ext uri="{FF2B5EF4-FFF2-40B4-BE49-F238E27FC236}">
                    <a16:creationId xmlns:a16="http://schemas.microsoft.com/office/drawing/2014/main" id="{E7236BD8-54EE-489C-BA38-E7A28F8FDF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8" name="Picture 23">
                <a:extLst>
                  <a:ext uri="{FF2B5EF4-FFF2-40B4-BE49-F238E27FC236}">
                    <a16:creationId xmlns:a16="http://schemas.microsoft.com/office/drawing/2014/main" id="{6CFCC1AC-C356-4F48-89FE-1A5EC77A50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2" name="Group 56">
              <a:extLst>
                <a:ext uri="{FF2B5EF4-FFF2-40B4-BE49-F238E27FC236}">
                  <a16:creationId xmlns:a16="http://schemas.microsoft.com/office/drawing/2014/main" id="{425F88E8-BBF3-47F0-BE78-C565147BEFF9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389" name="Picture 14">
                <a:extLst>
                  <a:ext uri="{FF2B5EF4-FFF2-40B4-BE49-F238E27FC236}">
                    <a16:creationId xmlns:a16="http://schemas.microsoft.com/office/drawing/2014/main" id="{D25D8241-FE56-4F64-8AA5-35BD469D68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0" name="Picture 15">
                <a:extLst>
                  <a:ext uri="{FF2B5EF4-FFF2-40B4-BE49-F238E27FC236}">
                    <a16:creationId xmlns:a16="http://schemas.microsoft.com/office/drawing/2014/main" id="{722881E0-1DA3-4055-B6C4-D2903B2CBF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1" name="Picture 16">
                <a:extLst>
                  <a:ext uri="{FF2B5EF4-FFF2-40B4-BE49-F238E27FC236}">
                    <a16:creationId xmlns:a16="http://schemas.microsoft.com/office/drawing/2014/main" id="{90CD93B9-D1DE-411C-9A3E-409440F292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2" name="Picture 17">
                <a:extLst>
                  <a:ext uri="{FF2B5EF4-FFF2-40B4-BE49-F238E27FC236}">
                    <a16:creationId xmlns:a16="http://schemas.microsoft.com/office/drawing/2014/main" id="{70542812-1905-425B-8FBD-0D081E1A1A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3" name="Picture 18">
                <a:extLst>
                  <a:ext uri="{FF2B5EF4-FFF2-40B4-BE49-F238E27FC236}">
                    <a16:creationId xmlns:a16="http://schemas.microsoft.com/office/drawing/2014/main" id="{8DA590D5-29D0-4F60-BBC9-B5EE12639D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4" name="Picture 19">
                <a:extLst>
                  <a:ext uri="{FF2B5EF4-FFF2-40B4-BE49-F238E27FC236}">
                    <a16:creationId xmlns:a16="http://schemas.microsoft.com/office/drawing/2014/main" id="{5C81D90E-469F-4FDE-9C18-72975A7944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5" name="Picture 20">
                <a:extLst>
                  <a:ext uri="{FF2B5EF4-FFF2-40B4-BE49-F238E27FC236}">
                    <a16:creationId xmlns:a16="http://schemas.microsoft.com/office/drawing/2014/main" id="{DAEF417F-B233-48E2-8930-6CE87EF5A2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6" name="Picture 21">
                <a:extLst>
                  <a:ext uri="{FF2B5EF4-FFF2-40B4-BE49-F238E27FC236}">
                    <a16:creationId xmlns:a16="http://schemas.microsoft.com/office/drawing/2014/main" id="{BC8A4A23-2471-4DF0-892F-54519A2956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7" name="Picture 22">
                <a:extLst>
                  <a:ext uri="{FF2B5EF4-FFF2-40B4-BE49-F238E27FC236}">
                    <a16:creationId xmlns:a16="http://schemas.microsoft.com/office/drawing/2014/main" id="{741552EF-8209-4145-A0AC-89A6118818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8" name="Picture 23">
                <a:extLst>
                  <a:ext uri="{FF2B5EF4-FFF2-40B4-BE49-F238E27FC236}">
                    <a16:creationId xmlns:a16="http://schemas.microsoft.com/office/drawing/2014/main" id="{397617F4-7314-4C0C-8734-D7AABD02A8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3" name="Group 56">
              <a:extLst>
                <a:ext uri="{FF2B5EF4-FFF2-40B4-BE49-F238E27FC236}">
                  <a16:creationId xmlns:a16="http://schemas.microsoft.com/office/drawing/2014/main" id="{77DC3C26-959C-4612-8379-4B916BC11643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379" name="Picture 14">
                <a:extLst>
                  <a:ext uri="{FF2B5EF4-FFF2-40B4-BE49-F238E27FC236}">
                    <a16:creationId xmlns:a16="http://schemas.microsoft.com/office/drawing/2014/main" id="{E2F9FDE5-54AA-4D82-98AF-248A4EDE6E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0" name="Picture 15">
                <a:extLst>
                  <a:ext uri="{FF2B5EF4-FFF2-40B4-BE49-F238E27FC236}">
                    <a16:creationId xmlns:a16="http://schemas.microsoft.com/office/drawing/2014/main" id="{AE6F2689-1E87-4D59-9181-0A82979F5D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1" name="Picture 16">
                <a:extLst>
                  <a:ext uri="{FF2B5EF4-FFF2-40B4-BE49-F238E27FC236}">
                    <a16:creationId xmlns:a16="http://schemas.microsoft.com/office/drawing/2014/main" id="{FCC19D70-943F-4F7D-BE09-1233C3553A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2" name="Picture 17">
                <a:extLst>
                  <a:ext uri="{FF2B5EF4-FFF2-40B4-BE49-F238E27FC236}">
                    <a16:creationId xmlns:a16="http://schemas.microsoft.com/office/drawing/2014/main" id="{187BE204-1B5A-4744-B3AC-7E768EFFB6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3" name="Picture 18">
                <a:extLst>
                  <a:ext uri="{FF2B5EF4-FFF2-40B4-BE49-F238E27FC236}">
                    <a16:creationId xmlns:a16="http://schemas.microsoft.com/office/drawing/2014/main" id="{0DB3590A-E8C1-4A15-9B61-8FAC901582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4" name="Picture 19">
                <a:extLst>
                  <a:ext uri="{FF2B5EF4-FFF2-40B4-BE49-F238E27FC236}">
                    <a16:creationId xmlns:a16="http://schemas.microsoft.com/office/drawing/2014/main" id="{0AE6FAAA-1D23-4116-BC2A-22C25B1EA8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5" name="Picture 20">
                <a:extLst>
                  <a:ext uri="{FF2B5EF4-FFF2-40B4-BE49-F238E27FC236}">
                    <a16:creationId xmlns:a16="http://schemas.microsoft.com/office/drawing/2014/main" id="{79E03F28-5F65-4AE2-9A11-BC83577720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6" name="Picture 21">
                <a:extLst>
                  <a:ext uri="{FF2B5EF4-FFF2-40B4-BE49-F238E27FC236}">
                    <a16:creationId xmlns:a16="http://schemas.microsoft.com/office/drawing/2014/main" id="{A3729324-B320-4FC8-8EDD-B00475BC6A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7" name="Picture 22">
                <a:extLst>
                  <a:ext uri="{FF2B5EF4-FFF2-40B4-BE49-F238E27FC236}">
                    <a16:creationId xmlns:a16="http://schemas.microsoft.com/office/drawing/2014/main" id="{6AA9AB7B-8B02-40D4-BCC8-37551A853B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8" name="Picture 23">
                <a:extLst>
                  <a:ext uri="{FF2B5EF4-FFF2-40B4-BE49-F238E27FC236}">
                    <a16:creationId xmlns:a16="http://schemas.microsoft.com/office/drawing/2014/main" id="{46EA0C29-78D2-4CEE-A02F-DD67F166E9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4" name="Group 56">
              <a:extLst>
                <a:ext uri="{FF2B5EF4-FFF2-40B4-BE49-F238E27FC236}">
                  <a16:creationId xmlns:a16="http://schemas.microsoft.com/office/drawing/2014/main" id="{03B65146-E5A3-42D5-9681-4C2931E5561D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369" name="Picture 14">
                <a:extLst>
                  <a:ext uri="{FF2B5EF4-FFF2-40B4-BE49-F238E27FC236}">
                    <a16:creationId xmlns:a16="http://schemas.microsoft.com/office/drawing/2014/main" id="{4654EB66-D749-406A-BC58-7E9B881CBE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0" name="Picture 15">
                <a:extLst>
                  <a:ext uri="{FF2B5EF4-FFF2-40B4-BE49-F238E27FC236}">
                    <a16:creationId xmlns:a16="http://schemas.microsoft.com/office/drawing/2014/main" id="{2788839A-7815-4A46-9567-18895F03D5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1" name="Picture 16">
                <a:extLst>
                  <a:ext uri="{FF2B5EF4-FFF2-40B4-BE49-F238E27FC236}">
                    <a16:creationId xmlns:a16="http://schemas.microsoft.com/office/drawing/2014/main" id="{CFF65B9B-7049-4D7A-A739-970B5B1168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2" name="Picture 17">
                <a:extLst>
                  <a:ext uri="{FF2B5EF4-FFF2-40B4-BE49-F238E27FC236}">
                    <a16:creationId xmlns:a16="http://schemas.microsoft.com/office/drawing/2014/main" id="{8306C965-D696-41D2-8F87-E460110E1E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3" name="Picture 18">
                <a:extLst>
                  <a:ext uri="{FF2B5EF4-FFF2-40B4-BE49-F238E27FC236}">
                    <a16:creationId xmlns:a16="http://schemas.microsoft.com/office/drawing/2014/main" id="{DF32ECEE-FFB2-4B58-9896-D44D856CD6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4" name="Picture 19">
                <a:extLst>
                  <a:ext uri="{FF2B5EF4-FFF2-40B4-BE49-F238E27FC236}">
                    <a16:creationId xmlns:a16="http://schemas.microsoft.com/office/drawing/2014/main" id="{9FA2CB71-4A76-44A8-831D-56829123B0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5" name="Picture 20">
                <a:extLst>
                  <a:ext uri="{FF2B5EF4-FFF2-40B4-BE49-F238E27FC236}">
                    <a16:creationId xmlns:a16="http://schemas.microsoft.com/office/drawing/2014/main" id="{4124B8B7-A1FE-4C22-9AE4-56EDB1C1CE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6" name="Picture 21">
                <a:extLst>
                  <a:ext uri="{FF2B5EF4-FFF2-40B4-BE49-F238E27FC236}">
                    <a16:creationId xmlns:a16="http://schemas.microsoft.com/office/drawing/2014/main" id="{7EBB8E75-A7E6-4BD5-BE48-683936072A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7" name="Picture 22">
                <a:extLst>
                  <a:ext uri="{FF2B5EF4-FFF2-40B4-BE49-F238E27FC236}">
                    <a16:creationId xmlns:a16="http://schemas.microsoft.com/office/drawing/2014/main" id="{829E8B76-278F-45DD-9522-BA0FE86FEF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8" name="Picture 23">
                <a:extLst>
                  <a:ext uri="{FF2B5EF4-FFF2-40B4-BE49-F238E27FC236}">
                    <a16:creationId xmlns:a16="http://schemas.microsoft.com/office/drawing/2014/main" id="{DD0BB7EB-63A3-4BDF-89DE-97FAA114D8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5" name="Group 56">
              <a:extLst>
                <a:ext uri="{FF2B5EF4-FFF2-40B4-BE49-F238E27FC236}">
                  <a16:creationId xmlns:a16="http://schemas.microsoft.com/office/drawing/2014/main" id="{C6AF0FEB-840D-4A0B-89BB-40B838AD5DDA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359" name="Picture 14">
                <a:extLst>
                  <a:ext uri="{FF2B5EF4-FFF2-40B4-BE49-F238E27FC236}">
                    <a16:creationId xmlns:a16="http://schemas.microsoft.com/office/drawing/2014/main" id="{9B2B8404-9AA5-4ECE-8523-246192A5AE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0" name="Picture 15">
                <a:extLst>
                  <a:ext uri="{FF2B5EF4-FFF2-40B4-BE49-F238E27FC236}">
                    <a16:creationId xmlns:a16="http://schemas.microsoft.com/office/drawing/2014/main" id="{F25B4E2E-7E7F-4280-A0F3-39A46F4997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1" name="Picture 16">
                <a:extLst>
                  <a:ext uri="{FF2B5EF4-FFF2-40B4-BE49-F238E27FC236}">
                    <a16:creationId xmlns:a16="http://schemas.microsoft.com/office/drawing/2014/main" id="{6A9537D9-C022-4EF8-A777-A2FC55C68C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2" name="Picture 17">
                <a:extLst>
                  <a:ext uri="{FF2B5EF4-FFF2-40B4-BE49-F238E27FC236}">
                    <a16:creationId xmlns:a16="http://schemas.microsoft.com/office/drawing/2014/main" id="{B07E807F-D7D9-4517-A71F-81FB8F252F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3" name="Picture 18">
                <a:extLst>
                  <a:ext uri="{FF2B5EF4-FFF2-40B4-BE49-F238E27FC236}">
                    <a16:creationId xmlns:a16="http://schemas.microsoft.com/office/drawing/2014/main" id="{769F2A9D-10EB-4E03-AEE8-B3EFC0415B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4" name="Picture 19">
                <a:extLst>
                  <a:ext uri="{FF2B5EF4-FFF2-40B4-BE49-F238E27FC236}">
                    <a16:creationId xmlns:a16="http://schemas.microsoft.com/office/drawing/2014/main" id="{93D7524B-9323-4C68-A525-61327D2F7A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5" name="Picture 20">
                <a:extLst>
                  <a:ext uri="{FF2B5EF4-FFF2-40B4-BE49-F238E27FC236}">
                    <a16:creationId xmlns:a16="http://schemas.microsoft.com/office/drawing/2014/main" id="{CB1F8B8A-683F-49C6-BB5F-86C8E924C3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6" name="Picture 21">
                <a:extLst>
                  <a:ext uri="{FF2B5EF4-FFF2-40B4-BE49-F238E27FC236}">
                    <a16:creationId xmlns:a16="http://schemas.microsoft.com/office/drawing/2014/main" id="{59DF3AC7-9DDA-494B-A355-2291D785FC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7" name="Picture 22">
                <a:extLst>
                  <a:ext uri="{FF2B5EF4-FFF2-40B4-BE49-F238E27FC236}">
                    <a16:creationId xmlns:a16="http://schemas.microsoft.com/office/drawing/2014/main" id="{C0DDCD03-D24E-4D5C-9FD3-32B3C7C0D5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8" name="Picture 23">
                <a:extLst>
                  <a:ext uri="{FF2B5EF4-FFF2-40B4-BE49-F238E27FC236}">
                    <a16:creationId xmlns:a16="http://schemas.microsoft.com/office/drawing/2014/main" id="{2CCC4927-0A57-4C5E-BE8D-B049352C81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6" name="Group 56">
              <a:extLst>
                <a:ext uri="{FF2B5EF4-FFF2-40B4-BE49-F238E27FC236}">
                  <a16:creationId xmlns:a16="http://schemas.microsoft.com/office/drawing/2014/main" id="{CDD0A841-4153-49A3-9B9D-E12A9CC3B6C1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349" name="Picture 14">
                <a:extLst>
                  <a:ext uri="{FF2B5EF4-FFF2-40B4-BE49-F238E27FC236}">
                    <a16:creationId xmlns:a16="http://schemas.microsoft.com/office/drawing/2014/main" id="{11B1BBD8-FBE6-46C6-85D4-672E16CD20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0" name="Picture 15">
                <a:extLst>
                  <a:ext uri="{FF2B5EF4-FFF2-40B4-BE49-F238E27FC236}">
                    <a16:creationId xmlns:a16="http://schemas.microsoft.com/office/drawing/2014/main" id="{4F1353BA-323C-4959-B142-FE0CB3C65C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1" name="Picture 16">
                <a:extLst>
                  <a:ext uri="{FF2B5EF4-FFF2-40B4-BE49-F238E27FC236}">
                    <a16:creationId xmlns:a16="http://schemas.microsoft.com/office/drawing/2014/main" id="{54E52F33-326E-4A03-9949-4266A0B94A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2" name="Picture 17">
                <a:extLst>
                  <a:ext uri="{FF2B5EF4-FFF2-40B4-BE49-F238E27FC236}">
                    <a16:creationId xmlns:a16="http://schemas.microsoft.com/office/drawing/2014/main" id="{960123F8-21E0-423E-966C-3A7885667C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3" name="Picture 18">
                <a:extLst>
                  <a:ext uri="{FF2B5EF4-FFF2-40B4-BE49-F238E27FC236}">
                    <a16:creationId xmlns:a16="http://schemas.microsoft.com/office/drawing/2014/main" id="{47A839FB-EF4C-413F-949B-39FA03F840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4" name="Picture 19">
                <a:extLst>
                  <a:ext uri="{FF2B5EF4-FFF2-40B4-BE49-F238E27FC236}">
                    <a16:creationId xmlns:a16="http://schemas.microsoft.com/office/drawing/2014/main" id="{9D1C3003-41C3-4994-9EDA-6A4A1A8261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5" name="Picture 20">
                <a:extLst>
                  <a:ext uri="{FF2B5EF4-FFF2-40B4-BE49-F238E27FC236}">
                    <a16:creationId xmlns:a16="http://schemas.microsoft.com/office/drawing/2014/main" id="{92C58A14-D323-43A6-8538-71D9E8CAA7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6" name="Picture 21">
                <a:extLst>
                  <a:ext uri="{FF2B5EF4-FFF2-40B4-BE49-F238E27FC236}">
                    <a16:creationId xmlns:a16="http://schemas.microsoft.com/office/drawing/2014/main" id="{701E54C7-8650-4DCE-BCA5-BF42A2F578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7" name="Picture 22">
                <a:extLst>
                  <a:ext uri="{FF2B5EF4-FFF2-40B4-BE49-F238E27FC236}">
                    <a16:creationId xmlns:a16="http://schemas.microsoft.com/office/drawing/2014/main" id="{A72FFB27-E445-4D8F-A2D0-F4311E96FE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8" name="Picture 23">
                <a:extLst>
                  <a:ext uri="{FF2B5EF4-FFF2-40B4-BE49-F238E27FC236}">
                    <a16:creationId xmlns:a16="http://schemas.microsoft.com/office/drawing/2014/main" id="{7DDD83CD-CAEC-461E-B49D-D42C768CF1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7" name="Group 56">
              <a:extLst>
                <a:ext uri="{FF2B5EF4-FFF2-40B4-BE49-F238E27FC236}">
                  <a16:creationId xmlns:a16="http://schemas.microsoft.com/office/drawing/2014/main" id="{757F23C0-1EA2-4B46-8DC5-2957B61A8699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339" name="Picture 14">
                <a:extLst>
                  <a:ext uri="{FF2B5EF4-FFF2-40B4-BE49-F238E27FC236}">
                    <a16:creationId xmlns:a16="http://schemas.microsoft.com/office/drawing/2014/main" id="{AB978A59-2E6C-43A7-9A44-B643C26CC1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0" name="Picture 15">
                <a:extLst>
                  <a:ext uri="{FF2B5EF4-FFF2-40B4-BE49-F238E27FC236}">
                    <a16:creationId xmlns:a16="http://schemas.microsoft.com/office/drawing/2014/main" id="{56CDDD2E-C316-490F-93D0-EBD6565623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1" name="Picture 16">
                <a:extLst>
                  <a:ext uri="{FF2B5EF4-FFF2-40B4-BE49-F238E27FC236}">
                    <a16:creationId xmlns:a16="http://schemas.microsoft.com/office/drawing/2014/main" id="{30CC5E79-EC51-4BD2-94AA-D81316097F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2" name="Picture 17">
                <a:extLst>
                  <a:ext uri="{FF2B5EF4-FFF2-40B4-BE49-F238E27FC236}">
                    <a16:creationId xmlns:a16="http://schemas.microsoft.com/office/drawing/2014/main" id="{0F280BA4-9368-491D-9FCE-B1B7849D79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3" name="Picture 18">
                <a:extLst>
                  <a:ext uri="{FF2B5EF4-FFF2-40B4-BE49-F238E27FC236}">
                    <a16:creationId xmlns:a16="http://schemas.microsoft.com/office/drawing/2014/main" id="{ACE11CA0-6EB7-4B11-99F9-2696B99D07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4" name="Picture 19">
                <a:extLst>
                  <a:ext uri="{FF2B5EF4-FFF2-40B4-BE49-F238E27FC236}">
                    <a16:creationId xmlns:a16="http://schemas.microsoft.com/office/drawing/2014/main" id="{1990688A-4AED-4FA2-85C1-B01025AD20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5" name="Picture 20">
                <a:extLst>
                  <a:ext uri="{FF2B5EF4-FFF2-40B4-BE49-F238E27FC236}">
                    <a16:creationId xmlns:a16="http://schemas.microsoft.com/office/drawing/2014/main" id="{ABD00BB6-11A8-4EC3-8C12-4CFA396316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6" name="Picture 21">
                <a:extLst>
                  <a:ext uri="{FF2B5EF4-FFF2-40B4-BE49-F238E27FC236}">
                    <a16:creationId xmlns:a16="http://schemas.microsoft.com/office/drawing/2014/main" id="{DF82AD59-C858-40C7-88DA-41A3B5E35E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7" name="Picture 22">
                <a:extLst>
                  <a:ext uri="{FF2B5EF4-FFF2-40B4-BE49-F238E27FC236}">
                    <a16:creationId xmlns:a16="http://schemas.microsoft.com/office/drawing/2014/main" id="{46020A55-7771-4210-923B-9E557AAEC1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8" name="Picture 23">
                <a:extLst>
                  <a:ext uri="{FF2B5EF4-FFF2-40B4-BE49-F238E27FC236}">
                    <a16:creationId xmlns:a16="http://schemas.microsoft.com/office/drawing/2014/main" id="{94A10941-736C-4DE5-94C4-B454249ED4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8" name="Group 56">
              <a:extLst>
                <a:ext uri="{FF2B5EF4-FFF2-40B4-BE49-F238E27FC236}">
                  <a16:creationId xmlns:a16="http://schemas.microsoft.com/office/drawing/2014/main" id="{8818995C-F6D2-4F52-A7B8-3FF03F092E75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329" name="Picture 14">
                <a:extLst>
                  <a:ext uri="{FF2B5EF4-FFF2-40B4-BE49-F238E27FC236}">
                    <a16:creationId xmlns:a16="http://schemas.microsoft.com/office/drawing/2014/main" id="{5BFA73F7-DC88-499D-9556-B18947F96E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0" name="Picture 15">
                <a:extLst>
                  <a:ext uri="{FF2B5EF4-FFF2-40B4-BE49-F238E27FC236}">
                    <a16:creationId xmlns:a16="http://schemas.microsoft.com/office/drawing/2014/main" id="{1464B368-1B23-4E0D-B697-38FB4B26AC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1" name="Picture 16">
                <a:extLst>
                  <a:ext uri="{FF2B5EF4-FFF2-40B4-BE49-F238E27FC236}">
                    <a16:creationId xmlns:a16="http://schemas.microsoft.com/office/drawing/2014/main" id="{537E0C8C-8FA0-474C-AF96-41687D5433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2" name="Picture 17">
                <a:extLst>
                  <a:ext uri="{FF2B5EF4-FFF2-40B4-BE49-F238E27FC236}">
                    <a16:creationId xmlns:a16="http://schemas.microsoft.com/office/drawing/2014/main" id="{3C376497-A692-47FB-9092-31461F7C9F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3" name="Picture 18">
                <a:extLst>
                  <a:ext uri="{FF2B5EF4-FFF2-40B4-BE49-F238E27FC236}">
                    <a16:creationId xmlns:a16="http://schemas.microsoft.com/office/drawing/2014/main" id="{83744496-3F84-4E34-BFB8-B57B75DC50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4" name="Picture 19">
                <a:extLst>
                  <a:ext uri="{FF2B5EF4-FFF2-40B4-BE49-F238E27FC236}">
                    <a16:creationId xmlns:a16="http://schemas.microsoft.com/office/drawing/2014/main" id="{D7C662FD-E271-4A91-AE43-E141DB0BFF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5" name="Picture 20">
                <a:extLst>
                  <a:ext uri="{FF2B5EF4-FFF2-40B4-BE49-F238E27FC236}">
                    <a16:creationId xmlns:a16="http://schemas.microsoft.com/office/drawing/2014/main" id="{1F4181FA-D0A1-4CCE-A600-9B4FDFAB96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6" name="Picture 21">
                <a:extLst>
                  <a:ext uri="{FF2B5EF4-FFF2-40B4-BE49-F238E27FC236}">
                    <a16:creationId xmlns:a16="http://schemas.microsoft.com/office/drawing/2014/main" id="{5BCC3FAC-514C-45E5-83E2-1BD6E30A04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7" name="Picture 22">
                <a:extLst>
                  <a:ext uri="{FF2B5EF4-FFF2-40B4-BE49-F238E27FC236}">
                    <a16:creationId xmlns:a16="http://schemas.microsoft.com/office/drawing/2014/main" id="{D8173DC6-97DD-4094-8F61-4BFAACA639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8" name="Picture 23">
                <a:extLst>
                  <a:ext uri="{FF2B5EF4-FFF2-40B4-BE49-F238E27FC236}">
                    <a16:creationId xmlns:a16="http://schemas.microsoft.com/office/drawing/2014/main" id="{EB7B916F-B011-4C39-B1B9-7E2F98D659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429" name="Group 428">
            <a:extLst>
              <a:ext uri="{FF2B5EF4-FFF2-40B4-BE49-F238E27FC236}">
                <a16:creationId xmlns:a16="http://schemas.microsoft.com/office/drawing/2014/main" id="{A70112FD-F5C2-4FC7-8E11-30CE17CCF1BD}"/>
              </a:ext>
            </a:extLst>
          </p:cNvPr>
          <p:cNvGrpSpPr/>
          <p:nvPr/>
        </p:nvGrpSpPr>
        <p:grpSpPr>
          <a:xfrm>
            <a:off x="4153241" y="5083024"/>
            <a:ext cx="1539560" cy="1515856"/>
            <a:chOff x="4975891" y="1527626"/>
            <a:chExt cx="1539560" cy="1515856"/>
          </a:xfrm>
        </p:grpSpPr>
        <p:grpSp>
          <p:nvGrpSpPr>
            <p:cNvPr id="430" name="Group 56">
              <a:extLst>
                <a:ext uri="{FF2B5EF4-FFF2-40B4-BE49-F238E27FC236}">
                  <a16:creationId xmlns:a16="http://schemas.microsoft.com/office/drawing/2014/main" id="{B56A9330-E92A-4FB8-AFA2-28847BAF7174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530" name="Picture 14">
                <a:extLst>
                  <a:ext uri="{FF2B5EF4-FFF2-40B4-BE49-F238E27FC236}">
                    <a16:creationId xmlns:a16="http://schemas.microsoft.com/office/drawing/2014/main" id="{98844D6B-EB67-443E-BC8D-4ACD56ED89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1" name="Picture 15">
                <a:extLst>
                  <a:ext uri="{FF2B5EF4-FFF2-40B4-BE49-F238E27FC236}">
                    <a16:creationId xmlns:a16="http://schemas.microsoft.com/office/drawing/2014/main" id="{F1F48E91-03A6-4439-A892-077942CA7A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2" name="Picture 16">
                <a:extLst>
                  <a:ext uri="{FF2B5EF4-FFF2-40B4-BE49-F238E27FC236}">
                    <a16:creationId xmlns:a16="http://schemas.microsoft.com/office/drawing/2014/main" id="{FF8F98CC-F878-4A11-829E-68A656515A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3" name="Picture 17">
                <a:extLst>
                  <a:ext uri="{FF2B5EF4-FFF2-40B4-BE49-F238E27FC236}">
                    <a16:creationId xmlns:a16="http://schemas.microsoft.com/office/drawing/2014/main" id="{3BA03E94-2031-4E7A-AC6C-DC3200C280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4" name="Picture 18">
                <a:extLst>
                  <a:ext uri="{FF2B5EF4-FFF2-40B4-BE49-F238E27FC236}">
                    <a16:creationId xmlns:a16="http://schemas.microsoft.com/office/drawing/2014/main" id="{9BE00570-7B06-4822-9DBC-62FFBFB212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5" name="Picture 19">
                <a:extLst>
                  <a:ext uri="{FF2B5EF4-FFF2-40B4-BE49-F238E27FC236}">
                    <a16:creationId xmlns:a16="http://schemas.microsoft.com/office/drawing/2014/main" id="{E539F868-EAF1-437C-B1DB-786CFE8DC5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6" name="Picture 20">
                <a:extLst>
                  <a:ext uri="{FF2B5EF4-FFF2-40B4-BE49-F238E27FC236}">
                    <a16:creationId xmlns:a16="http://schemas.microsoft.com/office/drawing/2014/main" id="{F1C985A2-0FD9-4134-8AE2-69D7BA1672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7" name="Picture 21">
                <a:extLst>
                  <a:ext uri="{FF2B5EF4-FFF2-40B4-BE49-F238E27FC236}">
                    <a16:creationId xmlns:a16="http://schemas.microsoft.com/office/drawing/2014/main" id="{65B5C550-FA28-4EDB-92A1-CBA617D25A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8" name="Picture 22">
                <a:extLst>
                  <a:ext uri="{FF2B5EF4-FFF2-40B4-BE49-F238E27FC236}">
                    <a16:creationId xmlns:a16="http://schemas.microsoft.com/office/drawing/2014/main" id="{1D402D1B-1A32-4CCB-82B9-E3114F5391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9" name="Picture 23">
                <a:extLst>
                  <a:ext uri="{FF2B5EF4-FFF2-40B4-BE49-F238E27FC236}">
                    <a16:creationId xmlns:a16="http://schemas.microsoft.com/office/drawing/2014/main" id="{AF0E64CE-4289-4DC4-BB88-FE66BE9B63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1" name="Group 56">
              <a:extLst>
                <a:ext uri="{FF2B5EF4-FFF2-40B4-BE49-F238E27FC236}">
                  <a16:creationId xmlns:a16="http://schemas.microsoft.com/office/drawing/2014/main" id="{71636421-81D8-4B1A-A5D6-1F5D24FD78A9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520" name="Picture 14">
                <a:extLst>
                  <a:ext uri="{FF2B5EF4-FFF2-40B4-BE49-F238E27FC236}">
                    <a16:creationId xmlns:a16="http://schemas.microsoft.com/office/drawing/2014/main" id="{C0D48F3D-0960-46FC-86B3-7296317E4B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1" name="Picture 15">
                <a:extLst>
                  <a:ext uri="{FF2B5EF4-FFF2-40B4-BE49-F238E27FC236}">
                    <a16:creationId xmlns:a16="http://schemas.microsoft.com/office/drawing/2014/main" id="{5BB273CC-6D84-4084-9F3D-DF632ED377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2" name="Picture 16">
                <a:extLst>
                  <a:ext uri="{FF2B5EF4-FFF2-40B4-BE49-F238E27FC236}">
                    <a16:creationId xmlns:a16="http://schemas.microsoft.com/office/drawing/2014/main" id="{4C64A33C-BC57-418F-8A94-BC605904AE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3" name="Picture 17">
                <a:extLst>
                  <a:ext uri="{FF2B5EF4-FFF2-40B4-BE49-F238E27FC236}">
                    <a16:creationId xmlns:a16="http://schemas.microsoft.com/office/drawing/2014/main" id="{2E365D31-A466-4823-85A7-377B27CE28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4" name="Picture 18">
                <a:extLst>
                  <a:ext uri="{FF2B5EF4-FFF2-40B4-BE49-F238E27FC236}">
                    <a16:creationId xmlns:a16="http://schemas.microsoft.com/office/drawing/2014/main" id="{C8F5332A-E9FE-45E8-B736-BE483F646A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5" name="Picture 19">
                <a:extLst>
                  <a:ext uri="{FF2B5EF4-FFF2-40B4-BE49-F238E27FC236}">
                    <a16:creationId xmlns:a16="http://schemas.microsoft.com/office/drawing/2014/main" id="{B985D44B-5C5E-4AC3-94D4-804A6CA93D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6" name="Picture 20">
                <a:extLst>
                  <a:ext uri="{FF2B5EF4-FFF2-40B4-BE49-F238E27FC236}">
                    <a16:creationId xmlns:a16="http://schemas.microsoft.com/office/drawing/2014/main" id="{BEB78951-5803-4822-8A00-2656EFCD4B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7" name="Picture 21">
                <a:extLst>
                  <a:ext uri="{FF2B5EF4-FFF2-40B4-BE49-F238E27FC236}">
                    <a16:creationId xmlns:a16="http://schemas.microsoft.com/office/drawing/2014/main" id="{87F785D9-253A-4F75-BFA8-5EDB2E7682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8" name="Picture 22">
                <a:extLst>
                  <a:ext uri="{FF2B5EF4-FFF2-40B4-BE49-F238E27FC236}">
                    <a16:creationId xmlns:a16="http://schemas.microsoft.com/office/drawing/2014/main" id="{140FFEBE-4CD8-4428-B04D-552F0107B8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9" name="Picture 23">
                <a:extLst>
                  <a:ext uri="{FF2B5EF4-FFF2-40B4-BE49-F238E27FC236}">
                    <a16:creationId xmlns:a16="http://schemas.microsoft.com/office/drawing/2014/main" id="{69A82962-03BE-4DFD-9644-4F993357F2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2" name="Group 56">
              <a:extLst>
                <a:ext uri="{FF2B5EF4-FFF2-40B4-BE49-F238E27FC236}">
                  <a16:creationId xmlns:a16="http://schemas.microsoft.com/office/drawing/2014/main" id="{C086EF75-1CA2-48A3-8238-7F899DB7B4B8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510" name="Picture 14">
                <a:extLst>
                  <a:ext uri="{FF2B5EF4-FFF2-40B4-BE49-F238E27FC236}">
                    <a16:creationId xmlns:a16="http://schemas.microsoft.com/office/drawing/2014/main" id="{2D81FDBE-FB31-457F-A405-96C6638966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1" name="Picture 15">
                <a:extLst>
                  <a:ext uri="{FF2B5EF4-FFF2-40B4-BE49-F238E27FC236}">
                    <a16:creationId xmlns:a16="http://schemas.microsoft.com/office/drawing/2014/main" id="{895C1A44-A460-4919-B74D-0B13948E4E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2" name="Picture 16">
                <a:extLst>
                  <a:ext uri="{FF2B5EF4-FFF2-40B4-BE49-F238E27FC236}">
                    <a16:creationId xmlns:a16="http://schemas.microsoft.com/office/drawing/2014/main" id="{ABDFBFC9-391B-40B8-9786-FF7EEFE74E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3" name="Picture 17">
                <a:extLst>
                  <a:ext uri="{FF2B5EF4-FFF2-40B4-BE49-F238E27FC236}">
                    <a16:creationId xmlns:a16="http://schemas.microsoft.com/office/drawing/2014/main" id="{C7587597-F247-4317-AB64-4F85B5BE80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4" name="Picture 18">
                <a:extLst>
                  <a:ext uri="{FF2B5EF4-FFF2-40B4-BE49-F238E27FC236}">
                    <a16:creationId xmlns:a16="http://schemas.microsoft.com/office/drawing/2014/main" id="{30B3A6C1-79B8-4E9F-A2F9-099E403E4E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5" name="Picture 19">
                <a:extLst>
                  <a:ext uri="{FF2B5EF4-FFF2-40B4-BE49-F238E27FC236}">
                    <a16:creationId xmlns:a16="http://schemas.microsoft.com/office/drawing/2014/main" id="{0B237CB5-10DA-46F9-8692-A6B88463CA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6" name="Picture 20">
                <a:extLst>
                  <a:ext uri="{FF2B5EF4-FFF2-40B4-BE49-F238E27FC236}">
                    <a16:creationId xmlns:a16="http://schemas.microsoft.com/office/drawing/2014/main" id="{3E24E2F5-B18D-4682-8743-A3C6DB38A5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7" name="Picture 21">
                <a:extLst>
                  <a:ext uri="{FF2B5EF4-FFF2-40B4-BE49-F238E27FC236}">
                    <a16:creationId xmlns:a16="http://schemas.microsoft.com/office/drawing/2014/main" id="{CF40F010-C773-474E-AD9A-7A8BB3340F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8" name="Picture 22">
                <a:extLst>
                  <a:ext uri="{FF2B5EF4-FFF2-40B4-BE49-F238E27FC236}">
                    <a16:creationId xmlns:a16="http://schemas.microsoft.com/office/drawing/2014/main" id="{102F6663-A745-460A-849D-AAC89920A3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9" name="Picture 23">
                <a:extLst>
                  <a:ext uri="{FF2B5EF4-FFF2-40B4-BE49-F238E27FC236}">
                    <a16:creationId xmlns:a16="http://schemas.microsoft.com/office/drawing/2014/main" id="{D3EEBFFB-A656-45E1-9673-6494696D8E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3" name="Group 56">
              <a:extLst>
                <a:ext uri="{FF2B5EF4-FFF2-40B4-BE49-F238E27FC236}">
                  <a16:creationId xmlns:a16="http://schemas.microsoft.com/office/drawing/2014/main" id="{2F0C2507-6EA8-4EAC-A618-420B41AD6158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500" name="Picture 14">
                <a:extLst>
                  <a:ext uri="{FF2B5EF4-FFF2-40B4-BE49-F238E27FC236}">
                    <a16:creationId xmlns:a16="http://schemas.microsoft.com/office/drawing/2014/main" id="{82311FB7-B035-4918-A34A-240DC00510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1" name="Picture 15">
                <a:extLst>
                  <a:ext uri="{FF2B5EF4-FFF2-40B4-BE49-F238E27FC236}">
                    <a16:creationId xmlns:a16="http://schemas.microsoft.com/office/drawing/2014/main" id="{2C8B1B94-2E50-4D84-83D7-98D1648346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2" name="Picture 16">
                <a:extLst>
                  <a:ext uri="{FF2B5EF4-FFF2-40B4-BE49-F238E27FC236}">
                    <a16:creationId xmlns:a16="http://schemas.microsoft.com/office/drawing/2014/main" id="{94F30B31-95F3-420B-AF0A-B8E92E0F99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3" name="Picture 17">
                <a:extLst>
                  <a:ext uri="{FF2B5EF4-FFF2-40B4-BE49-F238E27FC236}">
                    <a16:creationId xmlns:a16="http://schemas.microsoft.com/office/drawing/2014/main" id="{0461E34F-C02A-4357-B777-B8369C848F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4" name="Picture 18">
                <a:extLst>
                  <a:ext uri="{FF2B5EF4-FFF2-40B4-BE49-F238E27FC236}">
                    <a16:creationId xmlns:a16="http://schemas.microsoft.com/office/drawing/2014/main" id="{1BD5543A-5C79-4CA3-BE89-05AD09EC9C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5" name="Picture 19">
                <a:extLst>
                  <a:ext uri="{FF2B5EF4-FFF2-40B4-BE49-F238E27FC236}">
                    <a16:creationId xmlns:a16="http://schemas.microsoft.com/office/drawing/2014/main" id="{80B5509E-B2C2-4F4B-8757-2C8AE8D8C9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6" name="Picture 20">
                <a:extLst>
                  <a:ext uri="{FF2B5EF4-FFF2-40B4-BE49-F238E27FC236}">
                    <a16:creationId xmlns:a16="http://schemas.microsoft.com/office/drawing/2014/main" id="{6BDB12E8-9F4A-4CFE-A7F8-372F51DB3F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7" name="Picture 21">
                <a:extLst>
                  <a:ext uri="{FF2B5EF4-FFF2-40B4-BE49-F238E27FC236}">
                    <a16:creationId xmlns:a16="http://schemas.microsoft.com/office/drawing/2014/main" id="{4842B133-BCE7-48DB-A0D7-A7A9EA4519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8" name="Picture 22">
                <a:extLst>
                  <a:ext uri="{FF2B5EF4-FFF2-40B4-BE49-F238E27FC236}">
                    <a16:creationId xmlns:a16="http://schemas.microsoft.com/office/drawing/2014/main" id="{B98D7993-37E7-47D6-AD96-311464DE6E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9" name="Picture 23">
                <a:extLst>
                  <a:ext uri="{FF2B5EF4-FFF2-40B4-BE49-F238E27FC236}">
                    <a16:creationId xmlns:a16="http://schemas.microsoft.com/office/drawing/2014/main" id="{67669142-0032-4EA1-BD05-F338FFE08F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4" name="Group 56">
              <a:extLst>
                <a:ext uri="{FF2B5EF4-FFF2-40B4-BE49-F238E27FC236}">
                  <a16:creationId xmlns:a16="http://schemas.microsoft.com/office/drawing/2014/main" id="{67ACFDE2-B2D6-4A5A-BB71-AC3A8D620BF8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490" name="Picture 14">
                <a:extLst>
                  <a:ext uri="{FF2B5EF4-FFF2-40B4-BE49-F238E27FC236}">
                    <a16:creationId xmlns:a16="http://schemas.microsoft.com/office/drawing/2014/main" id="{190CA66F-FCCC-4569-AD32-0BB9D4D226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1" name="Picture 15">
                <a:extLst>
                  <a:ext uri="{FF2B5EF4-FFF2-40B4-BE49-F238E27FC236}">
                    <a16:creationId xmlns:a16="http://schemas.microsoft.com/office/drawing/2014/main" id="{27E1B4B4-AF83-4EE3-A4EB-AC07A186CB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2" name="Picture 16">
                <a:extLst>
                  <a:ext uri="{FF2B5EF4-FFF2-40B4-BE49-F238E27FC236}">
                    <a16:creationId xmlns:a16="http://schemas.microsoft.com/office/drawing/2014/main" id="{37087477-6194-4562-A86D-D01FAB4D73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3" name="Picture 17">
                <a:extLst>
                  <a:ext uri="{FF2B5EF4-FFF2-40B4-BE49-F238E27FC236}">
                    <a16:creationId xmlns:a16="http://schemas.microsoft.com/office/drawing/2014/main" id="{265BCFD4-9A98-468A-AC00-32FF0BA864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4" name="Picture 18">
                <a:extLst>
                  <a:ext uri="{FF2B5EF4-FFF2-40B4-BE49-F238E27FC236}">
                    <a16:creationId xmlns:a16="http://schemas.microsoft.com/office/drawing/2014/main" id="{6056E290-A9C0-4A94-BD79-A2B7D0D33C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5" name="Picture 19">
                <a:extLst>
                  <a:ext uri="{FF2B5EF4-FFF2-40B4-BE49-F238E27FC236}">
                    <a16:creationId xmlns:a16="http://schemas.microsoft.com/office/drawing/2014/main" id="{2C28C2F9-32D9-4F4F-A114-20C19A8D81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6" name="Picture 20">
                <a:extLst>
                  <a:ext uri="{FF2B5EF4-FFF2-40B4-BE49-F238E27FC236}">
                    <a16:creationId xmlns:a16="http://schemas.microsoft.com/office/drawing/2014/main" id="{A1BC1657-6523-43DF-A6AB-F3B7CCA80C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7" name="Picture 21">
                <a:extLst>
                  <a:ext uri="{FF2B5EF4-FFF2-40B4-BE49-F238E27FC236}">
                    <a16:creationId xmlns:a16="http://schemas.microsoft.com/office/drawing/2014/main" id="{DDE8AAC9-F7A2-44A7-8E64-6B9EF42EBD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8" name="Picture 22">
                <a:extLst>
                  <a:ext uri="{FF2B5EF4-FFF2-40B4-BE49-F238E27FC236}">
                    <a16:creationId xmlns:a16="http://schemas.microsoft.com/office/drawing/2014/main" id="{304EDD40-F49F-48BE-B41B-C26843BE34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9" name="Picture 23">
                <a:extLst>
                  <a:ext uri="{FF2B5EF4-FFF2-40B4-BE49-F238E27FC236}">
                    <a16:creationId xmlns:a16="http://schemas.microsoft.com/office/drawing/2014/main" id="{B331A6A8-0674-461B-9907-4276C0B113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5" name="Group 56">
              <a:extLst>
                <a:ext uri="{FF2B5EF4-FFF2-40B4-BE49-F238E27FC236}">
                  <a16:creationId xmlns:a16="http://schemas.microsoft.com/office/drawing/2014/main" id="{85D8EECB-3985-419F-8AA5-2822C451AD4F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480" name="Picture 14">
                <a:extLst>
                  <a:ext uri="{FF2B5EF4-FFF2-40B4-BE49-F238E27FC236}">
                    <a16:creationId xmlns:a16="http://schemas.microsoft.com/office/drawing/2014/main" id="{FE8901CD-FDB9-45A7-BAEA-9D5BB0A737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1" name="Picture 15">
                <a:extLst>
                  <a:ext uri="{FF2B5EF4-FFF2-40B4-BE49-F238E27FC236}">
                    <a16:creationId xmlns:a16="http://schemas.microsoft.com/office/drawing/2014/main" id="{ECE9C699-793E-49C5-BAF7-B56DDB3410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2" name="Picture 16">
                <a:extLst>
                  <a:ext uri="{FF2B5EF4-FFF2-40B4-BE49-F238E27FC236}">
                    <a16:creationId xmlns:a16="http://schemas.microsoft.com/office/drawing/2014/main" id="{31D15C49-25CC-4754-8082-C0074BFF87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3" name="Picture 17">
                <a:extLst>
                  <a:ext uri="{FF2B5EF4-FFF2-40B4-BE49-F238E27FC236}">
                    <a16:creationId xmlns:a16="http://schemas.microsoft.com/office/drawing/2014/main" id="{A2F60105-9C1B-44DD-9F0C-DF11192FF4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4" name="Picture 18">
                <a:extLst>
                  <a:ext uri="{FF2B5EF4-FFF2-40B4-BE49-F238E27FC236}">
                    <a16:creationId xmlns:a16="http://schemas.microsoft.com/office/drawing/2014/main" id="{CA6A2252-3C62-4FF1-B817-770844AF3A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5" name="Picture 19">
                <a:extLst>
                  <a:ext uri="{FF2B5EF4-FFF2-40B4-BE49-F238E27FC236}">
                    <a16:creationId xmlns:a16="http://schemas.microsoft.com/office/drawing/2014/main" id="{CFD78CCF-2799-48DA-8BC3-881A9D2C28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6" name="Picture 20">
                <a:extLst>
                  <a:ext uri="{FF2B5EF4-FFF2-40B4-BE49-F238E27FC236}">
                    <a16:creationId xmlns:a16="http://schemas.microsoft.com/office/drawing/2014/main" id="{F141CC3E-6216-4B96-B5AB-3EEB72CC6B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7" name="Picture 21">
                <a:extLst>
                  <a:ext uri="{FF2B5EF4-FFF2-40B4-BE49-F238E27FC236}">
                    <a16:creationId xmlns:a16="http://schemas.microsoft.com/office/drawing/2014/main" id="{1C75B2B9-4C01-4E4A-92D7-ABDA9B6359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8" name="Picture 22">
                <a:extLst>
                  <a:ext uri="{FF2B5EF4-FFF2-40B4-BE49-F238E27FC236}">
                    <a16:creationId xmlns:a16="http://schemas.microsoft.com/office/drawing/2014/main" id="{1E053ED1-0F5F-417B-876F-283C33E9F9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9" name="Picture 23">
                <a:extLst>
                  <a:ext uri="{FF2B5EF4-FFF2-40B4-BE49-F238E27FC236}">
                    <a16:creationId xmlns:a16="http://schemas.microsoft.com/office/drawing/2014/main" id="{041FE463-E67E-43C6-A7B2-C4DEC35356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6" name="Group 56">
              <a:extLst>
                <a:ext uri="{FF2B5EF4-FFF2-40B4-BE49-F238E27FC236}">
                  <a16:creationId xmlns:a16="http://schemas.microsoft.com/office/drawing/2014/main" id="{0F743371-8C02-468A-B522-3F455877E808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470" name="Picture 14">
                <a:extLst>
                  <a:ext uri="{FF2B5EF4-FFF2-40B4-BE49-F238E27FC236}">
                    <a16:creationId xmlns:a16="http://schemas.microsoft.com/office/drawing/2014/main" id="{78A7B133-288B-43A8-9F5D-C39C0B0361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1" name="Picture 15">
                <a:extLst>
                  <a:ext uri="{FF2B5EF4-FFF2-40B4-BE49-F238E27FC236}">
                    <a16:creationId xmlns:a16="http://schemas.microsoft.com/office/drawing/2014/main" id="{DB53988A-1A1E-4E44-AA2B-B20DEF3B82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2" name="Picture 16">
                <a:extLst>
                  <a:ext uri="{FF2B5EF4-FFF2-40B4-BE49-F238E27FC236}">
                    <a16:creationId xmlns:a16="http://schemas.microsoft.com/office/drawing/2014/main" id="{E4F862AB-EBEE-4794-A2A6-7AA166F07F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3" name="Picture 17">
                <a:extLst>
                  <a:ext uri="{FF2B5EF4-FFF2-40B4-BE49-F238E27FC236}">
                    <a16:creationId xmlns:a16="http://schemas.microsoft.com/office/drawing/2014/main" id="{1C903C2A-F329-4455-81DA-1BD4FEBF8E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4" name="Picture 18">
                <a:extLst>
                  <a:ext uri="{FF2B5EF4-FFF2-40B4-BE49-F238E27FC236}">
                    <a16:creationId xmlns:a16="http://schemas.microsoft.com/office/drawing/2014/main" id="{AEF2265C-0979-42B7-ACF4-FDCC7E2BFA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5" name="Picture 19">
                <a:extLst>
                  <a:ext uri="{FF2B5EF4-FFF2-40B4-BE49-F238E27FC236}">
                    <a16:creationId xmlns:a16="http://schemas.microsoft.com/office/drawing/2014/main" id="{4F332480-F419-4133-96CF-3E74FB5AB9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6" name="Picture 20">
                <a:extLst>
                  <a:ext uri="{FF2B5EF4-FFF2-40B4-BE49-F238E27FC236}">
                    <a16:creationId xmlns:a16="http://schemas.microsoft.com/office/drawing/2014/main" id="{46133244-6052-4D6E-AB0F-11643F8A07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7" name="Picture 21">
                <a:extLst>
                  <a:ext uri="{FF2B5EF4-FFF2-40B4-BE49-F238E27FC236}">
                    <a16:creationId xmlns:a16="http://schemas.microsoft.com/office/drawing/2014/main" id="{1236F507-7262-4751-950C-A92E221672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8" name="Picture 22">
                <a:extLst>
                  <a:ext uri="{FF2B5EF4-FFF2-40B4-BE49-F238E27FC236}">
                    <a16:creationId xmlns:a16="http://schemas.microsoft.com/office/drawing/2014/main" id="{62B8E07B-58C0-4A76-BE63-0F034B1E5F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9" name="Picture 23">
                <a:extLst>
                  <a:ext uri="{FF2B5EF4-FFF2-40B4-BE49-F238E27FC236}">
                    <a16:creationId xmlns:a16="http://schemas.microsoft.com/office/drawing/2014/main" id="{937B5F71-1599-495A-BD3E-C661A054D1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7" name="Group 56">
              <a:extLst>
                <a:ext uri="{FF2B5EF4-FFF2-40B4-BE49-F238E27FC236}">
                  <a16:creationId xmlns:a16="http://schemas.microsoft.com/office/drawing/2014/main" id="{CA22263B-C5CA-4285-A0FB-E16577060740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460" name="Picture 14">
                <a:extLst>
                  <a:ext uri="{FF2B5EF4-FFF2-40B4-BE49-F238E27FC236}">
                    <a16:creationId xmlns:a16="http://schemas.microsoft.com/office/drawing/2014/main" id="{08FDA282-BE12-432D-8E2E-01BFDD4E7F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1" name="Picture 15">
                <a:extLst>
                  <a:ext uri="{FF2B5EF4-FFF2-40B4-BE49-F238E27FC236}">
                    <a16:creationId xmlns:a16="http://schemas.microsoft.com/office/drawing/2014/main" id="{F98E5B5B-802D-4D00-A2A8-B35A2AC1BE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2" name="Picture 16">
                <a:extLst>
                  <a:ext uri="{FF2B5EF4-FFF2-40B4-BE49-F238E27FC236}">
                    <a16:creationId xmlns:a16="http://schemas.microsoft.com/office/drawing/2014/main" id="{5703FD17-37AF-4FA1-B552-174A221761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3" name="Picture 17">
                <a:extLst>
                  <a:ext uri="{FF2B5EF4-FFF2-40B4-BE49-F238E27FC236}">
                    <a16:creationId xmlns:a16="http://schemas.microsoft.com/office/drawing/2014/main" id="{68ADA0CB-7FDB-4BC6-8900-AACC0E8ACB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4" name="Picture 18">
                <a:extLst>
                  <a:ext uri="{FF2B5EF4-FFF2-40B4-BE49-F238E27FC236}">
                    <a16:creationId xmlns:a16="http://schemas.microsoft.com/office/drawing/2014/main" id="{7537F98A-B858-4BA8-AE38-26ED485AD2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5" name="Picture 19">
                <a:extLst>
                  <a:ext uri="{FF2B5EF4-FFF2-40B4-BE49-F238E27FC236}">
                    <a16:creationId xmlns:a16="http://schemas.microsoft.com/office/drawing/2014/main" id="{C32F25F9-EB92-4C10-B509-C89EA81871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6" name="Picture 20">
                <a:extLst>
                  <a:ext uri="{FF2B5EF4-FFF2-40B4-BE49-F238E27FC236}">
                    <a16:creationId xmlns:a16="http://schemas.microsoft.com/office/drawing/2014/main" id="{F8190613-91A4-4E02-A085-D4F8924FE8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7" name="Picture 21">
                <a:extLst>
                  <a:ext uri="{FF2B5EF4-FFF2-40B4-BE49-F238E27FC236}">
                    <a16:creationId xmlns:a16="http://schemas.microsoft.com/office/drawing/2014/main" id="{02F64D94-7030-4FA0-945A-212B23C157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8" name="Picture 22">
                <a:extLst>
                  <a:ext uri="{FF2B5EF4-FFF2-40B4-BE49-F238E27FC236}">
                    <a16:creationId xmlns:a16="http://schemas.microsoft.com/office/drawing/2014/main" id="{5884A55C-FAB5-4AB3-9AC5-81A14DBD7A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9" name="Picture 23">
                <a:extLst>
                  <a:ext uri="{FF2B5EF4-FFF2-40B4-BE49-F238E27FC236}">
                    <a16:creationId xmlns:a16="http://schemas.microsoft.com/office/drawing/2014/main" id="{9EBDC6B5-D086-489A-930C-D38763FA3A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8" name="Group 56">
              <a:extLst>
                <a:ext uri="{FF2B5EF4-FFF2-40B4-BE49-F238E27FC236}">
                  <a16:creationId xmlns:a16="http://schemas.microsoft.com/office/drawing/2014/main" id="{6CC8320D-F810-4A5A-BFC6-EBC5F6E67353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450" name="Picture 14">
                <a:extLst>
                  <a:ext uri="{FF2B5EF4-FFF2-40B4-BE49-F238E27FC236}">
                    <a16:creationId xmlns:a16="http://schemas.microsoft.com/office/drawing/2014/main" id="{AAF8681E-8C92-4524-AF00-8F98A0C103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1" name="Picture 15">
                <a:extLst>
                  <a:ext uri="{FF2B5EF4-FFF2-40B4-BE49-F238E27FC236}">
                    <a16:creationId xmlns:a16="http://schemas.microsoft.com/office/drawing/2014/main" id="{B0FD5FAD-C280-4AF5-843D-A76A863BDC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2" name="Picture 16">
                <a:extLst>
                  <a:ext uri="{FF2B5EF4-FFF2-40B4-BE49-F238E27FC236}">
                    <a16:creationId xmlns:a16="http://schemas.microsoft.com/office/drawing/2014/main" id="{9EE70295-931C-4579-BA63-862F57BE4B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3" name="Picture 17">
                <a:extLst>
                  <a:ext uri="{FF2B5EF4-FFF2-40B4-BE49-F238E27FC236}">
                    <a16:creationId xmlns:a16="http://schemas.microsoft.com/office/drawing/2014/main" id="{CE1E7605-0599-4154-8854-4F674BBFA3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4" name="Picture 18">
                <a:extLst>
                  <a:ext uri="{FF2B5EF4-FFF2-40B4-BE49-F238E27FC236}">
                    <a16:creationId xmlns:a16="http://schemas.microsoft.com/office/drawing/2014/main" id="{0A1B0F80-20D7-48A8-81FB-28F3B01560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5" name="Picture 19">
                <a:extLst>
                  <a:ext uri="{FF2B5EF4-FFF2-40B4-BE49-F238E27FC236}">
                    <a16:creationId xmlns:a16="http://schemas.microsoft.com/office/drawing/2014/main" id="{BC03B93E-F74D-49D0-BF8E-E7681AE607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6" name="Picture 20">
                <a:extLst>
                  <a:ext uri="{FF2B5EF4-FFF2-40B4-BE49-F238E27FC236}">
                    <a16:creationId xmlns:a16="http://schemas.microsoft.com/office/drawing/2014/main" id="{8427A30B-4BA6-4715-8255-3F65642867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7" name="Picture 21">
                <a:extLst>
                  <a:ext uri="{FF2B5EF4-FFF2-40B4-BE49-F238E27FC236}">
                    <a16:creationId xmlns:a16="http://schemas.microsoft.com/office/drawing/2014/main" id="{8D263E94-3900-4475-A1DA-8A959B5837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8" name="Picture 22">
                <a:extLst>
                  <a:ext uri="{FF2B5EF4-FFF2-40B4-BE49-F238E27FC236}">
                    <a16:creationId xmlns:a16="http://schemas.microsoft.com/office/drawing/2014/main" id="{0F958EDE-BD6B-4054-B5AE-CCFE6CBC9C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9" name="Picture 23">
                <a:extLst>
                  <a:ext uri="{FF2B5EF4-FFF2-40B4-BE49-F238E27FC236}">
                    <a16:creationId xmlns:a16="http://schemas.microsoft.com/office/drawing/2014/main" id="{80D4C42D-911E-4590-BE1E-14E0AFB990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9" name="Group 56">
              <a:extLst>
                <a:ext uri="{FF2B5EF4-FFF2-40B4-BE49-F238E27FC236}">
                  <a16:creationId xmlns:a16="http://schemas.microsoft.com/office/drawing/2014/main" id="{CE5C6255-9C19-4B56-B53D-EE576B95F46F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440" name="Picture 14">
                <a:extLst>
                  <a:ext uri="{FF2B5EF4-FFF2-40B4-BE49-F238E27FC236}">
                    <a16:creationId xmlns:a16="http://schemas.microsoft.com/office/drawing/2014/main" id="{D6CE4F3E-0F6A-4AF4-BEA0-453655E8F5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1" name="Picture 15">
                <a:extLst>
                  <a:ext uri="{FF2B5EF4-FFF2-40B4-BE49-F238E27FC236}">
                    <a16:creationId xmlns:a16="http://schemas.microsoft.com/office/drawing/2014/main" id="{9618FF3B-16CB-4987-928D-10D2DB711C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2" name="Picture 16">
                <a:extLst>
                  <a:ext uri="{FF2B5EF4-FFF2-40B4-BE49-F238E27FC236}">
                    <a16:creationId xmlns:a16="http://schemas.microsoft.com/office/drawing/2014/main" id="{7F2C00F5-6852-48CE-AD2E-4A79FA65AC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3" name="Picture 17">
                <a:extLst>
                  <a:ext uri="{FF2B5EF4-FFF2-40B4-BE49-F238E27FC236}">
                    <a16:creationId xmlns:a16="http://schemas.microsoft.com/office/drawing/2014/main" id="{07B6241D-329C-47B0-90D9-A5B98A160E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4" name="Picture 18">
                <a:extLst>
                  <a:ext uri="{FF2B5EF4-FFF2-40B4-BE49-F238E27FC236}">
                    <a16:creationId xmlns:a16="http://schemas.microsoft.com/office/drawing/2014/main" id="{BEE8A97F-2AB8-4215-9A94-81827A809A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5" name="Picture 19">
                <a:extLst>
                  <a:ext uri="{FF2B5EF4-FFF2-40B4-BE49-F238E27FC236}">
                    <a16:creationId xmlns:a16="http://schemas.microsoft.com/office/drawing/2014/main" id="{4ED60C03-99F3-44B1-84A5-B6AB693A3D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6" name="Picture 20">
                <a:extLst>
                  <a:ext uri="{FF2B5EF4-FFF2-40B4-BE49-F238E27FC236}">
                    <a16:creationId xmlns:a16="http://schemas.microsoft.com/office/drawing/2014/main" id="{3B40C958-8DE8-499D-9FAB-F4682072AF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7" name="Picture 21">
                <a:extLst>
                  <a:ext uri="{FF2B5EF4-FFF2-40B4-BE49-F238E27FC236}">
                    <a16:creationId xmlns:a16="http://schemas.microsoft.com/office/drawing/2014/main" id="{81307838-FB41-4DEA-9E2A-99C34FB9D5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8" name="Picture 22">
                <a:extLst>
                  <a:ext uri="{FF2B5EF4-FFF2-40B4-BE49-F238E27FC236}">
                    <a16:creationId xmlns:a16="http://schemas.microsoft.com/office/drawing/2014/main" id="{917AE43B-23F6-4CE7-A1B9-A01EA65990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9" name="Picture 23">
                <a:extLst>
                  <a:ext uri="{FF2B5EF4-FFF2-40B4-BE49-F238E27FC236}">
                    <a16:creationId xmlns:a16="http://schemas.microsoft.com/office/drawing/2014/main" id="{A369425F-FD8A-4FBB-AF1A-D01D9E9A5C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540" name="Group 539">
            <a:extLst>
              <a:ext uri="{FF2B5EF4-FFF2-40B4-BE49-F238E27FC236}">
                <a16:creationId xmlns:a16="http://schemas.microsoft.com/office/drawing/2014/main" id="{ABFD8569-47F6-4A07-AC76-914588D2DE0C}"/>
              </a:ext>
            </a:extLst>
          </p:cNvPr>
          <p:cNvGrpSpPr/>
          <p:nvPr/>
        </p:nvGrpSpPr>
        <p:grpSpPr>
          <a:xfrm>
            <a:off x="583820" y="3289449"/>
            <a:ext cx="1539560" cy="1515856"/>
            <a:chOff x="4975891" y="1527626"/>
            <a:chExt cx="1539560" cy="1515856"/>
          </a:xfrm>
        </p:grpSpPr>
        <p:grpSp>
          <p:nvGrpSpPr>
            <p:cNvPr id="541" name="Group 56">
              <a:extLst>
                <a:ext uri="{FF2B5EF4-FFF2-40B4-BE49-F238E27FC236}">
                  <a16:creationId xmlns:a16="http://schemas.microsoft.com/office/drawing/2014/main" id="{7FA17EDE-0504-4B57-9B1D-2D14FFBEAA03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641" name="Picture 14">
                <a:extLst>
                  <a:ext uri="{FF2B5EF4-FFF2-40B4-BE49-F238E27FC236}">
                    <a16:creationId xmlns:a16="http://schemas.microsoft.com/office/drawing/2014/main" id="{CD33BDD4-B67C-4E61-97F6-80079C6004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2" name="Picture 15">
                <a:extLst>
                  <a:ext uri="{FF2B5EF4-FFF2-40B4-BE49-F238E27FC236}">
                    <a16:creationId xmlns:a16="http://schemas.microsoft.com/office/drawing/2014/main" id="{2F6F343A-2B27-4233-94C8-9F9B1A1F2E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3" name="Picture 16">
                <a:extLst>
                  <a:ext uri="{FF2B5EF4-FFF2-40B4-BE49-F238E27FC236}">
                    <a16:creationId xmlns:a16="http://schemas.microsoft.com/office/drawing/2014/main" id="{5C7D916D-7624-462C-A0D8-92933ABD7B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4" name="Picture 17">
                <a:extLst>
                  <a:ext uri="{FF2B5EF4-FFF2-40B4-BE49-F238E27FC236}">
                    <a16:creationId xmlns:a16="http://schemas.microsoft.com/office/drawing/2014/main" id="{3ABE0D16-6AE4-44BD-8704-C03F7D9430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5" name="Picture 18">
                <a:extLst>
                  <a:ext uri="{FF2B5EF4-FFF2-40B4-BE49-F238E27FC236}">
                    <a16:creationId xmlns:a16="http://schemas.microsoft.com/office/drawing/2014/main" id="{064F7634-D89B-434B-97B4-42D5492840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6" name="Picture 19">
                <a:extLst>
                  <a:ext uri="{FF2B5EF4-FFF2-40B4-BE49-F238E27FC236}">
                    <a16:creationId xmlns:a16="http://schemas.microsoft.com/office/drawing/2014/main" id="{4C024FB0-FB69-44FA-AB7C-6C4040AC82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7" name="Picture 20">
                <a:extLst>
                  <a:ext uri="{FF2B5EF4-FFF2-40B4-BE49-F238E27FC236}">
                    <a16:creationId xmlns:a16="http://schemas.microsoft.com/office/drawing/2014/main" id="{E9F8CB49-5DDF-493F-9767-6DF758B52A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8" name="Picture 21">
                <a:extLst>
                  <a:ext uri="{FF2B5EF4-FFF2-40B4-BE49-F238E27FC236}">
                    <a16:creationId xmlns:a16="http://schemas.microsoft.com/office/drawing/2014/main" id="{B099F075-843A-4E80-A769-91995B6F23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9" name="Picture 22">
                <a:extLst>
                  <a:ext uri="{FF2B5EF4-FFF2-40B4-BE49-F238E27FC236}">
                    <a16:creationId xmlns:a16="http://schemas.microsoft.com/office/drawing/2014/main" id="{6872D645-25DC-4438-9896-A9F880B125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0" name="Picture 23">
                <a:extLst>
                  <a:ext uri="{FF2B5EF4-FFF2-40B4-BE49-F238E27FC236}">
                    <a16:creationId xmlns:a16="http://schemas.microsoft.com/office/drawing/2014/main" id="{00EBA206-0868-48E9-AC88-883555568B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2" name="Group 56">
              <a:extLst>
                <a:ext uri="{FF2B5EF4-FFF2-40B4-BE49-F238E27FC236}">
                  <a16:creationId xmlns:a16="http://schemas.microsoft.com/office/drawing/2014/main" id="{7782FCA6-0C43-4E4C-B31F-1B62CF5B6FF2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631" name="Picture 14">
                <a:extLst>
                  <a:ext uri="{FF2B5EF4-FFF2-40B4-BE49-F238E27FC236}">
                    <a16:creationId xmlns:a16="http://schemas.microsoft.com/office/drawing/2014/main" id="{646B26D2-B8CC-44BE-8AEA-2EC5F322DC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2" name="Picture 15">
                <a:extLst>
                  <a:ext uri="{FF2B5EF4-FFF2-40B4-BE49-F238E27FC236}">
                    <a16:creationId xmlns:a16="http://schemas.microsoft.com/office/drawing/2014/main" id="{7C8A4FA4-ED6A-4E9D-84C0-86D60CEAD2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3" name="Picture 16">
                <a:extLst>
                  <a:ext uri="{FF2B5EF4-FFF2-40B4-BE49-F238E27FC236}">
                    <a16:creationId xmlns:a16="http://schemas.microsoft.com/office/drawing/2014/main" id="{140684F9-0A30-42D9-ACEF-B2CEB547D8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4" name="Picture 17">
                <a:extLst>
                  <a:ext uri="{FF2B5EF4-FFF2-40B4-BE49-F238E27FC236}">
                    <a16:creationId xmlns:a16="http://schemas.microsoft.com/office/drawing/2014/main" id="{0E058A8A-42B0-4BB6-A531-B85322AB96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5" name="Picture 18">
                <a:extLst>
                  <a:ext uri="{FF2B5EF4-FFF2-40B4-BE49-F238E27FC236}">
                    <a16:creationId xmlns:a16="http://schemas.microsoft.com/office/drawing/2014/main" id="{4BAEA17B-7384-434E-A9D0-5B054CD682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6" name="Picture 19">
                <a:extLst>
                  <a:ext uri="{FF2B5EF4-FFF2-40B4-BE49-F238E27FC236}">
                    <a16:creationId xmlns:a16="http://schemas.microsoft.com/office/drawing/2014/main" id="{32EB5823-AF7E-47BB-8BA0-76BA04A281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7" name="Picture 20">
                <a:extLst>
                  <a:ext uri="{FF2B5EF4-FFF2-40B4-BE49-F238E27FC236}">
                    <a16:creationId xmlns:a16="http://schemas.microsoft.com/office/drawing/2014/main" id="{07067D14-F198-44B0-B428-EE17E4FF50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8" name="Picture 21">
                <a:extLst>
                  <a:ext uri="{FF2B5EF4-FFF2-40B4-BE49-F238E27FC236}">
                    <a16:creationId xmlns:a16="http://schemas.microsoft.com/office/drawing/2014/main" id="{651AC991-D546-48F5-814D-C4B0536E62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9" name="Picture 22">
                <a:extLst>
                  <a:ext uri="{FF2B5EF4-FFF2-40B4-BE49-F238E27FC236}">
                    <a16:creationId xmlns:a16="http://schemas.microsoft.com/office/drawing/2014/main" id="{97C1A4DC-7DCB-4690-A46B-1DEAFD76F4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0" name="Picture 23">
                <a:extLst>
                  <a:ext uri="{FF2B5EF4-FFF2-40B4-BE49-F238E27FC236}">
                    <a16:creationId xmlns:a16="http://schemas.microsoft.com/office/drawing/2014/main" id="{D67EADE1-DD1F-4B33-AFC6-0905956235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3" name="Group 56">
              <a:extLst>
                <a:ext uri="{FF2B5EF4-FFF2-40B4-BE49-F238E27FC236}">
                  <a16:creationId xmlns:a16="http://schemas.microsoft.com/office/drawing/2014/main" id="{88AC1F01-D60A-47CC-A1F5-846954BA987F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621" name="Picture 14">
                <a:extLst>
                  <a:ext uri="{FF2B5EF4-FFF2-40B4-BE49-F238E27FC236}">
                    <a16:creationId xmlns:a16="http://schemas.microsoft.com/office/drawing/2014/main" id="{4FCFFFD0-581A-43C8-8DBC-5822E71EAB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2" name="Picture 15">
                <a:extLst>
                  <a:ext uri="{FF2B5EF4-FFF2-40B4-BE49-F238E27FC236}">
                    <a16:creationId xmlns:a16="http://schemas.microsoft.com/office/drawing/2014/main" id="{2A902DDB-7223-4256-B09F-4502B6817D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3" name="Picture 16">
                <a:extLst>
                  <a:ext uri="{FF2B5EF4-FFF2-40B4-BE49-F238E27FC236}">
                    <a16:creationId xmlns:a16="http://schemas.microsoft.com/office/drawing/2014/main" id="{E3357161-C7F9-4687-9F6E-CD31452E6B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4" name="Picture 17">
                <a:extLst>
                  <a:ext uri="{FF2B5EF4-FFF2-40B4-BE49-F238E27FC236}">
                    <a16:creationId xmlns:a16="http://schemas.microsoft.com/office/drawing/2014/main" id="{0C0D78AA-DA6F-4557-B355-5684F39CDD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5" name="Picture 18">
                <a:extLst>
                  <a:ext uri="{FF2B5EF4-FFF2-40B4-BE49-F238E27FC236}">
                    <a16:creationId xmlns:a16="http://schemas.microsoft.com/office/drawing/2014/main" id="{5D17CA60-432F-47D0-9BE1-B8C7093DFF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6" name="Picture 19">
                <a:extLst>
                  <a:ext uri="{FF2B5EF4-FFF2-40B4-BE49-F238E27FC236}">
                    <a16:creationId xmlns:a16="http://schemas.microsoft.com/office/drawing/2014/main" id="{22789AE1-F69B-427D-955F-A6FA63E547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7" name="Picture 20">
                <a:extLst>
                  <a:ext uri="{FF2B5EF4-FFF2-40B4-BE49-F238E27FC236}">
                    <a16:creationId xmlns:a16="http://schemas.microsoft.com/office/drawing/2014/main" id="{94488252-854B-4241-BFF1-EF65B2D765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8" name="Picture 21">
                <a:extLst>
                  <a:ext uri="{FF2B5EF4-FFF2-40B4-BE49-F238E27FC236}">
                    <a16:creationId xmlns:a16="http://schemas.microsoft.com/office/drawing/2014/main" id="{592A3CD3-F0AE-45A0-AA1D-5F1C463AC5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9" name="Picture 22">
                <a:extLst>
                  <a:ext uri="{FF2B5EF4-FFF2-40B4-BE49-F238E27FC236}">
                    <a16:creationId xmlns:a16="http://schemas.microsoft.com/office/drawing/2014/main" id="{FD475F04-A31B-40E1-B9B0-0A64A26F0A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0" name="Picture 23">
                <a:extLst>
                  <a:ext uri="{FF2B5EF4-FFF2-40B4-BE49-F238E27FC236}">
                    <a16:creationId xmlns:a16="http://schemas.microsoft.com/office/drawing/2014/main" id="{9C71F212-8514-43A8-A0B5-DF81CF2EE4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4" name="Group 56">
              <a:extLst>
                <a:ext uri="{FF2B5EF4-FFF2-40B4-BE49-F238E27FC236}">
                  <a16:creationId xmlns:a16="http://schemas.microsoft.com/office/drawing/2014/main" id="{134126FB-DA87-4A8B-A2ED-AC02A0F93FCD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611" name="Picture 14">
                <a:extLst>
                  <a:ext uri="{FF2B5EF4-FFF2-40B4-BE49-F238E27FC236}">
                    <a16:creationId xmlns:a16="http://schemas.microsoft.com/office/drawing/2014/main" id="{1172ABDA-C110-4F8C-99C3-E7F9104B84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2" name="Picture 15">
                <a:extLst>
                  <a:ext uri="{FF2B5EF4-FFF2-40B4-BE49-F238E27FC236}">
                    <a16:creationId xmlns:a16="http://schemas.microsoft.com/office/drawing/2014/main" id="{E62682A1-FE79-46A4-8B77-7F972B03CE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3" name="Picture 16">
                <a:extLst>
                  <a:ext uri="{FF2B5EF4-FFF2-40B4-BE49-F238E27FC236}">
                    <a16:creationId xmlns:a16="http://schemas.microsoft.com/office/drawing/2014/main" id="{42415269-D9BA-4D29-8018-D6C0D17667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4" name="Picture 17">
                <a:extLst>
                  <a:ext uri="{FF2B5EF4-FFF2-40B4-BE49-F238E27FC236}">
                    <a16:creationId xmlns:a16="http://schemas.microsoft.com/office/drawing/2014/main" id="{9154551F-03B6-45D6-9FA6-6ECCC3AEC5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5" name="Picture 18">
                <a:extLst>
                  <a:ext uri="{FF2B5EF4-FFF2-40B4-BE49-F238E27FC236}">
                    <a16:creationId xmlns:a16="http://schemas.microsoft.com/office/drawing/2014/main" id="{58968EEA-E3D4-4DC7-B741-F18D59B72F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6" name="Picture 19">
                <a:extLst>
                  <a:ext uri="{FF2B5EF4-FFF2-40B4-BE49-F238E27FC236}">
                    <a16:creationId xmlns:a16="http://schemas.microsoft.com/office/drawing/2014/main" id="{F584B3B4-8926-4700-B492-082B7CD183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7" name="Picture 20">
                <a:extLst>
                  <a:ext uri="{FF2B5EF4-FFF2-40B4-BE49-F238E27FC236}">
                    <a16:creationId xmlns:a16="http://schemas.microsoft.com/office/drawing/2014/main" id="{5A997D22-64C5-4E1F-B217-F904295B73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8" name="Picture 21">
                <a:extLst>
                  <a:ext uri="{FF2B5EF4-FFF2-40B4-BE49-F238E27FC236}">
                    <a16:creationId xmlns:a16="http://schemas.microsoft.com/office/drawing/2014/main" id="{6958B372-7A5C-4F5D-9FB2-30FF940148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9" name="Picture 22">
                <a:extLst>
                  <a:ext uri="{FF2B5EF4-FFF2-40B4-BE49-F238E27FC236}">
                    <a16:creationId xmlns:a16="http://schemas.microsoft.com/office/drawing/2014/main" id="{C17FCA02-A787-4CAB-AE99-06E37993F5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0" name="Picture 23">
                <a:extLst>
                  <a:ext uri="{FF2B5EF4-FFF2-40B4-BE49-F238E27FC236}">
                    <a16:creationId xmlns:a16="http://schemas.microsoft.com/office/drawing/2014/main" id="{202D6BD5-0013-4B8E-ADA2-FDFB62F35B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5" name="Group 56">
              <a:extLst>
                <a:ext uri="{FF2B5EF4-FFF2-40B4-BE49-F238E27FC236}">
                  <a16:creationId xmlns:a16="http://schemas.microsoft.com/office/drawing/2014/main" id="{8F2296F2-255E-4C7C-BB1F-F2D0C7ABAC90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601" name="Picture 14">
                <a:extLst>
                  <a:ext uri="{FF2B5EF4-FFF2-40B4-BE49-F238E27FC236}">
                    <a16:creationId xmlns:a16="http://schemas.microsoft.com/office/drawing/2014/main" id="{19828FE0-0D8E-4B98-A17B-B793B4A530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2" name="Picture 15">
                <a:extLst>
                  <a:ext uri="{FF2B5EF4-FFF2-40B4-BE49-F238E27FC236}">
                    <a16:creationId xmlns:a16="http://schemas.microsoft.com/office/drawing/2014/main" id="{8D69ADC1-1638-4EBB-8A1F-9A1528EDC0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3" name="Picture 16">
                <a:extLst>
                  <a:ext uri="{FF2B5EF4-FFF2-40B4-BE49-F238E27FC236}">
                    <a16:creationId xmlns:a16="http://schemas.microsoft.com/office/drawing/2014/main" id="{B114BCA3-ACB1-4C72-A841-E54AC5B63B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4" name="Picture 17">
                <a:extLst>
                  <a:ext uri="{FF2B5EF4-FFF2-40B4-BE49-F238E27FC236}">
                    <a16:creationId xmlns:a16="http://schemas.microsoft.com/office/drawing/2014/main" id="{37DFE57E-37C6-4486-81B2-8D0A50D98B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5" name="Picture 18">
                <a:extLst>
                  <a:ext uri="{FF2B5EF4-FFF2-40B4-BE49-F238E27FC236}">
                    <a16:creationId xmlns:a16="http://schemas.microsoft.com/office/drawing/2014/main" id="{71F2CCB7-F4BF-4A5C-9417-3988ACAF7F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6" name="Picture 19">
                <a:extLst>
                  <a:ext uri="{FF2B5EF4-FFF2-40B4-BE49-F238E27FC236}">
                    <a16:creationId xmlns:a16="http://schemas.microsoft.com/office/drawing/2014/main" id="{C4648B47-FE6E-4106-8DAB-7F6A1E3EA1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7" name="Picture 20">
                <a:extLst>
                  <a:ext uri="{FF2B5EF4-FFF2-40B4-BE49-F238E27FC236}">
                    <a16:creationId xmlns:a16="http://schemas.microsoft.com/office/drawing/2014/main" id="{2B1F02B7-7F4A-48B6-B56B-04F551E426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8" name="Picture 21">
                <a:extLst>
                  <a:ext uri="{FF2B5EF4-FFF2-40B4-BE49-F238E27FC236}">
                    <a16:creationId xmlns:a16="http://schemas.microsoft.com/office/drawing/2014/main" id="{CF951DC8-EF08-4DA2-A255-50490492F4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9" name="Picture 22">
                <a:extLst>
                  <a:ext uri="{FF2B5EF4-FFF2-40B4-BE49-F238E27FC236}">
                    <a16:creationId xmlns:a16="http://schemas.microsoft.com/office/drawing/2014/main" id="{FFC45457-F476-44ED-9A83-E6B1FC02A8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0" name="Picture 23">
                <a:extLst>
                  <a:ext uri="{FF2B5EF4-FFF2-40B4-BE49-F238E27FC236}">
                    <a16:creationId xmlns:a16="http://schemas.microsoft.com/office/drawing/2014/main" id="{3C32E981-5184-46E9-B707-01FD1B4D08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6" name="Group 56">
              <a:extLst>
                <a:ext uri="{FF2B5EF4-FFF2-40B4-BE49-F238E27FC236}">
                  <a16:creationId xmlns:a16="http://schemas.microsoft.com/office/drawing/2014/main" id="{E9ECE40D-8785-419E-A927-FA083EA96D47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591" name="Picture 14">
                <a:extLst>
                  <a:ext uri="{FF2B5EF4-FFF2-40B4-BE49-F238E27FC236}">
                    <a16:creationId xmlns:a16="http://schemas.microsoft.com/office/drawing/2014/main" id="{D3D2C859-E74A-4288-988A-B58262476B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2" name="Picture 15">
                <a:extLst>
                  <a:ext uri="{FF2B5EF4-FFF2-40B4-BE49-F238E27FC236}">
                    <a16:creationId xmlns:a16="http://schemas.microsoft.com/office/drawing/2014/main" id="{CAD10683-D36A-4CC8-A0A3-0C7C4B076F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3" name="Picture 16">
                <a:extLst>
                  <a:ext uri="{FF2B5EF4-FFF2-40B4-BE49-F238E27FC236}">
                    <a16:creationId xmlns:a16="http://schemas.microsoft.com/office/drawing/2014/main" id="{FD80647C-DA0D-4A28-AC25-FB3507AE56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4" name="Picture 17">
                <a:extLst>
                  <a:ext uri="{FF2B5EF4-FFF2-40B4-BE49-F238E27FC236}">
                    <a16:creationId xmlns:a16="http://schemas.microsoft.com/office/drawing/2014/main" id="{671CA28D-C007-4AC2-9EC9-F2609B0451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5" name="Picture 18">
                <a:extLst>
                  <a:ext uri="{FF2B5EF4-FFF2-40B4-BE49-F238E27FC236}">
                    <a16:creationId xmlns:a16="http://schemas.microsoft.com/office/drawing/2014/main" id="{36D7C63D-F5CC-4E1C-9BF0-EEE4CD3AA4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6" name="Picture 19">
                <a:extLst>
                  <a:ext uri="{FF2B5EF4-FFF2-40B4-BE49-F238E27FC236}">
                    <a16:creationId xmlns:a16="http://schemas.microsoft.com/office/drawing/2014/main" id="{B51416A9-C3F5-448E-807A-5D937E27C1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7" name="Picture 20">
                <a:extLst>
                  <a:ext uri="{FF2B5EF4-FFF2-40B4-BE49-F238E27FC236}">
                    <a16:creationId xmlns:a16="http://schemas.microsoft.com/office/drawing/2014/main" id="{A3FBA9E4-DE27-4A8D-9E99-74A44C0DC1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8" name="Picture 21">
                <a:extLst>
                  <a:ext uri="{FF2B5EF4-FFF2-40B4-BE49-F238E27FC236}">
                    <a16:creationId xmlns:a16="http://schemas.microsoft.com/office/drawing/2014/main" id="{D52B66C0-9BC2-4D5B-B479-7105B1E0B1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9" name="Picture 22">
                <a:extLst>
                  <a:ext uri="{FF2B5EF4-FFF2-40B4-BE49-F238E27FC236}">
                    <a16:creationId xmlns:a16="http://schemas.microsoft.com/office/drawing/2014/main" id="{9FABD140-73D7-457F-96FC-46FD6CC9C5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0" name="Picture 23">
                <a:extLst>
                  <a:ext uri="{FF2B5EF4-FFF2-40B4-BE49-F238E27FC236}">
                    <a16:creationId xmlns:a16="http://schemas.microsoft.com/office/drawing/2014/main" id="{962B8D6C-408C-46DF-9BBC-27735705E9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7" name="Group 56">
              <a:extLst>
                <a:ext uri="{FF2B5EF4-FFF2-40B4-BE49-F238E27FC236}">
                  <a16:creationId xmlns:a16="http://schemas.microsoft.com/office/drawing/2014/main" id="{8617B3DD-8080-4F32-B9F8-3596C83C36AB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581" name="Picture 14">
                <a:extLst>
                  <a:ext uri="{FF2B5EF4-FFF2-40B4-BE49-F238E27FC236}">
                    <a16:creationId xmlns:a16="http://schemas.microsoft.com/office/drawing/2014/main" id="{D087EB63-97DE-4A04-8403-FD9D60A788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2" name="Picture 15">
                <a:extLst>
                  <a:ext uri="{FF2B5EF4-FFF2-40B4-BE49-F238E27FC236}">
                    <a16:creationId xmlns:a16="http://schemas.microsoft.com/office/drawing/2014/main" id="{34C6C194-3627-4080-AF8F-773A9DBCD5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3" name="Picture 16">
                <a:extLst>
                  <a:ext uri="{FF2B5EF4-FFF2-40B4-BE49-F238E27FC236}">
                    <a16:creationId xmlns:a16="http://schemas.microsoft.com/office/drawing/2014/main" id="{0284608D-575A-4D43-81B1-5F76541D8B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4" name="Picture 17">
                <a:extLst>
                  <a:ext uri="{FF2B5EF4-FFF2-40B4-BE49-F238E27FC236}">
                    <a16:creationId xmlns:a16="http://schemas.microsoft.com/office/drawing/2014/main" id="{486A1F33-8405-48E1-A405-8793CE84D3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5" name="Picture 18">
                <a:extLst>
                  <a:ext uri="{FF2B5EF4-FFF2-40B4-BE49-F238E27FC236}">
                    <a16:creationId xmlns:a16="http://schemas.microsoft.com/office/drawing/2014/main" id="{81FF0401-878C-4A1E-9198-563BA5E811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6" name="Picture 19">
                <a:extLst>
                  <a:ext uri="{FF2B5EF4-FFF2-40B4-BE49-F238E27FC236}">
                    <a16:creationId xmlns:a16="http://schemas.microsoft.com/office/drawing/2014/main" id="{04833540-785E-497C-B4F8-3459E1C056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7" name="Picture 20">
                <a:extLst>
                  <a:ext uri="{FF2B5EF4-FFF2-40B4-BE49-F238E27FC236}">
                    <a16:creationId xmlns:a16="http://schemas.microsoft.com/office/drawing/2014/main" id="{04613F07-FD0F-447D-93C7-12D1DD9D22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8" name="Picture 21">
                <a:extLst>
                  <a:ext uri="{FF2B5EF4-FFF2-40B4-BE49-F238E27FC236}">
                    <a16:creationId xmlns:a16="http://schemas.microsoft.com/office/drawing/2014/main" id="{08929782-8EF6-42C0-9109-10F65E3A1E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9" name="Picture 22">
                <a:extLst>
                  <a:ext uri="{FF2B5EF4-FFF2-40B4-BE49-F238E27FC236}">
                    <a16:creationId xmlns:a16="http://schemas.microsoft.com/office/drawing/2014/main" id="{B23BBAA7-B807-469C-8D37-A183D73C89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0" name="Picture 23">
                <a:extLst>
                  <a:ext uri="{FF2B5EF4-FFF2-40B4-BE49-F238E27FC236}">
                    <a16:creationId xmlns:a16="http://schemas.microsoft.com/office/drawing/2014/main" id="{E687CBD7-36B8-4A11-821D-0821D34819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8" name="Group 56">
              <a:extLst>
                <a:ext uri="{FF2B5EF4-FFF2-40B4-BE49-F238E27FC236}">
                  <a16:creationId xmlns:a16="http://schemas.microsoft.com/office/drawing/2014/main" id="{35F3B203-BD8B-40EE-985A-C365DD6DF59A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571" name="Picture 14">
                <a:extLst>
                  <a:ext uri="{FF2B5EF4-FFF2-40B4-BE49-F238E27FC236}">
                    <a16:creationId xmlns:a16="http://schemas.microsoft.com/office/drawing/2014/main" id="{0CBB3954-A090-4174-ADB4-EABC293065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2" name="Picture 15">
                <a:extLst>
                  <a:ext uri="{FF2B5EF4-FFF2-40B4-BE49-F238E27FC236}">
                    <a16:creationId xmlns:a16="http://schemas.microsoft.com/office/drawing/2014/main" id="{0F8F91E7-5061-4980-A6C7-0E421918F9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3" name="Picture 16">
                <a:extLst>
                  <a:ext uri="{FF2B5EF4-FFF2-40B4-BE49-F238E27FC236}">
                    <a16:creationId xmlns:a16="http://schemas.microsoft.com/office/drawing/2014/main" id="{15241C1D-D92D-4073-A823-D549AF1B22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4" name="Picture 17">
                <a:extLst>
                  <a:ext uri="{FF2B5EF4-FFF2-40B4-BE49-F238E27FC236}">
                    <a16:creationId xmlns:a16="http://schemas.microsoft.com/office/drawing/2014/main" id="{9C8EBB8E-F33B-4F83-BC10-452D2DB8CC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5" name="Picture 18">
                <a:extLst>
                  <a:ext uri="{FF2B5EF4-FFF2-40B4-BE49-F238E27FC236}">
                    <a16:creationId xmlns:a16="http://schemas.microsoft.com/office/drawing/2014/main" id="{42ACD18A-5B64-4F72-BB53-4AB98A9340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6" name="Picture 19">
                <a:extLst>
                  <a:ext uri="{FF2B5EF4-FFF2-40B4-BE49-F238E27FC236}">
                    <a16:creationId xmlns:a16="http://schemas.microsoft.com/office/drawing/2014/main" id="{10B31B78-4D71-494D-971D-5D4EB88661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7" name="Picture 20">
                <a:extLst>
                  <a:ext uri="{FF2B5EF4-FFF2-40B4-BE49-F238E27FC236}">
                    <a16:creationId xmlns:a16="http://schemas.microsoft.com/office/drawing/2014/main" id="{23B105AB-4FD4-4EF9-B4DF-04A76D0EF2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8" name="Picture 21">
                <a:extLst>
                  <a:ext uri="{FF2B5EF4-FFF2-40B4-BE49-F238E27FC236}">
                    <a16:creationId xmlns:a16="http://schemas.microsoft.com/office/drawing/2014/main" id="{6B2C27E8-B1EC-4073-9FC4-F5B505E26A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9" name="Picture 22">
                <a:extLst>
                  <a:ext uri="{FF2B5EF4-FFF2-40B4-BE49-F238E27FC236}">
                    <a16:creationId xmlns:a16="http://schemas.microsoft.com/office/drawing/2014/main" id="{3FAE4A63-C504-4A88-AD53-06C6C65864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0" name="Picture 23">
                <a:extLst>
                  <a:ext uri="{FF2B5EF4-FFF2-40B4-BE49-F238E27FC236}">
                    <a16:creationId xmlns:a16="http://schemas.microsoft.com/office/drawing/2014/main" id="{8A839512-BDAC-43B9-BA91-4E7B465CBB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9" name="Group 56">
              <a:extLst>
                <a:ext uri="{FF2B5EF4-FFF2-40B4-BE49-F238E27FC236}">
                  <a16:creationId xmlns:a16="http://schemas.microsoft.com/office/drawing/2014/main" id="{0D8484C9-9E74-42FF-9EEF-2F1295C8D4B4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561" name="Picture 14">
                <a:extLst>
                  <a:ext uri="{FF2B5EF4-FFF2-40B4-BE49-F238E27FC236}">
                    <a16:creationId xmlns:a16="http://schemas.microsoft.com/office/drawing/2014/main" id="{F3B91AAD-A753-467B-9D0E-1DB161C344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2" name="Picture 15">
                <a:extLst>
                  <a:ext uri="{FF2B5EF4-FFF2-40B4-BE49-F238E27FC236}">
                    <a16:creationId xmlns:a16="http://schemas.microsoft.com/office/drawing/2014/main" id="{F5050558-B07F-4C9E-8334-8457CA3B35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3" name="Picture 16">
                <a:extLst>
                  <a:ext uri="{FF2B5EF4-FFF2-40B4-BE49-F238E27FC236}">
                    <a16:creationId xmlns:a16="http://schemas.microsoft.com/office/drawing/2014/main" id="{C118A477-ED98-497A-A09C-7B7CD96B89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4" name="Picture 17">
                <a:extLst>
                  <a:ext uri="{FF2B5EF4-FFF2-40B4-BE49-F238E27FC236}">
                    <a16:creationId xmlns:a16="http://schemas.microsoft.com/office/drawing/2014/main" id="{5894E0C1-0B7E-43C4-A66B-08DB2566C3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5" name="Picture 18">
                <a:extLst>
                  <a:ext uri="{FF2B5EF4-FFF2-40B4-BE49-F238E27FC236}">
                    <a16:creationId xmlns:a16="http://schemas.microsoft.com/office/drawing/2014/main" id="{BCBDA013-ED83-48BD-A7C0-C9DB051666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6" name="Picture 19">
                <a:extLst>
                  <a:ext uri="{FF2B5EF4-FFF2-40B4-BE49-F238E27FC236}">
                    <a16:creationId xmlns:a16="http://schemas.microsoft.com/office/drawing/2014/main" id="{77A369BD-7259-43A9-B35D-E3B7F4A63E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7" name="Picture 20">
                <a:extLst>
                  <a:ext uri="{FF2B5EF4-FFF2-40B4-BE49-F238E27FC236}">
                    <a16:creationId xmlns:a16="http://schemas.microsoft.com/office/drawing/2014/main" id="{25D8BD05-533E-4EF3-B69D-13211420EB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8" name="Picture 21">
                <a:extLst>
                  <a:ext uri="{FF2B5EF4-FFF2-40B4-BE49-F238E27FC236}">
                    <a16:creationId xmlns:a16="http://schemas.microsoft.com/office/drawing/2014/main" id="{EA34CF3C-ECD6-4D55-9E3F-A16089D9D6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9" name="Picture 22">
                <a:extLst>
                  <a:ext uri="{FF2B5EF4-FFF2-40B4-BE49-F238E27FC236}">
                    <a16:creationId xmlns:a16="http://schemas.microsoft.com/office/drawing/2014/main" id="{59BC1683-754C-4270-B987-995087CDE0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0" name="Picture 23">
                <a:extLst>
                  <a:ext uri="{FF2B5EF4-FFF2-40B4-BE49-F238E27FC236}">
                    <a16:creationId xmlns:a16="http://schemas.microsoft.com/office/drawing/2014/main" id="{07B40904-E044-455D-80C9-62EBBD4272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50" name="Group 56">
              <a:extLst>
                <a:ext uri="{FF2B5EF4-FFF2-40B4-BE49-F238E27FC236}">
                  <a16:creationId xmlns:a16="http://schemas.microsoft.com/office/drawing/2014/main" id="{A8345A29-741C-4FBA-B173-B591AA670CC0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551" name="Picture 14">
                <a:extLst>
                  <a:ext uri="{FF2B5EF4-FFF2-40B4-BE49-F238E27FC236}">
                    <a16:creationId xmlns:a16="http://schemas.microsoft.com/office/drawing/2014/main" id="{3C09AD29-1F2E-486C-9AD5-AEC2F4A7C2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2" name="Picture 15">
                <a:extLst>
                  <a:ext uri="{FF2B5EF4-FFF2-40B4-BE49-F238E27FC236}">
                    <a16:creationId xmlns:a16="http://schemas.microsoft.com/office/drawing/2014/main" id="{FF498AA5-CE40-4AAF-953B-F20AFA4AED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3" name="Picture 16">
                <a:extLst>
                  <a:ext uri="{FF2B5EF4-FFF2-40B4-BE49-F238E27FC236}">
                    <a16:creationId xmlns:a16="http://schemas.microsoft.com/office/drawing/2014/main" id="{E71F7895-2D0E-4537-99C3-B0AAB84A4B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4" name="Picture 17">
                <a:extLst>
                  <a:ext uri="{FF2B5EF4-FFF2-40B4-BE49-F238E27FC236}">
                    <a16:creationId xmlns:a16="http://schemas.microsoft.com/office/drawing/2014/main" id="{69389C70-C18D-48D2-A620-0C78F028F4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5" name="Picture 18">
                <a:extLst>
                  <a:ext uri="{FF2B5EF4-FFF2-40B4-BE49-F238E27FC236}">
                    <a16:creationId xmlns:a16="http://schemas.microsoft.com/office/drawing/2014/main" id="{AB753D14-FE95-4D51-84D8-4953EB4FD1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6" name="Picture 19">
                <a:extLst>
                  <a:ext uri="{FF2B5EF4-FFF2-40B4-BE49-F238E27FC236}">
                    <a16:creationId xmlns:a16="http://schemas.microsoft.com/office/drawing/2014/main" id="{605AA6EC-FECF-4BE7-B5E1-959FCF6258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7" name="Picture 20">
                <a:extLst>
                  <a:ext uri="{FF2B5EF4-FFF2-40B4-BE49-F238E27FC236}">
                    <a16:creationId xmlns:a16="http://schemas.microsoft.com/office/drawing/2014/main" id="{F6BB1DDA-7EA9-4C11-A89E-A0F56F5F08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8" name="Picture 21">
                <a:extLst>
                  <a:ext uri="{FF2B5EF4-FFF2-40B4-BE49-F238E27FC236}">
                    <a16:creationId xmlns:a16="http://schemas.microsoft.com/office/drawing/2014/main" id="{304876BA-3C94-4504-9356-1F91CFCCF3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9" name="Picture 22">
                <a:extLst>
                  <a:ext uri="{FF2B5EF4-FFF2-40B4-BE49-F238E27FC236}">
                    <a16:creationId xmlns:a16="http://schemas.microsoft.com/office/drawing/2014/main" id="{C480E1E2-600C-4FDA-A21F-44C81F9188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0" name="Picture 23">
                <a:extLst>
                  <a:ext uri="{FF2B5EF4-FFF2-40B4-BE49-F238E27FC236}">
                    <a16:creationId xmlns:a16="http://schemas.microsoft.com/office/drawing/2014/main" id="{9CAD5FA9-6F95-4E30-AE63-35FB1C53C4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651" name="Group 650">
            <a:extLst>
              <a:ext uri="{FF2B5EF4-FFF2-40B4-BE49-F238E27FC236}">
                <a16:creationId xmlns:a16="http://schemas.microsoft.com/office/drawing/2014/main" id="{8035777F-F113-4E6E-AFAF-4363C90D5BD7}"/>
              </a:ext>
            </a:extLst>
          </p:cNvPr>
          <p:cNvGrpSpPr/>
          <p:nvPr/>
        </p:nvGrpSpPr>
        <p:grpSpPr>
          <a:xfrm>
            <a:off x="583820" y="5083024"/>
            <a:ext cx="1539560" cy="1515856"/>
            <a:chOff x="4975891" y="1527626"/>
            <a:chExt cx="1539560" cy="1515856"/>
          </a:xfrm>
        </p:grpSpPr>
        <p:grpSp>
          <p:nvGrpSpPr>
            <p:cNvPr id="652" name="Group 56">
              <a:extLst>
                <a:ext uri="{FF2B5EF4-FFF2-40B4-BE49-F238E27FC236}">
                  <a16:creationId xmlns:a16="http://schemas.microsoft.com/office/drawing/2014/main" id="{AFCCBE21-CFBD-466B-9099-193A3316C919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752" name="Picture 14">
                <a:extLst>
                  <a:ext uri="{FF2B5EF4-FFF2-40B4-BE49-F238E27FC236}">
                    <a16:creationId xmlns:a16="http://schemas.microsoft.com/office/drawing/2014/main" id="{D8AEE850-DC70-4FD3-BA74-DA7DF8FC2A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3" name="Picture 15">
                <a:extLst>
                  <a:ext uri="{FF2B5EF4-FFF2-40B4-BE49-F238E27FC236}">
                    <a16:creationId xmlns:a16="http://schemas.microsoft.com/office/drawing/2014/main" id="{8238F493-53EC-4BC3-9674-BF4AAC8E9E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4" name="Picture 16">
                <a:extLst>
                  <a:ext uri="{FF2B5EF4-FFF2-40B4-BE49-F238E27FC236}">
                    <a16:creationId xmlns:a16="http://schemas.microsoft.com/office/drawing/2014/main" id="{E0863739-8655-4F1D-BF94-72BAD74DAB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5" name="Picture 17">
                <a:extLst>
                  <a:ext uri="{FF2B5EF4-FFF2-40B4-BE49-F238E27FC236}">
                    <a16:creationId xmlns:a16="http://schemas.microsoft.com/office/drawing/2014/main" id="{0A0462FC-843D-4B4E-8F0F-7ADD3CE93D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6" name="Picture 18">
                <a:extLst>
                  <a:ext uri="{FF2B5EF4-FFF2-40B4-BE49-F238E27FC236}">
                    <a16:creationId xmlns:a16="http://schemas.microsoft.com/office/drawing/2014/main" id="{27452DCC-B9CA-4E16-939B-7B4598083D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7" name="Picture 19">
                <a:extLst>
                  <a:ext uri="{FF2B5EF4-FFF2-40B4-BE49-F238E27FC236}">
                    <a16:creationId xmlns:a16="http://schemas.microsoft.com/office/drawing/2014/main" id="{13064ADA-D736-4912-8268-C8D9BA528F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8" name="Picture 20">
                <a:extLst>
                  <a:ext uri="{FF2B5EF4-FFF2-40B4-BE49-F238E27FC236}">
                    <a16:creationId xmlns:a16="http://schemas.microsoft.com/office/drawing/2014/main" id="{15FAFAD6-28CC-458E-B765-6BA5B29AE8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9" name="Picture 21">
                <a:extLst>
                  <a:ext uri="{FF2B5EF4-FFF2-40B4-BE49-F238E27FC236}">
                    <a16:creationId xmlns:a16="http://schemas.microsoft.com/office/drawing/2014/main" id="{E8BEFA82-46B7-4920-8616-30FF9672B2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0" name="Picture 22">
                <a:extLst>
                  <a:ext uri="{FF2B5EF4-FFF2-40B4-BE49-F238E27FC236}">
                    <a16:creationId xmlns:a16="http://schemas.microsoft.com/office/drawing/2014/main" id="{DC75B378-0B02-43E1-A998-8E46CE70C0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1" name="Picture 23">
                <a:extLst>
                  <a:ext uri="{FF2B5EF4-FFF2-40B4-BE49-F238E27FC236}">
                    <a16:creationId xmlns:a16="http://schemas.microsoft.com/office/drawing/2014/main" id="{8E9E2A02-B6D7-460C-A6DB-F197B00C6F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3" name="Group 56">
              <a:extLst>
                <a:ext uri="{FF2B5EF4-FFF2-40B4-BE49-F238E27FC236}">
                  <a16:creationId xmlns:a16="http://schemas.microsoft.com/office/drawing/2014/main" id="{020E3C1C-2522-40D0-B306-887BB630AE2E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742" name="Picture 14">
                <a:extLst>
                  <a:ext uri="{FF2B5EF4-FFF2-40B4-BE49-F238E27FC236}">
                    <a16:creationId xmlns:a16="http://schemas.microsoft.com/office/drawing/2014/main" id="{ECCA24E6-CBBF-424A-A5DE-08DE6BE8DD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3" name="Picture 15">
                <a:extLst>
                  <a:ext uri="{FF2B5EF4-FFF2-40B4-BE49-F238E27FC236}">
                    <a16:creationId xmlns:a16="http://schemas.microsoft.com/office/drawing/2014/main" id="{7750A018-3E33-4905-B75C-84A21E0657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4" name="Picture 16">
                <a:extLst>
                  <a:ext uri="{FF2B5EF4-FFF2-40B4-BE49-F238E27FC236}">
                    <a16:creationId xmlns:a16="http://schemas.microsoft.com/office/drawing/2014/main" id="{844037BC-AD3F-43CD-B576-1816A17B1D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5" name="Picture 17">
                <a:extLst>
                  <a:ext uri="{FF2B5EF4-FFF2-40B4-BE49-F238E27FC236}">
                    <a16:creationId xmlns:a16="http://schemas.microsoft.com/office/drawing/2014/main" id="{E38D05BD-AC36-4EE3-8EE7-E1355BF992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6" name="Picture 18">
                <a:extLst>
                  <a:ext uri="{FF2B5EF4-FFF2-40B4-BE49-F238E27FC236}">
                    <a16:creationId xmlns:a16="http://schemas.microsoft.com/office/drawing/2014/main" id="{F6A81095-9BEC-4895-B2BE-16D7F9E94A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7" name="Picture 19">
                <a:extLst>
                  <a:ext uri="{FF2B5EF4-FFF2-40B4-BE49-F238E27FC236}">
                    <a16:creationId xmlns:a16="http://schemas.microsoft.com/office/drawing/2014/main" id="{E543F6FD-CCCB-4FC1-8DC2-1A1C1CF2A8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8" name="Picture 20">
                <a:extLst>
                  <a:ext uri="{FF2B5EF4-FFF2-40B4-BE49-F238E27FC236}">
                    <a16:creationId xmlns:a16="http://schemas.microsoft.com/office/drawing/2014/main" id="{F41413F9-9A2D-47A5-9A86-F9ABA2D07E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9" name="Picture 21">
                <a:extLst>
                  <a:ext uri="{FF2B5EF4-FFF2-40B4-BE49-F238E27FC236}">
                    <a16:creationId xmlns:a16="http://schemas.microsoft.com/office/drawing/2014/main" id="{79331292-9A2A-4659-B826-0E5B77C219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0" name="Picture 22">
                <a:extLst>
                  <a:ext uri="{FF2B5EF4-FFF2-40B4-BE49-F238E27FC236}">
                    <a16:creationId xmlns:a16="http://schemas.microsoft.com/office/drawing/2014/main" id="{6B1C7A69-3A33-41A2-9E18-CCB31B62A9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1" name="Picture 23">
                <a:extLst>
                  <a:ext uri="{FF2B5EF4-FFF2-40B4-BE49-F238E27FC236}">
                    <a16:creationId xmlns:a16="http://schemas.microsoft.com/office/drawing/2014/main" id="{3413FAF0-ED5C-4739-B092-B19951B944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4" name="Group 56">
              <a:extLst>
                <a:ext uri="{FF2B5EF4-FFF2-40B4-BE49-F238E27FC236}">
                  <a16:creationId xmlns:a16="http://schemas.microsoft.com/office/drawing/2014/main" id="{BC9C3C21-7C3E-4F70-9004-AB72A258CA27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732" name="Picture 14">
                <a:extLst>
                  <a:ext uri="{FF2B5EF4-FFF2-40B4-BE49-F238E27FC236}">
                    <a16:creationId xmlns:a16="http://schemas.microsoft.com/office/drawing/2014/main" id="{B8BE2154-81CD-4FDF-B088-DDBF23AEF7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3" name="Picture 15">
                <a:extLst>
                  <a:ext uri="{FF2B5EF4-FFF2-40B4-BE49-F238E27FC236}">
                    <a16:creationId xmlns:a16="http://schemas.microsoft.com/office/drawing/2014/main" id="{6051F948-D7FF-4E6B-917B-AFAC6531B0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4" name="Picture 16">
                <a:extLst>
                  <a:ext uri="{FF2B5EF4-FFF2-40B4-BE49-F238E27FC236}">
                    <a16:creationId xmlns:a16="http://schemas.microsoft.com/office/drawing/2014/main" id="{8F13C553-5736-4FC7-A782-9D589EFBCB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5" name="Picture 17">
                <a:extLst>
                  <a:ext uri="{FF2B5EF4-FFF2-40B4-BE49-F238E27FC236}">
                    <a16:creationId xmlns:a16="http://schemas.microsoft.com/office/drawing/2014/main" id="{6E2CC754-D9A4-474C-8426-A1A1D24A38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6" name="Picture 18">
                <a:extLst>
                  <a:ext uri="{FF2B5EF4-FFF2-40B4-BE49-F238E27FC236}">
                    <a16:creationId xmlns:a16="http://schemas.microsoft.com/office/drawing/2014/main" id="{0FFC257A-FFDF-46B2-8242-DA93E43F49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7" name="Picture 19">
                <a:extLst>
                  <a:ext uri="{FF2B5EF4-FFF2-40B4-BE49-F238E27FC236}">
                    <a16:creationId xmlns:a16="http://schemas.microsoft.com/office/drawing/2014/main" id="{FF3329DA-A1C3-48C5-A6ED-47CF66CC0B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8" name="Picture 20">
                <a:extLst>
                  <a:ext uri="{FF2B5EF4-FFF2-40B4-BE49-F238E27FC236}">
                    <a16:creationId xmlns:a16="http://schemas.microsoft.com/office/drawing/2014/main" id="{DB004CAA-525E-4031-B6D8-81435E56CE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9" name="Picture 21">
                <a:extLst>
                  <a:ext uri="{FF2B5EF4-FFF2-40B4-BE49-F238E27FC236}">
                    <a16:creationId xmlns:a16="http://schemas.microsoft.com/office/drawing/2014/main" id="{E8DB3066-3A4E-449D-98D2-B4A79136FB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0" name="Picture 22">
                <a:extLst>
                  <a:ext uri="{FF2B5EF4-FFF2-40B4-BE49-F238E27FC236}">
                    <a16:creationId xmlns:a16="http://schemas.microsoft.com/office/drawing/2014/main" id="{6A8BAC34-CBB5-414C-A812-D680B330B8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1" name="Picture 23">
                <a:extLst>
                  <a:ext uri="{FF2B5EF4-FFF2-40B4-BE49-F238E27FC236}">
                    <a16:creationId xmlns:a16="http://schemas.microsoft.com/office/drawing/2014/main" id="{EBD6B459-3654-467A-8AAA-438F446EE7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5" name="Group 56">
              <a:extLst>
                <a:ext uri="{FF2B5EF4-FFF2-40B4-BE49-F238E27FC236}">
                  <a16:creationId xmlns:a16="http://schemas.microsoft.com/office/drawing/2014/main" id="{8CCE4433-1141-467C-83CC-DA91B395D142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722" name="Picture 14">
                <a:extLst>
                  <a:ext uri="{FF2B5EF4-FFF2-40B4-BE49-F238E27FC236}">
                    <a16:creationId xmlns:a16="http://schemas.microsoft.com/office/drawing/2014/main" id="{825C7C76-02DE-4518-8D52-8DC6A1C40A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3" name="Picture 15">
                <a:extLst>
                  <a:ext uri="{FF2B5EF4-FFF2-40B4-BE49-F238E27FC236}">
                    <a16:creationId xmlns:a16="http://schemas.microsoft.com/office/drawing/2014/main" id="{E941407B-2848-4FED-AE83-13A1DE9AEE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4" name="Picture 16">
                <a:extLst>
                  <a:ext uri="{FF2B5EF4-FFF2-40B4-BE49-F238E27FC236}">
                    <a16:creationId xmlns:a16="http://schemas.microsoft.com/office/drawing/2014/main" id="{FEE54227-4E7B-49DF-81FB-C9193972FB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5" name="Picture 17">
                <a:extLst>
                  <a:ext uri="{FF2B5EF4-FFF2-40B4-BE49-F238E27FC236}">
                    <a16:creationId xmlns:a16="http://schemas.microsoft.com/office/drawing/2014/main" id="{E23FDBB8-FB64-4E2C-8FD7-E12523E507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6" name="Picture 18">
                <a:extLst>
                  <a:ext uri="{FF2B5EF4-FFF2-40B4-BE49-F238E27FC236}">
                    <a16:creationId xmlns:a16="http://schemas.microsoft.com/office/drawing/2014/main" id="{64A98C1D-CC8A-45EC-8865-F7B65E8F67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7" name="Picture 19">
                <a:extLst>
                  <a:ext uri="{FF2B5EF4-FFF2-40B4-BE49-F238E27FC236}">
                    <a16:creationId xmlns:a16="http://schemas.microsoft.com/office/drawing/2014/main" id="{FD9408AA-8313-4C4B-B6C2-FE35CD0FBE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8" name="Picture 20">
                <a:extLst>
                  <a:ext uri="{FF2B5EF4-FFF2-40B4-BE49-F238E27FC236}">
                    <a16:creationId xmlns:a16="http://schemas.microsoft.com/office/drawing/2014/main" id="{0B0368E4-F135-401A-A625-760F02CEDC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9" name="Picture 21">
                <a:extLst>
                  <a:ext uri="{FF2B5EF4-FFF2-40B4-BE49-F238E27FC236}">
                    <a16:creationId xmlns:a16="http://schemas.microsoft.com/office/drawing/2014/main" id="{BC34C11C-A14D-4C68-8BED-6CDD102F95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0" name="Picture 22">
                <a:extLst>
                  <a:ext uri="{FF2B5EF4-FFF2-40B4-BE49-F238E27FC236}">
                    <a16:creationId xmlns:a16="http://schemas.microsoft.com/office/drawing/2014/main" id="{C7BB61D4-393C-4B89-8A67-90CDF478AC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1" name="Picture 23">
                <a:extLst>
                  <a:ext uri="{FF2B5EF4-FFF2-40B4-BE49-F238E27FC236}">
                    <a16:creationId xmlns:a16="http://schemas.microsoft.com/office/drawing/2014/main" id="{09E8B9AA-B273-43BF-9790-952A2EA3E9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6" name="Group 56">
              <a:extLst>
                <a:ext uri="{FF2B5EF4-FFF2-40B4-BE49-F238E27FC236}">
                  <a16:creationId xmlns:a16="http://schemas.microsoft.com/office/drawing/2014/main" id="{3607CD53-CD07-4E6A-981C-B6EB20B82EFC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712" name="Picture 14">
                <a:extLst>
                  <a:ext uri="{FF2B5EF4-FFF2-40B4-BE49-F238E27FC236}">
                    <a16:creationId xmlns:a16="http://schemas.microsoft.com/office/drawing/2014/main" id="{E3E31E5A-92A9-41EB-A77D-6EEC8D6CBB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3" name="Picture 15">
                <a:extLst>
                  <a:ext uri="{FF2B5EF4-FFF2-40B4-BE49-F238E27FC236}">
                    <a16:creationId xmlns:a16="http://schemas.microsoft.com/office/drawing/2014/main" id="{FFBC9017-B856-4BC0-8F7D-B5FF2F0273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4" name="Picture 16">
                <a:extLst>
                  <a:ext uri="{FF2B5EF4-FFF2-40B4-BE49-F238E27FC236}">
                    <a16:creationId xmlns:a16="http://schemas.microsoft.com/office/drawing/2014/main" id="{FC247EBB-09DA-4573-9CEA-481B49ADDD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5" name="Picture 17">
                <a:extLst>
                  <a:ext uri="{FF2B5EF4-FFF2-40B4-BE49-F238E27FC236}">
                    <a16:creationId xmlns:a16="http://schemas.microsoft.com/office/drawing/2014/main" id="{0DB18D71-6F42-43B2-95E9-451EDBDDCC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6" name="Picture 18">
                <a:extLst>
                  <a:ext uri="{FF2B5EF4-FFF2-40B4-BE49-F238E27FC236}">
                    <a16:creationId xmlns:a16="http://schemas.microsoft.com/office/drawing/2014/main" id="{13DB325A-0BB0-4EB3-B040-1A5945A389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7" name="Picture 19">
                <a:extLst>
                  <a:ext uri="{FF2B5EF4-FFF2-40B4-BE49-F238E27FC236}">
                    <a16:creationId xmlns:a16="http://schemas.microsoft.com/office/drawing/2014/main" id="{F8B6B259-AE93-4E9D-9633-2E319790E4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8" name="Picture 20">
                <a:extLst>
                  <a:ext uri="{FF2B5EF4-FFF2-40B4-BE49-F238E27FC236}">
                    <a16:creationId xmlns:a16="http://schemas.microsoft.com/office/drawing/2014/main" id="{F65A253D-9B4B-4F50-96DB-900D6ADC31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9" name="Picture 21">
                <a:extLst>
                  <a:ext uri="{FF2B5EF4-FFF2-40B4-BE49-F238E27FC236}">
                    <a16:creationId xmlns:a16="http://schemas.microsoft.com/office/drawing/2014/main" id="{FFFCB483-4197-4749-BE2C-6D732EEB9A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0" name="Picture 22">
                <a:extLst>
                  <a:ext uri="{FF2B5EF4-FFF2-40B4-BE49-F238E27FC236}">
                    <a16:creationId xmlns:a16="http://schemas.microsoft.com/office/drawing/2014/main" id="{C8AE5C3A-734B-4868-A5C7-FD4C49187F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1" name="Picture 23">
                <a:extLst>
                  <a:ext uri="{FF2B5EF4-FFF2-40B4-BE49-F238E27FC236}">
                    <a16:creationId xmlns:a16="http://schemas.microsoft.com/office/drawing/2014/main" id="{F964E167-5B47-4197-8F1C-F94C521110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7" name="Group 56">
              <a:extLst>
                <a:ext uri="{FF2B5EF4-FFF2-40B4-BE49-F238E27FC236}">
                  <a16:creationId xmlns:a16="http://schemas.microsoft.com/office/drawing/2014/main" id="{0C64920C-D362-4167-80F5-21C73999C2D4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702" name="Picture 14">
                <a:extLst>
                  <a:ext uri="{FF2B5EF4-FFF2-40B4-BE49-F238E27FC236}">
                    <a16:creationId xmlns:a16="http://schemas.microsoft.com/office/drawing/2014/main" id="{873E51A0-F65D-4F24-B589-4CEE3E49DD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3" name="Picture 15">
                <a:extLst>
                  <a:ext uri="{FF2B5EF4-FFF2-40B4-BE49-F238E27FC236}">
                    <a16:creationId xmlns:a16="http://schemas.microsoft.com/office/drawing/2014/main" id="{4E8DE492-1B5A-423C-BA04-8920019D42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4" name="Picture 16">
                <a:extLst>
                  <a:ext uri="{FF2B5EF4-FFF2-40B4-BE49-F238E27FC236}">
                    <a16:creationId xmlns:a16="http://schemas.microsoft.com/office/drawing/2014/main" id="{368F8AE7-66DB-4139-B31B-8ACB8EBF39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5" name="Picture 17">
                <a:extLst>
                  <a:ext uri="{FF2B5EF4-FFF2-40B4-BE49-F238E27FC236}">
                    <a16:creationId xmlns:a16="http://schemas.microsoft.com/office/drawing/2014/main" id="{E3212AA6-F300-47F2-B0E4-22A2C726A9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6" name="Picture 18">
                <a:extLst>
                  <a:ext uri="{FF2B5EF4-FFF2-40B4-BE49-F238E27FC236}">
                    <a16:creationId xmlns:a16="http://schemas.microsoft.com/office/drawing/2014/main" id="{327B5A09-998C-4B1B-A956-CFBE0CF6DE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7" name="Picture 19">
                <a:extLst>
                  <a:ext uri="{FF2B5EF4-FFF2-40B4-BE49-F238E27FC236}">
                    <a16:creationId xmlns:a16="http://schemas.microsoft.com/office/drawing/2014/main" id="{4DCE2AC9-9F87-4357-AC78-2CCA634D80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8" name="Picture 20">
                <a:extLst>
                  <a:ext uri="{FF2B5EF4-FFF2-40B4-BE49-F238E27FC236}">
                    <a16:creationId xmlns:a16="http://schemas.microsoft.com/office/drawing/2014/main" id="{CE6FDE4E-C163-4BA5-8DE3-F1A6C5DF08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9" name="Picture 21">
                <a:extLst>
                  <a:ext uri="{FF2B5EF4-FFF2-40B4-BE49-F238E27FC236}">
                    <a16:creationId xmlns:a16="http://schemas.microsoft.com/office/drawing/2014/main" id="{FBB18FDC-D57A-42AA-93F3-FB156D8440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0" name="Picture 22">
                <a:extLst>
                  <a:ext uri="{FF2B5EF4-FFF2-40B4-BE49-F238E27FC236}">
                    <a16:creationId xmlns:a16="http://schemas.microsoft.com/office/drawing/2014/main" id="{06152E66-7A61-456B-8A02-351552F970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1" name="Picture 23">
                <a:extLst>
                  <a:ext uri="{FF2B5EF4-FFF2-40B4-BE49-F238E27FC236}">
                    <a16:creationId xmlns:a16="http://schemas.microsoft.com/office/drawing/2014/main" id="{61D1C697-86CC-4FF2-8BC1-F6D114FCC1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8" name="Group 56">
              <a:extLst>
                <a:ext uri="{FF2B5EF4-FFF2-40B4-BE49-F238E27FC236}">
                  <a16:creationId xmlns:a16="http://schemas.microsoft.com/office/drawing/2014/main" id="{92698827-D4CE-4AFB-BE3E-0CCB753B3F49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692" name="Picture 14">
                <a:extLst>
                  <a:ext uri="{FF2B5EF4-FFF2-40B4-BE49-F238E27FC236}">
                    <a16:creationId xmlns:a16="http://schemas.microsoft.com/office/drawing/2014/main" id="{978532C5-4DD4-49C3-A65F-B15C5BB34A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3" name="Picture 15">
                <a:extLst>
                  <a:ext uri="{FF2B5EF4-FFF2-40B4-BE49-F238E27FC236}">
                    <a16:creationId xmlns:a16="http://schemas.microsoft.com/office/drawing/2014/main" id="{0F402353-0834-4A42-8ECF-840DB4CD92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4" name="Picture 16">
                <a:extLst>
                  <a:ext uri="{FF2B5EF4-FFF2-40B4-BE49-F238E27FC236}">
                    <a16:creationId xmlns:a16="http://schemas.microsoft.com/office/drawing/2014/main" id="{92704A6B-AE77-4340-AC11-9A481E994C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5" name="Picture 17">
                <a:extLst>
                  <a:ext uri="{FF2B5EF4-FFF2-40B4-BE49-F238E27FC236}">
                    <a16:creationId xmlns:a16="http://schemas.microsoft.com/office/drawing/2014/main" id="{A0EEFAF2-F26E-47B3-948A-315D7FE0FD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6" name="Picture 18">
                <a:extLst>
                  <a:ext uri="{FF2B5EF4-FFF2-40B4-BE49-F238E27FC236}">
                    <a16:creationId xmlns:a16="http://schemas.microsoft.com/office/drawing/2014/main" id="{1E066F75-CAD8-443C-8377-A8EC7DD684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7" name="Picture 19">
                <a:extLst>
                  <a:ext uri="{FF2B5EF4-FFF2-40B4-BE49-F238E27FC236}">
                    <a16:creationId xmlns:a16="http://schemas.microsoft.com/office/drawing/2014/main" id="{5419464D-B590-4056-82CE-DD77863F4C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8" name="Picture 20">
                <a:extLst>
                  <a:ext uri="{FF2B5EF4-FFF2-40B4-BE49-F238E27FC236}">
                    <a16:creationId xmlns:a16="http://schemas.microsoft.com/office/drawing/2014/main" id="{AC74805D-E9AD-4304-B007-F4C8412014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9" name="Picture 21">
                <a:extLst>
                  <a:ext uri="{FF2B5EF4-FFF2-40B4-BE49-F238E27FC236}">
                    <a16:creationId xmlns:a16="http://schemas.microsoft.com/office/drawing/2014/main" id="{C89832E6-8981-4DD3-9879-71C7554BAC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0" name="Picture 22">
                <a:extLst>
                  <a:ext uri="{FF2B5EF4-FFF2-40B4-BE49-F238E27FC236}">
                    <a16:creationId xmlns:a16="http://schemas.microsoft.com/office/drawing/2014/main" id="{AED4576E-1079-42D6-8A28-92D13DCC85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1" name="Picture 23">
                <a:extLst>
                  <a:ext uri="{FF2B5EF4-FFF2-40B4-BE49-F238E27FC236}">
                    <a16:creationId xmlns:a16="http://schemas.microsoft.com/office/drawing/2014/main" id="{062E2D01-B197-4D25-962E-7FCD99F248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9" name="Group 56">
              <a:extLst>
                <a:ext uri="{FF2B5EF4-FFF2-40B4-BE49-F238E27FC236}">
                  <a16:creationId xmlns:a16="http://schemas.microsoft.com/office/drawing/2014/main" id="{12C1D634-85BA-42DB-A329-904668F7684F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682" name="Picture 14">
                <a:extLst>
                  <a:ext uri="{FF2B5EF4-FFF2-40B4-BE49-F238E27FC236}">
                    <a16:creationId xmlns:a16="http://schemas.microsoft.com/office/drawing/2014/main" id="{F8847875-E146-4656-A28C-FEA26E2A34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3" name="Picture 15">
                <a:extLst>
                  <a:ext uri="{FF2B5EF4-FFF2-40B4-BE49-F238E27FC236}">
                    <a16:creationId xmlns:a16="http://schemas.microsoft.com/office/drawing/2014/main" id="{AF39775D-E190-4001-A569-CF3EA63CAE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4" name="Picture 16">
                <a:extLst>
                  <a:ext uri="{FF2B5EF4-FFF2-40B4-BE49-F238E27FC236}">
                    <a16:creationId xmlns:a16="http://schemas.microsoft.com/office/drawing/2014/main" id="{DDE5C132-0F99-42BD-A976-F1F0B29EEA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5" name="Picture 17">
                <a:extLst>
                  <a:ext uri="{FF2B5EF4-FFF2-40B4-BE49-F238E27FC236}">
                    <a16:creationId xmlns:a16="http://schemas.microsoft.com/office/drawing/2014/main" id="{DCAE88B3-7C2B-4A9F-A41B-66F26249A5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6" name="Picture 18">
                <a:extLst>
                  <a:ext uri="{FF2B5EF4-FFF2-40B4-BE49-F238E27FC236}">
                    <a16:creationId xmlns:a16="http://schemas.microsoft.com/office/drawing/2014/main" id="{FB1ACCCB-6CBA-49AD-B48E-A1A3203E7E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7" name="Picture 19">
                <a:extLst>
                  <a:ext uri="{FF2B5EF4-FFF2-40B4-BE49-F238E27FC236}">
                    <a16:creationId xmlns:a16="http://schemas.microsoft.com/office/drawing/2014/main" id="{8EF51ACF-CD24-458E-9A15-BD12DCBB22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8" name="Picture 20">
                <a:extLst>
                  <a:ext uri="{FF2B5EF4-FFF2-40B4-BE49-F238E27FC236}">
                    <a16:creationId xmlns:a16="http://schemas.microsoft.com/office/drawing/2014/main" id="{86A96365-87D1-46AB-8466-E06B783B09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9" name="Picture 21">
                <a:extLst>
                  <a:ext uri="{FF2B5EF4-FFF2-40B4-BE49-F238E27FC236}">
                    <a16:creationId xmlns:a16="http://schemas.microsoft.com/office/drawing/2014/main" id="{C87EFC10-E757-4B56-A1C2-C97B7F6837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0" name="Picture 22">
                <a:extLst>
                  <a:ext uri="{FF2B5EF4-FFF2-40B4-BE49-F238E27FC236}">
                    <a16:creationId xmlns:a16="http://schemas.microsoft.com/office/drawing/2014/main" id="{2336F463-7055-4079-A1CF-B24004366F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1" name="Picture 23">
                <a:extLst>
                  <a:ext uri="{FF2B5EF4-FFF2-40B4-BE49-F238E27FC236}">
                    <a16:creationId xmlns:a16="http://schemas.microsoft.com/office/drawing/2014/main" id="{8FC4B9BF-D9B2-4A96-89B4-F9DA1B5695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60" name="Group 56">
              <a:extLst>
                <a:ext uri="{FF2B5EF4-FFF2-40B4-BE49-F238E27FC236}">
                  <a16:creationId xmlns:a16="http://schemas.microsoft.com/office/drawing/2014/main" id="{CB78F422-5B88-4819-885A-0816794F0D16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672" name="Picture 14">
                <a:extLst>
                  <a:ext uri="{FF2B5EF4-FFF2-40B4-BE49-F238E27FC236}">
                    <a16:creationId xmlns:a16="http://schemas.microsoft.com/office/drawing/2014/main" id="{C0FADB72-78EC-4A41-839C-E17C106933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3" name="Picture 15">
                <a:extLst>
                  <a:ext uri="{FF2B5EF4-FFF2-40B4-BE49-F238E27FC236}">
                    <a16:creationId xmlns:a16="http://schemas.microsoft.com/office/drawing/2014/main" id="{AAA9D654-5F5E-4165-B432-80B12C9919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4" name="Picture 16">
                <a:extLst>
                  <a:ext uri="{FF2B5EF4-FFF2-40B4-BE49-F238E27FC236}">
                    <a16:creationId xmlns:a16="http://schemas.microsoft.com/office/drawing/2014/main" id="{74DCA949-0A7D-4B0D-A280-991835AC63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5" name="Picture 17">
                <a:extLst>
                  <a:ext uri="{FF2B5EF4-FFF2-40B4-BE49-F238E27FC236}">
                    <a16:creationId xmlns:a16="http://schemas.microsoft.com/office/drawing/2014/main" id="{03EDBE9A-8BCC-4288-9508-BEA2741081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6" name="Picture 18">
                <a:extLst>
                  <a:ext uri="{FF2B5EF4-FFF2-40B4-BE49-F238E27FC236}">
                    <a16:creationId xmlns:a16="http://schemas.microsoft.com/office/drawing/2014/main" id="{2F8CDD52-435C-4E3A-8E1D-ED38864985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7" name="Picture 19">
                <a:extLst>
                  <a:ext uri="{FF2B5EF4-FFF2-40B4-BE49-F238E27FC236}">
                    <a16:creationId xmlns:a16="http://schemas.microsoft.com/office/drawing/2014/main" id="{2E04D8D7-EBF2-43BF-9425-5651778EAE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8" name="Picture 20">
                <a:extLst>
                  <a:ext uri="{FF2B5EF4-FFF2-40B4-BE49-F238E27FC236}">
                    <a16:creationId xmlns:a16="http://schemas.microsoft.com/office/drawing/2014/main" id="{C51EF614-EEC0-4B87-B94B-5671F66CFE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9" name="Picture 21">
                <a:extLst>
                  <a:ext uri="{FF2B5EF4-FFF2-40B4-BE49-F238E27FC236}">
                    <a16:creationId xmlns:a16="http://schemas.microsoft.com/office/drawing/2014/main" id="{AF05817E-F08F-4CB4-B91A-12769A1F54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0" name="Picture 22">
                <a:extLst>
                  <a:ext uri="{FF2B5EF4-FFF2-40B4-BE49-F238E27FC236}">
                    <a16:creationId xmlns:a16="http://schemas.microsoft.com/office/drawing/2014/main" id="{C6FADA66-FABB-4226-AD68-0754F0FA48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1" name="Picture 23">
                <a:extLst>
                  <a:ext uri="{FF2B5EF4-FFF2-40B4-BE49-F238E27FC236}">
                    <a16:creationId xmlns:a16="http://schemas.microsoft.com/office/drawing/2014/main" id="{AC588EFC-AEDE-41F1-BE9F-7D8FE06F21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61" name="Group 56">
              <a:extLst>
                <a:ext uri="{FF2B5EF4-FFF2-40B4-BE49-F238E27FC236}">
                  <a16:creationId xmlns:a16="http://schemas.microsoft.com/office/drawing/2014/main" id="{F8068006-57D4-4398-8043-032C96A301C7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662" name="Picture 14">
                <a:extLst>
                  <a:ext uri="{FF2B5EF4-FFF2-40B4-BE49-F238E27FC236}">
                    <a16:creationId xmlns:a16="http://schemas.microsoft.com/office/drawing/2014/main" id="{B58471DA-781F-4CE1-9FB1-7638DC92DD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3" name="Picture 15">
                <a:extLst>
                  <a:ext uri="{FF2B5EF4-FFF2-40B4-BE49-F238E27FC236}">
                    <a16:creationId xmlns:a16="http://schemas.microsoft.com/office/drawing/2014/main" id="{0CE79B91-D014-47E9-8395-CB3A3FE4ED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4" name="Picture 16">
                <a:extLst>
                  <a:ext uri="{FF2B5EF4-FFF2-40B4-BE49-F238E27FC236}">
                    <a16:creationId xmlns:a16="http://schemas.microsoft.com/office/drawing/2014/main" id="{0CCFE49B-091D-4CA1-9B3A-6E9294D5BF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5" name="Picture 17">
                <a:extLst>
                  <a:ext uri="{FF2B5EF4-FFF2-40B4-BE49-F238E27FC236}">
                    <a16:creationId xmlns:a16="http://schemas.microsoft.com/office/drawing/2014/main" id="{E338DAA1-6608-4498-9BA5-3C4F14631C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6" name="Picture 18">
                <a:extLst>
                  <a:ext uri="{FF2B5EF4-FFF2-40B4-BE49-F238E27FC236}">
                    <a16:creationId xmlns:a16="http://schemas.microsoft.com/office/drawing/2014/main" id="{F823F907-DC4E-4C16-AA09-4BD79CB48A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7" name="Picture 19">
                <a:extLst>
                  <a:ext uri="{FF2B5EF4-FFF2-40B4-BE49-F238E27FC236}">
                    <a16:creationId xmlns:a16="http://schemas.microsoft.com/office/drawing/2014/main" id="{537BFC39-24E4-4875-921A-294A9BE415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8" name="Picture 20">
                <a:extLst>
                  <a:ext uri="{FF2B5EF4-FFF2-40B4-BE49-F238E27FC236}">
                    <a16:creationId xmlns:a16="http://schemas.microsoft.com/office/drawing/2014/main" id="{87C5F988-0C77-4BDB-991D-DC708B0721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9" name="Picture 21">
                <a:extLst>
                  <a:ext uri="{FF2B5EF4-FFF2-40B4-BE49-F238E27FC236}">
                    <a16:creationId xmlns:a16="http://schemas.microsoft.com/office/drawing/2014/main" id="{5C2576AC-1ADD-4E3C-81F7-FC45607DED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0" name="Picture 22">
                <a:extLst>
                  <a:ext uri="{FF2B5EF4-FFF2-40B4-BE49-F238E27FC236}">
                    <a16:creationId xmlns:a16="http://schemas.microsoft.com/office/drawing/2014/main" id="{10547EF5-62FD-4B5C-BE97-85926C9C1D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1" name="Picture 23">
                <a:extLst>
                  <a:ext uri="{FF2B5EF4-FFF2-40B4-BE49-F238E27FC236}">
                    <a16:creationId xmlns:a16="http://schemas.microsoft.com/office/drawing/2014/main" id="{377509A0-6E2A-46D9-B954-34FDED2980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762" name="Group 761">
            <a:extLst>
              <a:ext uri="{FF2B5EF4-FFF2-40B4-BE49-F238E27FC236}">
                <a16:creationId xmlns:a16="http://schemas.microsoft.com/office/drawing/2014/main" id="{4D9B1E82-D268-433B-8890-03E842544098}"/>
              </a:ext>
            </a:extLst>
          </p:cNvPr>
          <p:cNvGrpSpPr/>
          <p:nvPr/>
        </p:nvGrpSpPr>
        <p:grpSpPr>
          <a:xfrm>
            <a:off x="2377042" y="3289449"/>
            <a:ext cx="1539560" cy="1515856"/>
            <a:chOff x="4975891" y="1527626"/>
            <a:chExt cx="1539560" cy="1515856"/>
          </a:xfrm>
        </p:grpSpPr>
        <p:grpSp>
          <p:nvGrpSpPr>
            <p:cNvPr id="763" name="Group 56">
              <a:extLst>
                <a:ext uri="{FF2B5EF4-FFF2-40B4-BE49-F238E27FC236}">
                  <a16:creationId xmlns:a16="http://schemas.microsoft.com/office/drawing/2014/main" id="{8C6D2D55-30DF-484F-B213-1DFFCC141100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863" name="Picture 14">
                <a:extLst>
                  <a:ext uri="{FF2B5EF4-FFF2-40B4-BE49-F238E27FC236}">
                    <a16:creationId xmlns:a16="http://schemas.microsoft.com/office/drawing/2014/main" id="{AECC03AE-67C9-44A5-AF5D-FF614FF290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4" name="Picture 15">
                <a:extLst>
                  <a:ext uri="{FF2B5EF4-FFF2-40B4-BE49-F238E27FC236}">
                    <a16:creationId xmlns:a16="http://schemas.microsoft.com/office/drawing/2014/main" id="{EA4F8A90-FCA3-4263-9C25-068CC67CE1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5" name="Picture 16">
                <a:extLst>
                  <a:ext uri="{FF2B5EF4-FFF2-40B4-BE49-F238E27FC236}">
                    <a16:creationId xmlns:a16="http://schemas.microsoft.com/office/drawing/2014/main" id="{EEB20234-5C53-48AF-A0E1-BD58B08731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6" name="Picture 17">
                <a:extLst>
                  <a:ext uri="{FF2B5EF4-FFF2-40B4-BE49-F238E27FC236}">
                    <a16:creationId xmlns:a16="http://schemas.microsoft.com/office/drawing/2014/main" id="{CDD9068A-9D99-4783-8295-A9DFF07257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7" name="Picture 18">
                <a:extLst>
                  <a:ext uri="{FF2B5EF4-FFF2-40B4-BE49-F238E27FC236}">
                    <a16:creationId xmlns:a16="http://schemas.microsoft.com/office/drawing/2014/main" id="{114ADBD1-915C-448E-9198-3D7B13D5BE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8" name="Picture 19">
                <a:extLst>
                  <a:ext uri="{FF2B5EF4-FFF2-40B4-BE49-F238E27FC236}">
                    <a16:creationId xmlns:a16="http://schemas.microsoft.com/office/drawing/2014/main" id="{2D88F313-3B20-419B-8F69-5195BA73FB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9" name="Picture 20">
                <a:extLst>
                  <a:ext uri="{FF2B5EF4-FFF2-40B4-BE49-F238E27FC236}">
                    <a16:creationId xmlns:a16="http://schemas.microsoft.com/office/drawing/2014/main" id="{F47E0F43-F43C-4F32-9E29-B2E9B24205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0" name="Picture 21">
                <a:extLst>
                  <a:ext uri="{FF2B5EF4-FFF2-40B4-BE49-F238E27FC236}">
                    <a16:creationId xmlns:a16="http://schemas.microsoft.com/office/drawing/2014/main" id="{5298F5C8-D265-4C57-9CD6-FA85C4D29A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1" name="Picture 22">
                <a:extLst>
                  <a:ext uri="{FF2B5EF4-FFF2-40B4-BE49-F238E27FC236}">
                    <a16:creationId xmlns:a16="http://schemas.microsoft.com/office/drawing/2014/main" id="{6BC6235B-2709-4521-A374-C3D19D8CB2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2" name="Picture 23">
                <a:extLst>
                  <a:ext uri="{FF2B5EF4-FFF2-40B4-BE49-F238E27FC236}">
                    <a16:creationId xmlns:a16="http://schemas.microsoft.com/office/drawing/2014/main" id="{27AE0940-86EE-452C-824C-5B65B2B84A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64" name="Group 56">
              <a:extLst>
                <a:ext uri="{FF2B5EF4-FFF2-40B4-BE49-F238E27FC236}">
                  <a16:creationId xmlns:a16="http://schemas.microsoft.com/office/drawing/2014/main" id="{9019C508-ABD7-45A2-8FE4-4C7F87BD577E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853" name="Picture 14">
                <a:extLst>
                  <a:ext uri="{FF2B5EF4-FFF2-40B4-BE49-F238E27FC236}">
                    <a16:creationId xmlns:a16="http://schemas.microsoft.com/office/drawing/2014/main" id="{91D60829-4B3F-4C6E-80F3-61DAA0BA97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4" name="Picture 15">
                <a:extLst>
                  <a:ext uri="{FF2B5EF4-FFF2-40B4-BE49-F238E27FC236}">
                    <a16:creationId xmlns:a16="http://schemas.microsoft.com/office/drawing/2014/main" id="{2FD88EBC-69B2-4274-926F-CDAE782388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5" name="Picture 16">
                <a:extLst>
                  <a:ext uri="{FF2B5EF4-FFF2-40B4-BE49-F238E27FC236}">
                    <a16:creationId xmlns:a16="http://schemas.microsoft.com/office/drawing/2014/main" id="{D876CD51-CDE6-44A3-8DC7-7C60BC3C49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6" name="Picture 17">
                <a:extLst>
                  <a:ext uri="{FF2B5EF4-FFF2-40B4-BE49-F238E27FC236}">
                    <a16:creationId xmlns:a16="http://schemas.microsoft.com/office/drawing/2014/main" id="{60E6E203-2F46-4D67-8508-7AC7DFBC67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7" name="Picture 18">
                <a:extLst>
                  <a:ext uri="{FF2B5EF4-FFF2-40B4-BE49-F238E27FC236}">
                    <a16:creationId xmlns:a16="http://schemas.microsoft.com/office/drawing/2014/main" id="{307620D3-C4DB-4C80-B053-8D4B5CEB99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8" name="Picture 19">
                <a:extLst>
                  <a:ext uri="{FF2B5EF4-FFF2-40B4-BE49-F238E27FC236}">
                    <a16:creationId xmlns:a16="http://schemas.microsoft.com/office/drawing/2014/main" id="{448FBD6C-8C77-484E-BDB9-3C95652E2A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9" name="Picture 20">
                <a:extLst>
                  <a:ext uri="{FF2B5EF4-FFF2-40B4-BE49-F238E27FC236}">
                    <a16:creationId xmlns:a16="http://schemas.microsoft.com/office/drawing/2014/main" id="{4550F4F4-BEDA-4498-BD60-DD1DC4DC96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0" name="Picture 21">
                <a:extLst>
                  <a:ext uri="{FF2B5EF4-FFF2-40B4-BE49-F238E27FC236}">
                    <a16:creationId xmlns:a16="http://schemas.microsoft.com/office/drawing/2014/main" id="{4D4579D7-13E0-4801-8868-88BB7A6B6F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1" name="Picture 22">
                <a:extLst>
                  <a:ext uri="{FF2B5EF4-FFF2-40B4-BE49-F238E27FC236}">
                    <a16:creationId xmlns:a16="http://schemas.microsoft.com/office/drawing/2014/main" id="{DCE9D7EE-4762-49DC-AC87-77F1939E85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2" name="Picture 23">
                <a:extLst>
                  <a:ext uri="{FF2B5EF4-FFF2-40B4-BE49-F238E27FC236}">
                    <a16:creationId xmlns:a16="http://schemas.microsoft.com/office/drawing/2014/main" id="{EA8F02F1-07C8-4B6F-B13F-47189A21AA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65" name="Group 56">
              <a:extLst>
                <a:ext uri="{FF2B5EF4-FFF2-40B4-BE49-F238E27FC236}">
                  <a16:creationId xmlns:a16="http://schemas.microsoft.com/office/drawing/2014/main" id="{8DF22770-946D-47A5-BD48-C88F34D65D05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843" name="Picture 14">
                <a:extLst>
                  <a:ext uri="{FF2B5EF4-FFF2-40B4-BE49-F238E27FC236}">
                    <a16:creationId xmlns:a16="http://schemas.microsoft.com/office/drawing/2014/main" id="{EB7E71B7-218B-4993-BC83-2AD36260F7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4" name="Picture 15">
                <a:extLst>
                  <a:ext uri="{FF2B5EF4-FFF2-40B4-BE49-F238E27FC236}">
                    <a16:creationId xmlns:a16="http://schemas.microsoft.com/office/drawing/2014/main" id="{E95FA6DA-6F14-4097-A997-8A02ACAFE1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5" name="Picture 16">
                <a:extLst>
                  <a:ext uri="{FF2B5EF4-FFF2-40B4-BE49-F238E27FC236}">
                    <a16:creationId xmlns:a16="http://schemas.microsoft.com/office/drawing/2014/main" id="{C6A76367-85F1-41A2-9FD5-202097FB3E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6" name="Picture 17">
                <a:extLst>
                  <a:ext uri="{FF2B5EF4-FFF2-40B4-BE49-F238E27FC236}">
                    <a16:creationId xmlns:a16="http://schemas.microsoft.com/office/drawing/2014/main" id="{88DF0D28-989B-4251-BAFC-3AC0F5C586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7" name="Picture 18">
                <a:extLst>
                  <a:ext uri="{FF2B5EF4-FFF2-40B4-BE49-F238E27FC236}">
                    <a16:creationId xmlns:a16="http://schemas.microsoft.com/office/drawing/2014/main" id="{EDCDCB36-8DB4-43AB-AB83-BB2EE65E8F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8" name="Picture 19">
                <a:extLst>
                  <a:ext uri="{FF2B5EF4-FFF2-40B4-BE49-F238E27FC236}">
                    <a16:creationId xmlns:a16="http://schemas.microsoft.com/office/drawing/2014/main" id="{77970451-ABAE-4333-B693-AA12AA6B3F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9" name="Picture 20">
                <a:extLst>
                  <a:ext uri="{FF2B5EF4-FFF2-40B4-BE49-F238E27FC236}">
                    <a16:creationId xmlns:a16="http://schemas.microsoft.com/office/drawing/2014/main" id="{8940CDFA-7BB7-4C83-BF4C-3C47C24BCB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0" name="Picture 21">
                <a:extLst>
                  <a:ext uri="{FF2B5EF4-FFF2-40B4-BE49-F238E27FC236}">
                    <a16:creationId xmlns:a16="http://schemas.microsoft.com/office/drawing/2014/main" id="{92717025-15A0-46FA-B16C-971895655A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1" name="Picture 22">
                <a:extLst>
                  <a:ext uri="{FF2B5EF4-FFF2-40B4-BE49-F238E27FC236}">
                    <a16:creationId xmlns:a16="http://schemas.microsoft.com/office/drawing/2014/main" id="{529BC70C-D341-41CC-8A6C-D4955C32F6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2" name="Picture 23">
                <a:extLst>
                  <a:ext uri="{FF2B5EF4-FFF2-40B4-BE49-F238E27FC236}">
                    <a16:creationId xmlns:a16="http://schemas.microsoft.com/office/drawing/2014/main" id="{1FE64C20-4798-443A-805D-FC98D2C5CB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66" name="Group 56">
              <a:extLst>
                <a:ext uri="{FF2B5EF4-FFF2-40B4-BE49-F238E27FC236}">
                  <a16:creationId xmlns:a16="http://schemas.microsoft.com/office/drawing/2014/main" id="{F44AE3BC-C62A-46B4-9342-07E119C7044E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833" name="Picture 14">
                <a:extLst>
                  <a:ext uri="{FF2B5EF4-FFF2-40B4-BE49-F238E27FC236}">
                    <a16:creationId xmlns:a16="http://schemas.microsoft.com/office/drawing/2014/main" id="{6249FD2D-39EA-42E4-8321-7AB812B8BD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4" name="Picture 15">
                <a:extLst>
                  <a:ext uri="{FF2B5EF4-FFF2-40B4-BE49-F238E27FC236}">
                    <a16:creationId xmlns:a16="http://schemas.microsoft.com/office/drawing/2014/main" id="{37EEA8A8-2536-4679-9F32-0A7E456E00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5" name="Picture 16">
                <a:extLst>
                  <a:ext uri="{FF2B5EF4-FFF2-40B4-BE49-F238E27FC236}">
                    <a16:creationId xmlns:a16="http://schemas.microsoft.com/office/drawing/2014/main" id="{34E96DC4-5A7D-44A8-9F5A-09E8861CCD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6" name="Picture 17">
                <a:extLst>
                  <a:ext uri="{FF2B5EF4-FFF2-40B4-BE49-F238E27FC236}">
                    <a16:creationId xmlns:a16="http://schemas.microsoft.com/office/drawing/2014/main" id="{9E1B1C02-147A-4EB8-9079-55F4B42719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7" name="Picture 18">
                <a:extLst>
                  <a:ext uri="{FF2B5EF4-FFF2-40B4-BE49-F238E27FC236}">
                    <a16:creationId xmlns:a16="http://schemas.microsoft.com/office/drawing/2014/main" id="{977741C7-AA32-4F26-BF68-F37B6D1792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8" name="Picture 19">
                <a:extLst>
                  <a:ext uri="{FF2B5EF4-FFF2-40B4-BE49-F238E27FC236}">
                    <a16:creationId xmlns:a16="http://schemas.microsoft.com/office/drawing/2014/main" id="{CC24934E-4085-465D-9694-A8D438FE6F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9" name="Picture 20">
                <a:extLst>
                  <a:ext uri="{FF2B5EF4-FFF2-40B4-BE49-F238E27FC236}">
                    <a16:creationId xmlns:a16="http://schemas.microsoft.com/office/drawing/2014/main" id="{490EE2E8-EC15-450B-AFC1-E925254916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0" name="Picture 21">
                <a:extLst>
                  <a:ext uri="{FF2B5EF4-FFF2-40B4-BE49-F238E27FC236}">
                    <a16:creationId xmlns:a16="http://schemas.microsoft.com/office/drawing/2014/main" id="{33D3EC4E-2700-49FD-9AE2-7830F9CE7F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1" name="Picture 22">
                <a:extLst>
                  <a:ext uri="{FF2B5EF4-FFF2-40B4-BE49-F238E27FC236}">
                    <a16:creationId xmlns:a16="http://schemas.microsoft.com/office/drawing/2014/main" id="{B79DD030-AABD-4D63-A69A-1CBFD17263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2" name="Picture 23">
                <a:extLst>
                  <a:ext uri="{FF2B5EF4-FFF2-40B4-BE49-F238E27FC236}">
                    <a16:creationId xmlns:a16="http://schemas.microsoft.com/office/drawing/2014/main" id="{85E80C08-1465-474C-8BB9-7A63B32CA5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67" name="Group 56">
              <a:extLst>
                <a:ext uri="{FF2B5EF4-FFF2-40B4-BE49-F238E27FC236}">
                  <a16:creationId xmlns:a16="http://schemas.microsoft.com/office/drawing/2014/main" id="{C48B9A51-6332-43E9-8771-FA69FC971199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823" name="Picture 14">
                <a:extLst>
                  <a:ext uri="{FF2B5EF4-FFF2-40B4-BE49-F238E27FC236}">
                    <a16:creationId xmlns:a16="http://schemas.microsoft.com/office/drawing/2014/main" id="{FB69AF5B-79EC-48C4-ACCF-1B873E8713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4" name="Picture 15">
                <a:extLst>
                  <a:ext uri="{FF2B5EF4-FFF2-40B4-BE49-F238E27FC236}">
                    <a16:creationId xmlns:a16="http://schemas.microsoft.com/office/drawing/2014/main" id="{6F5C211A-F6EA-4E50-86AE-EF6DECB7FB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5" name="Picture 16">
                <a:extLst>
                  <a:ext uri="{FF2B5EF4-FFF2-40B4-BE49-F238E27FC236}">
                    <a16:creationId xmlns:a16="http://schemas.microsoft.com/office/drawing/2014/main" id="{E77D5C2D-66D7-4370-9A10-673C264E48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6" name="Picture 17">
                <a:extLst>
                  <a:ext uri="{FF2B5EF4-FFF2-40B4-BE49-F238E27FC236}">
                    <a16:creationId xmlns:a16="http://schemas.microsoft.com/office/drawing/2014/main" id="{617B4872-EB27-4609-BD64-C2D237DABB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7" name="Picture 18">
                <a:extLst>
                  <a:ext uri="{FF2B5EF4-FFF2-40B4-BE49-F238E27FC236}">
                    <a16:creationId xmlns:a16="http://schemas.microsoft.com/office/drawing/2014/main" id="{FFFF0988-FE09-45B2-9E74-90261866FD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8" name="Picture 19">
                <a:extLst>
                  <a:ext uri="{FF2B5EF4-FFF2-40B4-BE49-F238E27FC236}">
                    <a16:creationId xmlns:a16="http://schemas.microsoft.com/office/drawing/2014/main" id="{CB79DE1E-5AFF-4CAD-AB87-A06BA7C529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9" name="Picture 20">
                <a:extLst>
                  <a:ext uri="{FF2B5EF4-FFF2-40B4-BE49-F238E27FC236}">
                    <a16:creationId xmlns:a16="http://schemas.microsoft.com/office/drawing/2014/main" id="{EE40ACC5-8576-4B95-8E2D-101BE62D9E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0" name="Picture 21">
                <a:extLst>
                  <a:ext uri="{FF2B5EF4-FFF2-40B4-BE49-F238E27FC236}">
                    <a16:creationId xmlns:a16="http://schemas.microsoft.com/office/drawing/2014/main" id="{5EBC0828-5F85-4A2E-AF96-9CABF75144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1" name="Picture 22">
                <a:extLst>
                  <a:ext uri="{FF2B5EF4-FFF2-40B4-BE49-F238E27FC236}">
                    <a16:creationId xmlns:a16="http://schemas.microsoft.com/office/drawing/2014/main" id="{994F3F26-1CB8-4FDC-8DC6-CC0FFD76DE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2" name="Picture 23">
                <a:extLst>
                  <a:ext uri="{FF2B5EF4-FFF2-40B4-BE49-F238E27FC236}">
                    <a16:creationId xmlns:a16="http://schemas.microsoft.com/office/drawing/2014/main" id="{9869EC74-E422-4837-B39E-9DD65913F6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68" name="Group 56">
              <a:extLst>
                <a:ext uri="{FF2B5EF4-FFF2-40B4-BE49-F238E27FC236}">
                  <a16:creationId xmlns:a16="http://schemas.microsoft.com/office/drawing/2014/main" id="{DFD48F3B-0E77-407D-9C33-DB56E6531678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813" name="Picture 14">
                <a:extLst>
                  <a:ext uri="{FF2B5EF4-FFF2-40B4-BE49-F238E27FC236}">
                    <a16:creationId xmlns:a16="http://schemas.microsoft.com/office/drawing/2014/main" id="{F1EF5921-7DA8-4415-86A2-F1B5186F97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4" name="Picture 15">
                <a:extLst>
                  <a:ext uri="{FF2B5EF4-FFF2-40B4-BE49-F238E27FC236}">
                    <a16:creationId xmlns:a16="http://schemas.microsoft.com/office/drawing/2014/main" id="{5EBF6EFE-2EA0-4B30-9506-FDC44EADAE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5" name="Picture 16">
                <a:extLst>
                  <a:ext uri="{FF2B5EF4-FFF2-40B4-BE49-F238E27FC236}">
                    <a16:creationId xmlns:a16="http://schemas.microsoft.com/office/drawing/2014/main" id="{0BD12517-D5B4-466E-8448-A2302A8B7D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6" name="Picture 17">
                <a:extLst>
                  <a:ext uri="{FF2B5EF4-FFF2-40B4-BE49-F238E27FC236}">
                    <a16:creationId xmlns:a16="http://schemas.microsoft.com/office/drawing/2014/main" id="{E5338A5B-8E36-44D9-B67A-526D38527E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7" name="Picture 18">
                <a:extLst>
                  <a:ext uri="{FF2B5EF4-FFF2-40B4-BE49-F238E27FC236}">
                    <a16:creationId xmlns:a16="http://schemas.microsoft.com/office/drawing/2014/main" id="{3A3F82E5-3015-431C-BF7D-3BA0345775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8" name="Picture 19">
                <a:extLst>
                  <a:ext uri="{FF2B5EF4-FFF2-40B4-BE49-F238E27FC236}">
                    <a16:creationId xmlns:a16="http://schemas.microsoft.com/office/drawing/2014/main" id="{3D50AA05-EB11-4D45-9932-AAF40094D4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9" name="Picture 20">
                <a:extLst>
                  <a:ext uri="{FF2B5EF4-FFF2-40B4-BE49-F238E27FC236}">
                    <a16:creationId xmlns:a16="http://schemas.microsoft.com/office/drawing/2014/main" id="{C014E7E4-78FC-44EA-89AD-FDB540F319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0" name="Picture 21">
                <a:extLst>
                  <a:ext uri="{FF2B5EF4-FFF2-40B4-BE49-F238E27FC236}">
                    <a16:creationId xmlns:a16="http://schemas.microsoft.com/office/drawing/2014/main" id="{DA23FFD9-36DE-468D-B995-23D196741A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1" name="Picture 22">
                <a:extLst>
                  <a:ext uri="{FF2B5EF4-FFF2-40B4-BE49-F238E27FC236}">
                    <a16:creationId xmlns:a16="http://schemas.microsoft.com/office/drawing/2014/main" id="{F5E4509F-B113-4E34-A67A-988692695D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2" name="Picture 23">
                <a:extLst>
                  <a:ext uri="{FF2B5EF4-FFF2-40B4-BE49-F238E27FC236}">
                    <a16:creationId xmlns:a16="http://schemas.microsoft.com/office/drawing/2014/main" id="{072C96B1-99D3-4AD7-BF72-F9B37E429B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69" name="Group 56">
              <a:extLst>
                <a:ext uri="{FF2B5EF4-FFF2-40B4-BE49-F238E27FC236}">
                  <a16:creationId xmlns:a16="http://schemas.microsoft.com/office/drawing/2014/main" id="{B209064A-ECFE-4667-B624-38D1679A0426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803" name="Picture 14">
                <a:extLst>
                  <a:ext uri="{FF2B5EF4-FFF2-40B4-BE49-F238E27FC236}">
                    <a16:creationId xmlns:a16="http://schemas.microsoft.com/office/drawing/2014/main" id="{43C4CB89-CE1A-489A-9C0B-486FD1F267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4" name="Picture 15">
                <a:extLst>
                  <a:ext uri="{FF2B5EF4-FFF2-40B4-BE49-F238E27FC236}">
                    <a16:creationId xmlns:a16="http://schemas.microsoft.com/office/drawing/2014/main" id="{E5EE968A-C15A-45B1-9134-1A77D4967B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5" name="Picture 16">
                <a:extLst>
                  <a:ext uri="{FF2B5EF4-FFF2-40B4-BE49-F238E27FC236}">
                    <a16:creationId xmlns:a16="http://schemas.microsoft.com/office/drawing/2014/main" id="{E240E08F-3E62-429D-9CED-F2672C8684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6" name="Picture 17">
                <a:extLst>
                  <a:ext uri="{FF2B5EF4-FFF2-40B4-BE49-F238E27FC236}">
                    <a16:creationId xmlns:a16="http://schemas.microsoft.com/office/drawing/2014/main" id="{CB2056C7-6332-4B08-88BD-5950CA2622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7" name="Picture 18">
                <a:extLst>
                  <a:ext uri="{FF2B5EF4-FFF2-40B4-BE49-F238E27FC236}">
                    <a16:creationId xmlns:a16="http://schemas.microsoft.com/office/drawing/2014/main" id="{1289E0CA-81DF-42FA-AA7E-20930A854E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8" name="Picture 19">
                <a:extLst>
                  <a:ext uri="{FF2B5EF4-FFF2-40B4-BE49-F238E27FC236}">
                    <a16:creationId xmlns:a16="http://schemas.microsoft.com/office/drawing/2014/main" id="{2D12DD4D-E918-4ED5-81FA-5E55D61263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9" name="Picture 20">
                <a:extLst>
                  <a:ext uri="{FF2B5EF4-FFF2-40B4-BE49-F238E27FC236}">
                    <a16:creationId xmlns:a16="http://schemas.microsoft.com/office/drawing/2014/main" id="{FED1D197-8EC5-4A05-B179-AB39BED18F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0" name="Picture 21">
                <a:extLst>
                  <a:ext uri="{FF2B5EF4-FFF2-40B4-BE49-F238E27FC236}">
                    <a16:creationId xmlns:a16="http://schemas.microsoft.com/office/drawing/2014/main" id="{FDB874E4-F478-4CC0-9083-211313AC57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1" name="Picture 22">
                <a:extLst>
                  <a:ext uri="{FF2B5EF4-FFF2-40B4-BE49-F238E27FC236}">
                    <a16:creationId xmlns:a16="http://schemas.microsoft.com/office/drawing/2014/main" id="{3D26F23A-6EEC-4E30-9794-C4131254BA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2" name="Picture 23">
                <a:extLst>
                  <a:ext uri="{FF2B5EF4-FFF2-40B4-BE49-F238E27FC236}">
                    <a16:creationId xmlns:a16="http://schemas.microsoft.com/office/drawing/2014/main" id="{C576DF7C-F588-4DA0-B792-9CAF20AF4B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70" name="Group 56">
              <a:extLst>
                <a:ext uri="{FF2B5EF4-FFF2-40B4-BE49-F238E27FC236}">
                  <a16:creationId xmlns:a16="http://schemas.microsoft.com/office/drawing/2014/main" id="{164DA794-8FFA-48D8-AFF1-587E19B89783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793" name="Picture 14">
                <a:extLst>
                  <a:ext uri="{FF2B5EF4-FFF2-40B4-BE49-F238E27FC236}">
                    <a16:creationId xmlns:a16="http://schemas.microsoft.com/office/drawing/2014/main" id="{78043691-14E6-46EC-A374-C9520159F3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4" name="Picture 15">
                <a:extLst>
                  <a:ext uri="{FF2B5EF4-FFF2-40B4-BE49-F238E27FC236}">
                    <a16:creationId xmlns:a16="http://schemas.microsoft.com/office/drawing/2014/main" id="{FBF37391-0FCE-4BC3-BBD6-C2632CE231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5" name="Picture 16">
                <a:extLst>
                  <a:ext uri="{FF2B5EF4-FFF2-40B4-BE49-F238E27FC236}">
                    <a16:creationId xmlns:a16="http://schemas.microsoft.com/office/drawing/2014/main" id="{9697A1EF-E5EC-4613-B40D-3F12CC8D7E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6" name="Picture 17">
                <a:extLst>
                  <a:ext uri="{FF2B5EF4-FFF2-40B4-BE49-F238E27FC236}">
                    <a16:creationId xmlns:a16="http://schemas.microsoft.com/office/drawing/2014/main" id="{59FC2775-9451-40F5-8529-C1164E7A4C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7" name="Picture 18">
                <a:extLst>
                  <a:ext uri="{FF2B5EF4-FFF2-40B4-BE49-F238E27FC236}">
                    <a16:creationId xmlns:a16="http://schemas.microsoft.com/office/drawing/2014/main" id="{ADA36FA3-6352-4FEE-A3BE-39F8AF44FD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8" name="Picture 19">
                <a:extLst>
                  <a:ext uri="{FF2B5EF4-FFF2-40B4-BE49-F238E27FC236}">
                    <a16:creationId xmlns:a16="http://schemas.microsoft.com/office/drawing/2014/main" id="{FA99C9A3-34A8-4F18-B462-09C647854B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9" name="Picture 20">
                <a:extLst>
                  <a:ext uri="{FF2B5EF4-FFF2-40B4-BE49-F238E27FC236}">
                    <a16:creationId xmlns:a16="http://schemas.microsoft.com/office/drawing/2014/main" id="{1C0905FD-07A3-4134-8C11-0C4E9A7A35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0" name="Picture 21">
                <a:extLst>
                  <a:ext uri="{FF2B5EF4-FFF2-40B4-BE49-F238E27FC236}">
                    <a16:creationId xmlns:a16="http://schemas.microsoft.com/office/drawing/2014/main" id="{324D41BC-0C8B-411E-9F98-E23D4AE286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1" name="Picture 22">
                <a:extLst>
                  <a:ext uri="{FF2B5EF4-FFF2-40B4-BE49-F238E27FC236}">
                    <a16:creationId xmlns:a16="http://schemas.microsoft.com/office/drawing/2014/main" id="{BB1CAFEC-D131-4A5C-A42D-4A3AE59B10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2" name="Picture 23">
                <a:extLst>
                  <a:ext uri="{FF2B5EF4-FFF2-40B4-BE49-F238E27FC236}">
                    <a16:creationId xmlns:a16="http://schemas.microsoft.com/office/drawing/2014/main" id="{84E13935-5C06-4392-B215-5E98F0EC7F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71" name="Group 56">
              <a:extLst>
                <a:ext uri="{FF2B5EF4-FFF2-40B4-BE49-F238E27FC236}">
                  <a16:creationId xmlns:a16="http://schemas.microsoft.com/office/drawing/2014/main" id="{31EB3173-5235-4DA1-9649-AA7ABC87FB0A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783" name="Picture 14">
                <a:extLst>
                  <a:ext uri="{FF2B5EF4-FFF2-40B4-BE49-F238E27FC236}">
                    <a16:creationId xmlns:a16="http://schemas.microsoft.com/office/drawing/2014/main" id="{198BAFE3-4DAD-437F-8818-603A6977DD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4" name="Picture 15">
                <a:extLst>
                  <a:ext uri="{FF2B5EF4-FFF2-40B4-BE49-F238E27FC236}">
                    <a16:creationId xmlns:a16="http://schemas.microsoft.com/office/drawing/2014/main" id="{DED7F230-109F-42F2-A2F3-0F27D4F171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5" name="Picture 16">
                <a:extLst>
                  <a:ext uri="{FF2B5EF4-FFF2-40B4-BE49-F238E27FC236}">
                    <a16:creationId xmlns:a16="http://schemas.microsoft.com/office/drawing/2014/main" id="{1743BE97-1AF0-450A-B43A-29A69DE845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6" name="Picture 17">
                <a:extLst>
                  <a:ext uri="{FF2B5EF4-FFF2-40B4-BE49-F238E27FC236}">
                    <a16:creationId xmlns:a16="http://schemas.microsoft.com/office/drawing/2014/main" id="{19395FF8-358F-40AB-A4E4-EACA01116B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7" name="Picture 18">
                <a:extLst>
                  <a:ext uri="{FF2B5EF4-FFF2-40B4-BE49-F238E27FC236}">
                    <a16:creationId xmlns:a16="http://schemas.microsoft.com/office/drawing/2014/main" id="{8041A34E-B7CE-4249-AC08-5CCDCC15A7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8" name="Picture 19">
                <a:extLst>
                  <a:ext uri="{FF2B5EF4-FFF2-40B4-BE49-F238E27FC236}">
                    <a16:creationId xmlns:a16="http://schemas.microsoft.com/office/drawing/2014/main" id="{68280730-B995-4F1C-BA19-C083FDB745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9" name="Picture 20">
                <a:extLst>
                  <a:ext uri="{FF2B5EF4-FFF2-40B4-BE49-F238E27FC236}">
                    <a16:creationId xmlns:a16="http://schemas.microsoft.com/office/drawing/2014/main" id="{EC05D22A-CE55-466C-8CE8-F361DD3068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0" name="Picture 21">
                <a:extLst>
                  <a:ext uri="{FF2B5EF4-FFF2-40B4-BE49-F238E27FC236}">
                    <a16:creationId xmlns:a16="http://schemas.microsoft.com/office/drawing/2014/main" id="{1D044FF6-A4C7-4EB7-85F2-E779B5A9F8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1" name="Picture 22">
                <a:extLst>
                  <a:ext uri="{FF2B5EF4-FFF2-40B4-BE49-F238E27FC236}">
                    <a16:creationId xmlns:a16="http://schemas.microsoft.com/office/drawing/2014/main" id="{81CD3DB5-F0C2-4332-A1CE-B78FE08032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2" name="Picture 23">
                <a:extLst>
                  <a:ext uri="{FF2B5EF4-FFF2-40B4-BE49-F238E27FC236}">
                    <a16:creationId xmlns:a16="http://schemas.microsoft.com/office/drawing/2014/main" id="{149D8C1C-4B80-40AA-8350-AF0C3D5DFE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72" name="Group 56">
              <a:extLst>
                <a:ext uri="{FF2B5EF4-FFF2-40B4-BE49-F238E27FC236}">
                  <a16:creationId xmlns:a16="http://schemas.microsoft.com/office/drawing/2014/main" id="{B77689A3-A4F2-4F7F-BA02-E6D2412EA2AE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773" name="Picture 14">
                <a:extLst>
                  <a:ext uri="{FF2B5EF4-FFF2-40B4-BE49-F238E27FC236}">
                    <a16:creationId xmlns:a16="http://schemas.microsoft.com/office/drawing/2014/main" id="{1F0B1181-239A-4146-944E-57654FB2BC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4" name="Picture 15">
                <a:extLst>
                  <a:ext uri="{FF2B5EF4-FFF2-40B4-BE49-F238E27FC236}">
                    <a16:creationId xmlns:a16="http://schemas.microsoft.com/office/drawing/2014/main" id="{526F1392-A3A8-48AB-A7B1-BC67E8F730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5" name="Picture 16">
                <a:extLst>
                  <a:ext uri="{FF2B5EF4-FFF2-40B4-BE49-F238E27FC236}">
                    <a16:creationId xmlns:a16="http://schemas.microsoft.com/office/drawing/2014/main" id="{6D06B6BC-9EDC-4726-8972-09536E6A5B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6" name="Picture 17">
                <a:extLst>
                  <a:ext uri="{FF2B5EF4-FFF2-40B4-BE49-F238E27FC236}">
                    <a16:creationId xmlns:a16="http://schemas.microsoft.com/office/drawing/2014/main" id="{C2B71427-927A-4278-AFD6-31064ACE41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7" name="Picture 18">
                <a:extLst>
                  <a:ext uri="{FF2B5EF4-FFF2-40B4-BE49-F238E27FC236}">
                    <a16:creationId xmlns:a16="http://schemas.microsoft.com/office/drawing/2014/main" id="{24350403-DBF4-4D88-A236-FC145BB8FE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8" name="Picture 19">
                <a:extLst>
                  <a:ext uri="{FF2B5EF4-FFF2-40B4-BE49-F238E27FC236}">
                    <a16:creationId xmlns:a16="http://schemas.microsoft.com/office/drawing/2014/main" id="{4CD395F7-43DA-4737-A78B-AFAC9D180E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9" name="Picture 20">
                <a:extLst>
                  <a:ext uri="{FF2B5EF4-FFF2-40B4-BE49-F238E27FC236}">
                    <a16:creationId xmlns:a16="http://schemas.microsoft.com/office/drawing/2014/main" id="{012A3116-57F9-4E0B-9CF1-0078B6C6AA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0" name="Picture 21">
                <a:extLst>
                  <a:ext uri="{FF2B5EF4-FFF2-40B4-BE49-F238E27FC236}">
                    <a16:creationId xmlns:a16="http://schemas.microsoft.com/office/drawing/2014/main" id="{F3895BB8-C836-4319-AE9B-9BC8A3F9D4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1" name="Picture 22">
                <a:extLst>
                  <a:ext uri="{FF2B5EF4-FFF2-40B4-BE49-F238E27FC236}">
                    <a16:creationId xmlns:a16="http://schemas.microsoft.com/office/drawing/2014/main" id="{D0EF6799-C502-4F1C-B452-28A17881D5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2" name="Picture 23">
                <a:extLst>
                  <a:ext uri="{FF2B5EF4-FFF2-40B4-BE49-F238E27FC236}">
                    <a16:creationId xmlns:a16="http://schemas.microsoft.com/office/drawing/2014/main" id="{31CA6F68-3508-4EA1-97EA-579461E457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873" name="Group 872">
            <a:extLst>
              <a:ext uri="{FF2B5EF4-FFF2-40B4-BE49-F238E27FC236}">
                <a16:creationId xmlns:a16="http://schemas.microsoft.com/office/drawing/2014/main" id="{80DA4E3E-0541-4D1B-B899-386CA373A3B2}"/>
              </a:ext>
            </a:extLst>
          </p:cNvPr>
          <p:cNvGrpSpPr/>
          <p:nvPr/>
        </p:nvGrpSpPr>
        <p:grpSpPr>
          <a:xfrm>
            <a:off x="2377042" y="5083024"/>
            <a:ext cx="1539560" cy="1515856"/>
            <a:chOff x="4975891" y="1527626"/>
            <a:chExt cx="1539560" cy="1515856"/>
          </a:xfrm>
        </p:grpSpPr>
        <p:grpSp>
          <p:nvGrpSpPr>
            <p:cNvPr id="874" name="Group 56">
              <a:extLst>
                <a:ext uri="{FF2B5EF4-FFF2-40B4-BE49-F238E27FC236}">
                  <a16:creationId xmlns:a16="http://schemas.microsoft.com/office/drawing/2014/main" id="{C38F77B2-1238-42E2-B694-B650B9FF2E7E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974" name="Picture 14">
                <a:extLst>
                  <a:ext uri="{FF2B5EF4-FFF2-40B4-BE49-F238E27FC236}">
                    <a16:creationId xmlns:a16="http://schemas.microsoft.com/office/drawing/2014/main" id="{C109A1FC-3498-4636-87A8-BA5351459C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5" name="Picture 15">
                <a:extLst>
                  <a:ext uri="{FF2B5EF4-FFF2-40B4-BE49-F238E27FC236}">
                    <a16:creationId xmlns:a16="http://schemas.microsoft.com/office/drawing/2014/main" id="{0CFE95C9-B656-487A-B8EF-AB3B3D67B2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6" name="Picture 16">
                <a:extLst>
                  <a:ext uri="{FF2B5EF4-FFF2-40B4-BE49-F238E27FC236}">
                    <a16:creationId xmlns:a16="http://schemas.microsoft.com/office/drawing/2014/main" id="{BC7E22AE-B2B7-4D3F-BBD2-F8EFFF445A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7" name="Picture 17">
                <a:extLst>
                  <a:ext uri="{FF2B5EF4-FFF2-40B4-BE49-F238E27FC236}">
                    <a16:creationId xmlns:a16="http://schemas.microsoft.com/office/drawing/2014/main" id="{A1CE3D9E-8B32-4EFE-99DF-E42A672012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8" name="Picture 18">
                <a:extLst>
                  <a:ext uri="{FF2B5EF4-FFF2-40B4-BE49-F238E27FC236}">
                    <a16:creationId xmlns:a16="http://schemas.microsoft.com/office/drawing/2014/main" id="{A235EC33-3982-42D7-9913-BE11920D82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9" name="Picture 19">
                <a:extLst>
                  <a:ext uri="{FF2B5EF4-FFF2-40B4-BE49-F238E27FC236}">
                    <a16:creationId xmlns:a16="http://schemas.microsoft.com/office/drawing/2014/main" id="{41D2CB9A-25FB-495F-87B8-65669141CF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0" name="Picture 20">
                <a:extLst>
                  <a:ext uri="{FF2B5EF4-FFF2-40B4-BE49-F238E27FC236}">
                    <a16:creationId xmlns:a16="http://schemas.microsoft.com/office/drawing/2014/main" id="{C4006871-F953-4F59-8288-541EF61B5B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1" name="Picture 21">
                <a:extLst>
                  <a:ext uri="{FF2B5EF4-FFF2-40B4-BE49-F238E27FC236}">
                    <a16:creationId xmlns:a16="http://schemas.microsoft.com/office/drawing/2014/main" id="{2E954765-8B2F-4182-9647-93C8BC9FF7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2" name="Picture 22">
                <a:extLst>
                  <a:ext uri="{FF2B5EF4-FFF2-40B4-BE49-F238E27FC236}">
                    <a16:creationId xmlns:a16="http://schemas.microsoft.com/office/drawing/2014/main" id="{A9EDE949-04C8-48E3-81AD-5211F6DAC2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3" name="Picture 23">
                <a:extLst>
                  <a:ext uri="{FF2B5EF4-FFF2-40B4-BE49-F238E27FC236}">
                    <a16:creationId xmlns:a16="http://schemas.microsoft.com/office/drawing/2014/main" id="{357966A3-3D27-4C2B-BF8D-A9430A67CF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75" name="Group 56">
              <a:extLst>
                <a:ext uri="{FF2B5EF4-FFF2-40B4-BE49-F238E27FC236}">
                  <a16:creationId xmlns:a16="http://schemas.microsoft.com/office/drawing/2014/main" id="{4227DABA-4F9B-4A72-8F1A-DFFDC1EE4678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964" name="Picture 14">
                <a:extLst>
                  <a:ext uri="{FF2B5EF4-FFF2-40B4-BE49-F238E27FC236}">
                    <a16:creationId xmlns:a16="http://schemas.microsoft.com/office/drawing/2014/main" id="{935AADE2-718B-4CCE-86FE-5E826EA7A1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5" name="Picture 15">
                <a:extLst>
                  <a:ext uri="{FF2B5EF4-FFF2-40B4-BE49-F238E27FC236}">
                    <a16:creationId xmlns:a16="http://schemas.microsoft.com/office/drawing/2014/main" id="{630D6627-F1D6-48E8-9EE1-0848D0A040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6" name="Picture 16">
                <a:extLst>
                  <a:ext uri="{FF2B5EF4-FFF2-40B4-BE49-F238E27FC236}">
                    <a16:creationId xmlns:a16="http://schemas.microsoft.com/office/drawing/2014/main" id="{7457F261-6DC5-4A8C-A352-3F6602D0DB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7" name="Picture 17">
                <a:extLst>
                  <a:ext uri="{FF2B5EF4-FFF2-40B4-BE49-F238E27FC236}">
                    <a16:creationId xmlns:a16="http://schemas.microsoft.com/office/drawing/2014/main" id="{5A47B9B7-B17E-4122-9519-8D8179865C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8" name="Picture 18">
                <a:extLst>
                  <a:ext uri="{FF2B5EF4-FFF2-40B4-BE49-F238E27FC236}">
                    <a16:creationId xmlns:a16="http://schemas.microsoft.com/office/drawing/2014/main" id="{AC9CAA59-045D-457F-9A5C-DAC1304E2F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9" name="Picture 19">
                <a:extLst>
                  <a:ext uri="{FF2B5EF4-FFF2-40B4-BE49-F238E27FC236}">
                    <a16:creationId xmlns:a16="http://schemas.microsoft.com/office/drawing/2014/main" id="{724399AE-3B13-4C54-80D1-C8D841392C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0" name="Picture 20">
                <a:extLst>
                  <a:ext uri="{FF2B5EF4-FFF2-40B4-BE49-F238E27FC236}">
                    <a16:creationId xmlns:a16="http://schemas.microsoft.com/office/drawing/2014/main" id="{5C5768B1-4DED-4A56-9EA2-FBDA3F6D02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1" name="Picture 21">
                <a:extLst>
                  <a:ext uri="{FF2B5EF4-FFF2-40B4-BE49-F238E27FC236}">
                    <a16:creationId xmlns:a16="http://schemas.microsoft.com/office/drawing/2014/main" id="{0116DC74-5D79-4F7D-BDCD-F4B25FDEDE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2" name="Picture 22">
                <a:extLst>
                  <a:ext uri="{FF2B5EF4-FFF2-40B4-BE49-F238E27FC236}">
                    <a16:creationId xmlns:a16="http://schemas.microsoft.com/office/drawing/2014/main" id="{64FACC9E-02E9-47E2-96D9-A6E53A96FF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3" name="Picture 23">
                <a:extLst>
                  <a:ext uri="{FF2B5EF4-FFF2-40B4-BE49-F238E27FC236}">
                    <a16:creationId xmlns:a16="http://schemas.microsoft.com/office/drawing/2014/main" id="{88D01AE2-FD7E-4781-93A3-56C5BDFACD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76" name="Group 56">
              <a:extLst>
                <a:ext uri="{FF2B5EF4-FFF2-40B4-BE49-F238E27FC236}">
                  <a16:creationId xmlns:a16="http://schemas.microsoft.com/office/drawing/2014/main" id="{BA69A2D6-8C21-4E01-BC87-CBFD36987444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954" name="Picture 14">
                <a:extLst>
                  <a:ext uri="{FF2B5EF4-FFF2-40B4-BE49-F238E27FC236}">
                    <a16:creationId xmlns:a16="http://schemas.microsoft.com/office/drawing/2014/main" id="{FA51B5F5-CDD3-464D-8487-56DC48D53D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5" name="Picture 15">
                <a:extLst>
                  <a:ext uri="{FF2B5EF4-FFF2-40B4-BE49-F238E27FC236}">
                    <a16:creationId xmlns:a16="http://schemas.microsoft.com/office/drawing/2014/main" id="{A8901AD7-EFD5-4947-8E98-00175218C3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6" name="Picture 16">
                <a:extLst>
                  <a:ext uri="{FF2B5EF4-FFF2-40B4-BE49-F238E27FC236}">
                    <a16:creationId xmlns:a16="http://schemas.microsoft.com/office/drawing/2014/main" id="{754D09B0-E40D-41CF-9A04-2650F49B7E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7" name="Picture 17">
                <a:extLst>
                  <a:ext uri="{FF2B5EF4-FFF2-40B4-BE49-F238E27FC236}">
                    <a16:creationId xmlns:a16="http://schemas.microsoft.com/office/drawing/2014/main" id="{07237B7D-8307-48A0-A8EA-953DA8C5AD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8" name="Picture 18">
                <a:extLst>
                  <a:ext uri="{FF2B5EF4-FFF2-40B4-BE49-F238E27FC236}">
                    <a16:creationId xmlns:a16="http://schemas.microsoft.com/office/drawing/2014/main" id="{0D0E421A-07E8-46AA-A983-FD1A0AC784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9" name="Picture 19">
                <a:extLst>
                  <a:ext uri="{FF2B5EF4-FFF2-40B4-BE49-F238E27FC236}">
                    <a16:creationId xmlns:a16="http://schemas.microsoft.com/office/drawing/2014/main" id="{D1640DCF-B6FB-4C2B-8B69-E826A115FB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0" name="Picture 20">
                <a:extLst>
                  <a:ext uri="{FF2B5EF4-FFF2-40B4-BE49-F238E27FC236}">
                    <a16:creationId xmlns:a16="http://schemas.microsoft.com/office/drawing/2014/main" id="{D2CB5DBE-07B4-4D73-AF55-30B95DE3D3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1" name="Picture 21">
                <a:extLst>
                  <a:ext uri="{FF2B5EF4-FFF2-40B4-BE49-F238E27FC236}">
                    <a16:creationId xmlns:a16="http://schemas.microsoft.com/office/drawing/2014/main" id="{A933F6E6-1740-4939-8FBB-E33E9E6089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2" name="Picture 22">
                <a:extLst>
                  <a:ext uri="{FF2B5EF4-FFF2-40B4-BE49-F238E27FC236}">
                    <a16:creationId xmlns:a16="http://schemas.microsoft.com/office/drawing/2014/main" id="{02068939-08A7-4519-B895-F7787B8F62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3" name="Picture 23">
                <a:extLst>
                  <a:ext uri="{FF2B5EF4-FFF2-40B4-BE49-F238E27FC236}">
                    <a16:creationId xmlns:a16="http://schemas.microsoft.com/office/drawing/2014/main" id="{C1B8A174-D60B-46DF-9050-C39F6B0ECF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77" name="Group 56">
              <a:extLst>
                <a:ext uri="{FF2B5EF4-FFF2-40B4-BE49-F238E27FC236}">
                  <a16:creationId xmlns:a16="http://schemas.microsoft.com/office/drawing/2014/main" id="{C0A9504B-D48A-4CAE-BC77-1E828D4FD405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944" name="Picture 14">
                <a:extLst>
                  <a:ext uri="{FF2B5EF4-FFF2-40B4-BE49-F238E27FC236}">
                    <a16:creationId xmlns:a16="http://schemas.microsoft.com/office/drawing/2014/main" id="{284BE766-5249-41C6-A8C4-3ED92BE515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5" name="Picture 15">
                <a:extLst>
                  <a:ext uri="{FF2B5EF4-FFF2-40B4-BE49-F238E27FC236}">
                    <a16:creationId xmlns:a16="http://schemas.microsoft.com/office/drawing/2014/main" id="{AEF6AB7F-3321-48BF-B7C4-3BE68B9474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6" name="Picture 16">
                <a:extLst>
                  <a:ext uri="{FF2B5EF4-FFF2-40B4-BE49-F238E27FC236}">
                    <a16:creationId xmlns:a16="http://schemas.microsoft.com/office/drawing/2014/main" id="{D85E256F-36C6-485C-BF41-EACDC29E3D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7" name="Picture 17">
                <a:extLst>
                  <a:ext uri="{FF2B5EF4-FFF2-40B4-BE49-F238E27FC236}">
                    <a16:creationId xmlns:a16="http://schemas.microsoft.com/office/drawing/2014/main" id="{32AE5C57-A5BA-4B50-A711-70220C113A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8" name="Picture 18">
                <a:extLst>
                  <a:ext uri="{FF2B5EF4-FFF2-40B4-BE49-F238E27FC236}">
                    <a16:creationId xmlns:a16="http://schemas.microsoft.com/office/drawing/2014/main" id="{1FE3C27A-56B9-4476-B7BF-70FA88698C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9" name="Picture 19">
                <a:extLst>
                  <a:ext uri="{FF2B5EF4-FFF2-40B4-BE49-F238E27FC236}">
                    <a16:creationId xmlns:a16="http://schemas.microsoft.com/office/drawing/2014/main" id="{C0565807-4B64-454B-B17C-EEAEBC22D2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0" name="Picture 20">
                <a:extLst>
                  <a:ext uri="{FF2B5EF4-FFF2-40B4-BE49-F238E27FC236}">
                    <a16:creationId xmlns:a16="http://schemas.microsoft.com/office/drawing/2014/main" id="{75E2DEA4-AD50-4479-AEED-D1252052AE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1" name="Picture 21">
                <a:extLst>
                  <a:ext uri="{FF2B5EF4-FFF2-40B4-BE49-F238E27FC236}">
                    <a16:creationId xmlns:a16="http://schemas.microsoft.com/office/drawing/2014/main" id="{80C2E19C-0038-4470-AB15-CB735B3D51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2" name="Picture 22">
                <a:extLst>
                  <a:ext uri="{FF2B5EF4-FFF2-40B4-BE49-F238E27FC236}">
                    <a16:creationId xmlns:a16="http://schemas.microsoft.com/office/drawing/2014/main" id="{9F7046AB-1B57-4711-AFE7-146DD4AFC5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3" name="Picture 23">
                <a:extLst>
                  <a:ext uri="{FF2B5EF4-FFF2-40B4-BE49-F238E27FC236}">
                    <a16:creationId xmlns:a16="http://schemas.microsoft.com/office/drawing/2014/main" id="{F28A93BF-21AF-411E-BD82-F9CCD0AB1C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78" name="Group 56">
              <a:extLst>
                <a:ext uri="{FF2B5EF4-FFF2-40B4-BE49-F238E27FC236}">
                  <a16:creationId xmlns:a16="http://schemas.microsoft.com/office/drawing/2014/main" id="{03109FE4-28F4-4494-8DA8-CC9B7EB3BC83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934" name="Picture 14">
                <a:extLst>
                  <a:ext uri="{FF2B5EF4-FFF2-40B4-BE49-F238E27FC236}">
                    <a16:creationId xmlns:a16="http://schemas.microsoft.com/office/drawing/2014/main" id="{72B164A4-C76E-4BF9-90FD-89FB030129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5" name="Picture 15">
                <a:extLst>
                  <a:ext uri="{FF2B5EF4-FFF2-40B4-BE49-F238E27FC236}">
                    <a16:creationId xmlns:a16="http://schemas.microsoft.com/office/drawing/2014/main" id="{4724A3C8-D768-4252-9CA3-B668AD3E81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6" name="Picture 16">
                <a:extLst>
                  <a:ext uri="{FF2B5EF4-FFF2-40B4-BE49-F238E27FC236}">
                    <a16:creationId xmlns:a16="http://schemas.microsoft.com/office/drawing/2014/main" id="{350282E5-A12B-4AB6-9AB5-F0C286B51E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7" name="Picture 17">
                <a:extLst>
                  <a:ext uri="{FF2B5EF4-FFF2-40B4-BE49-F238E27FC236}">
                    <a16:creationId xmlns:a16="http://schemas.microsoft.com/office/drawing/2014/main" id="{13517996-BA2B-4408-8433-64F88D3898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8" name="Picture 18">
                <a:extLst>
                  <a:ext uri="{FF2B5EF4-FFF2-40B4-BE49-F238E27FC236}">
                    <a16:creationId xmlns:a16="http://schemas.microsoft.com/office/drawing/2014/main" id="{D7A75E46-2D79-456F-9CBC-7B2FA4A02D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9" name="Picture 19">
                <a:extLst>
                  <a:ext uri="{FF2B5EF4-FFF2-40B4-BE49-F238E27FC236}">
                    <a16:creationId xmlns:a16="http://schemas.microsoft.com/office/drawing/2014/main" id="{8F042EFB-AEDB-4CA2-A0BD-903B0FC54D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0" name="Picture 20">
                <a:extLst>
                  <a:ext uri="{FF2B5EF4-FFF2-40B4-BE49-F238E27FC236}">
                    <a16:creationId xmlns:a16="http://schemas.microsoft.com/office/drawing/2014/main" id="{540FA5C3-4923-43C0-8332-F179FD3E16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1" name="Picture 21">
                <a:extLst>
                  <a:ext uri="{FF2B5EF4-FFF2-40B4-BE49-F238E27FC236}">
                    <a16:creationId xmlns:a16="http://schemas.microsoft.com/office/drawing/2014/main" id="{EA09A094-E0C4-4A46-ABF9-B3CE91347F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2" name="Picture 22">
                <a:extLst>
                  <a:ext uri="{FF2B5EF4-FFF2-40B4-BE49-F238E27FC236}">
                    <a16:creationId xmlns:a16="http://schemas.microsoft.com/office/drawing/2014/main" id="{66F24D64-B0C9-464B-BD49-3DE5FA6B1B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3" name="Picture 23">
                <a:extLst>
                  <a:ext uri="{FF2B5EF4-FFF2-40B4-BE49-F238E27FC236}">
                    <a16:creationId xmlns:a16="http://schemas.microsoft.com/office/drawing/2014/main" id="{BD68401B-F264-499B-8934-E74056F4E7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79" name="Group 56">
              <a:extLst>
                <a:ext uri="{FF2B5EF4-FFF2-40B4-BE49-F238E27FC236}">
                  <a16:creationId xmlns:a16="http://schemas.microsoft.com/office/drawing/2014/main" id="{7E3E4412-90E0-484B-8566-4FC4493BAF8B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924" name="Picture 14">
                <a:extLst>
                  <a:ext uri="{FF2B5EF4-FFF2-40B4-BE49-F238E27FC236}">
                    <a16:creationId xmlns:a16="http://schemas.microsoft.com/office/drawing/2014/main" id="{B17A3ADE-0310-43AD-ABA5-A81D679772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5" name="Picture 15">
                <a:extLst>
                  <a:ext uri="{FF2B5EF4-FFF2-40B4-BE49-F238E27FC236}">
                    <a16:creationId xmlns:a16="http://schemas.microsoft.com/office/drawing/2014/main" id="{ACAD4CD0-2C34-4755-8A5E-B086430366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6" name="Picture 16">
                <a:extLst>
                  <a:ext uri="{FF2B5EF4-FFF2-40B4-BE49-F238E27FC236}">
                    <a16:creationId xmlns:a16="http://schemas.microsoft.com/office/drawing/2014/main" id="{C229D68C-84EB-49F7-860F-53A28F9D16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7" name="Picture 17">
                <a:extLst>
                  <a:ext uri="{FF2B5EF4-FFF2-40B4-BE49-F238E27FC236}">
                    <a16:creationId xmlns:a16="http://schemas.microsoft.com/office/drawing/2014/main" id="{04A805FC-A277-4979-896B-47CEB1337E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8" name="Picture 18">
                <a:extLst>
                  <a:ext uri="{FF2B5EF4-FFF2-40B4-BE49-F238E27FC236}">
                    <a16:creationId xmlns:a16="http://schemas.microsoft.com/office/drawing/2014/main" id="{F8D35749-FBEC-47F4-B9A5-ABC6847338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9" name="Picture 19">
                <a:extLst>
                  <a:ext uri="{FF2B5EF4-FFF2-40B4-BE49-F238E27FC236}">
                    <a16:creationId xmlns:a16="http://schemas.microsoft.com/office/drawing/2014/main" id="{1B0F9729-9325-4F31-AE53-DC2036588C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0" name="Picture 20">
                <a:extLst>
                  <a:ext uri="{FF2B5EF4-FFF2-40B4-BE49-F238E27FC236}">
                    <a16:creationId xmlns:a16="http://schemas.microsoft.com/office/drawing/2014/main" id="{7FFDBD1A-7DA0-4ABC-86BB-BCB4E1B674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1" name="Picture 21">
                <a:extLst>
                  <a:ext uri="{FF2B5EF4-FFF2-40B4-BE49-F238E27FC236}">
                    <a16:creationId xmlns:a16="http://schemas.microsoft.com/office/drawing/2014/main" id="{1A2BC570-7229-4276-B4F4-947AD5FFD8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2" name="Picture 22">
                <a:extLst>
                  <a:ext uri="{FF2B5EF4-FFF2-40B4-BE49-F238E27FC236}">
                    <a16:creationId xmlns:a16="http://schemas.microsoft.com/office/drawing/2014/main" id="{A008F5A9-82CA-4EC0-A450-877927B716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3" name="Picture 23">
                <a:extLst>
                  <a:ext uri="{FF2B5EF4-FFF2-40B4-BE49-F238E27FC236}">
                    <a16:creationId xmlns:a16="http://schemas.microsoft.com/office/drawing/2014/main" id="{E40AFA6E-DEF9-44E5-9491-A5A9E7A8A5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0" name="Group 56">
              <a:extLst>
                <a:ext uri="{FF2B5EF4-FFF2-40B4-BE49-F238E27FC236}">
                  <a16:creationId xmlns:a16="http://schemas.microsoft.com/office/drawing/2014/main" id="{7C124F70-C108-46C8-B1A3-72CC46A2129E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914" name="Picture 14">
                <a:extLst>
                  <a:ext uri="{FF2B5EF4-FFF2-40B4-BE49-F238E27FC236}">
                    <a16:creationId xmlns:a16="http://schemas.microsoft.com/office/drawing/2014/main" id="{CAD1DEDF-23F8-4B9F-8AE8-E1E255C69F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5" name="Picture 15">
                <a:extLst>
                  <a:ext uri="{FF2B5EF4-FFF2-40B4-BE49-F238E27FC236}">
                    <a16:creationId xmlns:a16="http://schemas.microsoft.com/office/drawing/2014/main" id="{4094A2F2-19DA-4933-98DF-BD9D65A0EA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6" name="Picture 16">
                <a:extLst>
                  <a:ext uri="{FF2B5EF4-FFF2-40B4-BE49-F238E27FC236}">
                    <a16:creationId xmlns:a16="http://schemas.microsoft.com/office/drawing/2014/main" id="{09525CC7-3268-4A32-8BA8-CBAEC4DB89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7" name="Picture 17">
                <a:extLst>
                  <a:ext uri="{FF2B5EF4-FFF2-40B4-BE49-F238E27FC236}">
                    <a16:creationId xmlns:a16="http://schemas.microsoft.com/office/drawing/2014/main" id="{EFBDBBD5-41B9-4834-AF03-2F211CC092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8" name="Picture 18">
                <a:extLst>
                  <a:ext uri="{FF2B5EF4-FFF2-40B4-BE49-F238E27FC236}">
                    <a16:creationId xmlns:a16="http://schemas.microsoft.com/office/drawing/2014/main" id="{AD6AA493-AD10-4A8F-B77D-8617D7DDED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9" name="Picture 19">
                <a:extLst>
                  <a:ext uri="{FF2B5EF4-FFF2-40B4-BE49-F238E27FC236}">
                    <a16:creationId xmlns:a16="http://schemas.microsoft.com/office/drawing/2014/main" id="{07840F9C-2EE4-4F8C-A931-540B2E065F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0" name="Picture 20">
                <a:extLst>
                  <a:ext uri="{FF2B5EF4-FFF2-40B4-BE49-F238E27FC236}">
                    <a16:creationId xmlns:a16="http://schemas.microsoft.com/office/drawing/2014/main" id="{9DDA9A08-2E44-4B2C-94CE-6CBD2B7B94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1" name="Picture 21">
                <a:extLst>
                  <a:ext uri="{FF2B5EF4-FFF2-40B4-BE49-F238E27FC236}">
                    <a16:creationId xmlns:a16="http://schemas.microsoft.com/office/drawing/2014/main" id="{F78A5BB0-E687-4D53-9AC8-FBF692E0B6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2" name="Picture 22">
                <a:extLst>
                  <a:ext uri="{FF2B5EF4-FFF2-40B4-BE49-F238E27FC236}">
                    <a16:creationId xmlns:a16="http://schemas.microsoft.com/office/drawing/2014/main" id="{F77AE16D-AFA4-43B6-9309-F000612F63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3" name="Picture 23">
                <a:extLst>
                  <a:ext uri="{FF2B5EF4-FFF2-40B4-BE49-F238E27FC236}">
                    <a16:creationId xmlns:a16="http://schemas.microsoft.com/office/drawing/2014/main" id="{EDEDA27C-0CC2-48D3-B0C4-FC2377415D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1" name="Group 56">
              <a:extLst>
                <a:ext uri="{FF2B5EF4-FFF2-40B4-BE49-F238E27FC236}">
                  <a16:creationId xmlns:a16="http://schemas.microsoft.com/office/drawing/2014/main" id="{3D71854D-5616-4C8E-99C3-D23D45C292FC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904" name="Picture 14">
                <a:extLst>
                  <a:ext uri="{FF2B5EF4-FFF2-40B4-BE49-F238E27FC236}">
                    <a16:creationId xmlns:a16="http://schemas.microsoft.com/office/drawing/2014/main" id="{DB475384-2AD0-4E73-9239-7A60A15B7B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5" name="Picture 15">
                <a:extLst>
                  <a:ext uri="{FF2B5EF4-FFF2-40B4-BE49-F238E27FC236}">
                    <a16:creationId xmlns:a16="http://schemas.microsoft.com/office/drawing/2014/main" id="{24DFCE9B-8654-4025-9C7A-401A7979D9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6" name="Picture 16">
                <a:extLst>
                  <a:ext uri="{FF2B5EF4-FFF2-40B4-BE49-F238E27FC236}">
                    <a16:creationId xmlns:a16="http://schemas.microsoft.com/office/drawing/2014/main" id="{6445319A-D596-4E09-A7A1-7A4332A988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7" name="Picture 17">
                <a:extLst>
                  <a:ext uri="{FF2B5EF4-FFF2-40B4-BE49-F238E27FC236}">
                    <a16:creationId xmlns:a16="http://schemas.microsoft.com/office/drawing/2014/main" id="{7073AD21-DE95-43F9-8BBB-03B61CA38E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8" name="Picture 18">
                <a:extLst>
                  <a:ext uri="{FF2B5EF4-FFF2-40B4-BE49-F238E27FC236}">
                    <a16:creationId xmlns:a16="http://schemas.microsoft.com/office/drawing/2014/main" id="{DDD5F7F7-8BB0-4FAE-BFE5-E94F6F7662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9" name="Picture 19">
                <a:extLst>
                  <a:ext uri="{FF2B5EF4-FFF2-40B4-BE49-F238E27FC236}">
                    <a16:creationId xmlns:a16="http://schemas.microsoft.com/office/drawing/2014/main" id="{A4EF78B9-9914-403B-AFDC-A642B6A743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0" name="Picture 20">
                <a:extLst>
                  <a:ext uri="{FF2B5EF4-FFF2-40B4-BE49-F238E27FC236}">
                    <a16:creationId xmlns:a16="http://schemas.microsoft.com/office/drawing/2014/main" id="{40146909-3755-4970-A17D-15CFFA88F4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1" name="Picture 21">
                <a:extLst>
                  <a:ext uri="{FF2B5EF4-FFF2-40B4-BE49-F238E27FC236}">
                    <a16:creationId xmlns:a16="http://schemas.microsoft.com/office/drawing/2014/main" id="{DBD7DB2D-D3C6-413E-9EFF-5D1DFC49D0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2" name="Picture 22">
                <a:extLst>
                  <a:ext uri="{FF2B5EF4-FFF2-40B4-BE49-F238E27FC236}">
                    <a16:creationId xmlns:a16="http://schemas.microsoft.com/office/drawing/2014/main" id="{50B8F86F-EB7A-482A-AFD0-700F693138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3" name="Picture 23">
                <a:extLst>
                  <a:ext uri="{FF2B5EF4-FFF2-40B4-BE49-F238E27FC236}">
                    <a16:creationId xmlns:a16="http://schemas.microsoft.com/office/drawing/2014/main" id="{C8D4912A-B084-4151-B8C2-6E246139A7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2" name="Group 56">
              <a:extLst>
                <a:ext uri="{FF2B5EF4-FFF2-40B4-BE49-F238E27FC236}">
                  <a16:creationId xmlns:a16="http://schemas.microsoft.com/office/drawing/2014/main" id="{B098E0B7-472A-461D-AB3A-F1F80CCF29FE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894" name="Picture 14">
                <a:extLst>
                  <a:ext uri="{FF2B5EF4-FFF2-40B4-BE49-F238E27FC236}">
                    <a16:creationId xmlns:a16="http://schemas.microsoft.com/office/drawing/2014/main" id="{4196DE7F-49FC-4CBD-9E73-122B313028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5" name="Picture 15">
                <a:extLst>
                  <a:ext uri="{FF2B5EF4-FFF2-40B4-BE49-F238E27FC236}">
                    <a16:creationId xmlns:a16="http://schemas.microsoft.com/office/drawing/2014/main" id="{3F468C7D-BE77-4C3A-AD1F-CAFE650AD8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6" name="Picture 16">
                <a:extLst>
                  <a:ext uri="{FF2B5EF4-FFF2-40B4-BE49-F238E27FC236}">
                    <a16:creationId xmlns:a16="http://schemas.microsoft.com/office/drawing/2014/main" id="{F2868D0C-85FA-4FCB-8D2C-D7447BD013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7" name="Picture 17">
                <a:extLst>
                  <a:ext uri="{FF2B5EF4-FFF2-40B4-BE49-F238E27FC236}">
                    <a16:creationId xmlns:a16="http://schemas.microsoft.com/office/drawing/2014/main" id="{B3C0C04B-281B-4163-B012-7D6CBAD624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8" name="Picture 18">
                <a:extLst>
                  <a:ext uri="{FF2B5EF4-FFF2-40B4-BE49-F238E27FC236}">
                    <a16:creationId xmlns:a16="http://schemas.microsoft.com/office/drawing/2014/main" id="{60D8D7CA-2C3A-4FDB-883A-6EF60C2611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9" name="Picture 19">
                <a:extLst>
                  <a:ext uri="{FF2B5EF4-FFF2-40B4-BE49-F238E27FC236}">
                    <a16:creationId xmlns:a16="http://schemas.microsoft.com/office/drawing/2014/main" id="{A927898E-FC5D-438B-B79B-42AF7E3EBC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0" name="Picture 20">
                <a:extLst>
                  <a:ext uri="{FF2B5EF4-FFF2-40B4-BE49-F238E27FC236}">
                    <a16:creationId xmlns:a16="http://schemas.microsoft.com/office/drawing/2014/main" id="{282FFC91-81F4-47E2-9280-A3759D456C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1" name="Picture 21">
                <a:extLst>
                  <a:ext uri="{FF2B5EF4-FFF2-40B4-BE49-F238E27FC236}">
                    <a16:creationId xmlns:a16="http://schemas.microsoft.com/office/drawing/2014/main" id="{0372A036-F749-42D0-8A9B-DAEAAF7BEF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2" name="Picture 22">
                <a:extLst>
                  <a:ext uri="{FF2B5EF4-FFF2-40B4-BE49-F238E27FC236}">
                    <a16:creationId xmlns:a16="http://schemas.microsoft.com/office/drawing/2014/main" id="{2CDD5977-FEE3-499E-B614-02EE6B95E8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3" name="Picture 23">
                <a:extLst>
                  <a:ext uri="{FF2B5EF4-FFF2-40B4-BE49-F238E27FC236}">
                    <a16:creationId xmlns:a16="http://schemas.microsoft.com/office/drawing/2014/main" id="{80F65F8E-CD37-460C-9DC2-7DAFCAD7D6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3" name="Group 56">
              <a:extLst>
                <a:ext uri="{FF2B5EF4-FFF2-40B4-BE49-F238E27FC236}">
                  <a16:creationId xmlns:a16="http://schemas.microsoft.com/office/drawing/2014/main" id="{84EBEA6B-41B4-4E9E-80F7-3DEDADE4F64A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884" name="Picture 14">
                <a:extLst>
                  <a:ext uri="{FF2B5EF4-FFF2-40B4-BE49-F238E27FC236}">
                    <a16:creationId xmlns:a16="http://schemas.microsoft.com/office/drawing/2014/main" id="{FA90A7CD-7D6E-4734-B803-33F5BE8514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5" name="Picture 15">
                <a:extLst>
                  <a:ext uri="{FF2B5EF4-FFF2-40B4-BE49-F238E27FC236}">
                    <a16:creationId xmlns:a16="http://schemas.microsoft.com/office/drawing/2014/main" id="{1115A234-68FA-49F9-8213-25D1D7D722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6" name="Picture 16">
                <a:extLst>
                  <a:ext uri="{FF2B5EF4-FFF2-40B4-BE49-F238E27FC236}">
                    <a16:creationId xmlns:a16="http://schemas.microsoft.com/office/drawing/2014/main" id="{87E8514B-AA6F-4DA7-974F-F5157B3BE7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7" name="Picture 17">
                <a:extLst>
                  <a:ext uri="{FF2B5EF4-FFF2-40B4-BE49-F238E27FC236}">
                    <a16:creationId xmlns:a16="http://schemas.microsoft.com/office/drawing/2014/main" id="{B9CA31BE-C08C-4F5E-82FB-36574824BE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8" name="Picture 18">
                <a:extLst>
                  <a:ext uri="{FF2B5EF4-FFF2-40B4-BE49-F238E27FC236}">
                    <a16:creationId xmlns:a16="http://schemas.microsoft.com/office/drawing/2014/main" id="{6BCCDFD3-386C-4606-8938-F92961D518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9" name="Picture 19">
                <a:extLst>
                  <a:ext uri="{FF2B5EF4-FFF2-40B4-BE49-F238E27FC236}">
                    <a16:creationId xmlns:a16="http://schemas.microsoft.com/office/drawing/2014/main" id="{7E71D0BF-667D-4B61-AA9F-080064AD47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0" name="Picture 20">
                <a:extLst>
                  <a:ext uri="{FF2B5EF4-FFF2-40B4-BE49-F238E27FC236}">
                    <a16:creationId xmlns:a16="http://schemas.microsoft.com/office/drawing/2014/main" id="{D1E344AB-89CF-464A-B0F9-5B3F676EED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1" name="Picture 21">
                <a:extLst>
                  <a:ext uri="{FF2B5EF4-FFF2-40B4-BE49-F238E27FC236}">
                    <a16:creationId xmlns:a16="http://schemas.microsoft.com/office/drawing/2014/main" id="{E290872E-1728-46F8-91C5-D73D95F83A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2" name="Picture 22">
                <a:extLst>
                  <a:ext uri="{FF2B5EF4-FFF2-40B4-BE49-F238E27FC236}">
                    <a16:creationId xmlns:a16="http://schemas.microsoft.com/office/drawing/2014/main" id="{893306F1-7ADD-4D19-83F1-039677093C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3" name="Picture 23">
                <a:extLst>
                  <a:ext uri="{FF2B5EF4-FFF2-40B4-BE49-F238E27FC236}">
                    <a16:creationId xmlns:a16="http://schemas.microsoft.com/office/drawing/2014/main" id="{6EEB9A8E-7412-45C8-9755-27434E4D44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</p:spTree>
    <p:extLst>
      <p:ext uri="{BB962C8B-B14F-4D97-AF65-F5344CB8AC3E}">
        <p14:creationId xmlns:p14="http://schemas.microsoft.com/office/powerpoint/2010/main" val="28820352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8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6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4" name="Group 643">
            <a:extLst>
              <a:ext uri="{FF2B5EF4-FFF2-40B4-BE49-F238E27FC236}">
                <a16:creationId xmlns:a16="http://schemas.microsoft.com/office/drawing/2014/main" id="{01AC0588-6074-4172-9C1F-FAD9A077F29B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45" name="Straight Connector 644">
              <a:extLst>
                <a:ext uri="{FF2B5EF4-FFF2-40B4-BE49-F238E27FC236}">
                  <a16:creationId xmlns:a16="http://schemas.microsoft.com/office/drawing/2014/main" id="{FAA612A9-F9EC-4785-BE6B-FA0F577D678D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Straight Connector 645">
              <a:extLst>
                <a:ext uri="{FF2B5EF4-FFF2-40B4-BE49-F238E27FC236}">
                  <a16:creationId xmlns:a16="http://schemas.microsoft.com/office/drawing/2014/main" id="{EA32BBCF-D3D3-43D0-A2BE-62178AE9AB46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Straight Connector 646">
              <a:extLst>
                <a:ext uri="{FF2B5EF4-FFF2-40B4-BE49-F238E27FC236}">
                  <a16:creationId xmlns:a16="http://schemas.microsoft.com/office/drawing/2014/main" id="{45AA68FD-E8BA-4C56-A326-55EE22C26437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Straight Connector 647">
              <a:extLst>
                <a:ext uri="{FF2B5EF4-FFF2-40B4-BE49-F238E27FC236}">
                  <a16:creationId xmlns:a16="http://schemas.microsoft.com/office/drawing/2014/main" id="{83455605-086F-4184-812F-0FE83F3C9397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Straight Connector 648">
              <a:extLst>
                <a:ext uri="{FF2B5EF4-FFF2-40B4-BE49-F238E27FC236}">
                  <a16:creationId xmlns:a16="http://schemas.microsoft.com/office/drawing/2014/main" id="{990495FC-C170-4666-8150-986B21C97751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0" name="Straight Connector 649">
              <a:extLst>
                <a:ext uri="{FF2B5EF4-FFF2-40B4-BE49-F238E27FC236}">
                  <a16:creationId xmlns:a16="http://schemas.microsoft.com/office/drawing/2014/main" id="{B66F4941-E36B-4800-868C-C1CFCDA253B0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1" name="Straight Connector 650">
              <a:extLst>
                <a:ext uri="{FF2B5EF4-FFF2-40B4-BE49-F238E27FC236}">
                  <a16:creationId xmlns:a16="http://schemas.microsoft.com/office/drawing/2014/main" id="{B65DC2A0-3F40-4534-8698-D03239E8D54C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Straight Connector 651">
              <a:extLst>
                <a:ext uri="{FF2B5EF4-FFF2-40B4-BE49-F238E27FC236}">
                  <a16:creationId xmlns:a16="http://schemas.microsoft.com/office/drawing/2014/main" id="{774DA1D0-10AF-4F59-905B-C7CF79318412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Straight Connector 652">
              <a:extLst>
                <a:ext uri="{FF2B5EF4-FFF2-40B4-BE49-F238E27FC236}">
                  <a16:creationId xmlns:a16="http://schemas.microsoft.com/office/drawing/2014/main" id="{BB8564E5-8CB9-450E-AE1B-E98260E17AE5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4" name="Straight Connector 653">
              <a:extLst>
                <a:ext uri="{FF2B5EF4-FFF2-40B4-BE49-F238E27FC236}">
                  <a16:creationId xmlns:a16="http://schemas.microsoft.com/office/drawing/2014/main" id="{A7E3FFCC-A466-4835-BE50-EA2177D20FB9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5" name="Straight Connector 654">
              <a:extLst>
                <a:ext uri="{FF2B5EF4-FFF2-40B4-BE49-F238E27FC236}">
                  <a16:creationId xmlns:a16="http://schemas.microsoft.com/office/drawing/2014/main" id="{CCE5B855-D293-49BF-98D1-073B2D9D6473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6" name="Straight Connector 655">
              <a:extLst>
                <a:ext uri="{FF2B5EF4-FFF2-40B4-BE49-F238E27FC236}">
                  <a16:creationId xmlns:a16="http://schemas.microsoft.com/office/drawing/2014/main" id="{E42A6DC3-FCA6-4EEF-B43C-833B427E388D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7" name="Straight Connector 656">
              <a:extLst>
                <a:ext uri="{FF2B5EF4-FFF2-40B4-BE49-F238E27FC236}">
                  <a16:creationId xmlns:a16="http://schemas.microsoft.com/office/drawing/2014/main" id="{8945D498-A8DC-4741-936F-66B83F7BA329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8" name="Straight Connector 657">
              <a:extLst>
                <a:ext uri="{FF2B5EF4-FFF2-40B4-BE49-F238E27FC236}">
                  <a16:creationId xmlns:a16="http://schemas.microsoft.com/office/drawing/2014/main" id="{7C52DD46-1165-4B2E-B40F-3FC2F3648D3D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Straight Connector 658">
              <a:extLst>
                <a:ext uri="{FF2B5EF4-FFF2-40B4-BE49-F238E27FC236}">
                  <a16:creationId xmlns:a16="http://schemas.microsoft.com/office/drawing/2014/main" id="{076C4EB3-E910-447C-B295-97928C5EA65A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0" name="Straight Connector 659">
              <a:extLst>
                <a:ext uri="{FF2B5EF4-FFF2-40B4-BE49-F238E27FC236}">
                  <a16:creationId xmlns:a16="http://schemas.microsoft.com/office/drawing/2014/main" id="{BD774C2D-88CD-4AE7-A364-113E673BD121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1" name="Straight Connector 660">
              <a:extLst>
                <a:ext uri="{FF2B5EF4-FFF2-40B4-BE49-F238E27FC236}">
                  <a16:creationId xmlns:a16="http://schemas.microsoft.com/office/drawing/2014/main" id="{AD1EFF92-3ACC-466E-9C1A-39B24111A51F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2" name="Straight Connector 661">
              <a:extLst>
                <a:ext uri="{FF2B5EF4-FFF2-40B4-BE49-F238E27FC236}">
                  <a16:creationId xmlns:a16="http://schemas.microsoft.com/office/drawing/2014/main" id="{7141E50B-DD1F-4DF5-A196-19B9621A456C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3" name="Straight Connector 662">
              <a:extLst>
                <a:ext uri="{FF2B5EF4-FFF2-40B4-BE49-F238E27FC236}">
                  <a16:creationId xmlns:a16="http://schemas.microsoft.com/office/drawing/2014/main" id="{83405095-5FB9-402D-90A0-AB9ABD2A73C7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4" name="Straight Connector 663">
              <a:extLst>
                <a:ext uri="{FF2B5EF4-FFF2-40B4-BE49-F238E27FC236}">
                  <a16:creationId xmlns:a16="http://schemas.microsoft.com/office/drawing/2014/main" id="{DE6DB9F2-0F17-44A9-A232-8B5B12D66158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5" name="Straight Connector 664">
              <a:extLst>
                <a:ext uri="{FF2B5EF4-FFF2-40B4-BE49-F238E27FC236}">
                  <a16:creationId xmlns:a16="http://schemas.microsoft.com/office/drawing/2014/main" id="{63E1656C-57BA-454B-B801-5DF7EB2C46BD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6" name="Straight Connector 665">
              <a:extLst>
                <a:ext uri="{FF2B5EF4-FFF2-40B4-BE49-F238E27FC236}">
                  <a16:creationId xmlns:a16="http://schemas.microsoft.com/office/drawing/2014/main" id="{96C98718-994D-4B30-ACFE-014CE0E6D93B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7" name="Straight Connector 666">
              <a:extLst>
                <a:ext uri="{FF2B5EF4-FFF2-40B4-BE49-F238E27FC236}">
                  <a16:creationId xmlns:a16="http://schemas.microsoft.com/office/drawing/2014/main" id="{58B88AAD-C4CC-46F0-A251-2162E7469B4B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Straight Connector 667">
              <a:extLst>
                <a:ext uri="{FF2B5EF4-FFF2-40B4-BE49-F238E27FC236}">
                  <a16:creationId xmlns:a16="http://schemas.microsoft.com/office/drawing/2014/main" id="{38EBD86A-EB33-40F9-82B5-38EC40FAE322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9" name="Straight Connector 668">
              <a:extLst>
                <a:ext uri="{FF2B5EF4-FFF2-40B4-BE49-F238E27FC236}">
                  <a16:creationId xmlns:a16="http://schemas.microsoft.com/office/drawing/2014/main" id="{02FD3FDC-3171-40BD-AB2A-926693350092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Straight Connector 669">
              <a:extLst>
                <a:ext uri="{FF2B5EF4-FFF2-40B4-BE49-F238E27FC236}">
                  <a16:creationId xmlns:a16="http://schemas.microsoft.com/office/drawing/2014/main" id="{C8BF7918-A02D-4E47-B516-2CC8C635160B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Straight Connector 670">
              <a:extLst>
                <a:ext uri="{FF2B5EF4-FFF2-40B4-BE49-F238E27FC236}">
                  <a16:creationId xmlns:a16="http://schemas.microsoft.com/office/drawing/2014/main" id="{975DE807-AA51-4C18-97E0-A975D5A773F6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2" name="Straight Connector 671">
              <a:extLst>
                <a:ext uri="{FF2B5EF4-FFF2-40B4-BE49-F238E27FC236}">
                  <a16:creationId xmlns:a16="http://schemas.microsoft.com/office/drawing/2014/main" id="{B4F29B95-2046-49B0-80ED-E33E6C3BF1F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3" name="Straight Connector 672">
              <a:extLst>
                <a:ext uri="{FF2B5EF4-FFF2-40B4-BE49-F238E27FC236}">
                  <a16:creationId xmlns:a16="http://schemas.microsoft.com/office/drawing/2014/main" id="{E148E6FF-7A94-4B51-BCD1-A0EC949A2AE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Straight Connector 673">
              <a:extLst>
                <a:ext uri="{FF2B5EF4-FFF2-40B4-BE49-F238E27FC236}">
                  <a16:creationId xmlns:a16="http://schemas.microsoft.com/office/drawing/2014/main" id="{B67A9C9B-252A-422D-BBB4-A654AEC945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5" name="Straight Connector 674">
              <a:extLst>
                <a:ext uri="{FF2B5EF4-FFF2-40B4-BE49-F238E27FC236}">
                  <a16:creationId xmlns:a16="http://schemas.microsoft.com/office/drawing/2014/main" id="{AC8E7679-2126-40D0-8CF1-387C9E3FF8D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6" name="Straight Connector 675">
              <a:extLst>
                <a:ext uri="{FF2B5EF4-FFF2-40B4-BE49-F238E27FC236}">
                  <a16:creationId xmlns:a16="http://schemas.microsoft.com/office/drawing/2014/main" id="{B2C7E4EC-2211-46AD-9D93-69B4F28F234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7" name="Straight Connector 676">
              <a:extLst>
                <a:ext uri="{FF2B5EF4-FFF2-40B4-BE49-F238E27FC236}">
                  <a16:creationId xmlns:a16="http://schemas.microsoft.com/office/drawing/2014/main" id="{0BDB706D-8913-4269-BE2B-233923AD91E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8" name="Straight Connector 677">
              <a:extLst>
                <a:ext uri="{FF2B5EF4-FFF2-40B4-BE49-F238E27FC236}">
                  <a16:creationId xmlns:a16="http://schemas.microsoft.com/office/drawing/2014/main" id="{E3D34D8D-F68F-40AD-B730-AEBBD34C7C2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Straight Connector 678">
              <a:extLst>
                <a:ext uri="{FF2B5EF4-FFF2-40B4-BE49-F238E27FC236}">
                  <a16:creationId xmlns:a16="http://schemas.microsoft.com/office/drawing/2014/main" id="{134CA850-6092-400F-9345-44AA09C797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0" name="Straight Connector 679">
              <a:extLst>
                <a:ext uri="{FF2B5EF4-FFF2-40B4-BE49-F238E27FC236}">
                  <a16:creationId xmlns:a16="http://schemas.microsoft.com/office/drawing/2014/main" id="{53A21A24-493E-45DD-BDFA-A7B4F49BB73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1" name="Straight Connector 680">
              <a:extLst>
                <a:ext uri="{FF2B5EF4-FFF2-40B4-BE49-F238E27FC236}">
                  <a16:creationId xmlns:a16="http://schemas.microsoft.com/office/drawing/2014/main" id="{8624FF61-983B-4D56-92D1-8EC792E44D1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Straight Connector 681">
              <a:extLst>
                <a:ext uri="{FF2B5EF4-FFF2-40B4-BE49-F238E27FC236}">
                  <a16:creationId xmlns:a16="http://schemas.microsoft.com/office/drawing/2014/main" id="{DEA38374-7B31-467B-A2A8-352A5C924A7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3" name="Straight Connector 682">
              <a:extLst>
                <a:ext uri="{FF2B5EF4-FFF2-40B4-BE49-F238E27FC236}">
                  <a16:creationId xmlns:a16="http://schemas.microsoft.com/office/drawing/2014/main" id="{8D4BE772-0465-4201-A3EC-59905049466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4" name="Straight Connector 683">
              <a:extLst>
                <a:ext uri="{FF2B5EF4-FFF2-40B4-BE49-F238E27FC236}">
                  <a16:creationId xmlns:a16="http://schemas.microsoft.com/office/drawing/2014/main" id="{E8E90B58-3EF5-4ABE-BC4F-70B7A46933C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Straight Connector 684">
              <a:extLst>
                <a:ext uri="{FF2B5EF4-FFF2-40B4-BE49-F238E27FC236}">
                  <a16:creationId xmlns:a16="http://schemas.microsoft.com/office/drawing/2014/main" id="{889E5741-5A1D-48F2-988D-1DA566C7FFA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Straight Connector 685">
              <a:extLst>
                <a:ext uri="{FF2B5EF4-FFF2-40B4-BE49-F238E27FC236}">
                  <a16:creationId xmlns:a16="http://schemas.microsoft.com/office/drawing/2014/main" id="{27DA3354-57EF-428F-A623-155B77E8F6B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Straight Connector 686">
              <a:extLst>
                <a:ext uri="{FF2B5EF4-FFF2-40B4-BE49-F238E27FC236}">
                  <a16:creationId xmlns:a16="http://schemas.microsoft.com/office/drawing/2014/main" id="{E15FB441-710D-4F4E-B46E-42BE2A9728A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E6C86309-C1AF-46FD-A541-A8682B461307}"/>
              </a:ext>
            </a:extLst>
          </p:cNvPr>
          <p:cNvGrpSpPr/>
          <p:nvPr/>
        </p:nvGrpSpPr>
        <p:grpSpPr>
          <a:xfrm>
            <a:off x="255523" y="372323"/>
            <a:ext cx="3707801" cy="817087"/>
            <a:chOff x="255524" y="372323"/>
            <a:chExt cx="2985293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61657A18-79D4-4B9B-B78D-A9D3527C3C23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1D4ABF07-5804-435B-BD2D-B4555E2CB8F7}"/>
                </a:ext>
              </a:extLst>
            </p:cNvPr>
            <p:cNvSpPr txBox="1"/>
            <p:nvPr/>
          </p:nvSpPr>
          <p:spPr>
            <a:xfrm>
              <a:off x="308455" y="485388"/>
              <a:ext cx="1983971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500 + 319 = </a:t>
              </a:r>
            </a:p>
          </p:txBody>
        </p:sp>
      </p:grpSp>
      <p:sp>
        <p:nvSpPr>
          <p:cNvPr id="84" name="Rectangle 83">
            <a:extLst>
              <a:ext uri="{FF2B5EF4-FFF2-40B4-BE49-F238E27FC236}">
                <a16:creationId xmlns:a16="http://schemas.microsoft.com/office/drawing/2014/main" id="{49838369-A34C-416A-A5CC-16B166A07721}"/>
              </a:ext>
            </a:extLst>
          </p:cNvPr>
          <p:cNvSpPr/>
          <p:nvPr/>
        </p:nvSpPr>
        <p:spPr>
          <a:xfrm>
            <a:off x="2696246" y="49822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226E6619-17D8-4D2A-876E-7E1518A2B981}"/>
              </a:ext>
            </a:extLst>
          </p:cNvPr>
          <p:cNvSpPr txBox="1"/>
          <p:nvPr/>
        </p:nvSpPr>
        <p:spPr>
          <a:xfrm>
            <a:off x="2692503" y="48928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819</a:t>
            </a:r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id="{B2617813-631E-4281-A35D-B2509D016375}"/>
              </a:ext>
            </a:extLst>
          </p:cNvPr>
          <p:cNvSpPr/>
          <p:nvPr/>
        </p:nvSpPr>
        <p:spPr>
          <a:xfrm>
            <a:off x="411953" y="372905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23B3E62F-FDAC-4727-9D5F-397B6E14C4D8}"/>
              </a:ext>
            </a:extLst>
          </p:cNvPr>
          <p:cNvSpPr/>
          <p:nvPr/>
        </p:nvSpPr>
        <p:spPr>
          <a:xfrm>
            <a:off x="1531089" y="371744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9CB05F5D-BA41-451F-98B6-B339E1F0A08D}"/>
              </a:ext>
            </a:extLst>
          </p:cNvPr>
          <p:cNvSpPr/>
          <p:nvPr/>
        </p:nvSpPr>
        <p:spPr>
          <a:xfrm>
            <a:off x="2781324" y="371744"/>
            <a:ext cx="304133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grpSp>
        <p:nvGrpSpPr>
          <p:cNvPr id="86" name="Group 85">
            <a:extLst>
              <a:ext uri="{FF2B5EF4-FFF2-40B4-BE49-F238E27FC236}">
                <a16:creationId xmlns:a16="http://schemas.microsoft.com/office/drawing/2014/main" id="{0FB30EE2-91B8-4841-A0FB-5EDDFEBF68A1}"/>
              </a:ext>
            </a:extLst>
          </p:cNvPr>
          <p:cNvGrpSpPr/>
          <p:nvPr/>
        </p:nvGrpSpPr>
        <p:grpSpPr>
          <a:xfrm>
            <a:off x="582787" y="1511824"/>
            <a:ext cx="1539560" cy="1515856"/>
            <a:chOff x="4975891" y="1527626"/>
            <a:chExt cx="1539560" cy="1515856"/>
          </a:xfrm>
        </p:grpSpPr>
        <p:grpSp>
          <p:nvGrpSpPr>
            <p:cNvPr id="87" name="Group 56">
              <a:extLst>
                <a:ext uri="{FF2B5EF4-FFF2-40B4-BE49-F238E27FC236}">
                  <a16:creationId xmlns:a16="http://schemas.microsoft.com/office/drawing/2014/main" id="{FEE996F8-9675-4DE0-8C1D-4860F0724A14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90" name="Picture 14">
                <a:extLst>
                  <a:ext uri="{FF2B5EF4-FFF2-40B4-BE49-F238E27FC236}">
                    <a16:creationId xmlns:a16="http://schemas.microsoft.com/office/drawing/2014/main" id="{70F6AC3D-476B-4E1C-B7FC-36D103F0EA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" name="Picture 15">
                <a:extLst>
                  <a:ext uri="{FF2B5EF4-FFF2-40B4-BE49-F238E27FC236}">
                    <a16:creationId xmlns:a16="http://schemas.microsoft.com/office/drawing/2014/main" id="{3F4D2B10-CB8C-4923-BADC-FFDDDEB8A0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" name="Picture 16">
                <a:extLst>
                  <a:ext uri="{FF2B5EF4-FFF2-40B4-BE49-F238E27FC236}">
                    <a16:creationId xmlns:a16="http://schemas.microsoft.com/office/drawing/2014/main" id="{F3610838-D2E9-4543-9D77-F731939227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" name="Picture 17">
                <a:extLst>
                  <a:ext uri="{FF2B5EF4-FFF2-40B4-BE49-F238E27FC236}">
                    <a16:creationId xmlns:a16="http://schemas.microsoft.com/office/drawing/2014/main" id="{C29335CB-073C-45DA-92D7-AC55EAEA65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" name="Picture 18">
                <a:extLst>
                  <a:ext uri="{FF2B5EF4-FFF2-40B4-BE49-F238E27FC236}">
                    <a16:creationId xmlns:a16="http://schemas.microsoft.com/office/drawing/2014/main" id="{4F6F8714-6A76-46CD-9B11-2D818DFEEC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" name="Picture 19">
                <a:extLst>
                  <a:ext uri="{FF2B5EF4-FFF2-40B4-BE49-F238E27FC236}">
                    <a16:creationId xmlns:a16="http://schemas.microsoft.com/office/drawing/2014/main" id="{0CCEBE1A-D931-432A-B316-10B0929706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" name="Picture 20">
                <a:extLst>
                  <a:ext uri="{FF2B5EF4-FFF2-40B4-BE49-F238E27FC236}">
                    <a16:creationId xmlns:a16="http://schemas.microsoft.com/office/drawing/2014/main" id="{33909462-F673-4442-8402-AE12657260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" name="Picture 21">
                <a:extLst>
                  <a:ext uri="{FF2B5EF4-FFF2-40B4-BE49-F238E27FC236}">
                    <a16:creationId xmlns:a16="http://schemas.microsoft.com/office/drawing/2014/main" id="{CC10E708-EC16-4164-AAA5-D491EA0051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8" name="Picture 22">
                <a:extLst>
                  <a:ext uri="{FF2B5EF4-FFF2-40B4-BE49-F238E27FC236}">
                    <a16:creationId xmlns:a16="http://schemas.microsoft.com/office/drawing/2014/main" id="{7D913C0B-6C22-4CEF-93C5-8DA16F38E7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9" name="Picture 23">
                <a:extLst>
                  <a:ext uri="{FF2B5EF4-FFF2-40B4-BE49-F238E27FC236}">
                    <a16:creationId xmlns:a16="http://schemas.microsoft.com/office/drawing/2014/main" id="{2186FBFB-8B01-43D7-BC76-5069D34E8F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" name="Group 56">
              <a:extLst>
                <a:ext uri="{FF2B5EF4-FFF2-40B4-BE49-F238E27FC236}">
                  <a16:creationId xmlns:a16="http://schemas.microsoft.com/office/drawing/2014/main" id="{AF4CD605-8955-46BC-8257-243C97076F84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80" name="Picture 14">
                <a:extLst>
                  <a:ext uri="{FF2B5EF4-FFF2-40B4-BE49-F238E27FC236}">
                    <a16:creationId xmlns:a16="http://schemas.microsoft.com/office/drawing/2014/main" id="{72F67338-4950-4EE2-A7B8-315FD41323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" name="Picture 15">
                <a:extLst>
                  <a:ext uri="{FF2B5EF4-FFF2-40B4-BE49-F238E27FC236}">
                    <a16:creationId xmlns:a16="http://schemas.microsoft.com/office/drawing/2014/main" id="{F64D9D3F-E9C8-43D9-BCE3-4414EA19D0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" name="Picture 16">
                <a:extLst>
                  <a:ext uri="{FF2B5EF4-FFF2-40B4-BE49-F238E27FC236}">
                    <a16:creationId xmlns:a16="http://schemas.microsoft.com/office/drawing/2014/main" id="{167E5E48-F8E3-4EB0-82F3-BF6B146635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" name="Picture 17">
                <a:extLst>
                  <a:ext uri="{FF2B5EF4-FFF2-40B4-BE49-F238E27FC236}">
                    <a16:creationId xmlns:a16="http://schemas.microsoft.com/office/drawing/2014/main" id="{E79D0553-EA85-4278-A4BE-48CAD2B4FA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" name="Picture 18">
                <a:extLst>
                  <a:ext uri="{FF2B5EF4-FFF2-40B4-BE49-F238E27FC236}">
                    <a16:creationId xmlns:a16="http://schemas.microsoft.com/office/drawing/2014/main" id="{B04C23DC-2918-46C9-9686-713405136A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" name="Picture 19">
                <a:extLst>
                  <a:ext uri="{FF2B5EF4-FFF2-40B4-BE49-F238E27FC236}">
                    <a16:creationId xmlns:a16="http://schemas.microsoft.com/office/drawing/2014/main" id="{1C5F203E-6791-422A-B207-078811BC8F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" name="Picture 20">
                <a:extLst>
                  <a:ext uri="{FF2B5EF4-FFF2-40B4-BE49-F238E27FC236}">
                    <a16:creationId xmlns:a16="http://schemas.microsoft.com/office/drawing/2014/main" id="{AF4F8CA2-D9D7-42BB-83DA-2E718C94DA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" name="Picture 21">
                <a:extLst>
                  <a:ext uri="{FF2B5EF4-FFF2-40B4-BE49-F238E27FC236}">
                    <a16:creationId xmlns:a16="http://schemas.microsoft.com/office/drawing/2014/main" id="{68931BCE-84AB-48F8-9294-ECA5438C8F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" name="Picture 22">
                <a:extLst>
                  <a:ext uri="{FF2B5EF4-FFF2-40B4-BE49-F238E27FC236}">
                    <a16:creationId xmlns:a16="http://schemas.microsoft.com/office/drawing/2014/main" id="{0137444C-9DE7-4927-A151-AC27DD15CF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9" name="Picture 23">
                <a:extLst>
                  <a:ext uri="{FF2B5EF4-FFF2-40B4-BE49-F238E27FC236}">
                    <a16:creationId xmlns:a16="http://schemas.microsoft.com/office/drawing/2014/main" id="{C7B69031-B05B-4617-9889-571C9ED8D1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9" name="Group 56">
              <a:extLst>
                <a:ext uri="{FF2B5EF4-FFF2-40B4-BE49-F238E27FC236}">
                  <a16:creationId xmlns:a16="http://schemas.microsoft.com/office/drawing/2014/main" id="{121B12CC-179D-41E0-8EE3-7307D316ADD0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70" name="Picture 14">
                <a:extLst>
                  <a:ext uri="{FF2B5EF4-FFF2-40B4-BE49-F238E27FC236}">
                    <a16:creationId xmlns:a16="http://schemas.microsoft.com/office/drawing/2014/main" id="{44C660DC-507E-41E2-9CD3-74C657CF96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" name="Picture 15">
                <a:extLst>
                  <a:ext uri="{FF2B5EF4-FFF2-40B4-BE49-F238E27FC236}">
                    <a16:creationId xmlns:a16="http://schemas.microsoft.com/office/drawing/2014/main" id="{BC5C4BB6-C123-407D-9A83-BAD70D2BE0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" name="Picture 16">
                <a:extLst>
                  <a:ext uri="{FF2B5EF4-FFF2-40B4-BE49-F238E27FC236}">
                    <a16:creationId xmlns:a16="http://schemas.microsoft.com/office/drawing/2014/main" id="{E6FDE064-681B-4764-BC8F-BF65715DDF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" name="Picture 17">
                <a:extLst>
                  <a:ext uri="{FF2B5EF4-FFF2-40B4-BE49-F238E27FC236}">
                    <a16:creationId xmlns:a16="http://schemas.microsoft.com/office/drawing/2014/main" id="{17193433-4CAA-42FF-B208-2A168968B8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" name="Picture 18">
                <a:extLst>
                  <a:ext uri="{FF2B5EF4-FFF2-40B4-BE49-F238E27FC236}">
                    <a16:creationId xmlns:a16="http://schemas.microsoft.com/office/drawing/2014/main" id="{503C6777-8D04-4EC0-8AD8-589CC80A1A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" name="Picture 19">
                <a:extLst>
                  <a:ext uri="{FF2B5EF4-FFF2-40B4-BE49-F238E27FC236}">
                    <a16:creationId xmlns:a16="http://schemas.microsoft.com/office/drawing/2014/main" id="{2F3BBA11-2CD8-449F-9F4D-AE367C8F60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" name="Picture 20">
                <a:extLst>
                  <a:ext uri="{FF2B5EF4-FFF2-40B4-BE49-F238E27FC236}">
                    <a16:creationId xmlns:a16="http://schemas.microsoft.com/office/drawing/2014/main" id="{163C0F77-5E6C-44F4-AAB9-90EEB42CDB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" name="Picture 21">
                <a:extLst>
                  <a:ext uri="{FF2B5EF4-FFF2-40B4-BE49-F238E27FC236}">
                    <a16:creationId xmlns:a16="http://schemas.microsoft.com/office/drawing/2014/main" id="{437E4D3C-25B3-4982-A934-630CBAE766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8" name="Picture 22">
                <a:extLst>
                  <a:ext uri="{FF2B5EF4-FFF2-40B4-BE49-F238E27FC236}">
                    <a16:creationId xmlns:a16="http://schemas.microsoft.com/office/drawing/2014/main" id="{6A1A9DAB-8040-4CD0-AFEE-4010C262ED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9" name="Picture 23">
                <a:extLst>
                  <a:ext uri="{FF2B5EF4-FFF2-40B4-BE49-F238E27FC236}">
                    <a16:creationId xmlns:a16="http://schemas.microsoft.com/office/drawing/2014/main" id="{69C8D061-CEBC-43B1-8889-17DA97604A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0" name="Group 56">
              <a:extLst>
                <a:ext uri="{FF2B5EF4-FFF2-40B4-BE49-F238E27FC236}">
                  <a16:creationId xmlns:a16="http://schemas.microsoft.com/office/drawing/2014/main" id="{63BCACA0-787E-4A32-81D9-CC78F7E92353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60" name="Picture 14">
                <a:extLst>
                  <a:ext uri="{FF2B5EF4-FFF2-40B4-BE49-F238E27FC236}">
                    <a16:creationId xmlns:a16="http://schemas.microsoft.com/office/drawing/2014/main" id="{27DB03AD-8D7D-44F7-8D31-23AE96619C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" name="Picture 15">
                <a:extLst>
                  <a:ext uri="{FF2B5EF4-FFF2-40B4-BE49-F238E27FC236}">
                    <a16:creationId xmlns:a16="http://schemas.microsoft.com/office/drawing/2014/main" id="{50A8AA10-6FC9-40FF-A353-4776A2C4DA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" name="Picture 16">
                <a:extLst>
                  <a:ext uri="{FF2B5EF4-FFF2-40B4-BE49-F238E27FC236}">
                    <a16:creationId xmlns:a16="http://schemas.microsoft.com/office/drawing/2014/main" id="{392A0369-9076-4797-A3DC-66E6A568B9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3" name="Picture 17">
                <a:extLst>
                  <a:ext uri="{FF2B5EF4-FFF2-40B4-BE49-F238E27FC236}">
                    <a16:creationId xmlns:a16="http://schemas.microsoft.com/office/drawing/2014/main" id="{D751F7F8-34BE-4D9B-A0FD-0B8DFD0E6F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" name="Picture 18">
                <a:extLst>
                  <a:ext uri="{FF2B5EF4-FFF2-40B4-BE49-F238E27FC236}">
                    <a16:creationId xmlns:a16="http://schemas.microsoft.com/office/drawing/2014/main" id="{B10FF019-CA6A-4E6B-B7A4-4B6825224F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" name="Picture 19">
                <a:extLst>
                  <a:ext uri="{FF2B5EF4-FFF2-40B4-BE49-F238E27FC236}">
                    <a16:creationId xmlns:a16="http://schemas.microsoft.com/office/drawing/2014/main" id="{3CFFF27E-7067-40C1-99AC-584038C9FD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" name="Picture 20">
                <a:extLst>
                  <a:ext uri="{FF2B5EF4-FFF2-40B4-BE49-F238E27FC236}">
                    <a16:creationId xmlns:a16="http://schemas.microsoft.com/office/drawing/2014/main" id="{6C8E642F-0148-4487-A3E6-4E8AD57C60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" name="Picture 21">
                <a:extLst>
                  <a:ext uri="{FF2B5EF4-FFF2-40B4-BE49-F238E27FC236}">
                    <a16:creationId xmlns:a16="http://schemas.microsoft.com/office/drawing/2014/main" id="{EDEDB592-2C34-4C1C-929D-ECE002A609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" name="Picture 22">
                <a:extLst>
                  <a:ext uri="{FF2B5EF4-FFF2-40B4-BE49-F238E27FC236}">
                    <a16:creationId xmlns:a16="http://schemas.microsoft.com/office/drawing/2014/main" id="{25E3F4FC-3314-445A-97B7-66F09B3B8A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" name="Picture 23">
                <a:extLst>
                  <a:ext uri="{FF2B5EF4-FFF2-40B4-BE49-F238E27FC236}">
                    <a16:creationId xmlns:a16="http://schemas.microsoft.com/office/drawing/2014/main" id="{1A906AB8-E4A5-48D2-882F-5C1925C8B5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1" name="Group 56">
              <a:extLst>
                <a:ext uri="{FF2B5EF4-FFF2-40B4-BE49-F238E27FC236}">
                  <a16:creationId xmlns:a16="http://schemas.microsoft.com/office/drawing/2014/main" id="{BF81F277-4AE5-435E-846C-72AB266AB6D9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50" name="Picture 14">
                <a:extLst>
                  <a:ext uri="{FF2B5EF4-FFF2-40B4-BE49-F238E27FC236}">
                    <a16:creationId xmlns:a16="http://schemas.microsoft.com/office/drawing/2014/main" id="{A1B8A806-9F05-4A59-A144-B49778C3B4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" name="Picture 15">
                <a:extLst>
                  <a:ext uri="{FF2B5EF4-FFF2-40B4-BE49-F238E27FC236}">
                    <a16:creationId xmlns:a16="http://schemas.microsoft.com/office/drawing/2014/main" id="{83AF3FBF-B8E2-4A4D-8F19-E2E8D77A2E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" name="Picture 16">
                <a:extLst>
                  <a:ext uri="{FF2B5EF4-FFF2-40B4-BE49-F238E27FC236}">
                    <a16:creationId xmlns:a16="http://schemas.microsoft.com/office/drawing/2014/main" id="{03390D4A-BCDC-426F-9661-FD05E2E0E9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" name="Picture 17">
                <a:extLst>
                  <a:ext uri="{FF2B5EF4-FFF2-40B4-BE49-F238E27FC236}">
                    <a16:creationId xmlns:a16="http://schemas.microsoft.com/office/drawing/2014/main" id="{2756D9D2-83FC-4937-8DD4-6C138B617D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" name="Picture 18">
                <a:extLst>
                  <a:ext uri="{FF2B5EF4-FFF2-40B4-BE49-F238E27FC236}">
                    <a16:creationId xmlns:a16="http://schemas.microsoft.com/office/drawing/2014/main" id="{0E2C92FB-3C97-4AAC-9F4A-7C6C80D5B4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" name="Picture 19">
                <a:extLst>
                  <a:ext uri="{FF2B5EF4-FFF2-40B4-BE49-F238E27FC236}">
                    <a16:creationId xmlns:a16="http://schemas.microsoft.com/office/drawing/2014/main" id="{9A79EF2E-EC40-46EC-996A-E359F353FC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" name="Picture 20">
                <a:extLst>
                  <a:ext uri="{FF2B5EF4-FFF2-40B4-BE49-F238E27FC236}">
                    <a16:creationId xmlns:a16="http://schemas.microsoft.com/office/drawing/2014/main" id="{E12F3B13-8774-4A76-901F-ED0461AE04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" name="Picture 21">
                <a:extLst>
                  <a:ext uri="{FF2B5EF4-FFF2-40B4-BE49-F238E27FC236}">
                    <a16:creationId xmlns:a16="http://schemas.microsoft.com/office/drawing/2014/main" id="{97859A8C-9A18-4F38-8483-1463FD705C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" name="Picture 22">
                <a:extLst>
                  <a:ext uri="{FF2B5EF4-FFF2-40B4-BE49-F238E27FC236}">
                    <a16:creationId xmlns:a16="http://schemas.microsoft.com/office/drawing/2014/main" id="{F13B5FA0-ADA5-412A-AD41-B70AE4390A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" name="Picture 23">
                <a:extLst>
                  <a:ext uri="{FF2B5EF4-FFF2-40B4-BE49-F238E27FC236}">
                    <a16:creationId xmlns:a16="http://schemas.microsoft.com/office/drawing/2014/main" id="{BDAF60B7-CB29-4694-BE8A-A6B23AA9A4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2" name="Group 56">
              <a:extLst>
                <a:ext uri="{FF2B5EF4-FFF2-40B4-BE49-F238E27FC236}">
                  <a16:creationId xmlns:a16="http://schemas.microsoft.com/office/drawing/2014/main" id="{B5002AB4-2C4C-4505-A922-CFE9F21E785F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40" name="Picture 14">
                <a:extLst>
                  <a:ext uri="{FF2B5EF4-FFF2-40B4-BE49-F238E27FC236}">
                    <a16:creationId xmlns:a16="http://schemas.microsoft.com/office/drawing/2014/main" id="{50EAC552-7689-44B3-82FB-BC908509E3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" name="Picture 15">
                <a:extLst>
                  <a:ext uri="{FF2B5EF4-FFF2-40B4-BE49-F238E27FC236}">
                    <a16:creationId xmlns:a16="http://schemas.microsoft.com/office/drawing/2014/main" id="{36A75564-8220-4FB5-8A20-2730D2FB28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" name="Picture 16">
                <a:extLst>
                  <a:ext uri="{FF2B5EF4-FFF2-40B4-BE49-F238E27FC236}">
                    <a16:creationId xmlns:a16="http://schemas.microsoft.com/office/drawing/2014/main" id="{01C2C755-F78C-43A2-A703-5FBD561BB9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" name="Picture 17">
                <a:extLst>
                  <a:ext uri="{FF2B5EF4-FFF2-40B4-BE49-F238E27FC236}">
                    <a16:creationId xmlns:a16="http://schemas.microsoft.com/office/drawing/2014/main" id="{DD583399-E173-40D8-89ED-70CB603814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" name="Picture 18">
                <a:extLst>
                  <a:ext uri="{FF2B5EF4-FFF2-40B4-BE49-F238E27FC236}">
                    <a16:creationId xmlns:a16="http://schemas.microsoft.com/office/drawing/2014/main" id="{845E1833-AAB2-4829-AB13-42DEB78DFB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" name="Picture 19">
                <a:extLst>
                  <a:ext uri="{FF2B5EF4-FFF2-40B4-BE49-F238E27FC236}">
                    <a16:creationId xmlns:a16="http://schemas.microsoft.com/office/drawing/2014/main" id="{57AC577D-EC5F-4072-B60C-7276AD2526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" name="Picture 20">
                <a:extLst>
                  <a:ext uri="{FF2B5EF4-FFF2-40B4-BE49-F238E27FC236}">
                    <a16:creationId xmlns:a16="http://schemas.microsoft.com/office/drawing/2014/main" id="{37CC78E6-1456-42B4-8248-44827A2E4F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" name="Picture 21">
                <a:extLst>
                  <a:ext uri="{FF2B5EF4-FFF2-40B4-BE49-F238E27FC236}">
                    <a16:creationId xmlns:a16="http://schemas.microsoft.com/office/drawing/2014/main" id="{87A885E7-5DF7-477E-BB02-2B35A019D6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" name="Picture 22">
                <a:extLst>
                  <a:ext uri="{FF2B5EF4-FFF2-40B4-BE49-F238E27FC236}">
                    <a16:creationId xmlns:a16="http://schemas.microsoft.com/office/drawing/2014/main" id="{EC720A52-04C5-43BA-B516-C04BFFE329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" name="Picture 23">
                <a:extLst>
                  <a:ext uri="{FF2B5EF4-FFF2-40B4-BE49-F238E27FC236}">
                    <a16:creationId xmlns:a16="http://schemas.microsoft.com/office/drawing/2014/main" id="{258EDD38-E722-48F3-B663-975AD33019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3" name="Group 56">
              <a:extLst>
                <a:ext uri="{FF2B5EF4-FFF2-40B4-BE49-F238E27FC236}">
                  <a16:creationId xmlns:a16="http://schemas.microsoft.com/office/drawing/2014/main" id="{3513118C-DA28-4C92-8543-03BBE3E9CA8E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30" name="Picture 14">
                <a:extLst>
                  <a:ext uri="{FF2B5EF4-FFF2-40B4-BE49-F238E27FC236}">
                    <a16:creationId xmlns:a16="http://schemas.microsoft.com/office/drawing/2014/main" id="{34F19E7A-5F38-476F-AD5E-59C1CE67C2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" name="Picture 15">
                <a:extLst>
                  <a:ext uri="{FF2B5EF4-FFF2-40B4-BE49-F238E27FC236}">
                    <a16:creationId xmlns:a16="http://schemas.microsoft.com/office/drawing/2014/main" id="{679A7396-0B0C-4BF7-A0C1-2A8984A96D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" name="Picture 16">
                <a:extLst>
                  <a:ext uri="{FF2B5EF4-FFF2-40B4-BE49-F238E27FC236}">
                    <a16:creationId xmlns:a16="http://schemas.microsoft.com/office/drawing/2014/main" id="{E75DA290-D98A-4616-B5A9-305049180E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" name="Picture 17">
                <a:extLst>
                  <a:ext uri="{FF2B5EF4-FFF2-40B4-BE49-F238E27FC236}">
                    <a16:creationId xmlns:a16="http://schemas.microsoft.com/office/drawing/2014/main" id="{A96D10FC-13D8-4A03-9652-16A743E867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" name="Picture 18">
                <a:extLst>
                  <a:ext uri="{FF2B5EF4-FFF2-40B4-BE49-F238E27FC236}">
                    <a16:creationId xmlns:a16="http://schemas.microsoft.com/office/drawing/2014/main" id="{8822243B-B821-4C7E-8324-0182E0D817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" name="Picture 19">
                <a:extLst>
                  <a:ext uri="{FF2B5EF4-FFF2-40B4-BE49-F238E27FC236}">
                    <a16:creationId xmlns:a16="http://schemas.microsoft.com/office/drawing/2014/main" id="{2376ACEA-7FE3-4605-BF2B-0A98E1F24F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" name="Picture 20">
                <a:extLst>
                  <a:ext uri="{FF2B5EF4-FFF2-40B4-BE49-F238E27FC236}">
                    <a16:creationId xmlns:a16="http://schemas.microsoft.com/office/drawing/2014/main" id="{ACA63B09-3C23-4D90-8C95-577646AFFC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" name="Picture 21">
                <a:extLst>
                  <a:ext uri="{FF2B5EF4-FFF2-40B4-BE49-F238E27FC236}">
                    <a16:creationId xmlns:a16="http://schemas.microsoft.com/office/drawing/2014/main" id="{BE5F049D-FAE6-4992-82CC-4B235C0C94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" name="Picture 22">
                <a:extLst>
                  <a:ext uri="{FF2B5EF4-FFF2-40B4-BE49-F238E27FC236}">
                    <a16:creationId xmlns:a16="http://schemas.microsoft.com/office/drawing/2014/main" id="{7FAFAA65-9524-47CA-B84C-295A4AA1E1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" name="Picture 23">
                <a:extLst>
                  <a:ext uri="{FF2B5EF4-FFF2-40B4-BE49-F238E27FC236}">
                    <a16:creationId xmlns:a16="http://schemas.microsoft.com/office/drawing/2014/main" id="{0DE0687A-B166-42BE-A982-224223C489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4" name="Group 56">
              <a:extLst>
                <a:ext uri="{FF2B5EF4-FFF2-40B4-BE49-F238E27FC236}">
                  <a16:creationId xmlns:a16="http://schemas.microsoft.com/office/drawing/2014/main" id="{9454D7D0-1559-4478-AD97-4C4A89C5541E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20" name="Picture 14">
                <a:extLst>
                  <a:ext uri="{FF2B5EF4-FFF2-40B4-BE49-F238E27FC236}">
                    <a16:creationId xmlns:a16="http://schemas.microsoft.com/office/drawing/2014/main" id="{7506F329-AEAA-423B-8593-658E3F9934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" name="Picture 15">
                <a:extLst>
                  <a:ext uri="{FF2B5EF4-FFF2-40B4-BE49-F238E27FC236}">
                    <a16:creationId xmlns:a16="http://schemas.microsoft.com/office/drawing/2014/main" id="{E273B46D-4650-46FD-922B-ABDA4C64FC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" name="Picture 16">
                <a:extLst>
                  <a:ext uri="{FF2B5EF4-FFF2-40B4-BE49-F238E27FC236}">
                    <a16:creationId xmlns:a16="http://schemas.microsoft.com/office/drawing/2014/main" id="{4DF90ED1-DC86-4EDC-ABC0-5775A2D1BD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" name="Picture 17">
                <a:extLst>
                  <a:ext uri="{FF2B5EF4-FFF2-40B4-BE49-F238E27FC236}">
                    <a16:creationId xmlns:a16="http://schemas.microsoft.com/office/drawing/2014/main" id="{596143D1-8A78-498C-BBD8-0293F01659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" name="Picture 18">
                <a:extLst>
                  <a:ext uri="{FF2B5EF4-FFF2-40B4-BE49-F238E27FC236}">
                    <a16:creationId xmlns:a16="http://schemas.microsoft.com/office/drawing/2014/main" id="{23CD637E-0CDD-45D0-817E-682BDA7082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" name="Picture 19">
                <a:extLst>
                  <a:ext uri="{FF2B5EF4-FFF2-40B4-BE49-F238E27FC236}">
                    <a16:creationId xmlns:a16="http://schemas.microsoft.com/office/drawing/2014/main" id="{D222C8CD-FB0A-4C00-86B2-CC407128A9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" name="Picture 20">
                <a:extLst>
                  <a:ext uri="{FF2B5EF4-FFF2-40B4-BE49-F238E27FC236}">
                    <a16:creationId xmlns:a16="http://schemas.microsoft.com/office/drawing/2014/main" id="{863D3CEF-8C9B-461B-96A5-C3973D3CEF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" name="Picture 21">
                <a:extLst>
                  <a:ext uri="{FF2B5EF4-FFF2-40B4-BE49-F238E27FC236}">
                    <a16:creationId xmlns:a16="http://schemas.microsoft.com/office/drawing/2014/main" id="{640E5432-374E-4F45-B649-EE5F75F55D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" name="Picture 22">
                <a:extLst>
                  <a:ext uri="{FF2B5EF4-FFF2-40B4-BE49-F238E27FC236}">
                    <a16:creationId xmlns:a16="http://schemas.microsoft.com/office/drawing/2014/main" id="{E9E6AAB2-B2DE-48B9-BA76-F77776EEFA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" name="Picture 23">
                <a:extLst>
                  <a:ext uri="{FF2B5EF4-FFF2-40B4-BE49-F238E27FC236}">
                    <a16:creationId xmlns:a16="http://schemas.microsoft.com/office/drawing/2014/main" id="{387DA4B3-C182-4FC0-90F4-FFDE3E388E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5" name="Group 56">
              <a:extLst>
                <a:ext uri="{FF2B5EF4-FFF2-40B4-BE49-F238E27FC236}">
                  <a16:creationId xmlns:a16="http://schemas.microsoft.com/office/drawing/2014/main" id="{702A52F4-6684-4B0C-973C-9E68BC83B1C7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10" name="Picture 14">
                <a:extLst>
                  <a:ext uri="{FF2B5EF4-FFF2-40B4-BE49-F238E27FC236}">
                    <a16:creationId xmlns:a16="http://schemas.microsoft.com/office/drawing/2014/main" id="{267E5F88-B6FB-4CBA-9409-700FA170C1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" name="Picture 15">
                <a:extLst>
                  <a:ext uri="{FF2B5EF4-FFF2-40B4-BE49-F238E27FC236}">
                    <a16:creationId xmlns:a16="http://schemas.microsoft.com/office/drawing/2014/main" id="{992313AF-FCB2-457E-B245-8571CD0D53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" name="Picture 16">
                <a:extLst>
                  <a:ext uri="{FF2B5EF4-FFF2-40B4-BE49-F238E27FC236}">
                    <a16:creationId xmlns:a16="http://schemas.microsoft.com/office/drawing/2014/main" id="{1ADEE5EC-2748-4FE4-B3C9-3182E6E08E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" name="Picture 17">
                <a:extLst>
                  <a:ext uri="{FF2B5EF4-FFF2-40B4-BE49-F238E27FC236}">
                    <a16:creationId xmlns:a16="http://schemas.microsoft.com/office/drawing/2014/main" id="{68B640F2-8D58-4CAA-9306-EA3F489AE7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" name="Picture 18">
                <a:extLst>
                  <a:ext uri="{FF2B5EF4-FFF2-40B4-BE49-F238E27FC236}">
                    <a16:creationId xmlns:a16="http://schemas.microsoft.com/office/drawing/2014/main" id="{C0FC5294-F631-4F69-84C1-1960714C8D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" name="Picture 19">
                <a:extLst>
                  <a:ext uri="{FF2B5EF4-FFF2-40B4-BE49-F238E27FC236}">
                    <a16:creationId xmlns:a16="http://schemas.microsoft.com/office/drawing/2014/main" id="{F31E0F66-DF59-4596-B468-C4850B0ED8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" name="Picture 20">
                <a:extLst>
                  <a:ext uri="{FF2B5EF4-FFF2-40B4-BE49-F238E27FC236}">
                    <a16:creationId xmlns:a16="http://schemas.microsoft.com/office/drawing/2014/main" id="{91F8DA0E-1272-4D43-A2D5-25ED0A61DD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" name="Picture 21">
                <a:extLst>
                  <a:ext uri="{FF2B5EF4-FFF2-40B4-BE49-F238E27FC236}">
                    <a16:creationId xmlns:a16="http://schemas.microsoft.com/office/drawing/2014/main" id="{11D333D4-4474-407C-AD6A-672555BCAC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" name="Picture 22">
                <a:extLst>
                  <a:ext uri="{FF2B5EF4-FFF2-40B4-BE49-F238E27FC236}">
                    <a16:creationId xmlns:a16="http://schemas.microsoft.com/office/drawing/2014/main" id="{9345E3C6-37BC-400E-AF50-DE3FEE7616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" name="Picture 23">
                <a:extLst>
                  <a:ext uri="{FF2B5EF4-FFF2-40B4-BE49-F238E27FC236}">
                    <a16:creationId xmlns:a16="http://schemas.microsoft.com/office/drawing/2014/main" id="{6023A262-4D84-4678-B3B4-76B1CF1405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6" name="Group 56">
              <a:extLst>
                <a:ext uri="{FF2B5EF4-FFF2-40B4-BE49-F238E27FC236}">
                  <a16:creationId xmlns:a16="http://schemas.microsoft.com/office/drawing/2014/main" id="{B869DF32-F709-4B52-843D-9F1030954D38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97" name="Picture 14">
                <a:extLst>
                  <a:ext uri="{FF2B5EF4-FFF2-40B4-BE49-F238E27FC236}">
                    <a16:creationId xmlns:a16="http://schemas.microsoft.com/office/drawing/2014/main" id="{E140C72E-E65B-4204-8DA6-5503320FCE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" name="Picture 15">
                <a:extLst>
                  <a:ext uri="{FF2B5EF4-FFF2-40B4-BE49-F238E27FC236}">
                    <a16:creationId xmlns:a16="http://schemas.microsoft.com/office/drawing/2014/main" id="{5AB6F353-7CBE-4E6E-8FD3-08E2E187AB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" name="Picture 16">
                <a:extLst>
                  <a:ext uri="{FF2B5EF4-FFF2-40B4-BE49-F238E27FC236}">
                    <a16:creationId xmlns:a16="http://schemas.microsoft.com/office/drawing/2014/main" id="{321C6830-4614-4576-BAE0-02EFC62567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" name="Picture 17">
                <a:extLst>
                  <a:ext uri="{FF2B5EF4-FFF2-40B4-BE49-F238E27FC236}">
                    <a16:creationId xmlns:a16="http://schemas.microsoft.com/office/drawing/2014/main" id="{617E33B9-906E-4360-BB41-47BAE1E6BB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" name="Picture 18">
                <a:extLst>
                  <a:ext uri="{FF2B5EF4-FFF2-40B4-BE49-F238E27FC236}">
                    <a16:creationId xmlns:a16="http://schemas.microsoft.com/office/drawing/2014/main" id="{BB7C5BE1-3D1A-4029-94AC-7FF0C7B4E7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" name="Picture 19">
                <a:extLst>
                  <a:ext uri="{FF2B5EF4-FFF2-40B4-BE49-F238E27FC236}">
                    <a16:creationId xmlns:a16="http://schemas.microsoft.com/office/drawing/2014/main" id="{D75E90F8-BF03-4C95-BEB7-E0442CEDB7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" name="Picture 20">
                <a:extLst>
                  <a:ext uri="{FF2B5EF4-FFF2-40B4-BE49-F238E27FC236}">
                    <a16:creationId xmlns:a16="http://schemas.microsoft.com/office/drawing/2014/main" id="{1AD199B2-6501-4A50-A43B-6031DE66A1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" name="Picture 21">
                <a:extLst>
                  <a:ext uri="{FF2B5EF4-FFF2-40B4-BE49-F238E27FC236}">
                    <a16:creationId xmlns:a16="http://schemas.microsoft.com/office/drawing/2014/main" id="{9484CD46-A5A6-4E5E-AC72-DB5877F240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" name="Picture 22">
                <a:extLst>
                  <a:ext uri="{FF2B5EF4-FFF2-40B4-BE49-F238E27FC236}">
                    <a16:creationId xmlns:a16="http://schemas.microsoft.com/office/drawing/2014/main" id="{30697A92-78C4-4792-8C33-CE975D20FA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" name="Picture 23">
                <a:extLst>
                  <a:ext uri="{FF2B5EF4-FFF2-40B4-BE49-F238E27FC236}">
                    <a16:creationId xmlns:a16="http://schemas.microsoft.com/office/drawing/2014/main" id="{73F73368-F172-4B63-AAED-8752D26DED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200" name="Group 199">
            <a:extLst>
              <a:ext uri="{FF2B5EF4-FFF2-40B4-BE49-F238E27FC236}">
                <a16:creationId xmlns:a16="http://schemas.microsoft.com/office/drawing/2014/main" id="{7CD485DE-40CA-4BAE-B9DD-EB17E01AF7C8}"/>
              </a:ext>
            </a:extLst>
          </p:cNvPr>
          <p:cNvGrpSpPr/>
          <p:nvPr/>
        </p:nvGrpSpPr>
        <p:grpSpPr>
          <a:xfrm>
            <a:off x="583820" y="3289449"/>
            <a:ext cx="1539560" cy="1515856"/>
            <a:chOff x="4975891" y="1527626"/>
            <a:chExt cx="1539560" cy="1515856"/>
          </a:xfrm>
        </p:grpSpPr>
        <p:grpSp>
          <p:nvGrpSpPr>
            <p:cNvPr id="201" name="Group 56">
              <a:extLst>
                <a:ext uri="{FF2B5EF4-FFF2-40B4-BE49-F238E27FC236}">
                  <a16:creationId xmlns:a16="http://schemas.microsoft.com/office/drawing/2014/main" id="{07E7030A-A825-4C91-8EC8-23A48802A781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301" name="Picture 14">
                <a:extLst>
                  <a:ext uri="{FF2B5EF4-FFF2-40B4-BE49-F238E27FC236}">
                    <a16:creationId xmlns:a16="http://schemas.microsoft.com/office/drawing/2014/main" id="{6FAECF78-A0CF-4DAB-A632-FFF95723FF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2" name="Picture 15">
                <a:extLst>
                  <a:ext uri="{FF2B5EF4-FFF2-40B4-BE49-F238E27FC236}">
                    <a16:creationId xmlns:a16="http://schemas.microsoft.com/office/drawing/2014/main" id="{2B524F12-5CBB-4B15-AC7D-2E84471219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3" name="Picture 16">
                <a:extLst>
                  <a:ext uri="{FF2B5EF4-FFF2-40B4-BE49-F238E27FC236}">
                    <a16:creationId xmlns:a16="http://schemas.microsoft.com/office/drawing/2014/main" id="{19402F36-EA56-459C-8D95-121C1BA1E2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4" name="Picture 17">
                <a:extLst>
                  <a:ext uri="{FF2B5EF4-FFF2-40B4-BE49-F238E27FC236}">
                    <a16:creationId xmlns:a16="http://schemas.microsoft.com/office/drawing/2014/main" id="{6C7D6BCD-25FE-4F90-B9BD-85854EC626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5" name="Picture 18">
                <a:extLst>
                  <a:ext uri="{FF2B5EF4-FFF2-40B4-BE49-F238E27FC236}">
                    <a16:creationId xmlns:a16="http://schemas.microsoft.com/office/drawing/2014/main" id="{EDF630D3-8D22-4EA9-95F6-24874C5214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6" name="Picture 19">
                <a:extLst>
                  <a:ext uri="{FF2B5EF4-FFF2-40B4-BE49-F238E27FC236}">
                    <a16:creationId xmlns:a16="http://schemas.microsoft.com/office/drawing/2014/main" id="{22D97164-207F-414B-94C1-5E986236FD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7" name="Picture 20">
                <a:extLst>
                  <a:ext uri="{FF2B5EF4-FFF2-40B4-BE49-F238E27FC236}">
                    <a16:creationId xmlns:a16="http://schemas.microsoft.com/office/drawing/2014/main" id="{8D943A00-7E35-4A45-B5EB-208BC4F535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8" name="Picture 21">
                <a:extLst>
                  <a:ext uri="{FF2B5EF4-FFF2-40B4-BE49-F238E27FC236}">
                    <a16:creationId xmlns:a16="http://schemas.microsoft.com/office/drawing/2014/main" id="{18C82219-4651-4C01-98A6-92C0F1C07C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9" name="Picture 22">
                <a:extLst>
                  <a:ext uri="{FF2B5EF4-FFF2-40B4-BE49-F238E27FC236}">
                    <a16:creationId xmlns:a16="http://schemas.microsoft.com/office/drawing/2014/main" id="{24E01D60-C037-420C-8E08-E31BDD8E34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0" name="Picture 23">
                <a:extLst>
                  <a:ext uri="{FF2B5EF4-FFF2-40B4-BE49-F238E27FC236}">
                    <a16:creationId xmlns:a16="http://schemas.microsoft.com/office/drawing/2014/main" id="{C811CB97-E2DE-4D30-95AF-99621607DA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2" name="Group 56">
              <a:extLst>
                <a:ext uri="{FF2B5EF4-FFF2-40B4-BE49-F238E27FC236}">
                  <a16:creationId xmlns:a16="http://schemas.microsoft.com/office/drawing/2014/main" id="{D6EBFA56-E1AD-4F85-9917-6AB587B911E9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291" name="Picture 14">
                <a:extLst>
                  <a:ext uri="{FF2B5EF4-FFF2-40B4-BE49-F238E27FC236}">
                    <a16:creationId xmlns:a16="http://schemas.microsoft.com/office/drawing/2014/main" id="{B9EEBEC5-BF4F-4C5F-8794-8546147388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2" name="Picture 15">
                <a:extLst>
                  <a:ext uri="{FF2B5EF4-FFF2-40B4-BE49-F238E27FC236}">
                    <a16:creationId xmlns:a16="http://schemas.microsoft.com/office/drawing/2014/main" id="{D4619E32-F3CD-48C1-BC25-19161BE419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3" name="Picture 16">
                <a:extLst>
                  <a:ext uri="{FF2B5EF4-FFF2-40B4-BE49-F238E27FC236}">
                    <a16:creationId xmlns:a16="http://schemas.microsoft.com/office/drawing/2014/main" id="{D1693FDA-FC35-4D90-A945-56835C9434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4" name="Picture 17">
                <a:extLst>
                  <a:ext uri="{FF2B5EF4-FFF2-40B4-BE49-F238E27FC236}">
                    <a16:creationId xmlns:a16="http://schemas.microsoft.com/office/drawing/2014/main" id="{1EAC33B2-3A1D-4D90-A5D5-17D2735DF9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5" name="Picture 18">
                <a:extLst>
                  <a:ext uri="{FF2B5EF4-FFF2-40B4-BE49-F238E27FC236}">
                    <a16:creationId xmlns:a16="http://schemas.microsoft.com/office/drawing/2014/main" id="{4572B509-5B99-4B7D-8EFE-8C5EF4C177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6" name="Picture 19">
                <a:extLst>
                  <a:ext uri="{FF2B5EF4-FFF2-40B4-BE49-F238E27FC236}">
                    <a16:creationId xmlns:a16="http://schemas.microsoft.com/office/drawing/2014/main" id="{158710A7-4C3F-40A4-A4EE-AAED28A48B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7" name="Picture 20">
                <a:extLst>
                  <a:ext uri="{FF2B5EF4-FFF2-40B4-BE49-F238E27FC236}">
                    <a16:creationId xmlns:a16="http://schemas.microsoft.com/office/drawing/2014/main" id="{7AB0D792-AEA3-403D-B772-B5F1E88319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8" name="Picture 21">
                <a:extLst>
                  <a:ext uri="{FF2B5EF4-FFF2-40B4-BE49-F238E27FC236}">
                    <a16:creationId xmlns:a16="http://schemas.microsoft.com/office/drawing/2014/main" id="{1E2EC571-2E53-492C-976F-F9843B6C9C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9" name="Picture 22">
                <a:extLst>
                  <a:ext uri="{FF2B5EF4-FFF2-40B4-BE49-F238E27FC236}">
                    <a16:creationId xmlns:a16="http://schemas.microsoft.com/office/drawing/2014/main" id="{3672EEE8-B6CF-42DA-82DE-D082C1325E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0" name="Picture 23">
                <a:extLst>
                  <a:ext uri="{FF2B5EF4-FFF2-40B4-BE49-F238E27FC236}">
                    <a16:creationId xmlns:a16="http://schemas.microsoft.com/office/drawing/2014/main" id="{5F387CFA-45DB-4BE3-849B-59F3828F13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3" name="Group 56">
              <a:extLst>
                <a:ext uri="{FF2B5EF4-FFF2-40B4-BE49-F238E27FC236}">
                  <a16:creationId xmlns:a16="http://schemas.microsoft.com/office/drawing/2014/main" id="{7F130164-3040-48BC-B1B8-7726BC1671E0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281" name="Picture 14">
                <a:extLst>
                  <a:ext uri="{FF2B5EF4-FFF2-40B4-BE49-F238E27FC236}">
                    <a16:creationId xmlns:a16="http://schemas.microsoft.com/office/drawing/2014/main" id="{BC9DDF28-9782-4B08-9D8D-8DE37AB412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2" name="Picture 15">
                <a:extLst>
                  <a:ext uri="{FF2B5EF4-FFF2-40B4-BE49-F238E27FC236}">
                    <a16:creationId xmlns:a16="http://schemas.microsoft.com/office/drawing/2014/main" id="{C27E6F4A-9C7A-4CFE-8FE3-6A3F22CBCE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3" name="Picture 16">
                <a:extLst>
                  <a:ext uri="{FF2B5EF4-FFF2-40B4-BE49-F238E27FC236}">
                    <a16:creationId xmlns:a16="http://schemas.microsoft.com/office/drawing/2014/main" id="{9AF64AFF-589A-418D-A88B-DFB7D60E3B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4" name="Picture 17">
                <a:extLst>
                  <a:ext uri="{FF2B5EF4-FFF2-40B4-BE49-F238E27FC236}">
                    <a16:creationId xmlns:a16="http://schemas.microsoft.com/office/drawing/2014/main" id="{EA3A05F2-77AE-4785-84AE-49C30EAF6D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5" name="Picture 18">
                <a:extLst>
                  <a:ext uri="{FF2B5EF4-FFF2-40B4-BE49-F238E27FC236}">
                    <a16:creationId xmlns:a16="http://schemas.microsoft.com/office/drawing/2014/main" id="{11F31E8D-0D14-4B87-9146-7840D8FF5B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6" name="Picture 19">
                <a:extLst>
                  <a:ext uri="{FF2B5EF4-FFF2-40B4-BE49-F238E27FC236}">
                    <a16:creationId xmlns:a16="http://schemas.microsoft.com/office/drawing/2014/main" id="{DF582D0D-89C6-40E9-AF21-42CDE016E1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7" name="Picture 20">
                <a:extLst>
                  <a:ext uri="{FF2B5EF4-FFF2-40B4-BE49-F238E27FC236}">
                    <a16:creationId xmlns:a16="http://schemas.microsoft.com/office/drawing/2014/main" id="{0F267B4A-EE7D-40F2-B499-1CC9F4ECBA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8" name="Picture 21">
                <a:extLst>
                  <a:ext uri="{FF2B5EF4-FFF2-40B4-BE49-F238E27FC236}">
                    <a16:creationId xmlns:a16="http://schemas.microsoft.com/office/drawing/2014/main" id="{4F88784D-DFDC-47BD-9AD6-98DCF87BF8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9" name="Picture 22">
                <a:extLst>
                  <a:ext uri="{FF2B5EF4-FFF2-40B4-BE49-F238E27FC236}">
                    <a16:creationId xmlns:a16="http://schemas.microsoft.com/office/drawing/2014/main" id="{C6A873CE-7B12-42E3-9F84-E050D0810D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0" name="Picture 23">
                <a:extLst>
                  <a:ext uri="{FF2B5EF4-FFF2-40B4-BE49-F238E27FC236}">
                    <a16:creationId xmlns:a16="http://schemas.microsoft.com/office/drawing/2014/main" id="{387C4AB8-4237-4A0F-B005-3C56CA41D1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4" name="Group 56">
              <a:extLst>
                <a:ext uri="{FF2B5EF4-FFF2-40B4-BE49-F238E27FC236}">
                  <a16:creationId xmlns:a16="http://schemas.microsoft.com/office/drawing/2014/main" id="{F91D95D9-E9CA-4012-816A-FBA8725B2C84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271" name="Picture 14">
                <a:extLst>
                  <a:ext uri="{FF2B5EF4-FFF2-40B4-BE49-F238E27FC236}">
                    <a16:creationId xmlns:a16="http://schemas.microsoft.com/office/drawing/2014/main" id="{7CFE8873-8299-4162-95E4-6E21317B14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2" name="Picture 15">
                <a:extLst>
                  <a:ext uri="{FF2B5EF4-FFF2-40B4-BE49-F238E27FC236}">
                    <a16:creationId xmlns:a16="http://schemas.microsoft.com/office/drawing/2014/main" id="{04F6F181-894D-4B48-A432-FA9A5FB507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3" name="Picture 16">
                <a:extLst>
                  <a:ext uri="{FF2B5EF4-FFF2-40B4-BE49-F238E27FC236}">
                    <a16:creationId xmlns:a16="http://schemas.microsoft.com/office/drawing/2014/main" id="{310B6CAB-251C-4205-B74E-B9295ADFFE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4" name="Picture 17">
                <a:extLst>
                  <a:ext uri="{FF2B5EF4-FFF2-40B4-BE49-F238E27FC236}">
                    <a16:creationId xmlns:a16="http://schemas.microsoft.com/office/drawing/2014/main" id="{B9E722A0-7824-4824-8587-D461295A96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5" name="Picture 18">
                <a:extLst>
                  <a:ext uri="{FF2B5EF4-FFF2-40B4-BE49-F238E27FC236}">
                    <a16:creationId xmlns:a16="http://schemas.microsoft.com/office/drawing/2014/main" id="{E75389AB-C99A-492C-8A9A-C12C9A60CF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6" name="Picture 19">
                <a:extLst>
                  <a:ext uri="{FF2B5EF4-FFF2-40B4-BE49-F238E27FC236}">
                    <a16:creationId xmlns:a16="http://schemas.microsoft.com/office/drawing/2014/main" id="{B5A2F372-7B8C-4F7A-B3DC-652FD36790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7" name="Picture 20">
                <a:extLst>
                  <a:ext uri="{FF2B5EF4-FFF2-40B4-BE49-F238E27FC236}">
                    <a16:creationId xmlns:a16="http://schemas.microsoft.com/office/drawing/2014/main" id="{F6FEA9ED-17B7-495B-937C-26D96C424F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8" name="Picture 21">
                <a:extLst>
                  <a:ext uri="{FF2B5EF4-FFF2-40B4-BE49-F238E27FC236}">
                    <a16:creationId xmlns:a16="http://schemas.microsoft.com/office/drawing/2014/main" id="{98809C8A-D826-46F3-A01F-FB2A035285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9" name="Picture 22">
                <a:extLst>
                  <a:ext uri="{FF2B5EF4-FFF2-40B4-BE49-F238E27FC236}">
                    <a16:creationId xmlns:a16="http://schemas.microsoft.com/office/drawing/2014/main" id="{97D5FA7A-291B-4B7B-B1E9-1321B946A0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0" name="Picture 23">
                <a:extLst>
                  <a:ext uri="{FF2B5EF4-FFF2-40B4-BE49-F238E27FC236}">
                    <a16:creationId xmlns:a16="http://schemas.microsoft.com/office/drawing/2014/main" id="{FDA87639-A913-49C4-9899-6CE2836588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5" name="Group 56">
              <a:extLst>
                <a:ext uri="{FF2B5EF4-FFF2-40B4-BE49-F238E27FC236}">
                  <a16:creationId xmlns:a16="http://schemas.microsoft.com/office/drawing/2014/main" id="{C5D1A162-5E06-4F90-BC05-9D8A5E7FE4AC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261" name="Picture 14">
                <a:extLst>
                  <a:ext uri="{FF2B5EF4-FFF2-40B4-BE49-F238E27FC236}">
                    <a16:creationId xmlns:a16="http://schemas.microsoft.com/office/drawing/2014/main" id="{0CCCD7DE-6C50-4459-8520-86AD563213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2" name="Picture 15">
                <a:extLst>
                  <a:ext uri="{FF2B5EF4-FFF2-40B4-BE49-F238E27FC236}">
                    <a16:creationId xmlns:a16="http://schemas.microsoft.com/office/drawing/2014/main" id="{2DBFBB89-E733-492A-89C5-8C88287071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3" name="Picture 16">
                <a:extLst>
                  <a:ext uri="{FF2B5EF4-FFF2-40B4-BE49-F238E27FC236}">
                    <a16:creationId xmlns:a16="http://schemas.microsoft.com/office/drawing/2014/main" id="{147F07C2-F52A-4E11-BBB9-35AA6986B0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4" name="Picture 17">
                <a:extLst>
                  <a:ext uri="{FF2B5EF4-FFF2-40B4-BE49-F238E27FC236}">
                    <a16:creationId xmlns:a16="http://schemas.microsoft.com/office/drawing/2014/main" id="{FC50E242-A786-4042-97FD-445EC5DA67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5" name="Picture 18">
                <a:extLst>
                  <a:ext uri="{FF2B5EF4-FFF2-40B4-BE49-F238E27FC236}">
                    <a16:creationId xmlns:a16="http://schemas.microsoft.com/office/drawing/2014/main" id="{1F8925B4-653A-4481-A747-E51FD80CC3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6" name="Picture 19">
                <a:extLst>
                  <a:ext uri="{FF2B5EF4-FFF2-40B4-BE49-F238E27FC236}">
                    <a16:creationId xmlns:a16="http://schemas.microsoft.com/office/drawing/2014/main" id="{C455CAAF-7F55-4FA7-A16F-AA73FFA894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7" name="Picture 20">
                <a:extLst>
                  <a:ext uri="{FF2B5EF4-FFF2-40B4-BE49-F238E27FC236}">
                    <a16:creationId xmlns:a16="http://schemas.microsoft.com/office/drawing/2014/main" id="{AAE2BDDB-1F25-4A73-BBD1-7348D211CB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8" name="Picture 21">
                <a:extLst>
                  <a:ext uri="{FF2B5EF4-FFF2-40B4-BE49-F238E27FC236}">
                    <a16:creationId xmlns:a16="http://schemas.microsoft.com/office/drawing/2014/main" id="{8B65BE34-BA8B-4AB5-8ECE-96CDFE68DE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9" name="Picture 22">
                <a:extLst>
                  <a:ext uri="{FF2B5EF4-FFF2-40B4-BE49-F238E27FC236}">
                    <a16:creationId xmlns:a16="http://schemas.microsoft.com/office/drawing/2014/main" id="{A27CC53E-065B-447A-9D82-1DEB663214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0" name="Picture 23">
                <a:extLst>
                  <a:ext uri="{FF2B5EF4-FFF2-40B4-BE49-F238E27FC236}">
                    <a16:creationId xmlns:a16="http://schemas.microsoft.com/office/drawing/2014/main" id="{E3CAD948-582B-4C97-96B2-732FA7C56A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6" name="Group 56">
              <a:extLst>
                <a:ext uri="{FF2B5EF4-FFF2-40B4-BE49-F238E27FC236}">
                  <a16:creationId xmlns:a16="http://schemas.microsoft.com/office/drawing/2014/main" id="{4C9FFD61-EF35-48B9-9C8B-8A522474226A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251" name="Picture 14">
                <a:extLst>
                  <a:ext uri="{FF2B5EF4-FFF2-40B4-BE49-F238E27FC236}">
                    <a16:creationId xmlns:a16="http://schemas.microsoft.com/office/drawing/2014/main" id="{EC1CCB91-2407-4204-A974-913925A419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2" name="Picture 15">
                <a:extLst>
                  <a:ext uri="{FF2B5EF4-FFF2-40B4-BE49-F238E27FC236}">
                    <a16:creationId xmlns:a16="http://schemas.microsoft.com/office/drawing/2014/main" id="{4CF24E06-8E29-40A0-99DB-37CEEEE8C8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3" name="Picture 16">
                <a:extLst>
                  <a:ext uri="{FF2B5EF4-FFF2-40B4-BE49-F238E27FC236}">
                    <a16:creationId xmlns:a16="http://schemas.microsoft.com/office/drawing/2014/main" id="{B7101635-9BF4-4735-8558-7062BC0F71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4" name="Picture 17">
                <a:extLst>
                  <a:ext uri="{FF2B5EF4-FFF2-40B4-BE49-F238E27FC236}">
                    <a16:creationId xmlns:a16="http://schemas.microsoft.com/office/drawing/2014/main" id="{06CE5BD9-9599-44CB-9CD9-C9CB4BD017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5" name="Picture 18">
                <a:extLst>
                  <a:ext uri="{FF2B5EF4-FFF2-40B4-BE49-F238E27FC236}">
                    <a16:creationId xmlns:a16="http://schemas.microsoft.com/office/drawing/2014/main" id="{AEC8AAFA-156D-4886-A56C-EF2547B1EA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6" name="Picture 19">
                <a:extLst>
                  <a:ext uri="{FF2B5EF4-FFF2-40B4-BE49-F238E27FC236}">
                    <a16:creationId xmlns:a16="http://schemas.microsoft.com/office/drawing/2014/main" id="{DFBEEA24-0FD1-4D9B-8A6E-7F4767540C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7" name="Picture 20">
                <a:extLst>
                  <a:ext uri="{FF2B5EF4-FFF2-40B4-BE49-F238E27FC236}">
                    <a16:creationId xmlns:a16="http://schemas.microsoft.com/office/drawing/2014/main" id="{9B59857D-A390-4FDE-B601-8D8E07EA24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8" name="Picture 21">
                <a:extLst>
                  <a:ext uri="{FF2B5EF4-FFF2-40B4-BE49-F238E27FC236}">
                    <a16:creationId xmlns:a16="http://schemas.microsoft.com/office/drawing/2014/main" id="{5B684738-A061-4005-8487-6357CC7B49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9" name="Picture 22">
                <a:extLst>
                  <a:ext uri="{FF2B5EF4-FFF2-40B4-BE49-F238E27FC236}">
                    <a16:creationId xmlns:a16="http://schemas.microsoft.com/office/drawing/2014/main" id="{8AE59456-7753-4D96-A156-AFB859F257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0" name="Picture 23">
                <a:extLst>
                  <a:ext uri="{FF2B5EF4-FFF2-40B4-BE49-F238E27FC236}">
                    <a16:creationId xmlns:a16="http://schemas.microsoft.com/office/drawing/2014/main" id="{814F0BFF-62C9-44E0-B046-41192DE26E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7" name="Group 56">
              <a:extLst>
                <a:ext uri="{FF2B5EF4-FFF2-40B4-BE49-F238E27FC236}">
                  <a16:creationId xmlns:a16="http://schemas.microsoft.com/office/drawing/2014/main" id="{6FE620F1-35AF-4686-8875-69C61BEF82CF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241" name="Picture 14">
                <a:extLst>
                  <a:ext uri="{FF2B5EF4-FFF2-40B4-BE49-F238E27FC236}">
                    <a16:creationId xmlns:a16="http://schemas.microsoft.com/office/drawing/2014/main" id="{C39366B5-1A64-46BE-8906-128C04AD42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2" name="Picture 15">
                <a:extLst>
                  <a:ext uri="{FF2B5EF4-FFF2-40B4-BE49-F238E27FC236}">
                    <a16:creationId xmlns:a16="http://schemas.microsoft.com/office/drawing/2014/main" id="{DC4231AC-4F89-4766-8063-19C9EAA8AF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3" name="Picture 16">
                <a:extLst>
                  <a:ext uri="{FF2B5EF4-FFF2-40B4-BE49-F238E27FC236}">
                    <a16:creationId xmlns:a16="http://schemas.microsoft.com/office/drawing/2014/main" id="{87C3BC43-26FC-46E7-AF55-4B3BE21942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4" name="Picture 17">
                <a:extLst>
                  <a:ext uri="{FF2B5EF4-FFF2-40B4-BE49-F238E27FC236}">
                    <a16:creationId xmlns:a16="http://schemas.microsoft.com/office/drawing/2014/main" id="{4A436BB6-8B4E-4F86-854B-899F13EE32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5" name="Picture 18">
                <a:extLst>
                  <a:ext uri="{FF2B5EF4-FFF2-40B4-BE49-F238E27FC236}">
                    <a16:creationId xmlns:a16="http://schemas.microsoft.com/office/drawing/2014/main" id="{21EFCAA0-84AA-498E-8C32-8C17F7CD44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6" name="Picture 19">
                <a:extLst>
                  <a:ext uri="{FF2B5EF4-FFF2-40B4-BE49-F238E27FC236}">
                    <a16:creationId xmlns:a16="http://schemas.microsoft.com/office/drawing/2014/main" id="{DABAA869-4502-415E-8C7B-C0CB537A1E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7" name="Picture 20">
                <a:extLst>
                  <a:ext uri="{FF2B5EF4-FFF2-40B4-BE49-F238E27FC236}">
                    <a16:creationId xmlns:a16="http://schemas.microsoft.com/office/drawing/2014/main" id="{794B852E-9D74-4689-B101-BE059011A2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8" name="Picture 21">
                <a:extLst>
                  <a:ext uri="{FF2B5EF4-FFF2-40B4-BE49-F238E27FC236}">
                    <a16:creationId xmlns:a16="http://schemas.microsoft.com/office/drawing/2014/main" id="{9373C379-99A3-40A8-BD60-D2FEF8C022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9" name="Picture 22">
                <a:extLst>
                  <a:ext uri="{FF2B5EF4-FFF2-40B4-BE49-F238E27FC236}">
                    <a16:creationId xmlns:a16="http://schemas.microsoft.com/office/drawing/2014/main" id="{2E4AB7B8-CA36-40D4-86A6-7D03D6A3B5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0" name="Picture 23">
                <a:extLst>
                  <a:ext uri="{FF2B5EF4-FFF2-40B4-BE49-F238E27FC236}">
                    <a16:creationId xmlns:a16="http://schemas.microsoft.com/office/drawing/2014/main" id="{62AC5C62-C706-4999-9335-1632841C7B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8" name="Group 56">
              <a:extLst>
                <a:ext uri="{FF2B5EF4-FFF2-40B4-BE49-F238E27FC236}">
                  <a16:creationId xmlns:a16="http://schemas.microsoft.com/office/drawing/2014/main" id="{186A1D9E-9F1E-491B-B86C-B974A135E129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231" name="Picture 14">
                <a:extLst>
                  <a:ext uri="{FF2B5EF4-FFF2-40B4-BE49-F238E27FC236}">
                    <a16:creationId xmlns:a16="http://schemas.microsoft.com/office/drawing/2014/main" id="{F0D92644-B314-4555-872B-8B3EE369C0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2" name="Picture 15">
                <a:extLst>
                  <a:ext uri="{FF2B5EF4-FFF2-40B4-BE49-F238E27FC236}">
                    <a16:creationId xmlns:a16="http://schemas.microsoft.com/office/drawing/2014/main" id="{AD3B8AF9-F20A-4539-B4C7-3EB834C1E3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3" name="Picture 16">
                <a:extLst>
                  <a:ext uri="{FF2B5EF4-FFF2-40B4-BE49-F238E27FC236}">
                    <a16:creationId xmlns:a16="http://schemas.microsoft.com/office/drawing/2014/main" id="{0C9DAA2E-3914-4F46-A6BC-F752785862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4" name="Picture 17">
                <a:extLst>
                  <a:ext uri="{FF2B5EF4-FFF2-40B4-BE49-F238E27FC236}">
                    <a16:creationId xmlns:a16="http://schemas.microsoft.com/office/drawing/2014/main" id="{2ACADEC2-3838-4CF4-8558-811C138BA1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5" name="Picture 18">
                <a:extLst>
                  <a:ext uri="{FF2B5EF4-FFF2-40B4-BE49-F238E27FC236}">
                    <a16:creationId xmlns:a16="http://schemas.microsoft.com/office/drawing/2014/main" id="{E9CCFDC2-E4FA-4C9F-8390-695D27116F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6" name="Picture 19">
                <a:extLst>
                  <a:ext uri="{FF2B5EF4-FFF2-40B4-BE49-F238E27FC236}">
                    <a16:creationId xmlns:a16="http://schemas.microsoft.com/office/drawing/2014/main" id="{E4E0BF2B-B07C-4E92-A4E7-9A0ED2B475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7" name="Picture 20">
                <a:extLst>
                  <a:ext uri="{FF2B5EF4-FFF2-40B4-BE49-F238E27FC236}">
                    <a16:creationId xmlns:a16="http://schemas.microsoft.com/office/drawing/2014/main" id="{E6A1D3E8-BC16-425A-8727-1C2E5B9FC1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8" name="Picture 21">
                <a:extLst>
                  <a:ext uri="{FF2B5EF4-FFF2-40B4-BE49-F238E27FC236}">
                    <a16:creationId xmlns:a16="http://schemas.microsoft.com/office/drawing/2014/main" id="{00B59F21-1625-46F8-9A1B-6B635A4D1F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9" name="Picture 22">
                <a:extLst>
                  <a:ext uri="{FF2B5EF4-FFF2-40B4-BE49-F238E27FC236}">
                    <a16:creationId xmlns:a16="http://schemas.microsoft.com/office/drawing/2014/main" id="{588839CD-0CD6-4E2B-B171-22AB986A61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0" name="Picture 23">
                <a:extLst>
                  <a:ext uri="{FF2B5EF4-FFF2-40B4-BE49-F238E27FC236}">
                    <a16:creationId xmlns:a16="http://schemas.microsoft.com/office/drawing/2014/main" id="{A5A07C87-8C66-43AD-BB3E-D041596A41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9" name="Group 56">
              <a:extLst>
                <a:ext uri="{FF2B5EF4-FFF2-40B4-BE49-F238E27FC236}">
                  <a16:creationId xmlns:a16="http://schemas.microsoft.com/office/drawing/2014/main" id="{E71CEA93-A29C-4E24-9690-06DED1D7E920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221" name="Picture 14">
                <a:extLst>
                  <a:ext uri="{FF2B5EF4-FFF2-40B4-BE49-F238E27FC236}">
                    <a16:creationId xmlns:a16="http://schemas.microsoft.com/office/drawing/2014/main" id="{82A7017A-91A7-45E6-8E2C-B232D4B65F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2" name="Picture 15">
                <a:extLst>
                  <a:ext uri="{FF2B5EF4-FFF2-40B4-BE49-F238E27FC236}">
                    <a16:creationId xmlns:a16="http://schemas.microsoft.com/office/drawing/2014/main" id="{B4466ECB-45B6-44DB-A420-17CBA52B5F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3" name="Picture 16">
                <a:extLst>
                  <a:ext uri="{FF2B5EF4-FFF2-40B4-BE49-F238E27FC236}">
                    <a16:creationId xmlns:a16="http://schemas.microsoft.com/office/drawing/2014/main" id="{F4D05360-35F0-4EE1-B6A7-F052E2EE64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4" name="Picture 17">
                <a:extLst>
                  <a:ext uri="{FF2B5EF4-FFF2-40B4-BE49-F238E27FC236}">
                    <a16:creationId xmlns:a16="http://schemas.microsoft.com/office/drawing/2014/main" id="{B779EC02-52A3-4081-AC07-79346B5105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5" name="Picture 18">
                <a:extLst>
                  <a:ext uri="{FF2B5EF4-FFF2-40B4-BE49-F238E27FC236}">
                    <a16:creationId xmlns:a16="http://schemas.microsoft.com/office/drawing/2014/main" id="{D087D76B-6DD9-4EF3-9D27-D418C816C5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6" name="Picture 19">
                <a:extLst>
                  <a:ext uri="{FF2B5EF4-FFF2-40B4-BE49-F238E27FC236}">
                    <a16:creationId xmlns:a16="http://schemas.microsoft.com/office/drawing/2014/main" id="{89E189E0-A862-43F5-9022-7D0C48A883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7" name="Picture 20">
                <a:extLst>
                  <a:ext uri="{FF2B5EF4-FFF2-40B4-BE49-F238E27FC236}">
                    <a16:creationId xmlns:a16="http://schemas.microsoft.com/office/drawing/2014/main" id="{A5815D83-B58C-46D3-8D8A-801E1C2965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8" name="Picture 21">
                <a:extLst>
                  <a:ext uri="{FF2B5EF4-FFF2-40B4-BE49-F238E27FC236}">
                    <a16:creationId xmlns:a16="http://schemas.microsoft.com/office/drawing/2014/main" id="{04490E9B-5485-459F-A487-3D3A790857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9" name="Picture 22">
                <a:extLst>
                  <a:ext uri="{FF2B5EF4-FFF2-40B4-BE49-F238E27FC236}">
                    <a16:creationId xmlns:a16="http://schemas.microsoft.com/office/drawing/2014/main" id="{2F72FBD2-C4AE-4678-9B9C-4FB1E6F91D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0" name="Picture 23">
                <a:extLst>
                  <a:ext uri="{FF2B5EF4-FFF2-40B4-BE49-F238E27FC236}">
                    <a16:creationId xmlns:a16="http://schemas.microsoft.com/office/drawing/2014/main" id="{68DF8A60-6886-4CE4-AB26-531C1514CF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0" name="Group 56">
              <a:extLst>
                <a:ext uri="{FF2B5EF4-FFF2-40B4-BE49-F238E27FC236}">
                  <a16:creationId xmlns:a16="http://schemas.microsoft.com/office/drawing/2014/main" id="{B853D9F5-A6DB-4651-9017-E1A727F5D116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211" name="Picture 14">
                <a:extLst>
                  <a:ext uri="{FF2B5EF4-FFF2-40B4-BE49-F238E27FC236}">
                    <a16:creationId xmlns:a16="http://schemas.microsoft.com/office/drawing/2014/main" id="{2B6EA8C3-0AD1-4A5D-9E40-5683006C49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2" name="Picture 15">
                <a:extLst>
                  <a:ext uri="{FF2B5EF4-FFF2-40B4-BE49-F238E27FC236}">
                    <a16:creationId xmlns:a16="http://schemas.microsoft.com/office/drawing/2014/main" id="{312356F1-949A-4DDB-B1C3-B4F8263BD8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3" name="Picture 16">
                <a:extLst>
                  <a:ext uri="{FF2B5EF4-FFF2-40B4-BE49-F238E27FC236}">
                    <a16:creationId xmlns:a16="http://schemas.microsoft.com/office/drawing/2014/main" id="{4803DCE7-6ACA-44FB-88F7-9566C31EE9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4" name="Picture 17">
                <a:extLst>
                  <a:ext uri="{FF2B5EF4-FFF2-40B4-BE49-F238E27FC236}">
                    <a16:creationId xmlns:a16="http://schemas.microsoft.com/office/drawing/2014/main" id="{68D9C605-787A-4F03-B0B8-58394F2190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5" name="Picture 18">
                <a:extLst>
                  <a:ext uri="{FF2B5EF4-FFF2-40B4-BE49-F238E27FC236}">
                    <a16:creationId xmlns:a16="http://schemas.microsoft.com/office/drawing/2014/main" id="{36B20D08-65E6-4B76-B7EC-8A618DE6CD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6" name="Picture 19">
                <a:extLst>
                  <a:ext uri="{FF2B5EF4-FFF2-40B4-BE49-F238E27FC236}">
                    <a16:creationId xmlns:a16="http://schemas.microsoft.com/office/drawing/2014/main" id="{F3326D5F-70EA-485D-85E0-400BA832AA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7" name="Picture 20">
                <a:extLst>
                  <a:ext uri="{FF2B5EF4-FFF2-40B4-BE49-F238E27FC236}">
                    <a16:creationId xmlns:a16="http://schemas.microsoft.com/office/drawing/2014/main" id="{F8EA5FC9-E6D1-4412-98EB-C7B9023473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8" name="Picture 21">
                <a:extLst>
                  <a:ext uri="{FF2B5EF4-FFF2-40B4-BE49-F238E27FC236}">
                    <a16:creationId xmlns:a16="http://schemas.microsoft.com/office/drawing/2014/main" id="{67A716E6-EB1D-4490-A040-4A1B5117F5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9" name="Picture 22">
                <a:extLst>
                  <a:ext uri="{FF2B5EF4-FFF2-40B4-BE49-F238E27FC236}">
                    <a16:creationId xmlns:a16="http://schemas.microsoft.com/office/drawing/2014/main" id="{E32D5748-4BF0-4538-AD7B-37BEDD001C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0" name="Picture 23">
                <a:extLst>
                  <a:ext uri="{FF2B5EF4-FFF2-40B4-BE49-F238E27FC236}">
                    <a16:creationId xmlns:a16="http://schemas.microsoft.com/office/drawing/2014/main" id="{61F5BC8D-FC48-455C-A498-6376008132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311" name="Group 310">
            <a:extLst>
              <a:ext uri="{FF2B5EF4-FFF2-40B4-BE49-F238E27FC236}">
                <a16:creationId xmlns:a16="http://schemas.microsoft.com/office/drawing/2014/main" id="{05E17362-1C2E-4073-928D-464E9D388DC2}"/>
              </a:ext>
            </a:extLst>
          </p:cNvPr>
          <p:cNvGrpSpPr/>
          <p:nvPr/>
        </p:nvGrpSpPr>
        <p:grpSpPr>
          <a:xfrm>
            <a:off x="583820" y="5083024"/>
            <a:ext cx="1539560" cy="1515856"/>
            <a:chOff x="4975891" y="1527626"/>
            <a:chExt cx="1539560" cy="1515856"/>
          </a:xfrm>
        </p:grpSpPr>
        <p:grpSp>
          <p:nvGrpSpPr>
            <p:cNvPr id="312" name="Group 56">
              <a:extLst>
                <a:ext uri="{FF2B5EF4-FFF2-40B4-BE49-F238E27FC236}">
                  <a16:creationId xmlns:a16="http://schemas.microsoft.com/office/drawing/2014/main" id="{8B62171C-7067-4054-A146-2A0533894E0A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412" name="Picture 14">
                <a:extLst>
                  <a:ext uri="{FF2B5EF4-FFF2-40B4-BE49-F238E27FC236}">
                    <a16:creationId xmlns:a16="http://schemas.microsoft.com/office/drawing/2014/main" id="{DB5ECA10-D232-4EAE-84B3-5FEA1ABB02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3" name="Picture 15">
                <a:extLst>
                  <a:ext uri="{FF2B5EF4-FFF2-40B4-BE49-F238E27FC236}">
                    <a16:creationId xmlns:a16="http://schemas.microsoft.com/office/drawing/2014/main" id="{0962BFEB-80A4-4D77-B094-665D0A6E24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4" name="Picture 16">
                <a:extLst>
                  <a:ext uri="{FF2B5EF4-FFF2-40B4-BE49-F238E27FC236}">
                    <a16:creationId xmlns:a16="http://schemas.microsoft.com/office/drawing/2014/main" id="{58E3B3DB-0116-442C-A5A8-29414DF7FF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5" name="Picture 17">
                <a:extLst>
                  <a:ext uri="{FF2B5EF4-FFF2-40B4-BE49-F238E27FC236}">
                    <a16:creationId xmlns:a16="http://schemas.microsoft.com/office/drawing/2014/main" id="{F839E3E5-3460-4E17-8848-8B80CC5434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6" name="Picture 18">
                <a:extLst>
                  <a:ext uri="{FF2B5EF4-FFF2-40B4-BE49-F238E27FC236}">
                    <a16:creationId xmlns:a16="http://schemas.microsoft.com/office/drawing/2014/main" id="{AFF68BE9-5662-44A8-A6F8-9FBB6E05B5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7" name="Picture 19">
                <a:extLst>
                  <a:ext uri="{FF2B5EF4-FFF2-40B4-BE49-F238E27FC236}">
                    <a16:creationId xmlns:a16="http://schemas.microsoft.com/office/drawing/2014/main" id="{E10C196C-0266-4FA8-9FC4-FC4166354D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8" name="Picture 20">
                <a:extLst>
                  <a:ext uri="{FF2B5EF4-FFF2-40B4-BE49-F238E27FC236}">
                    <a16:creationId xmlns:a16="http://schemas.microsoft.com/office/drawing/2014/main" id="{9374EDBF-3AC9-435A-B66D-CFDAD010FB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9" name="Picture 21">
                <a:extLst>
                  <a:ext uri="{FF2B5EF4-FFF2-40B4-BE49-F238E27FC236}">
                    <a16:creationId xmlns:a16="http://schemas.microsoft.com/office/drawing/2014/main" id="{316DF785-70CB-4E81-A9E2-7E487D2C78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0" name="Picture 22">
                <a:extLst>
                  <a:ext uri="{FF2B5EF4-FFF2-40B4-BE49-F238E27FC236}">
                    <a16:creationId xmlns:a16="http://schemas.microsoft.com/office/drawing/2014/main" id="{2D3DBB90-18F7-4E6C-A472-2B48BE2D47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1" name="Picture 23">
                <a:extLst>
                  <a:ext uri="{FF2B5EF4-FFF2-40B4-BE49-F238E27FC236}">
                    <a16:creationId xmlns:a16="http://schemas.microsoft.com/office/drawing/2014/main" id="{1233EF33-1F02-4FDB-BF30-E6564444A7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3" name="Group 56">
              <a:extLst>
                <a:ext uri="{FF2B5EF4-FFF2-40B4-BE49-F238E27FC236}">
                  <a16:creationId xmlns:a16="http://schemas.microsoft.com/office/drawing/2014/main" id="{B524BDD9-EE11-44E4-B588-431F75929F10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402" name="Picture 14">
                <a:extLst>
                  <a:ext uri="{FF2B5EF4-FFF2-40B4-BE49-F238E27FC236}">
                    <a16:creationId xmlns:a16="http://schemas.microsoft.com/office/drawing/2014/main" id="{36AEB5AC-6929-452B-8D1E-A200E60FAD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3" name="Picture 15">
                <a:extLst>
                  <a:ext uri="{FF2B5EF4-FFF2-40B4-BE49-F238E27FC236}">
                    <a16:creationId xmlns:a16="http://schemas.microsoft.com/office/drawing/2014/main" id="{CAE880A6-1D3D-425F-9229-99CE5E804D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4" name="Picture 16">
                <a:extLst>
                  <a:ext uri="{FF2B5EF4-FFF2-40B4-BE49-F238E27FC236}">
                    <a16:creationId xmlns:a16="http://schemas.microsoft.com/office/drawing/2014/main" id="{5814B3B3-D5F9-497F-8222-ECE954D68B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5" name="Picture 17">
                <a:extLst>
                  <a:ext uri="{FF2B5EF4-FFF2-40B4-BE49-F238E27FC236}">
                    <a16:creationId xmlns:a16="http://schemas.microsoft.com/office/drawing/2014/main" id="{4FCC4F69-5231-4B60-93AE-2CFE47AA9F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6" name="Picture 18">
                <a:extLst>
                  <a:ext uri="{FF2B5EF4-FFF2-40B4-BE49-F238E27FC236}">
                    <a16:creationId xmlns:a16="http://schemas.microsoft.com/office/drawing/2014/main" id="{0DD1D14D-F786-4040-9E2E-8090C5C3B1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7" name="Picture 19">
                <a:extLst>
                  <a:ext uri="{FF2B5EF4-FFF2-40B4-BE49-F238E27FC236}">
                    <a16:creationId xmlns:a16="http://schemas.microsoft.com/office/drawing/2014/main" id="{30E5C13C-73D6-4648-A2B0-0BD3501661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8" name="Picture 20">
                <a:extLst>
                  <a:ext uri="{FF2B5EF4-FFF2-40B4-BE49-F238E27FC236}">
                    <a16:creationId xmlns:a16="http://schemas.microsoft.com/office/drawing/2014/main" id="{388D8E2E-8F2D-4E56-BE58-399F31142E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9" name="Picture 21">
                <a:extLst>
                  <a:ext uri="{FF2B5EF4-FFF2-40B4-BE49-F238E27FC236}">
                    <a16:creationId xmlns:a16="http://schemas.microsoft.com/office/drawing/2014/main" id="{BA1EDAB0-B702-4AF4-A057-A952B05B29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0" name="Picture 22">
                <a:extLst>
                  <a:ext uri="{FF2B5EF4-FFF2-40B4-BE49-F238E27FC236}">
                    <a16:creationId xmlns:a16="http://schemas.microsoft.com/office/drawing/2014/main" id="{A6A2279B-66A4-4139-A1CA-899A0BD321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1" name="Picture 23">
                <a:extLst>
                  <a:ext uri="{FF2B5EF4-FFF2-40B4-BE49-F238E27FC236}">
                    <a16:creationId xmlns:a16="http://schemas.microsoft.com/office/drawing/2014/main" id="{4667AC01-0E82-436C-904A-2BD5D9F2EB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4" name="Group 56">
              <a:extLst>
                <a:ext uri="{FF2B5EF4-FFF2-40B4-BE49-F238E27FC236}">
                  <a16:creationId xmlns:a16="http://schemas.microsoft.com/office/drawing/2014/main" id="{14F5BB55-5E11-4B3B-ABDA-693B05097CAC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392" name="Picture 14">
                <a:extLst>
                  <a:ext uri="{FF2B5EF4-FFF2-40B4-BE49-F238E27FC236}">
                    <a16:creationId xmlns:a16="http://schemas.microsoft.com/office/drawing/2014/main" id="{E2647009-78AD-404A-868A-1184C78C39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3" name="Picture 15">
                <a:extLst>
                  <a:ext uri="{FF2B5EF4-FFF2-40B4-BE49-F238E27FC236}">
                    <a16:creationId xmlns:a16="http://schemas.microsoft.com/office/drawing/2014/main" id="{29330386-F7E2-4727-994D-A0E8A4F05E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4" name="Picture 16">
                <a:extLst>
                  <a:ext uri="{FF2B5EF4-FFF2-40B4-BE49-F238E27FC236}">
                    <a16:creationId xmlns:a16="http://schemas.microsoft.com/office/drawing/2014/main" id="{4C4459A2-F8C4-48E1-A97D-62C818D47E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5" name="Picture 17">
                <a:extLst>
                  <a:ext uri="{FF2B5EF4-FFF2-40B4-BE49-F238E27FC236}">
                    <a16:creationId xmlns:a16="http://schemas.microsoft.com/office/drawing/2014/main" id="{0B340A04-9C62-4B8E-9DED-864DA4F29A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6" name="Picture 18">
                <a:extLst>
                  <a:ext uri="{FF2B5EF4-FFF2-40B4-BE49-F238E27FC236}">
                    <a16:creationId xmlns:a16="http://schemas.microsoft.com/office/drawing/2014/main" id="{728BD635-327C-4DDD-AF8E-B709CF4C40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7" name="Picture 19">
                <a:extLst>
                  <a:ext uri="{FF2B5EF4-FFF2-40B4-BE49-F238E27FC236}">
                    <a16:creationId xmlns:a16="http://schemas.microsoft.com/office/drawing/2014/main" id="{83E463D3-E97F-4E5E-96F5-B9D36DEB02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8" name="Picture 20">
                <a:extLst>
                  <a:ext uri="{FF2B5EF4-FFF2-40B4-BE49-F238E27FC236}">
                    <a16:creationId xmlns:a16="http://schemas.microsoft.com/office/drawing/2014/main" id="{5AC5748D-CA28-4A9A-975C-69F1EBF2A9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9" name="Picture 21">
                <a:extLst>
                  <a:ext uri="{FF2B5EF4-FFF2-40B4-BE49-F238E27FC236}">
                    <a16:creationId xmlns:a16="http://schemas.microsoft.com/office/drawing/2014/main" id="{44F3B105-CAAC-41C4-A59C-1AEBE42195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0" name="Picture 22">
                <a:extLst>
                  <a:ext uri="{FF2B5EF4-FFF2-40B4-BE49-F238E27FC236}">
                    <a16:creationId xmlns:a16="http://schemas.microsoft.com/office/drawing/2014/main" id="{31E2C73F-8363-4F1F-9CD7-DB474470AE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1" name="Picture 23">
                <a:extLst>
                  <a:ext uri="{FF2B5EF4-FFF2-40B4-BE49-F238E27FC236}">
                    <a16:creationId xmlns:a16="http://schemas.microsoft.com/office/drawing/2014/main" id="{7667DA7A-8786-42B9-B672-52A6318BA8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5" name="Group 56">
              <a:extLst>
                <a:ext uri="{FF2B5EF4-FFF2-40B4-BE49-F238E27FC236}">
                  <a16:creationId xmlns:a16="http://schemas.microsoft.com/office/drawing/2014/main" id="{D7C2BAA4-41C5-41AC-A9C3-DEB19E8962CE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382" name="Picture 14">
                <a:extLst>
                  <a:ext uri="{FF2B5EF4-FFF2-40B4-BE49-F238E27FC236}">
                    <a16:creationId xmlns:a16="http://schemas.microsoft.com/office/drawing/2014/main" id="{42C555D2-305B-4B6F-8A54-72EDC55895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3" name="Picture 15">
                <a:extLst>
                  <a:ext uri="{FF2B5EF4-FFF2-40B4-BE49-F238E27FC236}">
                    <a16:creationId xmlns:a16="http://schemas.microsoft.com/office/drawing/2014/main" id="{E75CA11F-1200-453A-87B3-5C2C25E96A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4" name="Picture 16">
                <a:extLst>
                  <a:ext uri="{FF2B5EF4-FFF2-40B4-BE49-F238E27FC236}">
                    <a16:creationId xmlns:a16="http://schemas.microsoft.com/office/drawing/2014/main" id="{CDDFDB83-D01C-4224-9AB1-13480771F9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5" name="Picture 17">
                <a:extLst>
                  <a:ext uri="{FF2B5EF4-FFF2-40B4-BE49-F238E27FC236}">
                    <a16:creationId xmlns:a16="http://schemas.microsoft.com/office/drawing/2014/main" id="{2BB4821B-83DC-4CFF-943F-9FD5E1078B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6" name="Picture 18">
                <a:extLst>
                  <a:ext uri="{FF2B5EF4-FFF2-40B4-BE49-F238E27FC236}">
                    <a16:creationId xmlns:a16="http://schemas.microsoft.com/office/drawing/2014/main" id="{4B0FF3F0-2AF4-450F-A825-7A095AFBEA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7" name="Picture 19">
                <a:extLst>
                  <a:ext uri="{FF2B5EF4-FFF2-40B4-BE49-F238E27FC236}">
                    <a16:creationId xmlns:a16="http://schemas.microsoft.com/office/drawing/2014/main" id="{07FA2777-9641-41BF-8520-9ADD293B79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8" name="Picture 20">
                <a:extLst>
                  <a:ext uri="{FF2B5EF4-FFF2-40B4-BE49-F238E27FC236}">
                    <a16:creationId xmlns:a16="http://schemas.microsoft.com/office/drawing/2014/main" id="{A22473E8-EBFA-4354-A6B4-A5B188825C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9" name="Picture 21">
                <a:extLst>
                  <a:ext uri="{FF2B5EF4-FFF2-40B4-BE49-F238E27FC236}">
                    <a16:creationId xmlns:a16="http://schemas.microsoft.com/office/drawing/2014/main" id="{04852516-62E5-46A1-AE22-4157CF77E1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0" name="Picture 22">
                <a:extLst>
                  <a:ext uri="{FF2B5EF4-FFF2-40B4-BE49-F238E27FC236}">
                    <a16:creationId xmlns:a16="http://schemas.microsoft.com/office/drawing/2014/main" id="{6CD529F2-615F-40D8-B52C-BE636D5DC2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1" name="Picture 23">
                <a:extLst>
                  <a:ext uri="{FF2B5EF4-FFF2-40B4-BE49-F238E27FC236}">
                    <a16:creationId xmlns:a16="http://schemas.microsoft.com/office/drawing/2014/main" id="{2CE6C57C-2B1A-493E-8DA7-5FDA80FBA5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6" name="Group 56">
              <a:extLst>
                <a:ext uri="{FF2B5EF4-FFF2-40B4-BE49-F238E27FC236}">
                  <a16:creationId xmlns:a16="http://schemas.microsoft.com/office/drawing/2014/main" id="{6CE00930-E312-4314-A5DE-B56679D57C80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372" name="Picture 14">
                <a:extLst>
                  <a:ext uri="{FF2B5EF4-FFF2-40B4-BE49-F238E27FC236}">
                    <a16:creationId xmlns:a16="http://schemas.microsoft.com/office/drawing/2014/main" id="{95BEA8BE-2ECC-4F91-B62F-91AAD09D57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3" name="Picture 15">
                <a:extLst>
                  <a:ext uri="{FF2B5EF4-FFF2-40B4-BE49-F238E27FC236}">
                    <a16:creationId xmlns:a16="http://schemas.microsoft.com/office/drawing/2014/main" id="{379C9768-3515-4280-960D-2A1D03E1FF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4" name="Picture 16">
                <a:extLst>
                  <a:ext uri="{FF2B5EF4-FFF2-40B4-BE49-F238E27FC236}">
                    <a16:creationId xmlns:a16="http://schemas.microsoft.com/office/drawing/2014/main" id="{2EBC635E-6E82-4426-910A-DE8E6ECAA2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5" name="Picture 17">
                <a:extLst>
                  <a:ext uri="{FF2B5EF4-FFF2-40B4-BE49-F238E27FC236}">
                    <a16:creationId xmlns:a16="http://schemas.microsoft.com/office/drawing/2014/main" id="{77CC982A-546B-4B83-951E-7FFEF6FB61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6" name="Picture 18">
                <a:extLst>
                  <a:ext uri="{FF2B5EF4-FFF2-40B4-BE49-F238E27FC236}">
                    <a16:creationId xmlns:a16="http://schemas.microsoft.com/office/drawing/2014/main" id="{CF26A011-28F3-4FFC-8171-FF1CDA9F07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7" name="Picture 19">
                <a:extLst>
                  <a:ext uri="{FF2B5EF4-FFF2-40B4-BE49-F238E27FC236}">
                    <a16:creationId xmlns:a16="http://schemas.microsoft.com/office/drawing/2014/main" id="{75A0949B-2D8E-4E47-B5B5-E43F2F2B5F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8" name="Picture 20">
                <a:extLst>
                  <a:ext uri="{FF2B5EF4-FFF2-40B4-BE49-F238E27FC236}">
                    <a16:creationId xmlns:a16="http://schemas.microsoft.com/office/drawing/2014/main" id="{86D89D9C-6F49-45F2-BF5B-E992B3EAD2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9" name="Picture 21">
                <a:extLst>
                  <a:ext uri="{FF2B5EF4-FFF2-40B4-BE49-F238E27FC236}">
                    <a16:creationId xmlns:a16="http://schemas.microsoft.com/office/drawing/2014/main" id="{7943410B-799B-45C7-B434-FE21F76A63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0" name="Picture 22">
                <a:extLst>
                  <a:ext uri="{FF2B5EF4-FFF2-40B4-BE49-F238E27FC236}">
                    <a16:creationId xmlns:a16="http://schemas.microsoft.com/office/drawing/2014/main" id="{296B30F3-43C6-44A9-A942-B91B01CA7F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1" name="Picture 23">
                <a:extLst>
                  <a:ext uri="{FF2B5EF4-FFF2-40B4-BE49-F238E27FC236}">
                    <a16:creationId xmlns:a16="http://schemas.microsoft.com/office/drawing/2014/main" id="{7271B7ED-98CC-4561-B0CA-0FE4D4ECB0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7" name="Group 56">
              <a:extLst>
                <a:ext uri="{FF2B5EF4-FFF2-40B4-BE49-F238E27FC236}">
                  <a16:creationId xmlns:a16="http://schemas.microsoft.com/office/drawing/2014/main" id="{F49EEFC5-209F-4599-BC10-DD2339B0ADD2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362" name="Picture 14">
                <a:extLst>
                  <a:ext uri="{FF2B5EF4-FFF2-40B4-BE49-F238E27FC236}">
                    <a16:creationId xmlns:a16="http://schemas.microsoft.com/office/drawing/2014/main" id="{881C4E81-C44F-4458-9365-E9FC172ACE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3" name="Picture 15">
                <a:extLst>
                  <a:ext uri="{FF2B5EF4-FFF2-40B4-BE49-F238E27FC236}">
                    <a16:creationId xmlns:a16="http://schemas.microsoft.com/office/drawing/2014/main" id="{84E89C4F-9D31-4041-9CF2-0D18296FB6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4" name="Picture 16">
                <a:extLst>
                  <a:ext uri="{FF2B5EF4-FFF2-40B4-BE49-F238E27FC236}">
                    <a16:creationId xmlns:a16="http://schemas.microsoft.com/office/drawing/2014/main" id="{892450A6-83A7-4E0B-A488-03314E035B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5" name="Picture 17">
                <a:extLst>
                  <a:ext uri="{FF2B5EF4-FFF2-40B4-BE49-F238E27FC236}">
                    <a16:creationId xmlns:a16="http://schemas.microsoft.com/office/drawing/2014/main" id="{F938BE6D-9CBD-400C-87BE-65AD296849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6" name="Picture 18">
                <a:extLst>
                  <a:ext uri="{FF2B5EF4-FFF2-40B4-BE49-F238E27FC236}">
                    <a16:creationId xmlns:a16="http://schemas.microsoft.com/office/drawing/2014/main" id="{9A878A65-C596-4E4B-8023-306F7AC08E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7" name="Picture 19">
                <a:extLst>
                  <a:ext uri="{FF2B5EF4-FFF2-40B4-BE49-F238E27FC236}">
                    <a16:creationId xmlns:a16="http://schemas.microsoft.com/office/drawing/2014/main" id="{5AF4713D-85E0-482E-974E-4D8E42EECD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8" name="Picture 20">
                <a:extLst>
                  <a:ext uri="{FF2B5EF4-FFF2-40B4-BE49-F238E27FC236}">
                    <a16:creationId xmlns:a16="http://schemas.microsoft.com/office/drawing/2014/main" id="{DA5BD77D-90B2-4D24-AE68-9EEA1CFA18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9" name="Picture 21">
                <a:extLst>
                  <a:ext uri="{FF2B5EF4-FFF2-40B4-BE49-F238E27FC236}">
                    <a16:creationId xmlns:a16="http://schemas.microsoft.com/office/drawing/2014/main" id="{EB37E16B-A347-49AB-BC04-D8BE1B84A6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0" name="Picture 22">
                <a:extLst>
                  <a:ext uri="{FF2B5EF4-FFF2-40B4-BE49-F238E27FC236}">
                    <a16:creationId xmlns:a16="http://schemas.microsoft.com/office/drawing/2014/main" id="{4FF689AC-094A-4C5F-8D14-EA90663AF7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1" name="Picture 23">
                <a:extLst>
                  <a:ext uri="{FF2B5EF4-FFF2-40B4-BE49-F238E27FC236}">
                    <a16:creationId xmlns:a16="http://schemas.microsoft.com/office/drawing/2014/main" id="{3B04DB9C-9BF6-4FF0-8B60-427C775602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8" name="Group 56">
              <a:extLst>
                <a:ext uri="{FF2B5EF4-FFF2-40B4-BE49-F238E27FC236}">
                  <a16:creationId xmlns:a16="http://schemas.microsoft.com/office/drawing/2014/main" id="{EF5CDE77-4778-4E56-AC38-7D07EFF7D76C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352" name="Picture 14">
                <a:extLst>
                  <a:ext uri="{FF2B5EF4-FFF2-40B4-BE49-F238E27FC236}">
                    <a16:creationId xmlns:a16="http://schemas.microsoft.com/office/drawing/2014/main" id="{A4F92E96-753F-4CA2-8690-E4B76971D4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3" name="Picture 15">
                <a:extLst>
                  <a:ext uri="{FF2B5EF4-FFF2-40B4-BE49-F238E27FC236}">
                    <a16:creationId xmlns:a16="http://schemas.microsoft.com/office/drawing/2014/main" id="{495014FC-BE23-4A67-8C0A-FD36DF95B5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4" name="Picture 16">
                <a:extLst>
                  <a:ext uri="{FF2B5EF4-FFF2-40B4-BE49-F238E27FC236}">
                    <a16:creationId xmlns:a16="http://schemas.microsoft.com/office/drawing/2014/main" id="{0301303E-E964-45BD-BBF9-EFF1B05E5C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5" name="Picture 17">
                <a:extLst>
                  <a:ext uri="{FF2B5EF4-FFF2-40B4-BE49-F238E27FC236}">
                    <a16:creationId xmlns:a16="http://schemas.microsoft.com/office/drawing/2014/main" id="{D55112E9-5AE2-4DD4-BA90-64E36FF503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6" name="Picture 18">
                <a:extLst>
                  <a:ext uri="{FF2B5EF4-FFF2-40B4-BE49-F238E27FC236}">
                    <a16:creationId xmlns:a16="http://schemas.microsoft.com/office/drawing/2014/main" id="{F06E63C2-2784-4E8E-ACC3-F68C151E41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7" name="Picture 19">
                <a:extLst>
                  <a:ext uri="{FF2B5EF4-FFF2-40B4-BE49-F238E27FC236}">
                    <a16:creationId xmlns:a16="http://schemas.microsoft.com/office/drawing/2014/main" id="{92F7FDA9-24C6-466F-8C35-A58233D100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8" name="Picture 20">
                <a:extLst>
                  <a:ext uri="{FF2B5EF4-FFF2-40B4-BE49-F238E27FC236}">
                    <a16:creationId xmlns:a16="http://schemas.microsoft.com/office/drawing/2014/main" id="{9E5B0183-E077-4C2E-B942-E71D8090BA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9" name="Picture 21">
                <a:extLst>
                  <a:ext uri="{FF2B5EF4-FFF2-40B4-BE49-F238E27FC236}">
                    <a16:creationId xmlns:a16="http://schemas.microsoft.com/office/drawing/2014/main" id="{9FDA3B21-2409-48B2-94B4-A9941E5661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0" name="Picture 22">
                <a:extLst>
                  <a:ext uri="{FF2B5EF4-FFF2-40B4-BE49-F238E27FC236}">
                    <a16:creationId xmlns:a16="http://schemas.microsoft.com/office/drawing/2014/main" id="{024608C0-18DC-4D00-8AF7-2118827825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1" name="Picture 23">
                <a:extLst>
                  <a:ext uri="{FF2B5EF4-FFF2-40B4-BE49-F238E27FC236}">
                    <a16:creationId xmlns:a16="http://schemas.microsoft.com/office/drawing/2014/main" id="{7F5BB4EE-579A-46F9-BFB1-BC4F89768C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9" name="Group 56">
              <a:extLst>
                <a:ext uri="{FF2B5EF4-FFF2-40B4-BE49-F238E27FC236}">
                  <a16:creationId xmlns:a16="http://schemas.microsoft.com/office/drawing/2014/main" id="{8E150637-0420-40A2-9EF0-E4346C701C2B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342" name="Picture 14">
                <a:extLst>
                  <a:ext uri="{FF2B5EF4-FFF2-40B4-BE49-F238E27FC236}">
                    <a16:creationId xmlns:a16="http://schemas.microsoft.com/office/drawing/2014/main" id="{9515E1C9-AEBF-4F88-917C-A5F156565A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3" name="Picture 15">
                <a:extLst>
                  <a:ext uri="{FF2B5EF4-FFF2-40B4-BE49-F238E27FC236}">
                    <a16:creationId xmlns:a16="http://schemas.microsoft.com/office/drawing/2014/main" id="{3C16C106-D0B0-4C16-BB22-A3ABA01D94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4" name="Picture 16">
                <a:extLst>
                  <a:ext uri="{FF2B5EF4-FFF2-40B4-BE49-F238E27FC236}">
                    <a16:creationId xmlns:a16="http://schemas.microsoft.com/office/drawing/2014/main" id="{41367E30-6EAB-4946-8775-EFCB346982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5" name="Picture 17">
                <a:extLst>
                  <a:ext uri="{FF2B5EF4-FFF2-40B4-BE49-F238E27FC236}">
                    <a16:creationId xmlns:a16="http://schemas.microsoft.com/office/drawing/2014/main" id="{0178263C-D212-44D4-BA4D-6E39527AA5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6" name="Picture 18">
                <a:extLst>
                  <a:ext uri="{FF2B5EF4-FFF2-40B4-BE49-F238E27FC236}">
                    <a16:creationId xmlns:a16="http://schemas.microsoft.com/office/drawing/2014/main" id="{28B10D35-9D79-4979-8095-27E3A54CF2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7" name="Picture 19">
                <a:extLst>
                  <a:ext uri="{FF2B5EF4-FFF2-40B4-BE49-F238E27FC236}">
                    <a16:creationId xmlns:a16="http://schemas.microsoft.com/office/drawing/2014/main" id="{1996C981-0B34-4CA1-B926-2C0780A202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8" name="Picture 20">
                <a:extLst>
                  <a:ext uri="{FF2B5EF4-FFF2-40B4-BE49-F238E27FC236}">
                    <a16:creationId xmlns:a16="http://schemas.microsoft.com/office/drawing/2014/main" id="{AB159669-0A4F-4B4F-97AF-1BF25D26A8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9" name="Picture 21">
                <a:extLst>
                  <a:ext uri="{FF2B5EF4-FFF2-40B4-BE49-F238E27FC236}">
                    <a16:creationId xmlns:a16="http://schemas.microsoft.com/office/drawing/2014/main" id="{A2682B24-D86D-45CD-B1D8-4A9428A39D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0" name="Picture 22">
                <a:extLst>
                  <a:ext uri="{FF2B5EF4-FFF2-40B4-BE49-F238E27FC236}">
                    <a16:creationId xmlns:a16="http://schemas.microsoft.com/office/drawing/2014/main" id="{C39323B6-59B8-4CFA-A3E2-0367685543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1" name="Picture 23">
                <a:extLst>
                  <a:ext uri="{FF2B5EF4-FFF2-40B4-BE49-F238E27FC236}">
                    <a16:creationId xmlns:a16="http://schemas.microsoft.com/office/drawing/2014/main" id="{073BEB05-6078-4DB2-BAF6-331A2C8FD7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0" name="Group 56">
              <a:extLst>
                <a:ext uri="{FF2B5EF4-FFF2-40B4-BE49-F238E27FC236}">
                  <a16:creationId xmlns:a16="http://schemas.microsoft.com/office/drawing/2014/main" id="{E97EFE94-296B-493B-94D9-04AE2C23F1B9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332" name="Picture 14">
                <a:extLst>
                  <a:ext uri="{FF2B5EF4-FFF2-40B4-BE49-F238E27FC236}">
                    <a16:creationId xmlns:a16="http://schemas.microsoft.com/office/drawing/2014/main" id="{32A5AD58-1638-43B3-9FB7-6358E8A228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3" name="Picture 15">
                <a:extLst>
                  <a:ext uri="{FF2B5EF4-FFF2-40B4-BE49-F238E27FC236}">
                    <a16:creationId xmlns:a16="http://schemas.microsoft.com/office/drawing/2014/main" id="{CA4C5195-7AF0-4B83-8515-BFA6C60557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4" name="Picture 16">
                <a:extLst>
                  <a:ext uri="{FF2B5EF4-FFF2-40B4-BE49-F238E27FC236}">
                    <a16:creationId xmlns:a16="http://schemas.microsoft.com/office/drawing/2014/main" id="{AA259E55-0D04-4E86-982D-1413E81208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5" name="Picture 17">
                <a:extLst>
                  <a:ext uri="{FF2B5EF4-FFF2-40B4-BE49-F238E27FC236}">
                    <a16:creationId xmlns:a16="http://schemas.microsoft.com/office/drawing/2014/main" id="{508DF7DE-8E8C-47B0-BA01-427A3CB348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6" name="Picture 18">
                <a:extLst>
                  <a:ext uri="{FF2B5EF4-FFF2-40B4-BE49-F238E27FC236}">
                    <a16:creationId xmlns:a16="http://schemas.microsoft.com/office/drawing/2014/main" id="{030325A2-5D9B-40B8-8E8E-7E58374E37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7" name="Picture 19">
                <a:extLst>
                  <a:ext uri="{FF2B5EF4-FFF2-40B4-BE49-F238E27FC236}">
                    <a16:creationId xmlns:a16="http://schemas.microsoft.com/office/drawing/2014/main" id="{77403DC3-9CA4-425C-B4B1-A087A2B0FE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8" name="Picture 20">
                <a:extLst>
                  <a:ext uri="{FF2B5EF4-FFF2-40B4-BE49-F238E27FC236}">
                    <a16:creationId xmlns:a16="http://schemas.microsoft.com/office/drawing/2014/main" id="{DCB67BA6-1E1E-4DEB-A608-DE5FD7331F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9" name="Picture 21">
                <a:extLst>
                  <a:ext uri="{FF2B5EF4-FFF2-40B4-BE49-F238E27FC236}">
                    <a16:creationId xmlns:a16="http://schemas.microsoft.com/office/drawing/2014/main" id="{5403F259-D6C8-4CFB-890E-3DD04D7114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0" name="Picture 22">
                <a:extLst>
                  <a:ext uri="{FF2B5EF4-FFF2-40B4-BE49-F238E27FC236}">
                    <a16:creationId xmlns:a16="http://schemas.microsoft.com/office/drawing/2014/main" id="{CF825DB6-9EF8-48EE-97C3-8D4FC92356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1" name="Picture 23">
                <a:extLst>
                  <a:ext uri="{FF2B5EF4-FFF2-40B4-BE49-F238E27FC236}">
                    <a16:creationId xmlns:a16="http://schemas.microsoft.com/office/drawing/2014/main" id="{47D894DB-DE86-495E-B013-808826AC75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1" name="Group 56">
              <a:extLst>
                <a:ext uri="{FF2B5EF4-FFF2-40B4-BE49-F238E27FC236}">
                  <a16:creationId xmlns:a16="http://schemas.microsoft.com/office/drawing/2014/main" id="{63C8B2C1-8DBF-40E6-A88D-F9585D633E8E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322" name="Picture 14">
                <a:extLst>
                  <a:ext uri="{FF2B5EF4-FFF2-40B4-BE49-F238E27FC236}">
                    <a16:creationId xmlns:a16="http://schemas.microsoft.com/office/drawing/2014/main" id="{D2EB9D8E-F056-42E8-B243-3DFE6ECB43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3" name="Picture 15">
                <a:extLst>
                  <a:ext uri="{FF2B5EF4-FFF2-40B4-BE49-F238E27FC236}">
                    <a16:creationId xmlns:a16="http://schemas.microsoft.com/office/drawing/2014/main" id="{BD1A3BD8-F1E4-4A2B-979E-99C49939BE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4" name="Picture 16">
                <a:extLst>
                  <a:ext uri="{FF2B5EF4-FFF2-40B4-BE49-F238E27FC236}">
                    <a16:creationId xmlns:a16="http://schemas.microsoft.com/office/drawing/2014/main" id="{B36699F1-1D9F-4E62-8B5E-1DC12118F1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5" name="Picture 17">
                <a:extLst>
                  <a:ext uri="{FF2B5EF4-FFF2-40B4-BE49-F238E27FC236}">
                    <a16:creationId xmlns:a16="http://schemas.microsoft.com/office/drawing/2014/main" id="{C50CA12E-181C-4D77-AB98-AB1C4ECD02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6" name="Picture 18">
                <a:extLst>
                  <a:ext uri="{FF2B5EF4-FFF2-40B4-BE49-F238E27FC236}">
                    <a16:creationId xmlns:a16="http://schemas.microsoft.com/office/drawing/2014/main" id="{0B748DA4-290F-4A8F-A81E-C0E78408C5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7" name="Picture 19">
                <a:extLst>
                  <a:ext uri="{FF2B5EF4-FFF2-40B4-BE49-F238E27FC236}">
                    <a16:creationId xmlns:a16="http://schemas.microsoft.com/office/drawing/2014/main" id="{4E15AD93-B344-498C-B17D-46B2669C3A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8" name="Picture 20">
                <a:extLst>
                  <a:ext uri="{FF2B5EF4-FFF2-40B4-BE49-F238E27FC236}">
                    <a16:creationId xmlns:a16="http://schemas.microsoft.com/office/drawing/2014/main" id="{83E0A53F-2F43-4ED3-B77E-4896D2C7B7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9" name="Picture 21">
                <a:extLst>
                  <a:ext uri="{FF2B5EF4-FFF2-40B4-BE49-F238E27FC236}">
                    <a16:creationId xmlns:a16="http://schemas.microsoft.com/office/drawing/2014/main" id="{9DA88314-543E-4FE6-B45E-231A3295AF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0" name="Picture 22">
                <a:extLst>
                  <a:ext uri="{FF2B5EF4-FFF2-40B4-BE49-F238E27FC236}">
                    <a16:creationId xmlns:a16="http://schemas.microsoft.com/office/drawing/2014/main" id="{20660BE7-4648-47DD-A50F-EA9920D243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1" name="Picture 23">
                <a:extLst>
                  <a:ext uri="{FF2B5EF4-FFF2-40B4-BE49-F238E27FC236}">
                    <a16:creationId xmlns:a16="http://schemas.microsoft.com/office/drawing/2014/main" id="{26535878-0EA0-4178-82E8-7F67576F25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422" name="Group 421">
            <a:extLst>
              <a:ext uri="{FF2B5EF4-FFF2-40B4-BE49-F238E27FC236}">
                <a16:creationId xmlns:a16="http://schemas.microsoft.com/office/drawing/2014/main" id="{C35B1701-36A6-4F58-BF5C-5C4C24F0D22A}"/>
              </a:ext>
            </a:extLst>
          </p:cNvPr>
          <p:cNvGrpSpPr/>
          <p:nvPr/>
        </p:nvGrpSpPr>
        <p:grpSpPr>
          <a:xfrm>
            <a:off x="2376009" y="1511824"/>
            <a:ext cx="1539560" cy="1515856"/>
            <a:chOff x="4975891" y="1527626"/>
            <a:chExt cx="1539560" cy="1515856"/>
          </a:xfrm>
        </p:grpSpPr>
        <p:grpSp>
          <p:nvGrpSpPr>
            <p:cNvPr id="423" name="Group 56">
              <a:extLst>
                <a:ext uri="{FF2B5EF4-FFF2-40B4-BE49-F238E27FC236}">
                  <a16:creationId xmlns:a16="http://schemas.microsoft.com/office/drawing/2014/main" id="{E877F65A-9B0E-4966-8F49-2B62A44BF7A2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523" name="Picture 14">
                <a:extLst>
                  <a:ext uri="{FF2B5EF4-FFF2-40B4-BE49-F238E27FC236}">
                    <a16:creationId xmlns:a16="http://schemas.microsoft.com/office/drawing/2014/main" id="{F150E134-8F6B-4E7E-9779-8861CD36D6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4" name="Picture 15">
                <a:extLst>
                  <a:ext uri="{FF2B5EF4-FFF2-40B4-BE49-F238E27FC236}">
                    <a16:creationId xmlns:a16="http://schemas.microsoft.com/office/drawing/2014/main" id="{62B32C07-3BEE-44ED-95EC-1B47DFDF54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5" name="Picture 16">
                <a:extLst>
                  <a:ext uri="{FF2B5EF4-FFF2-40B4-BE49-F238E27FC236}">
                    <a16:creationId xmlns:a16="http://schemas.microsoft.com/office/drawing/2014/main" id="{3EF7AD58-BA72-4EC1-AFED-338E6FFD42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6" name="Picture 17">
                <a:extLst>
                  <a:ext uri="{FF2B5EF4-FFF2-40B4-BE49-F238E27FC236}">
                    <a16:creationId xmlns:a16="http://schemas.microsoft.com/office/drawing/2014/main" id="{9C643EEE-6F77-4E9C-B96E-4DC112680C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7" name="Picture 18">
                <a:extLst>
                  <a:ext uri="{FF2B5EF4-FFF2-40B4-BE49-F238E27FC236}">
                    <a16:creationId xmlns:a16="http://schemas.microsoft.com/office/drawing/2014/main" id="{AF96E688-9687-43C5-AD50-80A0A188AD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8" name="Picture 19">
                <a:extLst>
                  <a:ext uri="{FF2B5EF4-FFF2-40B4-BE49-F238E27FC236}">
                    <a16:creationId xmlns:a16="http://schemas.microsoft.com/office/drawing/2014/main" id="{2AC312A8-2B92-4153-AFEB-68CA2F68FD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9" name="Picture 20">
                <a:extLst>
                  <a:ext uri="{FF2B5EF4-FFF2-40B4-BE49-F238E27FC236}">
                    <a16:creationId xmlns:a16="http://schemas.microsoft.com/office/drawing/2014/main" id="{D28B09A5-4C13-408D-A187-71479E5728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0" name="Picture 21">
                <a:extLst>
                  <a:ext uri="{FF2B5EF4-FFF2-40B4-BE49-F238E27FC236}">
                    <a16:creationId xmlns:a16="http://schemas.microsoft.com/office/drawing/2014/main" id="{0CF781D7-4E18-4834-82DD-A6B7392E5A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1" name="Picture 22">
                <a:extLst>
                  <a:ext uri="{FF2B5EF4-FFF2-40B4-BE49-F238E27FC236}">
                    <a16:creationId xmlns:a16="http://schemas.microsoft.com/office/drawing/2014/main" id="{53D6570E-FAF8-48E6-8E7A-9FCEDEFEE2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2" name="Picture 23">
                <a:extLst>
                  <a:ext uri="{FF2B5EF4-FFF2-40B4-BE49-F238E27FC236}">
                    <a16:creationId xmlns:a16="http://schemas.microsoft.com/office/drawing/2014/main" id="{D5B5EBF8-4E4B-4845-80B1-D1095C7374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4" name="Group 56">
              <a:extLst>
                <a:ext uri="{FF2B5EF4-FFF2-40B4-BE49-F238E27FC236}">
                  <a16:creationId xmlns:a16="http://schemas.microsoft.com/office/drawing/2014/main" id="{C344A39E-1CC9-4BD4-BD4B-0AFECA79F0C2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513" name="Picture 14">
                <a:extLst>
                  <a:ext uri="{FF2B5EF4-FFF2-40B4-BE49-F238E27FC236}">
                    <a16:creationId xmlns:a16="http://schemas.microsoft.com/office/drawing/2014/main" id="{75E596AD-2E7E-4ACB-9B89-DAE38C8C52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4" name="Picture 15">
                <a:extLst>
                  <a:ext uri="{FF2B5EF4-FFF2-40B4-BE49-F238E27FC236}">
                    <a16:creationId xmlns:a16="http://schemas.microsoft.com/office/drawing/2014/main" id="{BE76D333-E415-458D-A4A5-D5375B12EC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5" name="Picture 16">
                <a:extLst>
                  <a:ext uri="{FF2B5EF4-FFF2-40B4-BE49-F238E27FC236}">
                    <a16:creationId xmlns:a16="http://schemas.microsoft.com/office/drawing/2014/main" id="{D7C60D94-E2B2-4563-A7E6-B7122D5D5B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6" name="Picture 17">
                <a:extLst>
                  <a:ext uri="{FF2B5EF4-FFF2-40B4-BE49-F238E27FC236}">
                    <a16:creationId xmlns:a16="http://schemas.microsoft.com/office/drawing/2014/main" id="{91005C76-1C8E-42E7-82E3-63EB746040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7" name="Picture 18">
                <a:extLst>
                  <a:ext uri="{FF2B5EF4-FFF2-40B4-BE49-F238E27FC236}">
                    <a16:creationId xmlns:a16="http://schemas.microsoft.com/office/drawing/2014/main" id="{AC2969D1-4C93-4651-9FDD-619BDF465E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8" name="Picture 19">
                <a:extLst>
                  <a:ext uri="{FF2B5EF4-FFF2-40B4-BE49-F238E27FC236}">
                    <a16:creationId xmlns:a16="http://schemas.microsoft.com/office/drawing/2014/main" id="{539D40E4-68B6-4139-B813-86ACF7B1F2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9" name="Picture 20">
                <a:extLst>
                  <a:ext uri="{FF2B5EF4-FFF2-40B4-BE49-F238E27FC236}">
                    <a16:creationId xmlns:a16="http://schemas.microsoft.com/office/drawing/2014/main" id="{DC790E67-5FFC-46F2-B381-F268BDE809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0" name="Picture 21">
                <a:extLst>
                  <a:ext uri="{FF2B5EF4-FFF2-40B4-BE49-F238E27FC236}">
                    <a16:creationId xmlns:a16="http://schemas.microsoft.com/office/drawing/2014/main" id="{FDA3245A-58C9-43DA-B2EB-331963C086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1" name="Picture 22">
                <a:extLst>
                  <a:ext uri="{FF2B5EF4-FFF2-40B4-BE49-F238E27FC236}">
                    <a16:creationId xmlns:a16="http://schemas.microsoft.com/office/drawing/2014/main" id="{C2CB8257-A066-4723-904B-5F286193B0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2" name="Picture 23">
                <a:extLst>
                  <a:ext uri="{FF2B5EF4-FFF2-40B4-BE49-F238E27FC236}">
                    <a16:creationId xmlns:a16="http://schemas.microsoft.com/office/drawing/2014/main" id="{1332A60F-73CD-49DE-8B65-4524693091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5" name="Group 56">
              <a:extLst>
                <a:ext uri="{FF2B5EF4-FFF2-40B4-BE49-F238E27FC236}">
                  <a16:creationId xmlns:a16="http://schemas.microsoft.com/office/drawing/2014/main" id="{4F1EB8B1-9A48-4BF0-AD99-144A57DB275D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503" name="Picture 14">
                <a:extLst>
                  <a:ext uri="{FF2B5EF4-FFF2-40B4-BE49-F238E27FC236}">
                    <a16:creationId xmlns:a16="http://schemas.microsoft.com/office/drawing/2014/main" id="{BFAEE70F-7AB4-4B2C-94C7-9834BB57F9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4" name="Picture 15">
                <a:extLst>
                  <a:ext uri="{FF2B5EF4-FFF2-40B4-BE49-F238E27FC236}">
                    <a16:creationId xmlns:a16="http://schemas.microsoft.com/office/drawing/2014/main" id="{7C8E8045-60FB-46E5-8E5E-397DD85E8B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5" name="Picture 16">
                <a:extLst>
                  <a:ext uri="{FF2B5EF4-FFF2-40B4-BE49-F238E27FC236}">
                    <a16:creationId xmlns:a16="http://schemas.microsoft.com/office/drawing/2014/main" id="{1996D816-3E9B-4F52-A211-1048D24856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6" name="Picture 17">
                <a:extLst>
                  <a:ext uri="{FF2B5EF4-FFF2-40B4-BE49-F238E27FC236}">
                    <a16:creationId xmlns:a16="http://schemas.microsoft.com/office/drawing/2014/main" id="{68C865EE-A7AB-4933-82FE-6ED41C5C5D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7" name="Picture 18">
                <a:extLst>
                  <a:ext uri="{FF2B5EF4-FFF2-40B4-BE49-F238E27FC236}">
                    <a16:creationId xmlns:a16="http://schemas.microsoft.com/office/drawing/2014/main" id="{57A55E2B-FF0C-41E6-94EE-778EB67D69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8" name="Picture 19">
                <a:extLst>
                  <a:ext uri="{FF2B5EF4-FFF2-40B4-BE49-F238E27FC236}">
                    <a16:creationId xmlns:a16="http://schemas.microsoft.com/office/drawing/2014/main" id="{D60143C0-8548-4CEE-B4D1-8774591DEB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9" name="Picture 20">
                <a:extLst>
                  <a:ext uri="{FF2B5EF4-FFF2-40B4-BE49-F238E27FC236}">
                    <a16:creationId xmlns:a16="http://schemas.microsoft.com/office/drawing/2014/main" id="{7C160139-C179-488B-9053-59C95143F7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0" name="Picture 21">
                <a:extLst>
                  <a:ext uri="{FF2B5EF4-FFF2-40B4-BE49-F238E27FC236}">
                    <a16:creationId xmlns:a16="http://schemas.microsoft.com/office/drawing/2014/main" id="{6921D749-EFE9-4575-8C12-74E9C0BA43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1" name="Picture 22">
                <a:extLst>
                  <a:ext uri="{FF2B5EF4-FFF2-40B4-BE49-F238E27FC236}">
                    <a16:creationId xmlns:a16="http://schemas.microsoft.com/office/drawing/2014/main" id="{97E6301C-116D-4FDF-8BFC-B945CF1947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2" name="Picture 23">
                <a:extLst>
                  <a:ext uri="{FF2B5EF4-FFF2-40B4-BE49-F238E27FC236}">
                    <a16:creationId xmlns:a16="http://schemas.microsoft.com/office/drawing/2014/main" id="{FE4ECDA5-3B7D-4615-8C4C-62881530FD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6" name="Group 56">
              <a:extLst>
                <a:ext uri="{FF2B5EF4-FFF2-40B4-BE49-F238E27FC236}">
                  <a16:creationId xmlns:a16="http://schemas.microsoft.com/office/drawing/2014/main" id="{4FECF221-45E9-4033-AE91-87516488913C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493" name="Picture 14">
                <a:extLst>
                  <a:ext uri="{FF2B5EF4-FFF2-40B4-BE49-F238E27FC236}">
                    <a16:creationId xmlns:a16="http://schemas.microsoft.com/office/drawing/2014/main" id="{51DA1712-AC05-43E8-8CA1-338F5CF54B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4" name="Picture 15">
                <a:extLst>
                  <a:ext uri="{FF2B5EF4-FFF2-40B4-BE49-F238E27FC236}">
                    <a16:creationId xmlns:a16="http://schemas.microsoft.com/office/drawing/2014/main" id="{711ACA9B-052E-42A5-9297-F232A48333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5" name="Picture 16">
                <a:extLst>
                  <a:ext uri="{FF2B5EF4-FFF2-40B4-BE49-F238E27FC236}">
                    <a16:creationId xmlns:a16="http://schemas.microsoft.com/office/drawing/2014/main" id="{A242B3DD-580E-4574-901F-13FEB2DD56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6" name="Picture 17">
                <a:extLst>
                  <a:ext uri="{FF2B5EF4-FFF2-40B4-BE49-F238E27FC236}">
                    <a16:creationId xmlns:a16="http://schemas.microsoft.com/office/drawing/2014/main" id="{19BBDF7C-8DF4-41CC-B78D-7417D7123B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7" name="Picture 18">
                <a:extLst>
                  <a:ext uri="{FF2B5EF4-FFF2-40B4-BE49-F238E27FC236}">
                    <a16:creationId xmlns:a16="http://schemas.microsoft.com/office/drawing/2014/main" id="{BD8F5573-6E8C-47A6-847E-63766C246A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8" name="Picture 19">
                <a:extLst>
                  <a:ext uri="{FF2B5EF4-FFF2-40B4-BE49-F238E27FC236}">
                    <a16:creationId xmlns:a16="http://schemas.microsoft.com/office/drawing/2014/main" id="{A531777B-A9BC-4ED5-8F8B-98A225292A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9" name="Picture 20">
                <a:extLst>
                  <a:ext uri="{FF2B5EF4-FFF2-40B4-BE49-F238E27FC236}">
                    <a16:creationId xmlns:a16="http://schemas.microsoft.com/office/drawing/2014/main" id="{CD71A70A-1D95-4926-94D8-D292ADE423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0" name="Picture 21">
                <a:extLst>
                  <a:ext uri="{FF2B5EF4-FFF2-40B4-BE49-F238E27FC236}">
                    <a16:creationId xmlns:a16="http://schemas.microsoft.com/office/drawing/2014/main" id="{28EA2A09-009E-425E-87A5-85AAD195C2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1" name="Picture 22">
                <a:extLst>
                  <a:ext uri="{FF2B5EF4-FFF2-40B4-BE49-F238E27FC236}">
                    <a16:creationId xmlns:a16="http://schemas.microsoft.com/office/drawing/2014/main" id="{8807E310-EE89-4EB2-8207-2E64E4EAB4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2" name="Picture 23">
                <a:extLst>
                  <a:ext uri="{FF2B5EF4-FFF2-40B4-BE49-F238E27FC236}">
                    <a16:creationId xmlns:a16="http://schemas.microsoft.com/office/drawing/2014/main" id="{169C588A-1FAB-4A71-A763-A8FF76784D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7" name="Group 56">
              <a:extLst>
                <a:ext uri="{FF2B5EF4-FFF2-40B4-BE49-F238E27FC236}">
                  <a16:creationId xmlns:a16="http://schemas.microsoft.com/office/drawing/2014/main" id="{5F104C43-55C6-4FAF-8073-DBA1BD8CDC2A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483" name="Picture 14">
                <a:extLst>
                  <a:ext uri="{FF2B5EF4-FFF2-40B4-BE49-F238E27FC236}">
                    <a16:creationId xmlns:a16="http://schemas.microsoft.com/office/drawing/2014/main" id="{89696A2F-01C2-4AEC-B60C-AC6DEF0E24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4" name="Picture 15">
                <a:extLst>
                  <a:ext uri="{FF2B5EF4-FFF2-40B4-BE49-F238E27FC236}">
                    <a16:creationId xmlns:a16="http://schemas.microsoft.com/office/drawing/2014/main" id="{B83D5985-2660-4AD2-BD6E-28EDC25576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5" name="Picture 16">
                <a:extLst>
                  <a:ext uri="{FF2B5EF4-FFF2-40B4-BE49-F238E27FC236}">
                    <a16:creationId xmlns:a16="http://schemas.microsoft.com/office/drawing/2014/main" id="{577E4E7D-EA57-4E40-BBEE-7AD45B0508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6" name="Picture 17">
                <a:extLst>
                  <a:ext uri="{FF2B5EF4-FFF2-40B4-BE49-F238E27FC236}">
                    <a16:creationId xmlns:a16="http://schemas.microsoft.com/office/drawing/2014/main" id="{EBAEB016-A088-453C-B56C-B35F847BDE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7" name="Picture 18">
                <a:extLst>
                  <a:ext uri="{FF2B5EF4-FFF2-40B4-BE49-F238E27FC236}">
                    <a16:creationId xmlns:a16="http://schemas.microsoft.com/office/drawing/2014/main" id="{542A7F37-8A0A-452B-AA80-7D4E9A3829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8" name="Picture 19">
                <a:extLst>
                  <a:ext uri="{FF2B5EF4-FFF2-40B4-BE49-F238E27FC236}">
                    <a16:creationId xmlns:a16="http://schemas.microsoft.com/office/drawing/2014/main" id="{EE88553D-D1DD-4366-860F-E3BB0FC21C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9" name="Picture 20">
                <a:extLst>
                  <a:ext uri="{FF2B5EF4-FFF2-40B4-BE49-F238E27FC236}">
                    <a16:creationId xmlns:a16="http://schemas.microsoft.com/office/drawing/2014/main" id="{D708B12F-7789-4F57-8ADA-920CC8F442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0" name="Picture 21">
                <a:extLst>
                  <a:ext uri="{FF2B5EF4-FFF2-40B4-BE49-F238E27FC236}">
                    <a16:creationId xmlns:a16="http://schemas.microsoft.com/office/drawing/2014/main" id="{CD8B276A-6432-43B5-9DCD-7B022F0ED3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1" name="Picture 22">
                <a:extLst>
                  <a:ext uri="{FF2B5EF4-FFF2-40B4-BE49-F238E27FC236}">
                    <a16:creationId xmlns:a16="http://schemas.microsoft.com/office/drawing/2014/main" id="{762EA3C0-C6BF-43FF-8087-D16E7363EF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2" name="Picture 23">
                <a:extLst>
                  <a:ext uri="{FF2B5EF4-FFF2-40B4-BE49-F238E27FC236}">
                    <a16:creationId xmlns:a16="http://schemas.microsoft.com/office/drawing/2014/main" id="{96016DEE-E558-414D-ADE2-69AAD0DE9C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8" name="Group 56">
              <a:extLst>
                <a:ext uri="{FF2B5EF4-FFF2-40B4-BE49-F238E27FC236}">
                  <a16:creationId xmlns:a16="http://schemas.microsoft.com/office/drawing/2014/main" id="{0F850DCE-6ABD-4C6F-B8BE-118664044B53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473" name="Picture 14">
                <a:extLst>
                  <a:ext uri="{FF2B5EF4-FFF2-40B4-BE49-F238E27FC236}">
                    <a16:creationId xmlns:a16="http://schemas.microsoft.com/office/drawing/2014/main" id="{2A2C6D99-BC1E-4BEF-9DF8-89E84F7782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4" name="Picture 15">
                <a:extLst>
                  <a:ext uri="{FF2B5EF4-FFF2-40B4-BE49-F238E27FC236}">
                    <a16:creationId xmlns:a16="http://schemas.microsoft.com/office/drawing/2014/main" id="{5185704F-1868-4D7E-881D-20B47B0FD9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5" name="Picture 16">
                <a:extLst>
                  <a:ext uri="{FF2B5EF4-FFF2-40B4-BE49-F238E27FC236}">
                    <a16:creationId xmlns:a16="http://schemas.microsoft.com/office/drawing/2014/main" id="{1587FA4F-6BDE-4C92-8AC5-97EC92ED85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6" name="Picture 17">
                <a:extLst>
                  <a:ext uri="{FF2B5EF4-FFF2-40B4-BE49-F238E27FC236}">
                    <a16:creationId xmlns:a16="http://schemas.microsoft.com/office/drawing/2014/main" id="{B18C5423-156D-41DB-9D72-CC39B38439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7" name="Picture 18">
                <a:extLst>
                  <a:ext uri="{FF2B5EF4-FFF2-40B4-BE49-F238E27FC236}">
                    <a16:creationId xmlns:a16="http://schemas.microsoft.com/office/drawing/2014/main" id="{8B43C1DC-6A0E-48B3-B3A6-856D5347CC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8" name="Picture 19">
                <a:extLst>
                  <a:ext uri="{FF2B5EF4-FFF2-40B4-BE49-F238E27FC236}">
                    <a16:creationId xmlns:a16="http://schemas.microsoft.com/office/drawing/2014/main" id="{6E05051C-5AEA-46B8-AD50-3EB4418CA0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9" name="Picture 20">
                <a:extLst>
                  <a:ext uri="{FF2B5EF4-FFF2-40B4-BE49-F238E27FC236}">
                    <a16:creationId xmlns:a16="http://schemas.microsoft.com/office/drawing/2014/main" id="{34CDD2F8-E587-4E15-BF6C-8DEB083D06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0" name="Picture 21">
                <a:extLst>
                  <a:ext uri="{FF2B5EF4-FFF2-40B4-BE49-F238E27FC236}">
                    <a16:creationId xmlns:a16="http://schemas.microsoft.com/office/drawing/2014/main" id="{C3E1E9A0-D439-4BB8-9567-EAFC2D2AA5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1" name="Picture 22">
                <a:extLst>
                  <a:ext uri="{FF2B5EF4-FFF2-40B4-BE49-F238E27FC236}">
                    <a16:creationId xmlns:a16="http://schemas.microsoft.com/office/drawing/2014/main" id="{8BA107D0-12BF-4035-B0AB-919BEF0FFE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2" name="Picture 23">
                <a:extLst>
                  <a:ext uri="{FF2B5EF4-FFF2-40B4-BE49-F238E27FC236}">
                    <a16:creationId xmlns:a16="http://schemas.microsoft.com/office/drawing/2014/main" id="{93EBE57E-C8FC-4D78-AC3B-3A69C2D65C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9" name="Group 56">
              <a:extLst>
                <a:ext uri="{FF2B5EF4-FFF2-40B4-BE49-F238E27FC236}">
                  <a16:creationId xmlns:a16="http://schemas.microsoft.com/office/drawing/2014/main" id="{7EA716E9-8CC2-4E2A-B5DB-2FF724DAA6AB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463" name="Picture 14">
                <a:extLst>
                  <a:ext uri="{FF2B5EF4-FFF2-40B4-BE49-F238E27FC236}">
                    <a16:creationId xmlns:a16="http://schemas.microsoft.com/office/drawing/2014/main" id="{857BAB00-6BDD-4505-BAD2-2B1C244EAB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4" name="Picture 15">
                <a:extLst>
                  <a:ext uri="{FF2B5EF4-FFF2-40B4-BE49-F238E27FC236}">
                    <a16:creationId xmlns:a16="http://schemas.microsoft.com/office/drawing/2014/main" id="{4AAB0D94-CDFF-47CD-8603-6606F4C126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5" name="Picture 16">
                <a:extLst>
                  <a:ext uri="{FF2B5EF4-FFF2-40B4-BE49-F238E27FC236}">
                    <a16:creationId xmlns:a16="http://schemas.microsoft.com/office/drawing/2014/main" id="{8AF4A02F-C41A-453B-863F-C594663104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6" name="Picture 17">
                <a:extLst>
                  <a:ext uri="{FF2B5EF4-FFF2-40B4-BE49-F238E27FC236}">
                    <a16:creationId xmlns:a16="http://schemas.microsoft.com/office/drawing/2014/main" id="{8C878B35-5F8B-40EB-9918-BE9DB9DF57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7" name="Picture 18">
                <a:extLst>
                  <a:ext uri="{FF2B5EF4-FFF2-40B4-BE49-F238E27FC236}">
                    <a16:creationId xmlns:a16="http://schemas.microsoft.com/office/drawing/2014/main" id="{E4658D1A-E312-47D3-B534-21BBA9841F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8" name="Picture 19">
                <a:extLst>
                  <a:ext uri="{FF2B5EF4-FFF2-40B4-BE49-F238E27FC236}">
                    <a16:creationId xmlns:a16="http://schemas.microsoft.com/office/drawing/2014/main" id="{4237B13C-2360-4F00-863D-AD3E2EFA44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9" name="Picture 20">
                <a:extLst>
                  <a:ext uri="{FF2B5EF4-FFF2-40B4-BE49-F238E27FC236}">
                    <a16:creationId xmlns:a16="http://schemas.microsoft.com/office/drawing/2014/main" id="{D5DF9CCC-EA23-4B80-B268-A2FDF4C34C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0" name="Picture 21">
                <a:extLst>
                  <a:ext uri="{FF2B5EF4-FFF2-40B4-BE49-F238E27FC236}">
                    <a16:creationId xmlns:a16="http://schemas.microsoft.com/office/drawing/2014/main" id="{A44A170C-EE7E-45E7-ACCF-BA3F0F4B18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1" name="Picture 22">
                <a:extLst>
                  <a:ext uri="{FF2B5EF4-FFF2-40B4-BE49-F238E27FC236}">
                    <a16:creationId xmlns:a16="http://schemas.microsoft.com/office/drawing/2014/main" id="{18B2B164-A452-4676-BE58-C2F518752F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2" name="Picture 23">
                <a:extLst>
                  <a:ext uri="{FF2B5EF4-FFF2-40B4-BE49-F238E27FC236}">
                    <a16:creationId xmlns:a16="http://schemas.microsoft.com/office/drawing/2014/main" id="{58452EE1-C932-4D9C-86F6-886C4DE2D9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0" name="Group 56">
              <a:extLst>
                <a:ext uri="{FF2B5EF4-FFF2-40B4-BE49-F238E27FC236}">
                  <a16:creationId xmlns:a16="http://schemas.microsoft.com/office/drawing/2014/main" id="{BE9DAC83-3B56-4B1B-9B28-F2917E64DFD5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453" name="Picture 14">
                <a:extLst>
                  <a:ext uri="{FF2B5EF4-FFF2-40B4-BE49-F238E27FC236}">
                    <a16:creationId xmlns:a16="http://schemas.microsoft.com/office/drawing/2014/main" id="{854A20AC-0126-43BC-A536-2608178651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4" name="Picture 15">
                <a:extLst>
                  <a:ext uri="{FF2B5EF4-FFF2-40B4-BE49-F238E27FC236}">
                    <a16:creationId xmlns:a16="http://schemas.microsoft.com/office/drawing/2014/main" id="{8222D916-ACB9-45B2-91FF-F033EB2E40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5" name="Picture 16">
                <a:extLst>
                  <a:ext uri="{FF2B5EF4-FFF2-40B4-BE49-F238E27FC236}">
                    <a16:creationId xmlns:a16="http://schemas.microsoft.com/office/drawing/2014/main" id="{639843C7-63AC-4DB8-B52F-0A6A65EA71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6" name="Picture 17">
                <a:extLst>
                  <a:ext uri="{FF2B5EF4-FFF2-40B4-BE49-F238E27FC236}">
                    <a16:creationId xmlns:a16="http://schemas.microsoft.com/office/drawing/2014/main" id="{9469C1F6-3411-4D82-BE59-CAE8EA8F93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7" name="Picture 18">
                <a:extLst>
                  <a:ext uri="{FF2B5EF4-FFF2-40B4-BE49-F238E27FC236}">
                    <a16:creationId xmlns:a16="http://schemas.microsoft.com/office/drawing/2014/main" id="{49977C47-A8F0-4FD8-AF09-F9C754E7EE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8" name="Picture 19">
                <a:extLst>
                  <a:ext uri="{FF2B5EF4-FFF2-40B4-BE49-F238E27FC236}">
                    <a16:creationId xmlns:a16="http://schemas.microsoft.com/office/drawing/2014/main" id="{FCD69A11-DF81-4FC2-8C78-46352D8397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9" name="Picture 20">
                <a:extLst>
                  <a:ext uri="{FF2B5EF4-FFF2-40B4-BE49-F238E27FC236}">
                    <a16:creationId xmlns:a16="http://schemas.microsoft.com/office/drawing/2014/main" id="{0C377E14-406B-41C6-A012-562AB03CAC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0" name="Picture 21">
                <a:extLst>
                  <a:ext uri="{FF2B5EF4-FFF2-40B4-BE49-F238E27FC236}">
                    <a16:creationId xmlns:a16="http://schemas.microsoft.com/office/drawing/2014/main" id="{7CEE061C-C81D-40C1-8D90-103970DCAD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1" name="Picture 22">
                <a:extLst>
                  <a:ext uri="{FF2B5EF4-FFF2-40B4-BE49-F238E27FC236}">
                    <a16:creationId xmlns:a16="http://schemas.microsoft.com/office/drawing/2014/main" id="{2F5E57CF-A57E-404C-A320-FBC040916F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2" name="Picture 23">
                <a:extLst>
                  <a:ext uri="{FF2B5EF4-FFF2-40B4-BE49-F238E27FC236}">
                    <a16:creationId xmlns:a16="http://schemas.microsoft.com/office/drawing/2014/main" id="{DF5998DA-F954-4D01-A755-C15D8473C2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1" name="Group 56">
              <a:extLst>
                <a:ext uri="{FF2B5EF4-FFF2-40B4-BE49-F238E27FC236}">
                  <a16:creationId xmlns:a16="http://schemas.microsoft.com/office/drawing/2014/main" id="{0A197AE0-17E1-4DA1-AE14-A1BDF84FEC3C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443" name="Picture 14">
                <a:extLst>
                  <a:ext uri="{FF2B5EF4-FFF2-40B4-BE49-F238E27FC236}">
                    <a16:creationId xmlns:a16="http://schemas.microsoft.com/office/drawing/2014/main" id="{6D04DCDB-E317-4703-B14F-824CAC00C1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4" name="Picture 15">
                <a:extLst>
                  <a:ext uri="{FF2B5EF4-FFF2-40B4-BE49-F238E27FC236}">
                    <a16:creationId xmlns:a16="http://schemas.microsoft.com/office/drawing/2014/main" id="{F810C134-478E-4EBB-A459-CDABFC4E3E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5" name="Picture 16">
                <a:extLst>
                  <a:ext uri="{FF2B5EF4-FFF2-40B4-BE49-F238E27FC236}">
                    <a16:creationId xmlns:a16="http://schemas.microsoft.com/office/drawing/2014/main" id="{DFC3DA64-D80F-4E10-8A87-70B57198C0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6" name="Picture 17">
                <a:extLst>
                  <a:ext uri="{FF2B5EF4-FFF2-40B4-BE49-F238E27FC236}">
                    <a16:creationId xmlns:a16="http://schemas.microsoft.com/office/drawing/2014/main" id="{069CDF71-FCCD-4866-9D3E-077244FC01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7" name="Picture 18">
                <a:extLst>
                  <a:ext uri="{FF2B5EF4-FFF2-40B4-BE49-F238E27FC236}">
                    <a16:creationId xmlns:a16="http://schemas.microsoft.com/office/drawing/2014/main" id="{BAA5744B-041A-4425-AF73-CBA6EBCF0A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8" name="Picture 19">
                <a:extLst>
                  <a:ext uri="{FF2B5EF4-FFF2-40B4-BE49-F238E27FC236}">
                    <a16:creationId xmlns:a16="http://schemas.microsoft.com/office/drawing/2014/main" id="{C25D42EB-22D1-4438-824A-5637E8BED1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9" name="Picture 20">
                <a:extLst>
                  <a:ext uri="{FF2B5EF4-FFF2-40B4-BE49-F238E27FC236}">
                    <a16:creationId xmlns:a16="http://schemas.microsoft.com/office/drawing/2014/main" id="{60442965-19D5-4963-B069-DF6ECE682F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0" name="Picture 21">
                <a:extLst>
                  <a:ext uri="{FF2B5EF4-FFF2-40B4-BE49-F238E27FC236}">
                    <a16:creationId xmlns:a16="http://schemas.microsoft.com/office/drawing/2014/main" id="{A04E0050-04B2-4F2C-BA36-A5C10728E5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1" name="Picture 22">
                <a:extLst>
                  <a:ext uri="{FF2B5EF4-FFF2-40B4-BE49-F238E27FC236}">
                    <a16:creationId xmlns:a16="http://schemas.microsoft.com/office/drawing/2014/main" id="{27F62038-0EEA-42D6-8E8A-B7E36AA776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2" name="Picture 23">
                <a:extLst>
                  <a:ext uri="{FF2B5EF4-FFF2-40B4-BE49-F238E27FC236}">
                    <a16:creationId xmlns:a16="http://schemas.microsoft.com/office/drawing/2014/main" id="{1CA5AFF3-C954-4EBE-ADB3-DC8AD16DB8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2" name="Group 56">
              <a:extLst>
                <a:ext uri="{FF2B5EF4-FFF2-40B4-BE49-F238E27FC236}">
                  <a16:creationId xmlns:a16="http://schemas.microsoft.com/office/drawing/2014/main" id="{C21F40C0-5B81-4FC7-924A-C7256B4EE2F0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433" name="Picture 14">
                <a:extLst>
                  <a:ext uri="{FF2B5EF4-FFF2-40B4-BE49-F238E27FC236}">
                    <a16:creationId xmlns:a16="http://schemas.microsoft.com/office/drawing/2014/main" id="{AECBF087-1A9D-48D4-A246-7FC65921DF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4" name="Picture 15">
                <a:extLst>
                  <a:ext uri="{FF2B5EF4-FFF2-40B4-BE49-F238E27FC236}">
                    <a16:creationId xmlns:a16="http://schemas.microsoft.com/office/drawing/2014/main" id="{505077A9-B88C-403C-8BFF-516A7DA749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5" name="Picture 16">
                <a:extLst>
                  <a:ext uri="{FF2B5EF4-FFF2-40B4-BE49-F238E27FC236}">
                    <a16:creationId xmlns:a16="http://schemas.microsoft.com/office/drawing/2014/main" id="{7DB04035-F6E9-4828-8483-DE103A56BD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6" name="Picture 17">
                <a:extLst>
                  <a:ext uri="{FF2B5EF4-FFF2-40B4-BE49-F238E27FC236}">
                    <a16:creationId xmlns:a16="http://schemas.microsoft.com/office/drawing/2014/main" id="{1055608F-D541-4644-83CC-CB0FDA8582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7" name="Picture 18">
                <a:extLst>
                  <a:ext uri="{FF2B5EF4-FFF2-40B4-BE49-F238E27FC236}">
                    <a16:creationId xmlns:a16="http://schemas.microsoft.com/office/drawing/2014/main" id="{190C610F-23C0-4181-A600-E1A1304C1B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8" name="Picture 19">
                <a:extLst>
                  <a:ext uri="{FF2B5EF4-FFF2-40B4-BE49-F238E27FC236}">
                    <a16:creationId xmlns:a16="http://schemas.microsoft.com/office/drawing/2014/main" id="{DC54D782-AD62-426C-9C51-3B100C7E65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9" name="Picture 20">
                <a:extLst>
                  <a:ext uri="{FF2B5EF4-FFF2-40B4-BE49-F238E27FC236}">
                    <a16:creationId xmlns:a16="http://schemas.microsoft.com/office/drawing/2014/main" id="{A2676787-30EF-449C-B337-021F34B8F5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0" name="Picture 21">
                <a:extLst>
                  <a:ext uri="{FF2B5EF4-FFF2-40B4-BE49-F238E27FC236}">
                    <a16:creationId xmlns:a16="http://schemas.microsoft.com/office/drawing/2014/main" id="{8021CE03-962A-4B58-A038-E67F0054AD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1" name="Picture 22">
                <a:extLst>
                  <a:ext uri="{FF2B5EF4-FFF2-40B4-BE49-F238E27FC236}">
                    <a16:creationId xmlns:a16="http://schemas.microsoft.com/office/drawing/2014/main" id="{86789979-F204-436A-85C1-3FC27FEF86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2" name="Picture 23">
                <a:extLst>
                  <a:ext uri="{FF2B5EF4-FFF2-40B4-BE49-F238E27FC236}">
                    <a16:creationId xmlns:a16="http://schemas.microsoft.com/office/drawing/2014/main" id="{F1D92065-50AD-4378-A5F6-FBF2467455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533" name="Group 532">
            <a:extLst>
              <a:ext uri="{FF2B5EF4-FFF2-40B4-BE49-F238E27FC236}">
                <a16:creationId xmlns:a16="http://schemas.microsoft.com/office/drawing/2014/main" id="{95687C1C-9BD8-441D-B356-9AE59C4407DC}"/>
              </a:ext>
            </a:extLst>
          </p:cNvPr>
          <p:cNvGrpSpPr/>
          <p:nvPr/>
        </p:nvGrpSpPr>
        <p:grpSpPr>
          <a:xfrm>
            <a:off x="2377042" y="3289449"/>
            <a:ext cx="1539560" cy="1515856"/>
            <a:chOff x="4975891" y="1527626"/>
            <a:chExt cx="1539560" cy="1515856"/>
          </a:xfrm>
        </p:grpSpPr>
        <p:grpSp>
          <p:nvGrpSpPr>
            <p:cNvPr id="534" name="Group 56">
              <a:extLst>
                <a:ext uri="{FF2B5EF4-FFF2-40B4-BE49-F238E27FC236}">
                  <a16:creationId xmlns:a16="http://schemas.microsoft.com/office/drawing/2014/main" id="{1F4939C0-66B3-4165-98EB-4CE3862D5AC9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634" name="Picture 14">
                <a:extLst>
                  <a:ext uri="{FF2B5EF4-FFF2-40B4-BE49-F238E27FC236}">
                    <a16:creationId xmlns:a16="http://schemas.microsoft.com/office/drawing/2014/main" id="{9321CFC0-E66E-4A9E-A117-45544D222A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5" name="Picture 15">
                <a:extLst>
                  <a:ext uri="{FF2B5EF4-FFF2-40B4-BE49-F238E27FC236}">
                    <a16:creationId xmlns:a16="http://schemas.microsoft.com/office/drawing/2014/main" id="{96A38535-E740-4303-B1D7-700F5B30D2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6" name="Picture 16">
                <a:extLst>
                  <a:ext uri="{FF2B5EF4-FFF2-40B4-BE49-F238E27FC236}">
                    <a16:creationId xmlns:a16="http://schemas.microsoft.com/office/drawing/2014/main" id="{970568E2-D6AF-4BA6-B8DA-81F4FEC3AB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7" name="Picture 17">
                <a:extLst>
                  <a:ext uri="{FF2B5EF4-FFF2-40B4-BE49-F238E27FC236}">
                    <a16:creationId xmlns:a16="http://schemas.microsoft.com/office/drawing/2014/main" id="{5101E8B4-6CE8-462F-858D-E82DE8DA3E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8" name="Picture 18">
                <a:extLst>
                  <a:ext uri="{FF2B5EF4-FFF2-40B4-BE49-F238E27FC236}">
                    <a16:creationId xmlns:a16="http://schemas.microsoft.com/office/drawing/2014/main" id="{05BE0A32-B4A6-41C1-AA75-2C30E6EDEE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9" name="Picture 19">
                <a:extLst>
                  <a:ext uri="{FF2B5EF4-FFF2-40B4-BE49-F238E27FC236}">
                    <a16:creationId xmlns:a16="http://schemas.microsoft.com/office/drawing/2014/main" id="{942C997A-3B69-4C36-84E6-005BFE9254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0" name="Picture 20">
                <a:extLst>
                  <a:ext uri="{FF2B5EF4-FFF2-40B4-BE49-F238E27FC236}">
                    <a16:creationId xmlns:a16="http://schemas.microsoft.com/office/drawing/2014/main" id="{F8EBDF30-9DE7-46F5-BF1A-4F49F2C53D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1" name="Picture 21">
                <a:extLst>
                  <a:ext uri="{FF2B5EF4-FFF2-40B4-BE49-F238E27FC236}">
                    <a16:creationId xmlns:a16="http://schemas.microsoft.com/office/drawing/2014/main" id="{680625D6-24A8-419D-AC8C-324D2AB07F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2" name="Picture 22">
                <a:extLst>
                  <a:ext uri="{FF2B5EF4-FFF2-40B4-BE49-F238E27FC236}">
                    <a16:creationId xmlns:a16="http://schemas.microsoft.com/office/drawing/2014/main" id="{F14B3B10-9E79-4844-A9A4-8724BD2505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3" name="Picture 23">
                <a:extLst>
                  <a:ext uri="{FF2B5EF4-FFF2-40B4-BE49-F238E27FC236}">
                    <a16:creationId xmlns:a16="http://schemas.microsoft.com/office/drawing/2014/main" id="{84B0032D-5C0C-406F-96F5-F25797D6A0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5" name="Group 56">
              <a:extLst>
                <a:ext uri="{FF2B5EF4-FFF2-40B4-BE49-F238E27FC236}">
                  <a16:creationId xmlns:a16="http://schemas.microsoft.com/office/drawing/2014/main" id="{1560BCEA-49FD-4EC3-8B57-CB952EF3B1A6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624" name="Picture 14">
                <a:extLst>
                  <a:ext uri="{FF2B5EF4-FFF2-40B4-BE49-F238E27FC236}">
                    <a16:creationId xmlns:a16="http://schemas.microsoft.com/office/drawing/2014/main" id="{3A518DD4-5026-473F-9CDC-65AE68D0B3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5" name="Picture 15">
                <a:extLst>
                  <a:ext uri="{FF2B5EF4-FFF2-40B4-BE49-F238E27FC236}">
                    <a16:creationId xmlns:a16="http://schemas.microsoft.com/office/drawing/2014/main" id="{DE7AF989-B5D9-4188-8938-FE4E4EA66D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6" name="Picture 16">
                <a:extLst>
                  <a:ext uri="{FF2B5EF4-FFF2-40B4-BE49-F238E27FC236}">
                    <a16:creationId xmlns:a16="http://schemas.microsoft.com/office/drawing/2014/main" id="{7A3B2AD1-1BA9-4A11-BABC-2B69DAE44C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7" name="Picture 17">
                <a:extLst>
                  <a:ext uri="{FF2B5EF4-FFF2-40B4-BE49-F238E27FC236}">
                    <a16:creationId xmlns:a16="http://schemas.microsoft.com/office/drawing/2014/main" id="{5A6CE89A-B76B-4B1D-8D3C-E2F92A35DA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8" name="Picture 18">
                <a:extLst>
                  <a:ext uri="{FF2B5EF4-FFF2-40B4-BE49-F238E27FC236}">
                    <a16:creationId xmlns:a16="http://schemas.microsoft.com/office/drawing/2014/main" id="{6946D3A0-0598-41C6-AD69-1B25A8E4C7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9" name="Picture 19">
                <a:extLst>
                  <a:ext uri="{FF2B5EF4-FFF2-40B4-BE49-F238E27FC236}">
                    <a16:creationId xmlns:a16="http://schemas.microsoft.com/office/drawing/2014/main" id="{E5AACAD5-87AE-4FD3-8D0D-7CEBE503EA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0" name="Picture 20">
                <a:extLst>
                  <a:ext uri="{FF2B5EF4-FFF2-40B4-BE49-F238E27FC236}">
                    <a16:creationId xmlns:a16="http://schemas.microsoft.com/office/drawing/2014/main" id="{6C30C77A-184F-4E40-B032-893583D3AB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1" name="Picture 21">
                <a:extLst>
                  <a:ext uri="{FF2B5EF4-FFF2-40B4-BE49-F238E27FC236}">
                    <a16:creationId xmlns:a16="http://schemas.microsoft.com/office/drawing/2014/main" id="{4CE377D8-2E5C-483B-8BB4-2394934CA2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2" name="Picture 22">
                <a:extLst>
                  <a:ext uri="{FF2B5EF4-FFF2-40B4-BE49-F238E27FC236}">
                    <a16:creationId xmlns:a16="http://schemas.microsoft.com/office/drawing/2014/main" id="{8DB5BB1F-FE53-417A-92AD-EF9F4D6DF0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3" name="Picture 23">
                <a:extLst>
                  <a:ext uri="{FF2B5EF4-FFF2-40B4-BE49-F238E27FC236}">
                    <a16:creationId xmlns:a16="http://schemas.microsoft.com/office/drawing/2014/main" id="{565E3C10-07AF-4544-BC30-D9516C83BD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6" name="Group 56">
              <a:extLst>
                <a:ext uri="{FF2B5EF4-FFF2-40B4-BE49-F238E27FC236}">
                  <a16:creationId xmlns:a16="http://schemas.microsoft.com/office/drawing/2014/main" id="{2405FC58-2889-4893-A7FC-C0C92D322482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614" name="Picture 14">
                <a:extLst>
                  <a:ext uri="{FF2B5EF4-FFF2-40B4-BE49-F238E27FC236}">
                    <a16:creationId xmlns:a16="http://schemas.microsoft.com/office/drawing/2014/main" id="{9F7757CC-4CCF-4BF7-AF30-C66C4A6630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5" name="Picture 15">
                <a:extLst>
                  <a:ext uri="{FF2B5EF4-FFF2-40B4-BE49-F238E27FC236}">
                    <a16:creationId xmlns:a16="http://schemas.microsoft.com/office/drawing/2014/main" id="{8EA056AC-AAC0-4E4A-97DB-51BB311F0A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6" name="Picture 16">
                <a:extLst>
                  <a:ext uri="{FF2B5EF4-FFF2-40B4-BE49-F238E27FC236}">
                    <a16:creationId xmlns:a16="http://schemas.microsoft.com/office/drawing/2014/main" id="{69DA6322-AF27-41A3-92FA-78B4F0E182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7" name="Picture 17">
                <a:extLst>
                  <a:ext uri="{FF2B5EF4-FFF2-40B4-BE49-F238E27FC236}">
                    <a16:creationId xmlns:a16="http://schemas.microsoft.com/office/drawing/2014/main" id="{80A27F20-6F2C-46CA-8377-5D8960B657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8" name="Picture 18">
                <a:extLst>
                  <a:ext uri="{FF2B5EF4-FFF2-40B4-BE49-F238E27FC236}">
                    <a16:creationId xmlns:a16="http://schemas.microsoft.com/office/drawing/2014/main" id="{B1BF0815-C609-4F97-83D3-C2A26E3FF1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9" name="Picture 19">
                <a:extLst>
                  <a:ext uri="{FF2B5EF4-FFF2-40B4-BE49-F238E27FC236}">
                    <a16:creationId xmlns:a16="http://schemas.microsoft.com/office/drawing/2014/main" id="{719BDDC5-4578-40C1-8505-3C1F7EF2B2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0" name="Picture 20">
                <a:extLst>
                  <a:ext uri="{FF2B5EF4-FFF2-40B4-BE49-F238E27FC236}">
                    <a16:creationId xmlns:a16="http://schemas.microsoft.com/office/drawing/2014/main" id="{67DA1E05-ECFE-4376-AD35-CB88762ECA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1" name="Picture 21">
                <a:extLst>
                  <a:ext uri="{FF2B5EF4-FFF2-40B4-BE49-F238E27FC236}">
                    <a16:creationId xmlns:a16="http://schemas.microsoft.com/office/drawing/2014/main" id="{1FDC822B-CA65-4A20-A5CB-14B1B3BE82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2" name="Picture 22">
                <a:extLst>
                  <a:ext uri="{FF2B5EF4-FFF2-40B4-BE49-F238E27FC236}">
                    <a16:creationId xmlns:a16="http://schemas.microsoft.com/office/drawing/2014/main" id="{1852B523-0659-4F8D-888F-619B41AEE9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3" name="Picture 23">
                <a:extLst>
                  <a:ext uri="{FF2B5EF4-FFF2-40B4-BE49-F238E27FC236}">
                    <a16:creationId xmlns:a16="http://schemas.microsoft.com/office/drawing/2014/main" id="{397D07D7-185B-4A02-BAF3-7F67C18439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7" name="Group 56">
              <a:extLst>
                <a:ext uri="{FF2B5EF4-FFF2-40B4-BE49-F238E27FC236}">
                  <a16:creationId xmlns:a16="http://schemas.microsoft.com/office/drawing/2014/main" id="{E54F54C6-289B-4BB0-90D8-423D6AFA2443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604" name="Picture 14">
                <a:extLst>
                  <a:ext uri="{FF2B5EF4-FFF2-40B4-BE49-F238E27FC236}">
                    <a16:creationId xmlns:a16="http://schemas.microsoft.com/office/drawing/2014/main" id="{BF579E29-0098-496E-BD2D-53A2CEB992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5" name="Picture 15">
                <a:extLst>
                  <a:ext uri="{FF2B5EF4-FFF2-40B4-BE49-F238E27FC236}">
                    <a16:creationId xmlns:a16="http://schemas.microsoft.com/office/drawing/2014/main" id="{9663CAD7-9231-4D21-9C2C-93FEA7D352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6" name="Picture 16">
                <a:extLst>
                  <a:ext uri="{FF2B5EF4-FFF2-40B4-BE49-F238E27FC236}">
                    <a16:creationId xmlns:a16="http://schemas.microsoft.com/office/drawing/2014/main" id="{3382382F-1B3F-47D7-BBAC-B229880C16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7" name="Picture 17">
                <a:extLst>
                  <a:ext uri="{FF2B5EF4-FFF2-40B4-BE49-F238E27FC236}">
                    <a16:creationId xmlns:a16="http://schemas.microsoft.com/office/drawing/2014/main" id="{72B47F71-4724-46D2-B163-ACD2AA6523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8" name="Picture 18">
                <a:extLst>
                  <a:ext uri="{FF2B5EF4-FFF2-40B4-BE49-F238E27FC236}">
                    <a16:creationId xmlns:a16="http://schemas.microsoft.com/office/drawing/2014/main" id="{845CC9B9-0896-410E-93F9-D8696BEFCB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9" name="Picture 19">
                <a:extLst>
                  <a:ext uri="{FF2B5EF4-FFF2-40B4-BE49-F238E27FC236}">
                    <a16:creationId xmlns:a16="http://schemas.microsoft.com/office/drawing/2014/main" id="{B880B137-13FC-431F-9FDF-85B00B8BF2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0" name="Picture 20">
                <a:extLst>
                  <a:ext uri="{FF2B5EF4-FFF2-40B4-BE49-F238E27FC236}">
                    <a16:creationId xmlns:a16="http://schemas.microsoft.com/office/drawing/2014/main" id="{E3FE65F7-94A6-484B-A180-595708BF20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1" name="Picture 21">
                <a:extLst>
                  <a:ext uri="{FF2B5EF4-FFF2-40B4-BE49-F238E27FC236}">
                    <a16:creationId xmlns:a16="http://schemas.microsoft.com/office/drawing/2014/main" id="{A1C8E7A5-8054-4AEA-AEC2-B996E11463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2" name="Picture 22">
                <a:extLst>
                  <a:ext uri="{FF2B5EF4-FFF2-40B4-BE49-F238E27FC236}">
                    <a16:creationId xmlns:a16="http://schemas.microsoft.com/office/drawing/2014/main" id="{FDCFA81E-8DC3-42A8-AEBE-6D75E45ADB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3" name="Picture 23">
                <a:extLst>
                  <a:ext uri="{FF2B5EF4-FFF2-40B4-BE49-F238E27FC236}">
                    <a16:creationId xmlns:a16="http://schemas.microsoft.com/office/drawing/2014/main" id="{075238C6-0CBF-4495-B6ED-C1D99C26A3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8" name="Group 56">
              <a:extLst>
                <a:ext uri="{FF2B5EF4-FFF2-40B4-BE49-F238E27FC236}">
                  <a16:creationId xmlns:a16="http://schemas.microsoft.com/office/drawing/2014/main" id="{96324978-82A2-478A-88C9-BA0FBE58B20F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594" name="Picture 14">
                <a:extLst>
                  <a:ext uri="{FF2B5EF4-FFF2-40B4-BE49-F238E27FC236}">
                    <a16:creationId xmlns:a16="http://schemas.microsoft.com/office/drawing/2014/main" id="{02A9673D-FD03-465F-9667-BEE3A777DD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5" name="Picture 15">
                <a:extLst>
                  <a:ext uri="{FF2B5EF4-FFF2-40B4-BE49-F238E27FC236}">
                    <a16:creationId xmlns:a16="http://schemas.microsoft.com/office/drawing/2014/main" id="{6FE819C6-DB14-4C39-BE71-B647146DFF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6" name="Picture 16">
                <a:extLst>
                  <a:ext uri="{FF2B5EF4-FFF2-40B4-BE49-F238E27FC236}">
                    <a16:creationId xmlns:a16="http://schemas.microsoft.com/office/drawing/2014/main" id="{68647119-7CD3-4D2E-972C-E204059AC4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7" name="Picture 17">
                <a:extLst>
                  <a:ext uri="{FF2B5EF4-FFF2-40B4-BE49-F238E27FC236}">
                    <a16:creationId xmlns:a16="http://schemas.microsoft.com/office/drawing/2014/main" id="{AEFD4C86-5822-4049-AFE9-FB714718EB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8" name="Picture 18">
                <a:extLst>
                  <a:ext uri="{FF2B5EF4-FFF2-40B4-BE49-F238E27FC236}">
                    <a16:creationId xmlns:a16="http://schemas.microsoft.com/office/drawing/2014/main" id="{4C0EBE43-2C5E-421C-A2D1-344278E915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9" name="Picture 19">
                <a:extLst>
                  <a:ext uri="{FF2B5EF4-FFF2-40B4-BE49-F238E27FC236}">
                    <a16:creationId xmlns:a16="http://schemas.microsoft.com/office/drawing/2014/main" id="{3C5D300F-CE61-46FC-9113-28282029A1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0" name="Picture 20">
                <a:extLst>
                  <a:ext uri="{FF2B5EF4-FFF2-40B4-BE49-F238E27FC236}">
                    <a16:creationId xmlns:a16="http://schemas.microsoft.com/office/drawing/2014/main" id="{7E550B4C-D109-45FD-B309-DF39972BA7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1" name="Picture 21">
                <a:extLst>
                  <a:ext uri="{FF2B5EF4-FFF2-40B4-BE49-F238E27FC236}">
                    <a16:creationId xmlns:a16="http://schemas.microsoft.com/office/drawing/2014/main" id="{227C08B6-1624-4FAC-A016-F4499DE5C8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2" name="Picture 22">
                <a:extLst>
                  <a:ext uri="{FF2B5EF4-FFF2-40B4-BE49-F238E27FC236}">
                    <a16:creationId xmlns:a16="http://schemas.microsoft.com/office/drawing/2014/main" id="{250DBFB9-DB6A-4EC3-9C69-76817E3510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3" name="Picture 23">
                <a:extLst>
                  <a:ext uri="{FF2B5EF4-FFF2-40B4-BE49-F238E27FC236}">
                    <a16:creationId xmlns:a16="http://schemas.microsoft.com/office/drawing/2014/main" id="{917D464C-1F81-4AFE-A6A4-B5CA9B8F7D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9" name="Group 56">
              <a:extLst>
                <a:ext uri="{FF2B5EF4-FFF2-40B4-BE49-F238E27FC236}">
                  <a16:creationId xmlns:a16="http://schemas.microsoft.com/office/drawing/2014/main" id="{26627FFF-0E39-4CED-AC10-25B7D5D7F434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584" name="Picture 14">
                <a:extLst>
                  <a:ext uri="{FF2B5EF4-FFF2-40B4-BE49-F238E27FC236}">
                    <a16:creationId xmlns:a16="http://schemas.microsoft.com/office/drawing/2014/main" id="{6E157E01-6D58-4CB0-BB26-494306E029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5" name="Picture 15">
                <a:extLst>
                  <a:ext uri="{FF2B5EF4-FFF2-40B4-BE49-F238E27FC236}">
                    <a16:creationId xmlns:a16="http://schemas.microsoft.com/office/drawing/2014/main" id="{E4358326-A202-44A8-95C2-ABB83A1ACE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6" name="Picture 16">
                <a:extLst>
                  <a:ext uri="{FF2B5EF4-FFF2-40B4-BE49-F238E27FC236}">
                    <a16:creationId xmlns:a16="http://schemas.microsoft.com/office/drawing/2014/main" id="{2696CCD1-C419-4DAF-95D9-BA714490AE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7" name="Picture 17">
                <a:extLst>
                  <a:ext uri="{FF2B5EF4-FFF2-40B4-BE49-F238E27FC236}">
                    <a16:creationId xmlns:a16="http://schemas.microsoft.com/office/drawing/2014/main" id="{25FE3BDD-E4D2-46B7-8201-D7C8B7E3DF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8" name="Picture 18">
                <a:extLst>
                  <a:ext uri="{FF2B5EF4-FFF2-40B4-BE49-F238E27FC236}">
                    <a16:creationId xmlns:a16="http://schemas.microsoft.com/office/drawing/2014/main" id="{812FEBDF-2AFA-45B3-A128-36CFF6B677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9" name="Picture 19">
                <a:extLst>
                  <a:ext uri="{FF2B5EF4-FFF2-40B4-BE49-F238E27FC236}">
                    <a16:creationId xmlns:a16="http://schemas.microsoft.com/office/drawing/2014/main" id="{05B1219C-7AAB-4CA6-B06E-23571AF1C8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0" name="Picture 20">
                <a:extLst>
                  <a:ext uri="{FF2B5EF4-FFF2-40B4-BE49-F238E27FC236}">
                    <a16:creationId xmlns:a16="http://schemas.microsoft.com/office/drawing/2014/main" id="{CB6CA4BB-CCCD-4D3D-8341-2F2FB182A7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1" name="Picture 21">
                <a:extLst>
                  <a:ext uri="{FF2B5EF4-FFF2-40B4-BE49-F238E27FC236}">
                    <a16:creationId xmlns:a16="http://schemas.microsoft.com/office/drawing/2014/main" id="{1B59D63F-C4AA-4B7C-8A31-7C43E55B64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2" name="Picture 22">
                <a:extLst>
                  <a:ext uri="{FF2B5EF4-FFF2-40B4-BE49-F238E27FC236}">
                    <a16:creationId xmlns:a16="http://schemas.microsoft.com/office/drawing/2014/main" id="{F6C1C978-5E96-4754-AF13-B42D8B0F63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3" name="Picture 23">
                <a:extLst>
                  <a:ext uri="{FF2B5EF4-FFF2-40B4-BE49-F238E27FC236}">
                    <a16:creationId xmlns:a16="http://schemas.microsoft.com/office/drawing/2014/main" id="{8A4EC034-6BDA-4081-AC56-0DAEDA5362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0" name="Group 56">
              <a:extLst>
                <a:ext uri="{FF2B5EF4-FFF2-40B4-BE49-F238E27FC236}">
                  <a16:creationId xmlns:a16="http://schemas.microsoft.com/office/drawing/2014/main" id="{C3C0E466-5E9E-4A61-8675-BFF816CAEEEA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574" name="Picture 14">
                <a:extLst>
                  <a:ext uri="{FF2B5EF4-FFF2-40B4-BE49-F238E27FC236}">
                    <a16:creationId xmlns:a16="http://schemas.microsoft.com/office/drawing/2014/main" id="{BC7EC557-DE5D-4FAD-89BA-007E8FE565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5" name="Picture 15">
                <a:extLst>
                  <a:ext uri="{FF2B5EF4-FFF2-40B4-BE49-F238E27FC236}">
                    <a16:creationId xmlns:a16="http://schemas.microsoft.com/office/drawing/2014/main" id="{565610B0-15FE-423B-A5E8-C0CA87FE4F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6" name="Picture 16">
                <a:extLst>
                  <a:ext uri="{FF2B5EF4-FFF2-40B4-BE49-F238E27FC236}">
                    <a16:creationId xmlns:a16="http://schemas.microsoft.com/office/drawing/2014/main" id="{C0E592A0-469C-4254-AF98-77DB1365A8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7" name="Picture 17">
                <a:extLst>
                  <a:ext uri="{FF2B5EF4-FFF2-40B4-BE49-F238E27FC236}">
                    <a16:creationId xmlns:a16="http://schemas.microsoft.com/office/drawing/2014/main" id="{94264646-384A-41D6-AB3E-4B1CDED8AF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8" name="Picture 18">
                <a:extLst>
                  <a:ext uri="{FF2B5EF4-FFF2-40B4-BE49-F238E27FC236}">
                    <a16:creationId xmlns:a16="http://schemas.microsoft.com/office/drawing/2014/main" id="{4D863FA9-4286-40A8-9226-401F251963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9" name="Picture 19">
                <a:extLst>
                  <a:ext uri="{FF2B5EF4-FFF2-40B4-BE49-F238E27FC236}">
                    <a16:creationId xmlns:a16="http://schemas.microsoft.com/office/drawing/2014/main" id="{F9F20BC9-423B-4BD8-9A9E-07B841CA93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0" name="Picture 20">
                <a:extLst>
                  <a:ext uri="{FF2B5EF4-FFF2-40B4-BE49-F238E27FC236}">
                    <a16:creationId xmlns:a16="http://schemas.microsoft.com/office/drawing/2014/main" id="{75DFA4EB-330D-47CE-B3C8-ECBBDBA51C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1" name="Picture 21">
                <a:extLst>
                  <a:ext uri="{FF2B5EF4-FFF2-40B4-BE49-F238E27FC236}">
                    <a16:creationId xmlns:a16="http://schemas.microsoft.com/office/drawing/2014/main" id="{ACF45065-807B-4A7E-931A-8E20C1925F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2" name="Picture 22">
                <a:extLst>
                  <a:ext uri="{FF2B5EF4-FFF2-40B4-BE49-F238E27FC236}">
                    <a16:creationId xmlns:a16="http://schemas.microsoft.com/office/drawing/2014/main" id="{42CA9622-6DEF-46D7-8A76-328A4019B1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3" name="Picture 23">
                <a:extLst>
                  <a:ext uri="{FF2B5EF4-FFF2-40B4-BE49-F238E27FC236}">
                    <a16:creationId xmlns:a16="http://schemas.microsoft.com/office/drawing/2014/main" id="{CF060571-DAE7-4CC2-8A28-BA1F4087CE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1" name="Group 56">
              <a:extLst>
                <a:ext uri="{FF2B5EF4-FFF2-40B4-BE49-F238E27FC236}">
                  <a16:creationId xmlns:a16="http://schemas.microsoft.com/office/drawing/2014/main" id="{8198AF41-B05F-4C4E-9240-3F8E0B7E3725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564" name="Picture 14">
                <a:extLst>
                  <a:ext uri="{FF2B5EF4-FFF2-40B4-BE49-F238E27FC236}">
                    <a16:creationId xmlns:a16="http://schemas.microsoft.com/office/drawing/2014/main" id="{F0FA9C9C-943E-441D-898F-521D22D14D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5" name="Picture 15">
                <a:extLst>
                  <a:ext uri="{FF2B5EF4-FFF2-40B4-BE49-F238E27FC236}">
                    <a16:creationId xmlns:a16="http://schemas.microsoft.com/office/drawing/2014/main" id="{D16A97FF-ADE7-41D9-B2FB-02531B3071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6" name="Picture 16">
                <a:extLst>
                  <a:ext uri="{FF2B5EF4-FFF2-40B4-BE49-F238E27FC236}">
                    <a16:creationId xmlns:a16="http://schemas.microsoft.com/office/drawing/2014/main" id="{C5C2DA4A-E6EB-4444-9E5C-E9E1EE31C2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7" name="Picture 17">
                <a:extLst>
                  <a:ext uri="{FF2B5EF4-FFF2-40B4-BE49-F238E27FC236}">
                    <a16:creationId xmlns:a16="http://schemas.microsoft.com/office/drawing/2014/main" id="{6BE32C0A-5121-439B-8A20-0F27C5D7A3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8" name="Picture 18">
                <a:extLst>
                  <a:ext uri="{FF2B5EF4-FFF2-40B4-BE49-F238E27FC236}">
                    <a16:creationId xmlns:a16="http://schemas.microsoft.com/office/drawing/2014/main" id="{2F6C355E-043D-4520-87B9-FDF2103F31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9" name="Picture 19">
                <a:extLst>
                  <a:ext uri="{FF2B5EF4-FFF2-40B4-BE49-F238E27FC236}">
                    <a16:creationId xmlns:a16="http://schemas.microsoft.com/office/drawing/2014/main" id="{0698F528-21FE-4C06-868E-190BF31B72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0" name="Picture 20">
                <a:extLst>
                  <a:ext uri="{FF2B5EF4-FFF2-40B4-BE49-F238E27FC236}">
                    <a16:creationId xmlns:a16="http://schemas.microsoft.com/office/drawing/2014/main" id="{FD854250-C0FF-427B-AC4A-4E8F7305A9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1" name="Picture 21">
                <a:extLst>
                  <a:ext uri="{FF2B5EF4-FFF2-40B4-BE49-F238E27FC236}">
                    <a16:creationId xmlns:a16="http://schemas.microsoft.com/office/drawing/2014/main" id="{C8C9BDB7-D7B4-4B21-9CCC-C7A5D291C3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2" name="Picture 22">
                <a:extLst>
                  <a:ext uri="{FF2B5EF4-FFF2-40B4-BE49-F238E27FC236}">
                    <a16:creationId xmlns:a16="http://schemas.microsoft.com/office/drawing/2014/main" id="{20932C3F-886E-4C72-8BDC-28F1619DDD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3" name="Picture 23">
                <a:extLst>
                  <a:ext uri="{FF2B5EF4-FFF2-40B4-BE49-F238E27FC236}">
                    <a16:creationId xmlns:a16="http://schemas.microsoft.com/office/drawing/2014/main" id="{2ADC8B8F-C6DF-4A84-BC18-B0D012657C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2" name="Group 56">
              <a:extLst>
                <a:ext uri="{FF2B5EF4-FFF2-40B4-BE49-F238E27FC236}">
                  <a16:creationId xmlns:a16="http://schemas.microsoft.com/office/drawing/2014/main" id="{2380C536-9261-435A-9F86-66B3705A6F5B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554" name="Picture 14">
                <a:extLst>
                  <a:ext uri="{FF2B5EF4-FFF2-40B4-BE49-F238E27FC236}">
                    <a16:creationId xmlns:a16="http://schemas.microsoft.com/office/drawing/2014/main" id="{9CE0B9CB-8594-4637-9853-022492705A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5" name="Picture 15">
                <a:extLst>
                  <a:ext uri="{FF2B5EF4-FFF2-40B4-BE49-F238E27FC236}">
                    <a16:creationId xmlns:a16="http://schemas.microsoft.com/office/drawing/2014/main" id="{E4A1E8B9-0D77-49F9-A125-F02B98A7F6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6" name="Picture 16">
                <a:extLst>
                  <a:ext uri="{FF2B5EF4-FFF2-40B4-BE49-F238E27FC236}">
                    <a16:creationId xmlns:a16="http://schemas.microsoft.com/office/drawing/2014/main" id="{E1185340-1CE4-4DD6-9694-824CF0D1AE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7" name="Picture 17">
                <a:extLst>
                  <a:ext uri="{FF2B5EF4-FFF2-40B4-BE49-F238E27FC236}">
                    <a16:creationId xmlns:a16="http://schemas.microsoft.com/office/drawing/2014/main" id="{EF8F1D17-FA2D-4994-886C-635DB608E9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8" name="Picture 18">
                <a:extLst>
                  <a:ext uri="{FF2B5EF4-FFF2-40B4-BE49-F238E27FC236}">
                    <a16:creationId xmlns:a16="http://schemas.microsoft.com/office/drawing/2014/main" id="{6CFAD72E-7EEA-46A1-B2A2-285EBD685C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9" name="Picture 19">
                <a:extLst>
                  <a:ext uri="{FF2B5EF4-FFF2-40B4-BE49-F238E27FC236}">
                    <a16:creationId xmlns:a16="http://schemas.microsoft.com/office/drawing/2014/main" id="{589F6E81-3F41-416B-9C20-EC4F5747CF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0" name="Picture 20">
                <a:extLst>
                  <a:ext uri="{FF2B5EF4-FFF2-40B4-BE49-F238E27FC236}">
                    <a16:creationId xmlns:a16="http://schemas.microsoft.com/office/drawing/2014/main" id="{06BC3F0B-CE02-473B-A337-49BF77A261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1" name="Picture 21">
                <a:extLst>
                  <a:ext uri="{FF2B5EF4-FFF2-40B4-BE49-F238E27FC236}">
                    <a16:creationId xmlns:a16="http://schemas.microsoft.com/office/drawing/2014/main" id="{86842CBB-D6FF-4AD7-BE44-BB66E43AAA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2" name="Picture 22">
                <a:extLst>
                  <a:ext uri="{FF2B5EF4-FFF2-40B4-BE49-F238E27FC236}">
                    <a16:creationId xmlns:a16="http://schemas.microsoft.com/office/drawing/2014/main" id="{FF0D4A49-F212-47AA-8F3A-AC1FA3DBD0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3" name="Picture 23">
                <a:extLst>
                  <a:ext uri="{FF2B5EF4-FFF2-40B4-BE49-F238E27FC236}">
                    <a16:creationId xmlns:a16="http://schemas.microsoft.com/office/drawing/2014/main" id="{50CC1605-A8D1-4E21-9406-6013957379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3" name="Group 56">
              <a:extLst>
                <a:ext uri="{FF2B5EF4-FFF2-40B4-BE49-F238E27FC236}">
                  <a16:creationId xmlns:a16="http://schemas.microsoft.com/office/drawing/2014/main" id="{038860CB-22D0-4DB5-A17D-F611DD4DC209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544" name="Picture 14">
                <a:extLst>
                  <a:ext uri="{FF2B5EF4-FFF2-40B4-BE49-F238E27FC236}">
                    <a16:creationId xmlns:a16="http://schemas.microsoft.com/office/drawing/2014/main" id="{389A85D6-767A-4C67-B7DD-306318420E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5" name="Picture 15">
                <a:extLst>
                  <a:ext uri="{FF2B5EF4-FFF2-40B4-BE49-F238E27FC236}">
                    <a16:creationId xmlns:a16="http://schemas.microsoft.com/office/drawing/2014/main" id="{6C8E4BDC-6F2A-4F65-A778-F6E6ED3AD2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6" name="Picture 16">
                <a:extLst>
                  <a:ext uri="{FF2B5EF4-FFF2-40B4-BE49-F238E27FC236}">
                    <a16:creationId xmlns:a16="http://schemas.microsoft.com/office/drawing/2014/main" id="{5BDB2F26-4F55-486E-A39E-C965E49BC5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7" name="Picture 17">
                <a:extLst>
                  <a:ext uri="{FF2B5EF4-FFF2-40B4-BE49-F238E27FC236}">
                    <a16:creationId xmlns:a16="http://schemas.microsoft.com/office/drawing/2014/main" id="{2C44D61C-AC24-43A0-96BF-74DF326C0B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8" name="Picture 18">
                <a:extLst>
                  <a:ext uri="{FF2B5EF4-FFF2-40B4-BE49-F238E27FC236}">
                    <a16:creationId xmlns:a16="http://schemas.microsoft.com/office/drawing/2014/main" id="{E1419519-9068-4A7F-9464-1F0B043996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9" name="Picture 19">
                <a:extLst>
                  <a:ext uri="{FF2B5EF4-FFF2-40B4-BE49-F238E27FC236}">
                    <a16:creationId xmlns:a16="http://schemas.microsoft.com/office/drawing/2014/main" id="{825721D8-C49B-4E30-8153-A1EE7C303D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0" name="Picture 20">
                <a:extLst>
                  <a:ext uri="{FF2B5EF4-FFF2-40B4-BE49-F238E27FC236}">
                    <a16:creationId xmlns:a16="http://schemas.microsoft.com/office/drawing/2014/main" id="{C26ADEFA-7EFF-46C3-A7D3-1522F3FB17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1" name="Picture 21">
                <a:extLst>
                  <a:ext uri="{FF2B5EF4-FFF2-40B4-BE49-F238E27FC236}">
                    <a16:creationId xmlns:a16="http://schemas.microsoft.com/office/drawing/2014/main" id="{B8E6B52C-2749-493D-8246-440C60CE61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2" name="Picture 22">
                <a:extLst>
                  <a:ext uri="{FF2B5EF4-FFF2-40B4-BE49-F238E27FC236}">
                    <a16:creationId xmlns:a16="http://schemas.microsoft.com/office/drawing/2014/main" id="{3133E2B9-6542-43A2-8AAE-4B0860A870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3" name="Picture 23">
                <a:extLst>
                  <a:ext uri="{FF2B5EF4-FFF2-40B4-BE49-F238E27FC236}">
                    <a16:creationId xmlns:a16="http://schemas.microsoft.com/office/drawing/2014/main" id="{B5D9ECF9-EC6E-4D78-AD7E-2C1E0B94C2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688" name="Group 56">
            <a:extLst>
              <a:ext uri="{FF2B5EF4-FFF2-40B4-BE49-F238E27FC236}">
                <a16:creationId xmlns:a16="http://schemas.microsoft.com/office/drawing/2014/main" id="{9026C394-F416-428F-9F54-C9A5770E8467}"/>
              </a:ext>
            </a:extLst>
          </p:cNvPr>
          <p:cNvGrpSpPr/>
          <p:nvPr/>
        </p:nvGrpSpPr>
        <p:grpSpPr>
          <a:xfrm>
            <a:off x="5948492" y="1513408"/>
            <a:ext cx="1539560" cy="171967"/>
            <a:chOff x="7746380" y="2949426"/>
            <a:chExt cx="2188691" cy="244475"/>
          </a:xfrm>
        </p:grpSpPr>
        <p:pic>
          <p:nvPicPr>
            <p:cNvPr id="689" name="Picture 14">
              <a:extLst>
                <a:ext uri="{FF2B5EF4-FFF2-40B4-BE49-F238E27FC236}">
                  <a16:creationId xmlns:a16="http://schemas.microsoft.com/office/drawing/2014/main" id="{23E5212F-C1F7-4893-B968-FB2DF47AC13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0" name="Picture 15">
              <a:extLst>
                <a:ext uri="{FF2B5EF4-FFF2-40B4-BE49-F238E27FC236}">
                  <a16:creationId xmlns:a16="http://schemas.microsoft.com/office/drawing/2014/main" id="{F51C61E6-2AD2-43BA-8DC6-C4D49B8E5E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1" name="Picture 16">
              <a:extLst>
                <a:ext uri="{FF2B5EF4-FFF2-40B4-BE49-F238E27FC236}">
                  <a16:creationId xmlns:a16="http://schemas.microsoft.com/office/drawing/2014/main" id="{2262B9E1-4375-4AE0-8386-0D2CEE7AEB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2" name="Picture 17">
              <a:extLst>
                <a:ext uri="{FF2B5EF4-FFF2-40B4-BE49-F238E27FC236}">
                  <a16:creationId xmlns:a16="http://schemas.microsoft.com/office/drawing/2014/main" id="{7C5B0534-A848-49D2-AEE3-4CE1185D76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3" name="Picture 18">
              <a:extLst>
                <a:ext uri="{FF2B5EF4-FFF2-40B4-BE49-F238E27FC236}">
                  <a16:creationId xmlns:a16="http://schemas.microsoft.com/office/drawing/2014/main" id="{899D5D8B-5638-4BD0-B3F5-C3A744BC12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4" name="Picture 19">
              <a:extLst>
                <a:ext uri="{FF2B5EF4-FFF2-40B4-BE49-F238E27FC236}">
                  <a16:creationId xmlns:a16="http://schemas.microsoft.com/office/drawing/2014/main" id="{0535F4D9-7711-41A8-B290-EE42B7F9DA9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5" name="Picture 20">
              <a:extLst>
                <a:ext uri="{FF2B5EF4-FFF2-40B4-BE49-F238E27FC236}">
                  <a16:creationId xmlns:a16="http://schemas.microsoft.com/office/drawing/2014/main" id="{BF47E4E8-FC9D-418D-AAE9-F9AB43108D3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6" name="Picture 21">
              <a:extLst>
                <a:ext uri="{FF2B5EF4-FFF2-40B4-BE49-F238E27FC236}">
                  <a16:creationId xmlns:a16="http://schemas.microsoft.com/office/drawing/2014/main" id="{46F841B4-3A69-4B63-8D21-231C4ECAD0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7" name="Picture 22">
              <a:extLst>
                <a:ext uri="{FF2B5EF4-FFF2-40B4-BE49-F238E27FC236}">
                  <a16:creationId xmlns:a16="http://schemas.microsoft.com/office/drawing/2014/main" id="{7C645AB6-1970-47DB-BBF2-2167437318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8" name="Picture 23">
              <a:extLst>
                <a:ext uri="{FF2B5EF4-FFF2-40B4-BE49-F238E27FC236}">
                  <a16:creationId xmlns:a16="http://schemas.microsoft.com/office/drawing/2014/main" id="{4831809D-FF64-4145-9208-9D9AF42DA5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1E492D4A-355C-4AB5-81D5-0DC5A8E42383}"/>
              </a:ext>
            </a:extLst>
          </p:cNvPr>
          <p:cNvGrpSpPr/>
          <p:nvPr/>
        </p:nvGrpSpPr>
        <p:grpSpPr>
          <a:xfrm>
            <a:off x="7763028" y="1511980"/>
            <a:ext cx="3754744" cy="174822"/>
            <a:chOff x="5948968" y="5529580"/>
            <a:chExt cx="3754744" cy="174822"/>
          </a:xfrm>
        </p:grpSpPr>
        <p:pic>
          <p:nvPicPr>
            <p:cNvPr id="699" name="Picture 698">
              <a:extLst>
                <a:ext uri="{FF2B5EF4-FFF2-40B4-BE49-F238E27FC236}">
                  <a16:creationId xmlns:a16="http://schemas.microsoft.com/office/drawing/2014/main" id="{B594D67F-73B4-45F8-9036-19B919C8E1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5948968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0" name="Picture 699">
              <a:extLst>
                <a:ext uri="{FF2B5EF4-FFF2-40B4-BE49-F238E27FC236}">
                  <a16:creationId xmlns:a16="http://schemas.microsoft.com/office/drawing/2014/main" id="{C66FF504-0A24-4F81-9858-6F989E83ED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639536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1" name="Picture 700">
              <a:extLst>
                <a:ext uri="{FF2B5EF4-FFF2-40B4-BE49-F238E27FC236}">
                  <a16:creationId xmlns:a16="http://schemas.microsoft.com/office/drawing/2014/main" id="{E7C80109-3281-4E29-B11C-57B598F0BAA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684176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2" name="Picture 701">
              <a:extLst>
                <a:ext uri="{FF2B5EF4-FFF2-40B4-BE49-F238E27FC236}">
                  <a16:creationId xmlns:a16="http://schemas.microsoft.com/office/drawing/2014/main" id="{C1DED67C-67AE-4CDA-8A90-CE4485EAE89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28694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3" name="Picture 702">
              <a:extLst>
                <a:ext uri="{FF2B5EF4-FFF2-40B4-BE49-F238E27FC236}">
                  <a16:creationId xmlns:a16="http://schemas.microsoft.com/office/drawing/2014/main" id="{0A7FCE21-CAED-4E3C-8405-BA86E854F9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4" name="Picture 703">
              <a:extLst>
                <a:ext uri="{FF2B5EF4-FFF2-40B4-BE49-F238E27FC236}">
                  <a16:creationId xmlns:a16="http://schemas.microsoft.com/office/drawing/2014/main" id="{03F73E02-3600-4A4E-8839-F7EECC0D20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5" name="Picture 704">
              <a:extLst>
                <a:ext uri="{FF2B5EF4-FFF2-40B4-BE49-F238E27FC236}">
                  <a16:creationId xmlns:a16="http://schemas.microsoft.com/office/drawing/2014/main" id="{975B5C59-E433-4448-A3A9-69B22B01234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6" name="Picture 705">
              <a:extLst>
                <a:ext uri="{FF2B5EF4-FFF2-40B4-BE49-F238E27FC236}">
                  <a16:creationId xmlns:a16="http://schemas.microsoft.com/office/drawing/2014/main" id="{E957CA0A-23E2-4221-ACF2-4FF596D997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86758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7" name="Picture 706">
              <a:extLst>
                <a:ext uri="{FF2B5EF4-FFF2-40B4-BE49-F238E27FC236}">
                  <a16:creationId xmlns:a16="http://schemas.microsoft.com/office/drawing/2014/main" id="{0E605DA0-8A7A-4B1C-A010-4CB1B3AC59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531932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08" name="Group 707">
            <a:extLst>
              <a:ext uri="{FF2B5EF4-FFF2-40B4-BE49-F238E27FC236}">
                <a16:creationId xmlns:a16="http://schemas.microsoft.com/office/drawing/2014/main" id="{821C7B94-1DF4-4DA5-B968-13E277C71427}"/>
              </a:ext>
            </a:extLst>
          </p:cNvPr>
          <p:cNvGrpSpPr/>
          <p:nvPr/>
        </p:nvGrpSpPr>
        <p:grpSpPr>
          <a:xfrm>
            <a:off x="4162892" y="1515985"/>
            <a:ext cx="1539560" cy="1515856"/>
            <a:chOff x="4975891" y="1527626"/>
            <a:chExt cx="1539560" cy="1515856"/>
          </a:xfrm>
        </p:grpSpPr>
        <p:grpSp>
          <p:nvGrpSpPr>
            <p:cNvPr id="709" name="Group 56">
              <a:extLst>
                <a:ext uri="{FF2B5EF4-FFF2-40B4-BE49-F238E27FC236}">
                  <a16:creationId xmlns:a16="http://schemas.microsoft.com/office/drawing/2014/main" id="{D38D44D9-DEF1-4395-9896-02E252821073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809" name="Picture 14">
                <a:extLst>
                  <a:ext uri="{FF2B5EF4-FFF2-40B4-BE49-F238E27FC236}">
                    <a16:creationId xmlns:a16="http://schemas.microsoft.com/office/drawing/2014/main" id="{5043A8CD-50CF-4D4F-8175-AA92C5ED8F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0" name="Picture 15">
                <a:extLst>
                  <a:ext uri="{FF2B5EF4-FFF2-40B4-BE49-F238E27FC236}">
                    <a16:creationId xmlns:a16="http://schemas.microsoft.com/office/drawing/2014/main" id="{BFABC93C-4EB9-4DBC-889B-021599D176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1" name="Picture 16">
                <a:extLst>
                  <a:ext uri="{FF2B5EF4-FFF2-40B4-BE49-F238E27FC236}">
                    <a16:creationId xmlns:a16="http://schemas.microsoft.com/office/drawing/2014/main" id="{16799424-380C-4A51-85FB-2ABD259878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2" name="Picture 17">
                <a:extLst>
                  <a:ext uri="{FF2B5EF4-FFF2-40B4-BE49-F238E27FC236}">
                    <a16:creationId xmlns:a16="http://schemas.microsoft.com/office/drawing/2014/main" id="{3A4B5492-0FC9-40DC-989C-62D2E6BA36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3" name="Picture 18">
                <a:extLst>
                  <a:ext uri="{FF2B5EF4-FFF2-40B4-BE49-F238E27FC236}">
                    <a16:creationId xmlns:a16="http://schemas.microsoft.com/office/drawing/2014/main" id="{38E47FB1-9748-4201-A021-8F5BED638F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4" name="Picture 19">
                <a:extLst>
                  <a:ext uri="{FF2B5EF4-FFF2-40B4-BE49-F238E27FC236}">
                    <a16:creationId xmlns:a16="http://schemas.microsoft.com/office/drawing/2014/main" id="{FB48A110-631A-4E25-8FD0-86389BD281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5" name="Picture 20">
                <a:extLst>
                  <a:ext uri="{FF2B5EF4-FFF2-40B4-BE49-F238E27FC236}">
                    <a16:creationId xmlns:a16="http://schemas.microsoft.com/office/drawing/2014/main" id="{800058A2-2C4F-4EDF-BD35-85E40EB2DE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6" name="Picture 21">
                <a:extLst>
                  <a:ext uri="{FF2B5EF4-FFF2-40B4-BE49-F238E27FC236}">
                    <a16:creationId xmlns:a16="http://schemas.microsoft.com/office/drawing/2014/main" id="{615EBAFB-6309-46D2-97DB-72A9AD608B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7" name="Picture 22">
                <a:extLst>
                  <a:ext uri="{FF2B5EF4-FFF2-40B4-BE49-F238E27FC236}">
                    <a16:creationId xmlns:a16="http://schemas.microsoft.com/office/drawing/2014/main" id="{811376A1-A406-419F-A9D0-8BBA58046E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8" name="Picture 23">
                <a:extLst>
                  <a:ext uri="{FF2B5EF4-FFF2-40B4-BE49-F238E27FC236}">
                    <a16:creationId xmlns:a16="http://schemas.microsoft.com/office/drawing/2014/main" id="{E3BE4880-B196-4234-B7A2-49897F1304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10" name="Group 56">
              <a:extLst>
                <a:ext uri="{FF2B5EF4-FFF2-40B4-BE49-F238E27FC236}">
                  <a16:creationId xmlns:a16="http://schemas.microsoft.com/office/drawing/2014/main" id="{A21216F9-897C-4DC2-AE89-E0FECBF3E10E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799" name="Picture 14">
                <a:extLst>
                  <a:ext uri="{FF2B5EF4-FFF2-40B4-BE49-F238E27FC236}">
                    <a16:creationId xmlns:a16="http://schemas.microsoft.com/office/drawing/2014/main" id="{7241F7FD-A26D-4CD4-9AA9-757C09FBD1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0" name="Picture 15">
                <a:extLst>
                  <a:ext uri="{FF2B5EF4-FFF2-40B4-BE49-F238E27FC236}">
                    <a16:creationId xmlns:a16="http://schemas.microsoft.com/office/drawing/2014/main" id="{8E8B7C5C-52D6-4D13-AB18-2BD9706296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1" name="Picture 16">
                <a:extLst>
                  <a:ext uri="{FF2B5EF4-FFF2-40B4-BE49-F238E27FC236}">
                    <a16:creationId xmlns:a16="http://schemas.microsoft.com/office/drawing/2014/main" id="{9E980905-F5AD-4351-A7D5-432FF66555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2" name="Picture 17">
                <a:extLst>
                  <a:ext uri="{FF2B5EF4-FFF2-40B4-BE49-F238E27FC236}">
                    <a16:creationId xmlns:a16="http://schemas.microsoft.com/office/drawing/2014/main" id="{F361B40C-FE26-4B06-84AD-04ED04C6EE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3" name="Picture 18">
                <a:extLst>
                  <a:ext uri="{FF2B5EF4-FFF2-40B4-BE49-F238E27FC236}">
                    <a16:creationId xmlns:a16="http://schemas.microsoft.com/office/drawing/2014/main" id="{E32BFD8A-BF06-48EE-9365-11DDDB481E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4" name="Picture 19">
                <a:extLst>
                  <a:ext uri="{FF2B5EF4-FFF2-40B4-BE49-F238E27FC236}">
                    <a16:creationId xmlns:a16="http://schemas.microsoft.com/office/drawing/2014/main" id="{54891236-A3EE-4F69-83C9-99F4F9C370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5" name="Picture 20">
                <a:extLst>
                  <a:ext uri="{FF2B5EF4-FFF2-40B4-BE49-F238E27FC236}">
                    <a16:creationId xmlns:a16="http://schemas.microsoft.com/office/drawing/2014/main" id="{2072494B-6F31-438A-9366-69B2F208E3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6" name="Picture 21">
                <a:extLst>
                  <a:ext uri="{FF2B5EF4-FFF2-40B4-BE49-F238E27FC236}">
                    <a16:creationId xmlns:a16="http://schemas.microsoft.com/office/drawing/2014/main" id="{71405813-1C58-48FA-B624-BF226F72EE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7" name="Picture 22">
                <a:extLst>
                  <a:ext uri="{FF2B5EF4-FFF2-40B4-BE49-F238E27FC236}">
                    <a16:creationId xmlns:a16="http://schemas.microsoft.com/office/drawing/2014/main" id="{53CA8D42-081B-4DDA-985C-E618E83228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8" name="Picture 23">
                <a:extLst>
                  <a:ext uri="{FF2B5EF4-FFF2-40B4-BE49-F238E27FC236}">
                    <a16:creationId xmlns:a16="http://schemas.microsoft.com/office/drawing/2014/main" id="{2B950024-45B6-425D-8D9A-E388094CC5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11" name="Group 56">
              <a:extLst>
                <a:ext uri="{FF2B5EF4-FFF2-40B4-BE49-F238E27FC236}">
                  <a16:creationId xmlns:a16="http://schemas.microsoft.com/office/drawing/2014/main" id="{F4485D6B-F7DE-4E0A-BC0C-105CC92FC1E7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789" name="Picture 14">
                <a:extLst>
                  <a:ext uri="{FF2B5EF4-FFF2-40B4-BE49-F238E27FC236}">
                    <a16:creationId xmlns:a16="http://schemas.microsoft.com/office/drawing/2014/main" id="{CBB8C7C5-BF83-44D3-A30F-DDF8290BBE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0" name="Picture 15">
                <a:extLst>
                  <a:ext uri="{FF2B5EF4-FFF2-40B4-BE49-F238E27FC236}">
                    <a16:creationId xmlns:a16="http://schemas.microsoft.com/office/drawing/2014/main" id="{773A9DC8-F921-49E0-AB25-7C69755D21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1" name="Picture 16">
                <a:extLst>
                  <a:ext uri="{FF2B5EF4-FFF2-40B4-BE49-F238E27FC236}">
                    <a16:creationId xmlns:a16="http://schemas.microsoft.com/office/drawing/2014/main" id="{B7C70273-D1C0-4393-95FD-531D68679E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2" name="Picture 17">
                <a:extLst>
                  <a:ext uri="{FF2B5EF4-FFF2-40B4-BE49-F238E27FC236}">
                    <a16:creationId xmlns:a16="http://schemas.microsoft.com/office/drawing/2014/main" id="{454A7BEA-77BB-4467-9508-EA9F29D19E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3" name="Picture 18">
                <a:extLst>
                  <a:ext uri="{FF2B5EF4-FFF2-40B4-BE49-F238E27FC236}">
                    <a16:creationId xmlns:a16="http://schemas.microsoft.com/office/drawing/2014/main" id="{6CB7AEB2-5936-48CB-836B-095A55A910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4" name="Picture 19">
                <a:extLst>
                  <a:ext uri="{FF2B5EF4-FFF2-40B4-BE49-F238E27FC236}">
                    <a16:creationId xmlns:a16="http://schemas.microsoft.com/office/drawing/2014/main" id="{CEA40FD1-2693-4D4F-809E-053496736A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5" name="Picture 20">
                <a:extLst>
                  <a:ext uri="{FF2B5EF4-FFF2-40B4-BE49-F238E27FC236}">
                    <a16:creationId xmlns:a16="http://schemas.microsoft.com/office/drawing/2014/main" id="{2292A2F7-5138-45FC-BC63-1461BFCB63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6" name="Picture 21">
                <a:extLst>
                  <a:ext uri="{FF2B5EF4-FFF2-40B4-BE49-F238E27FC236}">
                    <a16:creationId xmlns:a16="http://schemas.microsoft.com/office/drawing/2014/main" id="{B2A2E686-15E3-4AD4-AD92-4FE1C23A75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7" name="Picture 22">
                <a:extLst>
                  <a:ext uri="{FF2B5EF4-FFF2-40B4-BE49-F238E27FC236}">
                    <a16:creationId xmlns:a16="http://schemas.microsoft.com/office/drawing/2014/main" id="{BB1C19D1-3655-4A6B-9F67-6100F96A4F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8" name="Picture 23">
                <a:extLst>
                  <a:ext uri="{FF2B5EF4-FFF2-40B4-BE49-F238E27FC236}">
                    <a16:creationId xmlns:a16="http://schemas.microsoft.com/office/drawing/2014/main" id="{AB476D13-39F0-4EBF-83B9-CAABC57CAB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12" name="Group 56">
              <a:extLst>
                <a:ext uri="{FF2B5EF4-FFF2-40B4-BE49-F238E27FC236}">
                  <a16:creationId xmlns:a16="http://schemas.microsoft.com/office/drawing/2014/main" id="{3ECF0B4F-E38C-47BD-9C8E-2463C63191ED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779" name="Picture 14">
                <a:extLst>
                  <a:ext uri="{FF2B5EF4-FFF2-40B4-BE49-F238E27FC236}">
                    <a16:creationId xmlns:a16="http://schemas.microsoft.com/office/drawing/2014/main" id="{1545F55B-02B1-490A-9D13-60DA0FBB82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0" name="Picture 15">
                <a:extLst>
                  <a:ext uri="{FF2B5EF4-FFF2-40B4-BE49-F238E27FC236}">
                    <a16:creationId xmlns:a16="http://schemas.microsoft.com/office/drawing/2014/main" id="{B76F67C2-D2EF-456C-96D3-780FCB5AAE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1" name="Picture 16">
                <a:extLst>
                  <a:ext uri="{FF2B5EF4-FFF2-40B4-BE49-F238E27FC236}">
                    <a16:creationId xmlns:a16="http://schemas.microsoft.com/office/drawing/2014/main" id="{A88C66FC-EEE4-40FE-86AD-AAFC895EA5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2" name="Picture 17">
                <a:extLst>
                  <a:ext uri="{FF2B5EF4-FFF2-40B4-BE49-F238E27FC236}">
                    <a16:creationId xmlns:a16="http://schemas.microsoft.com/office/drawing/2014/main" id="{1766B6FF-39D0-4A74-9494-06EE968914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3" name="Picture 18">
                <a:extLst>
                  <a:ext uri="{FF2B5EF4-FFF2-40B4-BE49-F238E27FC236}">
                    <a16:creationId xmlns:a16="http://schemas.microsoft.com/office/drawing/2014/main" id="{C7C9ABAA-8C7A-4AD1-B820-D77634240F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4" name="Picture 19">
                <a:extLst>
                  <a:ext uri="{FF2B5EF4-FFF2-40B4-BE49-F238E27FC236}">
                    <a16:creationId xmlns:a16="http://schemas.microsoft.com/office/drawing/2014/main" id="{01DF1FFF-8CCD-453D-ADD4-97002BFF01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5" name="Picture 20">
                <a:extLst>
                  <a:ext uri="{FF2B5EF4-FFF2-40B4-BE49-F238E27FC236}">
                    <a16:creationId xmlns:a16="http://schemas.microsoft.com/office/drawing/2014/main" id="{32C56587-34B1-44F6-8B4F-E023E0A5EE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6" name="Picture 21">
                <a:extLst>
                  <a:ext uri="{FF2B5EF4-FFF2-40B4-BE49-F238E27FC236}">
                    <a16:creationId xmlns:a16="http://schemas.microsoft.com/office/drawing/2014/main" id="{6B617418-7BB7-41D3-996D-C9249FCF90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7" name="Picture 22">
                <a:extLst>
                  <a:ext uri="{FF2B5EF4-FFF2-40B4-BE49-F238E27FC236}">
                    <a16:creationId xmlns:a16="http://schemas.microsoft.com/office/drawing/2014/main" id="{76AE8039-8F8D-408E-A5A2-2E6BF42126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8" name="Picture 23">
                <a:extLst>
                  <a:ext uri="{FF2B5EF4-FFF2-40B4-BE49-F238E27FC236}">
                    <a16:creationId xmlns:a16="http://schemas.microsoft.com/office/drawing/2014/main" id="{83977FCC-1018-409E-82E5-D07C93B2C4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13" name="Group 56">
              <a:extLst>
                <a:ext uri="{FF2B5EF4-FFF2-40B4-BE49-F238E27FC236}">
                  <a16:creationId xmlns:a16="http://schemas.microsoft.com/office/drawing/2014/main" id="{D1227D09-0F37-4ACB-80F6-E1AF996AC783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769" name="Picture 14">
                <a:extLst>
                  <a:ext uri="{FF2B5EF4-FFF2-40B4-BE49-F238E27FC236}">
                    <a16:creationId xmlns:a16="http://schemas.microsoft.com/office/drawing/2014/main" id="{068003FE-5722-4386-981B-9F034A1670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0" name="Picture 15">
                <a:extLst>
                  <a:ext uri="{FF2B5EF4-FFF2-40B4-BE49-F238E27FC236}">
                    <a16:creationId xmlns:a16="http://schemas.microsoft.com/office/drawing/2014/main" id="{D3EA31DA-D64A-4DA6-B2A2-E3C3E76CD8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1" name="Picture 16">
                <a:extLst>
                  <a:ext uri="{FF2B5EF4-FFF2-40B4-BE49-F238E27FC236}">
                    <a16:creationId xmlns:a16="http://schemas.microsoft.com/office/drawing/2014/main" id="{7AD322E9-F253-4238-986F-73EFA029E0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2" name="Picture 17">
                <a:extLst>
                  <a:ext uri="{FF2B5EF4-FFF2-40B4-BE49-F238E27FC236}">
                    <a16:creationId xmlns:a16="http://schemas.microsoft.com/office/drawing/2014/main" id="{C980E019-A9A6-40FC-B69A-F9DB2C1A6E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3" name="Picture 18">
                <a:extLst>
                  <a:ext uri="{FF2B5EF4-FFF2-40B4-BE49-F238E27FC236}">
                    <a16:creationId xmlns:a16="http://schemas.microsoft.com/office/drawing/2014/main" id="{C30A53B6-4762-4581-BCCB-2665F08686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4" name="Picture 19">
                <a:extLst>
                  <a:ext uri="{FF2B5EF4-FFF2-40B4-BE49-F238E27FC236}">
                    <a16:creationId xmlns:a16="http://schemas.microsoft.com/office/drawing/2014/main" id="{92E534D9-14B6-450C-B38A-BFE7ADBFCA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5" name="Picture 20">
                <a:extLst>
                  <a:ext uri="{FF2B5EF4-FFF2-40B4-BE49-F238E27FC236}">
                    <a16:creationId xmlns:a16="http://schemas.microsoft.com/office/drawing/2014/main" id="{4E977E61-B244-4AD4-9E97-BF168314AC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6" name="Picture 21">
                <a:extLst>
                  <a:ext uri="{FF2B5EF4-FFF2-40B4-BE49-F238E27FC236}">
                    <a16:creationId xmlns:a16="http://schemas.microsoft.com/office/drawing/2014/main" id="{630AEDCE-8DE1-464F-8B83-B76A961930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7" name="Picture 22">
                <a:extLst>
                  <a:ext uri="{FF2B5EF4-FFF2-40B4-BE49-F238E27FC236}">
                    <a16:creationId xmlns:a16="http://schemas.microsoft.com/office/drawing/2014/main" id="{30E076CC-8385-4042-B4E9-F569DBD6C8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8" name="Picture 23">
                <a:extLst>
                  <a:ext uri="{FF2B5EF4-FFF2-40B4-BE49-F238E27FC236}">
                    <a16:creationId xmlns:a16="http://schemas.microsoft.com/office/drawing/2014/main" id="{FFECB8FA-59E5-426A-9305-65828DA159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14" name="Group 56">
              <a:extLst>
                <a:ext uri="{FF2B5EF4-FFF2-40B4-BE49-F238E27FC236}">
                  <a16:creationId xmlns:a16="http://schemas.microsoft.com/office/drawing/2014/main" id="{D776C3BE-3C6F-4497-BA24-1644EE24C0EF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759" name="Picture 14">
                <a:extLst>
                  <a:ext uri="{FF2B5EF4-FFF2-40B4-BE49-F238E27FC236}">
                    <a16:creationId xmlns:a16="http://schemas.microsoft.com/office/drawing/2014/main" id="{2A713199-36E4-46B1-A9BD-E781EFAC68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0" name="Picture 15">
                <a:extLst>
                  <a:ext uri="{FF2B5EF4-FFF2-40B4-BE49-F238E27FC236}">
                    <a16:creationId xmlns:a16="http://schemas.microsoft.com/office/drawing/2014/main" id="{03497552-BFE6-47D7-B904-B796F55B3E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1" name="Picture 16">
                <a:extLst>
                  <a:ext uri="{FF2B5EF4-FFF2-40B4-BE49-F238E27FC236}">
                    <a16:creationId xmlns:a16="http://schemas.microsoft.com/office/drawing/2014/main" id="{A54DDDCD-17E8-41B3-8A79-939741CE2F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2" name="Picture 17">
                <a:extLst>
                  <a:ext uri="{FF2B5EF4-FFF2-40B4-BE49-F238E27FC236}">
                    <a16:creationId xmlns:a16="http://schemas.microsoft.com/office/drawing/2014/main" id="{F1C31ED7-D384-4F2E-8071-428BE2462B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3" name="Picture 18">
                <a:extLst>
                  <a:ext uri="{FF2B5EF4-FFF2-40B4-BE49-F238E27FC236}">
                    <a16:creationId xmlns:a16="http://schemas.microsoft.com/office/drawing/2014/main" id="{BB9C7732-1224-4C8F-8681-BE085D66C4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4" name="Picture 19">
                <a:extLst>
                  <a:ext uri="{FF2B5EF4-FFF2-40B4-BE49-F238E27FC236}">
                    <a16:creationId xmlns:a16="http://schemas.microsoft.com/office/drawing/2014/main" id="{A08B2F44-BD91-420A-8AB5-7070D9F906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5" name="Picture 20">
                <a:extLst>
                  <a:ext uri="{FF2B5EF4-FFF2-40B4-BE49-F238E27FC236}">
                    <a16:creationId xmlns:a16="http://schemas.microsoft.com/office/drawing/2014/main" id="{C898AD37-3998-40C1-9ED8-8AB3438467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6" name="Picture 21">
                <a:extLst>
                  <a:ext uri="{FF2B5EF4-FFF2-40B4-BE49-F238E27FC236}">
                    <a16:creationId xmlns:a16="http://schemas.microsoft.com/office/drawing/2014/main" id="{F1FCC760-7FD1-43B2-BCA0-4817D771CB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7" name="Picture 22">
                <a:extLst>
                  <a:ext uri="{FF2B5EF4-FFF2-40B4-BE49-F238E27FC236}">
                    <a16:creationId xmlns:a16="http://schemas.microsoft.com/office/drawing/2014/main" id="{9F623AFD-B8B3-464A-8EB8-46C7B9E7EC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8" name="Picture 23">
                <a:extLst>
                  <a:ext uri="{FF2B5EF4-FFF2-40B4-BE49-F238E27FC236}">
                    <a16:creationId xmlns:a16="http://schemas.microsoft.com/office/drawing/2014/main" id="{88126F39-8D96-4A9A-A15F-7830B71AA4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15" name="Group 56">
              <a:extLst>
                <a:ext uri="{FF2B5EF4-FFF2-40B4-BE49-F238E27FC236}">
                  <a16:creationId xmlns:a16="http://schemas.microsoft.com/office/drawing/2014/main" id="{5B761371-7694-47E8-88A3-C0F6B775CA07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749" name="Picture 14">
                <a:extLst>
                  <a:ext uri="{FF2B5EF4-FFF2-40B4-BE49-F238E27FC236}">
                    <a16:creationId xmlns:a16="http://schemas.microsoft.com/office/drawing/2014/main" id="{60A07E66-8EA7-44A0-A81C-16A049DD1D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0" name="Picture 15">
                <a:extLst>
                  <a:ext uri="{FF2B5EF4-FFF2-40B4-BE49-F238E27FC236}">
                    <a16:creationId xmlns:a16="http://schemas.microsoft.com/office/drawing/2014/main" id="{21B3881E-FEC0-47D7-801D-10C3E54413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1" name="Picture 16">
                <a:extLst>
                  <a:ext uri="{FF2B5EF4-FFF2-40B4-BE49-F238E27FC236}">
                    <a16:creationId xmlns:a16="http://schemas.microsoft.com/office/drawing/2014/main" id="{020593A9-0A7C-4436-8C41-FA91394DA6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2" name="Picture 17">
                <a:extLst>
                  <a:ext uri="{FF2B5EF4-FFF2-40B4-BE49-F238E27FC236}">
                    <a16:creationId xmlns:a16="http://schemas.microsoft.com/office/drawing/2014/main" id="{C3C29CEB-FBAF-4E48-9FA4-C119DB9970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3" name="Picture 18">
                <a:extLst>
                  <a:ext uri="{FF2B5EF4-FFF2-40B4-BE49-F238E27FC236}">
                    <a16:creationId xmlns:a16="http://schemas.microsoft.com/office/drawing/2014/main" id="{C292319B-E783-40B4-969D-971ACE7FDE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4" name="Picture 19">
                <a:extLst>
                  <a:ext uri="{FF2B5EF4-FFF2-40B4-BE49-F238E27FC236}">
                    <a16:creationId xmlns:a16="http://schemas.microsoft.com/office/drawing/2014/main" id="{E28A0DC7-7831-4924-A0D3-965A9A09A1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5" name="Picture 20">
                <a:extLst>
                  <a:ext uri="{FF2B5EF4-FFF2-40B4-BE49-F238E27FC236}">
                    <a16:creationId xmlns:a16="http://schemas.microsoft.com/office/drawing/2014/main" id="{098719C1-1E58-455E-BDA4-35DFF69F19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6" name="Picture 21">
                <a:extLst>
                  <a:ext uri="{FF2B5EF4-FFF2-40B4-BE49-F238E27FC236}">
                    <a16:creationId xmlns:a16="http://schemas.microsoft.com/office/drawing/2014/main" id="{E278660C-FA34-4DF6-8051-304DBD4165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7" name="Picture 22">
                <a:extLst>
                  <a:ext uri="{FF2B5EF4-FFF2-40B4-BE49-F238E27FC236}">
                    <a16:creationId xmlns:a16="http://schemas.microsoft.com/office/drawing/2014/main" id="{8A7D0914-5E57-4C7A-970E-83E26FEFED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8" name="Picture 23">
                <a:extLst>
                  <a:ext uri="{FF2B5EF4-FFF2-40B4-BE49-F238E27FC236}">
                    <a16:creationId xmlns:a16="http://schemas.microsoft.com/office/drawing/2014/main" id="{A344F4F3-4FEE-4013-B43C-1204292F41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16" name="Group 56">
              <a:extLst>
                <a:ext uri="{FF2B5EF4-FFF2-40B4-BE49-F238E27FC236}">
                  <a16:creationId xmlns:a16="http://schemas.microsoft.com/office/drawing/2014/main" id="{9BB5C65C-2607-4796-85AE-E48F1F46B518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739" name="Picture 14">
                <a:extLst>
                  <a:ext uri="{FF2B5EF4-FFF2-40B4-BE49-F238E27FC236}">
                    <a16:creationId xmlns:a16="http://schemas.microsoft.com/office/drawing/2014/main" id="{1B79938D-A790-419D-A9DF-00C6BB6620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0" name="Picture 15">
                <a:extLst>
                  <a:ext uri="{FF2B5EF4-FFF2-40B4-BE49-F238E27FC236}">
                    <a16:creationId xmlns:a16="http://schemas.microsoft.com/office/drawing/2014/main" id="{2852803C-04BC-49E3-AF36-DA298607A0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1" name="Picture 16">
                <a:extLst>
                  <a:ext uri="{FF2B5EF4-FFF2-40B4-BE49-F238E27FC236}">
                    <a16:creationId xmlns:a16="http://schemas.microsoft.com/office/drawing/2014/main" id="{7FE1D2F1-B52B-4ED4-BC1F-6D9FAAFA61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2" name="Picture 17">
                <a:extLst>
                  <a:ext uri="{FF2B5EF4-FFF2-40B4-BE49-F238E27FC236}">
                    <a16:creationId xmlns:a16="http://schemas.microsoft.com/office/drawing/2014/main" id="{4E87F32F-C398-40D1-8610-268288C854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3" name="Picture 18">
                <a:extLst>
                  <a:ext uri="{FF2B5EF4-FFF2-40B4-BE49-F238E27FC236}">
                    <a16:creationId xmlns:a16="http://schemas.microsoft.com/office/drawing/2014/main" id="{12D743B4-D09D-490C-A3A7-C7EAD4CFA7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4" name="Picture 19">
                <a:extLst>
                  <a:ext uri="{FF2B5EF4-FFF2-40B4-BE49-F238E27FC236}">
                    <a16:creationId xmlns:a16="http://schemas.microsoft.com/office/drawing/2014/main" id="{DB21696E-3DD3-4831-9BB2-71B5E23E9B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5" name="Picture 20">
                <a:extLst>
                  <a:ext uri="{FF2B5EF4-FFF2-40B4-BE49-F238E27FC236}">
                    <a16:creationId xmlns:a16="http://schemas.microsoft.com/office/drawing/2014/main" id="{8ECB7C17-EB14-4002-B041-E2B48404D9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6" name="Picture 21">
                <a:extLst>
                  <a:ext uri="{FF2B5EF4-FFF2-40B4-BE49-F238E27FC236}">
                    <a16:creationId xmlns:a16="http://schemas.microsoft.com/office/drawing/2014/main" id="{810E8983-5851-45E4-947D-903BA62A2D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7" name="Picture 22">
                <a:extLst>
                  <a:ext uri="{FF2B5EF4-FFF2-40B4-BE49-F238E27FC236}">
                    <a16:creationId xmlns:a16="http://schemas.microsoft.com/office/drawing/2014/main" id="{D2127B7E-577B-4C39-BACD-BD8CFDFF2B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8" name="Picture 23">
                <a:extLst>
                  <a:ext uri="{FF2B5EF4-FFF2-40B4-BE49-F238E27FC236}">
                    <a16:creationId xmlns:a16="http://schemas.microsoft.com/office/drawing/2014/main" id="{CF0AEF59-31F3-4B0E-AC0F-9A2122C42D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17" name="Group 56">
              <a:extLst>
                <a:ext uri="{FF2B5EF4-FFF2-40B4-BE49-F238E27FC236}">
                  <a16:creationId xmlns:a16="http://schemas.microsoft.com/office/drawing/2014/main" id="{E0D35A90-611C-41B8-9D80-70D0C58BCD95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729" name="Picture 14">
                <a:extLst>
                  <a:ext uri="{FF2B5EF4-FFF2-40B4-BE49-F238E27FC236}">
                    <a16:creationId xmlns:a16="http://schemas.microsoft.com/office/drawing/2014/main" id="{C3D6D200-B855-4435-B936-17C40146FE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0" name="Picture 15">
                <a:extLst>
                  <a:ext uri="{FF2B5EF4-FFF2-40B4-BE49-F238E27FC236}">
                    <a16:creationId xmlns:a16="http://schemas.microsoft.com/office/drawing/2014/main" id="{A078B45E-6DE1-4210-8086-3610F681A4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1" name="Picture 16">
                <a:extLst>
                  <a:ext uri="{FF2B5EF4-FFF2-40B4-BE49-F238E27FC236}">
                    <a16:creationId xmlns:a16="http://schemas.microsoft.com/office/drawing/2014/main" id="{1387D92B-854A-4C56-AAE5-18A386EE46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2" name="Picture 17">
                <a:extLst>
                  <a:ext uri="{FF2B5EF4-FFF2-40B4-BE49-F238E27FC236}">
                    <a16:creationId xmlns:a16="http://schemas.microsoft.com/office/drawing/2014/main" id="{B968B4AD-DC41-482F-87DA-892C45DF58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3" name="Picture 18">
                <a:extLst>
                  <a:ext uri="{FF2B5EF4-FFF2-40B4-BE49-F238E27FC236}">
                    <a16:creationId xmlns:a16="http://schemas.microsoft.com/office/drawing/2014/main" id="{2A068D44-D703-4C43-8412-A89359CED5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4" name="Picture 19">
                <a:extLst>
                  <a:ext uri="{FF2B5EF4-FFF2-40B4-BE49-F238E27FC236}">
                    <a16:creationId xmlns:a16="http://schemas.microsoft.com/office/drawing/2014/main" id="{9A9F2D4C-BCFB-4FDD-80C3-5F9328F6B3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5" name="Picture 20">
                <a:extLst>
                  <a:ext uri="{FF2B5EF4-FFF2-40B4-BE49-F238E27FC236}">
                    <a16:creationId xmlns:a16="http://schemas.microsoft.com/office/drawing/2014/main" id="{941F11DB-3D0D-4E26-AF9D-CC32D08156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6" name="Picture 21">
                <a:extLst>
                  <a:ext uri="{FF2B5EF4-FFF2-40B4-BE49-F238E27FC236}">
                    <a16:creationId xmlns:a16="http://schemas.microsoft.com/office/drawing/2014/main" id="{C3EFB870-8477-46D8-BE05-2D1B1020EB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7" name="Picture 22">
                <a:extLst>
                  <a:ext uri="{FF2B5EF4-FFF2-40B4-BE49-F238E27FC236}">
                    <a16:creationId xmlns:a16="http://schemas.microsoft.com/office/drawing/2014/main" id="{6EC5D4B3-BAE7-4AE9-B4F1-BA12A4BF44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8" name="Picture 23">
                <a:extLst>
                  <a:ext uri="{FF2B5EF4-FFF2-40B4-BE49-F238E27FC236}">
                    <a16:creationId xmlns:a16="http://schemas.microsoft.com/office/drawing/2014/main" id="{CB410DFC-D428-43FD-9433-5F29DEA67E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18" name="Group 56">
              <a:extLst>
                <a:ext uri="{FF2B5EF4-FFF2-40B4-BE49-F238E27FC236}">
                  <a16:creationId xmlns:a16="http://schemas.microsoft.com/office/drawing/2014/main" id="{91BBFAC6-3777-4109-9BB6-9C21CF983F27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719" name="Picture 14">
                <a:extLst>
                  <a:ext uri="{FF2B5EF4-FFF2-40B4-BE49-F238E27FC236}">
                    <a16:creationId xmlns:a16="http://schemas.microsoft.com/office/drawing/2014/main" id="{D8CBAD79-4EAB-4936-B039-3585520D58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0" name="Picture 15">
                <a:extLst>
                  <a:ext uri="{FF2B5EF4-FFF2-40B4-BE49-F238E27FC236}">
                    <a16:creationId xmlns:a16="http://schemas.microsoft.com/office/drawing/2014/main" id="{AA2DDEBE-7355-4610-9014-939A533630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1" name="Picture 16">
                <a:extLst>
                  <a:ext uri="{FF2B5EF4-FFF2-40B4-BE49-F238E27FC236}">
                    <a16:creationId xmlns:a16="http://schemas.microsoft.com/office/drawing/2014/main" id="{D93A9163-9F44-4C54-A947-3121B3C0C5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2" name="Picture 17">
                <a:extLst>
                  <a:ext uri="{FF2B5EF4-FFF2-40B4-BE49-F238E27FC236}">
                    <a16:creationId xmlns:a16="http://schemas.microsoft.com/office/drawing/2014/main" id="{7DB1A5D1-4285-4B67-A29D-6F41CB0719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3" name="Picture 18">
                <a:extLst>
                  <a:ext uri="{FF2B5EF4-FFF2-40B4-BE49-F238E27FC236}">
                    <a16:creationId xmlns:a16="http://schemas.microsoft.com/office/drawing/2014/main" id="{8F2F7B85-7A8E-4CE9-9016-B1EDF499FB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4" name="Picture 19">
                <a:extLst>
                  <a:ext uri="{FF2B5EF4-FFF2-40B4-BE49-F238E27FC236}">
                    <a16:creationId xmlns:a16="http://schemas.microsoft.com/office/drawing/2014/main" id="{A1527BDD-47E0-4F7E-AFB3-A7C2B923E4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5" name="Picture 20">
                <a:extLst>
                  <a:ext uri="{FF2B5EF4-FFF2-40B4-BE49-F238E27FC236}">
                    <a16:creationId xmlns:a16="http://schemas.microsoft.com/office/drawing/2014/main" id="{B5751390-0B8B-4E45-AFB9-5BD9D83133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6" name="Picture 21">
                <a:extLst>
                  <a:ext uri="{FF2B5EF4-FFF2-40B4-BE49-F238E27FC236}">
                    <a16:creationId xmlns:a16="http://schemas.microsoft.com/office/drawing/2014/main" id="{0980B7AA-130A-4631-AD4F-93046FD75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7" name="Picture 22">
                <a:extLst>
                  <a:ext uri="{FF2B5EF4-FFF2-40B4-BE49-F238E27FC236}">
                    <a16:creationId xmlns:a16="http://schemas.microsoft.com/office/drawing/2014/main" id="{D0F4FF21-CB82-44E3-A1EF-F35ACA7BE0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8" name="Picture 23">
                <a:extLst>
                  <a:ext uri="{FF2B5EF4-FFF2-40B4-BE49-F238E27FC236}">
                    <a16:creationId xmlns:a16="http://schemas.microsoft.com/office/drawing/2014/main" id="{09FB2002-4528-44C0-A96A-C6BC891961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819" name="Group 818">
            <a:extLst>
              <a:ext uri="{FF2B5EF4-FFF2-40B4-BE49-F238E27FC236}">
                <a16:creationId xmlns:a16="http://schemas.microsoft.com/office/drawing/2014/main" id="{00618D0E-6B98-4E21-83C8-19533760CE07}"/>
              </a:ext>
            </a:extLst>
          </p:cNvPr>
          <p:cNvGrpSpPr/>
          <p:nvPr/>
        </p:nvGrpSpPr>
        <p:grpSpPr>
          <a:xfrm>
            <a:off x="4163925" y="3293610"/>
            <a:ext cx="1539560" cy="1515856"/>
            <a:chOff x="4975891" y="1527626"/>
            <a:chExt cx="1539560" cy="1515856"/>
          </a:xfrm>
        </p:grpSpPr>
        <p:grpSp>
          <p:nvGrpSpPr>
            <p:cNvPr id="820" name="Group 56">
              <a:extLst>
                <a:ext uri="{FF2B5EF4-FFF2-40B4-BE49-F238E27FC236}">
                  <a16:creationId xmlns:a16="http://schemas.microsoft.com/office/drawing/2014/main" id="{317C33FF-E6C9-43E9-888A-4A48AE169DC7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920" name="Picture 14">
                <a:extLst>
                  <a:ext uri="{FF2B5EF4-FFF2-40B4-BE49-F238E27FC236}">
                    <a16:creationId xmlns:a16="http://schemas.microsoft.com/office/drawing/2014/main" id="{D536A686-7063-410B-9550-33137EC347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1" name="Picture 15">
                <a:extLst>
                  <a:ext uri="{FF2B5EF4-FFF2-40B4-BE49-F238E27FC236}">
                    <a16:creationId xmlns:a16="http://schemas.microsoft.com/office/drawing/2014/main" id="{8ACF8992-35B8-4E31-9109-4409720FFD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2" name="Picture 16">
                <a:extLst>
                  <a:ext uri="{FF2B5EF4-FFF2-40B4-BE49-F238E27FC236}">
                    <a16:creationId xmlns:a16="http://schemas.microsoft.com/office/drawing/2014/main" id="{7CF28A2C-94D3-47D4-8E58-87DFC01C8D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3" name="Picture 17">
                <a:extLst>
                  <a:ext uri="{FF2B5EF4-FFF2-40B4-BE49-F238E27FC236}">
                    <a16:creationId xmlns:a16="http://schemas.microsoft.com/office/drawing/2014/main" id="{57E5A219-5734-45A0-ADE7-D6EB805795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4" name="Picture 18">
                <a:extLst>
                  <a:ext uri="{FF2B5EF4-FFF2-40B4-BE49-F238E27FC236}">
                    <a16:creationId xmlns:a16="http://schemas.microsoft.com/office/drawing/2014/main" id="{9CABFC62-836B-4866-80A9-EA532C6024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5" name="Picture 19">
                <a:extLst>
                  <a:ext uri="{FF2B5EF4-FFF2-40B4-BE49-F238E27FC236}">
                    <a16:creationId xmlns:a16="http://schemas.microsoft.com/office/drawing/2014/main" id="{EB55975A-2CE8-4C0D-B4F6-02566EC1E3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6" name="Picture 20">
                <a:extLst>
                  <a:ext uri="{FF2B5EF4-FFF2-40B4-BE49-F238E27FC236}">
                    <a16:creationId xmlns:a16="http://schemas.microsoft.com/office/drawing/2014/main" id="{5FBC6048-3140-42FD-9324-9A60131222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7" name="Picture 21">
                <a:extLst>
                  <a:ext uri="{FF2B5EF4-FFF2-40B4-BE49-F238E27FC236}">
                    <a16:creationId xmlns:a16="http://schemas.microsoft.com/office/drawing/2014/main" id="{217D5053-118D-43C1-A8F3-F203892600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8" name="Picture 22">
                <a:extLst>
                  <a:ext uri="{FF2B5EF4-FFF2-40B4-BE49-F238E27FC236}">
                    <a16:creationId xmlns:a16="http://schemas.microsoft.com/office/drawing/2014/main" id="{E96EF401-6DDE-4C90-B7CA-A94A5F68D9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9" name="Picture 23">
                <a:extLst>
                  <a:ext uri="{FF2B5EF4-FFF2-40B4-BE49-F238E27FC236}">
                    <a16:creationId xmlns:a16="http://schemas.microsoft.com/office/drawing/2014/main" id="{6F6A1D64-E6D0-4AE6-A310-F90BF4F9EC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21" name="Group 56">
              <a:extLst>
                <a:ext uri="{FF2B5EF4-FFF2-40B4-BE49-F238E27FC236}">
                  <a16:creationId xmlns:a16="http://schemas.microsoft.com/office/drawing/2014/main" id="{16929AA7-D18A-45AB-A0FE-42CA49003079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910" name="Picture 14">
                <a:extLst>
                  <a:ext uri="{FF2B5EF4-FFF2-40B4-BE49-F238E27FC236}">
                    <a16:creationId xmlns:a16="http://schemas.microsoft.com/office/drawing/2014/main" id="{59658B05-70B3-41D5-9967-B49D75EBCE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1" name="Picture 15">
                <a:extLst>
                  <a:ext uri="{FF2B5EF4-FFF2-40B4-BE49-F238E27FC236}">
                    <a16:creationId xmlns:a16="http://schemas.microsoft.com/office/drawing/2014/main" id="{6B78638D-2A1A-484E-BB18-704BEC4381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2" name="Picture 16">
                <a:extLst>
                  <a:ext uri="{FF2B5EF4-FFF2-40B4-BE49-F238E27FC236}">
                    <a16:creationId xmlns:a16="http://schemas.microsoft.com/office/drawing/2014/main" id="{43B40935-0AAB-4E0A-B299-8478817C80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3" name="Picture 17">
                <a:extLst>
                  <a:ext uri="{FF2B5EF4-FFF2-40B4-BE49-F238E27FC236}">
                    <a16:creationId xmlns:a16="http://schemas.microsoft.com/office/drawing/2014/main" id="{5034747F-2EFD-4540-A9DA-38E919BE39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4" name="Picture 18">
                <a:extLst>
                  <a:ext uri="{FF2B5EF4-FFF2-40B4-BE49-F238E27FC236}">
                    <a16:creationId xmlns:a16="http://schemas.microsoft.com/office/drawing/2014/main" id="{750B2D49-4373-40AE-B130-0DD5BFC22D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5" name="Picture 19">
                <a:extLst>
                  <a:ext uri="{FF2B5EF4-FFF2-40B4-BE49-F238E27FC236}">
                    <a16:creationId xmlns:a16="http://schemas.microsoft.com/office/drawing/2014/main" id="{52FA7FB7-F7AF-448C-8278-8350715710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6" name="Picture 20">
                <a:extLst>
                  <a:ext uri="{FF2B5EF4-FFF2-40B4-BE49-F238E27FC236}">
                    <a16:creationId xmlns:a16="http://schemas.microsoft.com/office/drawing/2014/main" id="{2FE80F57-9ED2-466A-8EBC-3DFC57317F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7" name="Picture 21">
                <a:extLst>
                  <a:ext uri="{FF2B5EF4-FFF2-40B4-BE49-F238E27FC236}">
                    <a16:creationId xmlns:a16="http://schemas.microsoft.com/office/drawing/2014/main" id="{754B642B-6E37-4AA6-8BA3-DA388B9AA6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8" name="Picture 22">
                <a:extLst>
                  <a:ext uri="{FF2B5EF4-FFF2-40B4-BE49-F238E27FC236}">
                    <a16:creationId xmlns:a16="http://schemas.microsoft.com/office/drawing/2014/main" id="{CEBB6F77-B15C-483A-947C-D5341D7250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9" name="Picture 23">
                <a:extLst>
                  <a:ext uri="{FF2B5EF4-FFF2-40B4-BE49-F238E27FC236}">
                    <a16:creationId xmlns:a16="http://schemas.microsoft.com/office/drawing/2014/main" id="{2CA84383-F17E-412C-B6FF-82766A50CE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22" name="Group 56">
              <a:extLst>
                <a:ext uri="{FF2B5EF4-FFF2-40B4-BE49-F238E27FC236}">
                  <a16:creationId xmlns:a16="http://schemas.microsoft.com/office/drawing/2014/main" id="{D96ACEC9-15B5-43DA-ACEA-A19CE981A559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900" name="Picture 14">
                <a:extLst>
                  <a:ext uri="{FF2B5EF4-FFF2-40B4-BE49-F238E27FC236}">
                    <a16:creationId xmlns:a16="http://schemas.microsoft.com/office/drawing/2014/main" id="{ACBB9B1C-8AAB-4484-82E3-95259D5E34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1" name="Picture 15">
                <a:extLst>
                  <a:ext uri="{FF2B5EF4-FFF2-40B4-BE49-F238E27FC236}">
                    <a16:creationId xmlns:a16="http://schemas.microsoft.com/office/drawing/2014/main" id="{C50B858B-894B-4CEF-8F68-DAE77B9C14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2" name="Picture 16">
                <a:extLst>
                  <a:ext uri="{FF2B5EF4-FFF2-40B4-BE49-F238E27FC236}">
                    <a16:creationId xmlns:a16="http://schemas.microsoft.com/office/drawing/2014/main" id="{109F03A2-DF86-475C-AA03-8D14C152E5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3" name="Picture 17">
                <a:extLst>
                  <a:ext uri="{FF2B5EF4-FFF2-40B4-BE49-F238E27FC236}">
                    <a16:creationId xmlns:a16="http://schemas.microsoft.com/office/drawing/2014/main" id="{F601FB6D-7B1D-4E24-83F8-33BE00403D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4" name="Picture 18">
                <a:extLst>
                  <a:ext uri="{FF2B5EF4-FFF2-40B4-BE49-F238E27FC236}">
                    <a16:creationId xmlns:a16="http://schemas.microsoft.com/office/drawing/2014/main" id="{CEB577D7-41A7-49D4-A0FB-C0A57940BD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5" name="Picture 19">
                <a:extLst>
                  <a:ext uri="{FF2B5EF4-FFF2-40B4-BE49-F238E27FC236}">
                    <a16:creationId xmlns:a16="http://schemas.microsoft.com/office/drawing/2014/main" id="{BBBA76EC-FC0A-402C-A03D-C082DCE9B8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6" name="Picture 20">
                <a:extLst>
                  <a:ext uri="{FF2B5EF4-FFF2-40B4-BE49-F238E27FC236}">
                    <a16:creationId xmlns:a16="http://schemas.microsoft.com/office/drawing/2014/main" id="{6EB51C32-43A1-49F4-8A1F-B721BE970F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7" name="Picture 21">
                <a:extLst>
                  <a:ext uri="{FF2B5EF4-FFF2-40B4-BE49-F238E27FC236}">
                    <a16:creationId xmlns:a16="http://schemas.microsoft.com/office/drawing/2014/main" id="{B5E2CFBA-2FEA-4B5A-9042-F4759947D0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8" name="Picture 22">
                <a:extLst>
                  <a:ext uri="{FF2B5EF4-FFF2-40B4-BE49-F238E27FC236}">
                    <a16:creationId xmlns:a16="http://schemas.microsoft.com/office/drawing/2014/main" id="{7BFFF5A3-6949-412E-9DBB-CF0F1AE5C8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9" name="Picture 23">
                <a:extLst>
                  <a:ext uri="{FF2B5EF4-FFF2-40B4-BE49-F238E27FC236}">
                    <a16:creationId xmlns:a16="http://schemas.microsoft.com/office/drawing/2014/main" id="{70858ABD-67BB-41AD-AD26-3B34B80523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23" name="Group 56">
              <a:extLst>
                <a:ext uri="{FF2B5EF4-FFF2-40B4-BE49-F238E27FC236}">
                  <a16:creationId xmlns:a16="http://schemas.microsoft.com/office/drawing/2014/main" id="{068A6DA1-1A72-4D4C-9BC0-B5345080C879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890" name="Picture 14">
                <a:extLst>
                  <a:ext uri="{FF2B5EF4-FFF2-40B4-BE49-F238E27FC236}">
                    <a16:creationId xmlns:a16="http://schemas.microsoft.com/office/drawing/2014/main" id="{6862729C-DBF6-4BC7-B1C2-8A0F4D4EC4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1" name="Picture 15">
                <a:extLst>
                  <a:ext uri="{FF2B5EF4-FFF2-40B4-BE49-F238E27FC236}">
                    <a16:creationId xmlns:a16="http://schemas.microsoft.com/office/drawing/2014/main" id="{E3B89493-4920-4C55-B6A3-18B90893C4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2" name="Picture 16">
                <a:extLst>
                  <a:ext uri="{FF2B5EF4-FFF2-40B4-BE49-F238E27FC236}">
                    <a16:creationId xmlns:a16="http://schemas.microsoft.com/office/drawing/2014/main" id="{7A003865-E8FC-4E01-A853-1B73483F9D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3" name="Picture 17">
                <a:extLst>
                  <a:ext uri="{FF2B5EF4-FFF2-40B4-BE49-F238E27FC236}">
                    <a16:creationId xmlns:a16="http://schemas.microsoft.com/office/drawing/2014/main" id="{A8F13EA7-942C-4E35-AAB0-CA435306A3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4" name="Picture 18">
                <a:extLst>
                  <a:ext uri="{FF2B5EF4-FFF2-40B4-BE49-F238E27FC236}">
                    <a16:creationId xmlns:a16="http://schemas.microsoft.com/office/drawing/2014/main" id="{1E6E2FEB-CB05-4380-AAB7-775C805B09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5" name="Picture 19">
                <a:extLst>
                  <a:ext uri="{FF2B5EF4-FFF2-40B4-BE49-F238E27FC236}">
                    <a16:creationId xmlns:a16="http://schemas.microsoft.com/office/drawing/2014/main" id="{7EF4F7BC-38EE-42E9-A7CD-AE2BFAFB3E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6" name="Picture 20">
                <a:extLst>
                  <a:ext uri="{FF2B5EF4-FFF2-40B4-BE49-F238E27FC236}">
                    <a16:creationId xmlns:a16="http://schemas.microsoft.com/office/drawing/2014/main" id="{CBE131C3-7CD8-4306-A907-E3B0DDEAD0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7" name="Picture 21">
                <a:extLst>
                  <a:ext uri="{FF2B5EF4-FFF2-40B4-BE49-F238E27FC236}">
                    <a16:creationId xmlns:a16="http://schemas.microsoft.com/office/drawing/2014/main" id="{C8DB639C-9302-47E8-B09F-EEAA8F871D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8" name="Picture 22">
                <a:extLst>
                  <a:ext uri="{FF2B5EF4-FFF2-40B4-BE49-F238E27FC236}">
                    <a16:creationId xmlns:a16="http://schemas.microsoft.com/office/drawing/2014/main" id="{E97031DD-3336-4507-B0D1-9A356A9636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9" name="Picture 23">
                <a:extLst>
                  <a:ext uri="{FF2B5EF4-FFF2-40B4-BE49-F238E27FC236}">
                    <a16:creationId xmlns:a16="http://schemas.microsoft.com/office/drawing/2014/main" id="{98099108-235D-454D-84C5-5572A0BBC8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24" name="Group 56">
              <a:extLst>
                <a:ext uri="{FF2B5EF4-FFF2-40B4-BE49-F238E27FC236}">
                  <a16:creationId xmlns:a16="http://schemas.microsoft.com/office/drawing/2014/main" id="{141643DC-2827-4B5B-8B23-9102D1794A35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880" name="Picture 14">
                <a:extLst>
                  <a:ext uri="{FF2B5EF4-FFF2-40B4-BE49-F238E27FC236}">
                    <a16:creationId xmlns:a16="http://schemas.microsoft.com/office/drawing/2014/main" id="{3B03C07D-884F-4FA2-89B4-8AB9535600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1" name="Picture 15">
                <a:extLst>
                  <a:ext uri="{FF2B5EF4-FFF2-40B4-BE49-F238E27FC236}">
                    <a16:creationId xmlns:a16="http://schemas.microsoft.com/office/drawing/2014/main" id="{A015EB76-0E6A-45B0-B509-B9BDF3AA5A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2" name="Picture 16">
                <a:extLst>
                  <a:ext uri="{FF2B5EF4-FFF2-40B4-BE49-F238E27FC236}">
                    <a16:creationId xmlns:a16="http://schemas.microsoft.com/office/drawing/2014/main" id="{17C00AA4-D5D1-4D67-8930-3D03BEF5C6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3" name="Picture 17">
                <a:extLst>
                  <a:ext uri="{FF2B5EF4-FFF2-40B4-BE49-F238E27FC236}">
                    <a16:creationId xmlns:a16="http://schemas.microsoft.com/office/drawing/2014/main" id="{B1C3D88B-E105-444F-8001-BF2E189E6B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4" name="Picture 18">
                <a:extLst>
                  <a:ext uri="{FF2B5EF4-FFF2-40B4-BE49-F238E27FC236}">
                    <a16:creationId xmlns:a16="http://schemas.microsoft.com/office/drawing/2014/main" id="{7A1BCDAB-63C2-4068-9E3F-B5947C8A1D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5" name="Picture 19">
                <a:extLst>
                  <a:ext uri="{FF2B5EF4-FFF2-40B4-BE49-F238E27FC236}">
                    <a16:creationId xmlns:a16="http://schemas.microsoft.com/office/drawing/2014/main" id="{43EF44E9-9FD8-40F4-9F73-D21E728C02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6" name="Picture 20">
                <a:extLst>
                  <a:ext uri="{FF2B5EF4-FFF2-40B4-BE49-F238E27FC236}">
                    <a16:creationId xmlns:a16="http://schemas.microsoft.com/office/drawing/2014/main" id="{71FA6B6E-8030-4DA9-BAD8-26BCB29B74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7" name="Picture 21">
                <a:extLst>
                  <a:ext uri="{FF2B5EF4-FFF2-40B4-BE49-F238E27FC236}">
                    <a16:creationId xmlns:a16="http://schemas.microsoft.com/office/drawing/2014/main" id="{3F3DF0A3-7BD6-4AD3-B606-6BAF6E52B1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8" name="Picture 22">
                <a:extLst>
                  <a:ext uri="{FF2B5EF4-FFF2-40B4-BE49-F238E27FC236}">
                    <a16:creationId xmlns:a16="http://schemas.microsoft.com/office/drawing/2014/main" id="{5234D552-32D1-4BAA-BF4D-A7CBAF6665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9" name="Picture 23">
                <a:extLst>
                  <a:ext uri="{FF2B5EF4-FFF2-40B4-BE49-F238E27FC236}">
                    <a16:creationId xmlns:a16="http://schemas.microsoft.com/office/drawing/2014/main" id="{D59E13F8-C059-476D-96F2-8A2DDC903D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25" name="Group 56">
              <a:extLst>
                <a:ext uri="{FF2B5EF4-FFF2-40B4-BE49-F238E27FC236}">
                  <a16:creationId xmlns:a16="http://schemas.microsoft.com/office/drawing/2014/main" id="{CE8A4355-65B9-4142-9C1F-C14E92EE0187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870" name="Picture 14">
                <a:extLst>
                  <a:ext uri="{FF2B5EF4-FFF2-40B4-BE49-F238E27FC236}">
                    <a16:creationId xmlns:a16="http://schemas.microsoft.com/office/drawing/2014/main" id="{C9B5343B-9CF3-4DDF-83FC-55DDD2C700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1" name="Picture 15">
                <a:extLst>
                  <a:ext uri="{FF2B5EF4-FFF2-40B4-BE49-F238E27FC236}">
                    <a16:creationId xmlns:a16="http://schemas.microsoft.com/office/drawing/2014/main" id="{A43D6730-84BB-49F8-A6F3-DCC457ACB4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2" name="Picture 16">
                <a:extLst>
                  <a:ext uri="{FF2B5EF4-FFF2-40B4-BE49-F238E27FC236}">
                    <a16:creationId xmlns:a16="http://schemas.microsoft.com/office/drawing/2014/main" id="{50026A4A-C5CE-4221-AD4F-4C84971E5B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3" name="Picture 17">
                <a:extLst>
                  <a:ext uri="{FF2B5EF4-FFF2-40B4-BE49-F238E27FC236}">
                    <a16:creationId xmlns:a16="http://schemas.microsoft.com/office/drawing/2014/main" id="{DD587192-C291-4C3D-931A-2C69B105D0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4" name="Picture 18">
                <a:extLst>
                  <a:ext uri="{FF2B5EF4-FFF2-40B4-BE49-F238E27FC236}">
                    <a16:creationId xmlns:a16="http://schemas.microsoft.com/office/drawing/2014/main" id="{914CD79E-CBD8-48D1-A580-29E4BC7549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5" name="Picture 19">
                <a:extLst>
                  <a:ext uri="{FF2B5EF4-FFF2-40B4-BE49-F238E27FC236}">
                    <a16:creationId xmlns:a16="http://schemas.microsoft.com/office/drawing/2014/main" id="{150584AF-80FE-4D8E-9734-A5635304C6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6" name="Picture 20">
                <a:extLst>
                  <a:ext uri="{FF2B5EF4-FFF2-40B4-BE49-F238E27FC236}">
                    <a16:creationId xmlns:a16="http://schemas.microsoft.com/office/drawing/2014/main" id="{E8F78C3A-1DA7-4F8C-8C2E-7B7D8DE352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7" name="Picture 21">
                <a:extLst>
                  <a:ext uri="{FF2B5EF4-FFF2-40B4-BE49-F238E27FC236}">
                    <a16:creationId xmlns:a16="http://schemas.microsoft.com/office/drawing/2014/main" id="{BCBCECE7-CEEB-4343-914D-469C380A54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8" name="Picture 22">
                <a:extLst>
                  <a:ext uri="{FF2B5EF4-FFF2-40B4-BE49-F238E27FC236}">
                    <a16:creationId xmlns:a16="http://schemas.microsoft.com/office/drawing/2014/main" id="{53E80BAB-C42D-44C7-86A5-63527B1553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9" name="Picture 23">
                <a:extLst>
                  <a:ext uri="{FF2B5EF4-FFF2-40B4-BE49-F238E27FC236}">
                    <a16:creationId xmlns:a16="http://schemas.microsoft.com/office/drawing/2014/main" id="{018AFF2F-5CA5-4B6F-B513-55C1EDB59D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26" name="Group 56">
              <a:extLst>
                <a:ext uri="{FF2B5EF4-FFF2-40B4-BE49-F238E27FC236}">
                  <a16:creationId xmlns:a16="http://schemas.microsoft.com/office/drawing/2014/main" id="{DBDA0AEF-5888-4FEC-A10A-02FCAA65ED98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860" name="Picture 14">
                <a:extLst>
                  <a:ext uri="{FF2B5EF4-FFF2-40B4-BE49-F238E27FC236}">
                    <a16:creationId xmlns:a16="http://schemas.microsoft.com/office/drawing/2014/main" id="{EF1D435D-F1CC-42FA-82F3-6D0E67C4C0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1" name="Picture 15">
                <a:extLst>
                  <a:ext uri="{FF2B5EF4-FFF2-40B4-BE49-F238E27FC236}">
                    <a16:creationId xmlns:a16="http://schemas.microsoft.com/office/drawing/2014/main" id="{ADE4D546-F450-4258-B0C0-09BA1CAA3E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2" name="Picture 16">
                <a:extLst>
                  <a:ext uri="{FF2B5EF4-FFF2-40B4-BE49-F238E27FC236}">
                    <a16:creationId xmlns:a16="http://schemas.microsoft.com/office/drawing/2014/main" id="{099D9BC8-61BE-4DE3-91D4-80ACE80BC5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3" name="Picture 17">
                <a:extLst>
                  <a:ext uri="{FF2B5EF4-FFF2-40B4-BE49-F238E27FC236}">
                    <a16:creationId xmlns:a16="http://schemas.microsoft.com/office/drawing/2014/main" id="{4138D8E2-B426-4B47-AF6B-23D3F7358B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4" name="Picture 18">
                <a:extLst>
                  <a:ext uri="{FF2B5EF4-FFF2-40B4-BE49-F238E27FC236}">
                    <a16:creationId xmlns:a16="http://schemas.microsoft.com/office/drawing/2014/main" id="{84472465-C5FA-45B1-A9E6-35770C5D6C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5" name="Picture 19">
                <a:extLst>
                  <a:ext uri="{FF2B5EF4-FFF2-40B4-BE49-F238E27FC236}">
                    <a16:creationId xmlns:a16="http://schemas.microsoft.com/office/drawing/2014/main" id="{559B111D-29AB-4834-87C0-ED6E6004E8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6" name="Picture 20">
                <a:extLst>
                  <a:ext uri="{FF2B5EF4-FFF2-40B4-BE49-F238E27FC236}">
                    <a16:creationId xmlns:a16="http://schemas.microsoft.com/office/drawing/2014/main" id="{CDC1F35C-40ED-442A-BF75-954AE6E643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7" name="Picture 21">
                <a:extLst>
                  <a:ext uri="{FF2B5EF4-FFF2-40B4-BE49-F238E27FC236}">
                    <a16:creationId xmlns:a16="http://schemas.microsoft.com/office/drawing/2014/main" id="{272A96CF-360B-4B95-966B-49DFB9CB37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8" name="Picture 22">
                <a:extLst>
                  <a:ext uri="{FF2B5EF4-FFF2-40B4-BE49-F238E27FC236}">
                    <a16:creationId xmlns:a16="http://schemas.microsoft.com/office/drawing/2014/main" id="{3FB0B88A-4A2A-4A6D-BBD4-4CA3B61E0C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9" name="Picture 23">
                <a:extLst>
                  <a:ext uri="{FF2B5EF4-FFF2-40B4-BE49-F238E27FC236}">
                    <a16:creationId xmlns:a16="http://schemas.microsoft.com/office/drawing/2014/main" id="{400CDDB4-F87D-4B9D-86A2-8A50E03714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27" name="Group 56">
              <a:extLst>
                <a:ext uri="{FF2B5EF4-FFF2-40B4-BE49-F238E27FC236}">
                  <a16:creationId xmlns:a16="http://schemas.microsoft.com/office/drawing/2014/main" id="{68724F7F-22DB-4B38-ABA5-D2EBCD8C50AD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850" name="Picture 14">
                <a:extLst>
                  <a:ext uri="{FF2B5EF4-FFF2-40B4-BE49-F238E27FC236}">
                    <a16:creationId xmlns:a16="http://schemas.microsoft.com/office/drawing/2014/main" id="{2AA227D8-7944-4874-9B43-35C1DD73C9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1" name="Picture 15">
                <a:extLst>
                  <a:ext uri="{FF2B5EF4-FFF2-40B4-BE49-F238E27FC236}">
                    <a16:creationId xmlns:a16="http://schemas.microsoft.com/office/drawing/2014/main" id="{FFA48606-B978-4ACE-AFC5-547C872A4A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2" name="Picture 16">
                <a:extLst>
                  <a:ext uri="{FF2B5EF4-FFF2-40B4-BE49-F238E27FC236}">
                    <a16:creationId xmlns:a16="http://schemas.microsoft.com/office/drawing/2014/main" id="{7B85E139-99A4-415F-807A-D130674954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3" name="Picture 17">
                <a:extLst>
                  <a:ext uri="{FF2B5EF4-FFF2-40B4-BE49-F238E27FC236}">
                    <a16:creationId xmlns:a16="http://schemas.microsoft.com/office/drawing/2014/main" id="{11CB2891-59F8-41D7-BBCA-823F57248E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4" name="Picture 18">
                <a:extLst>
                  <a:ext uri="{FF2B5EF4-FFF2-40B4-BE49-F238E27FC236}">
                    <a16:creationId xmlns:a16="http://schemas.microsoft.com/office/drawing/2014/main" id="{95C7B597-0285-4ACF-8EDC-F7557B9DC2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5" name="Picture 19">
                <a:extLst>
                  <a:ext uri="{FF2B5EF4-FFF2-40B4-BE49-F238E27FC236}">
                    <a16:creationId xmlns:a16="http://schemas.microsoft.com/office/drawing/2014/main" id="{3EA0E857-5DE7-4EA6-9DA7-A42BD4D7F3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6" name="Picture 20">
                <a:extLst>
                  <a:ext uri="{FF2B5EF4-FFF2-40B4-BE49-F238E27FC236}">
                    <a16:creationId xmlns:a16="http://schemas.microsoft.com/office/drawing/2014/main" id="{839AECD3-52F4-4DDB-9204-ED58E3DDAD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7" name="Picture 21">
                <a:extLst>
                  <a:ext uri="{FF2B5EF4-FFF2-40B4-BE49-F238E27FC236}">
                    <a16:creationId xmlns:a16="http://schemas.microsoft.com/office/drawing/2014/main" id="{FCC79F52-BBE0-4350-95A2-81156856DD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8" name="Picture 22">
                <a:extLst>
                  <a:ext uri="{FF2B5EF4-FFF2-40B4-BE49-F238E27FC236}">
                    <a16:creationId xmlns:a16="http://schemas.microsoft.com/office/drawing/2014/main" id="{434AAFEB-6321-4CF8-A308-D51BF75916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9" name="Picture 23">
                <a:extLst>
                  <a:ext uri="{FF2B5EF4-FFF2-40B4-BE49-F238E27FC236}">
                    <a16:creationId xmlns:a16="http://schemas.microsoft.com/office/drawing/2014/main" id="{3C2F5EEE-C2EB-4472-905E-C60A1E24EB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28" name="Group 56">
              <a:extLst>
                <a:ext uri="{FF2B5EF4-FFF2-40B4-BE49-F238E27FC236}">
                  <a16:creationId xmlns:a16="http://schemas.microsoft.com/office/drawing/2014/main" id="{B37486B4-B260-4F81-B78F-61FEA599E1C3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840" name="Picture 14">
                <a:extLst>
                  <a:ext uri="{FF2B5EF4-FFF2-40B4-BE49-F238E27FC236}">
                    <a16:creationId xmlns:a16="http://schemas.microsoft.com/office/drawing/2014/main" id="{8FDE0D4E-DFFB-4631-9932-4963979D87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1" name="Picture 15">
                <a:extLst>
                  <a:ext uri="{FF2B5EF4-FFF2-40B4-BE49-F238E27FC236}">
                    <a16:creationId xmlns:a16="http://schemas.microsoft.com/office/drawing/2014/main" id="{15547EE4-A438-4024-8BF4-14DBBBAFDA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2" name="Picture 16">
                <a:extLst>
                  <a:ext uri="{FF2B5EF4-FFF2-40B4-BE49-F238E27FC236}">
                    <a16:creationId xmlns:a16="http://schemas.microsoft.com/office/drawing/2014/main" id="{0A94A7AC-6C58-41DA-93E8-063AADE288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3" name="Picture 17">
                <a:extLst>
                  <a:ext uri="{FF2B5EF4-FFF2-40B4-BE49-F238E27FC236}">
                    <a16:creationId xmlns:a16="http://schemas.microsoft.com/office/drawing/2014/main" id="{80217FF8-F21F-4317-BCFF-0D182D3A61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4" name="Picture 18">
                <a:extLst>
                  <a:ext uri="{FF2B5EF4-FFF2-40B4-BE49-F238E27FC236}">
                    <a16:creationId xmlns:a16="http://schemas.microsoft.com/office/drawing/2014/main" id="{1728FF03-61F0-4061-94A8-67295C973A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5" name="Picture 19">
                <a:extLst>
                  <a:ext uri="{FF2B5EF4-FFF2-40B4-BE49-F238E27FC236}">
                    <a16:creationId xmlns:a16="http://schemas.microsoft.com/office/drawing/2014/main" id="{2639164D-4E44-4252-B5AB-649745AEC8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6" name="Picture 20">
                <a:extLst>
                  <a:ext uri="{FF2B5EF4-FFF2-40B4-BE49-F238E27FC236}">
                    <a16:creationId xmlns:a16="http://schemas.microsoft.com/office/drawing/2014/main" id="{A943FAD2-8E47-4C8F-8E60-AB309A9DD5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7" name="Picture 21">
                <a:extLst>
                  <a:ext uri="{FF2B5EF4-FFF2-40B4-BE49-F238E27FC236}">
                    <a16:creationId xmlns:a16="http://schemas.microsoft.com/office/drawing/2014/main" id="{C115F226-FEBC-4E25-8C51-6AE7C61863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8" name="Picture 22">
                <a:extLst>
                  <a:ext uri="{FF2B5EF4-FFF2-40B4-BE49-F238E27FC236}">
                    <a16:creationId xmlns:a16="http://schemas.microsoft.com/office/drawing/2014/main" id="{9FE0F8EE-28C9-4CB8-9D3E-633B63BB39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9" name="Picture 23">
                <a:extLst>
                  <a:ext uri="{FF2B5EF4-FFF2-40B4-BE49-F238E27FC236}">
                    <a16:creationId xmlns:a16="http://schemas.microsoft.com/office/drawing/2014/main" id="{EC42BF33-6583-4606-BF16-00A3FD467B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29" name="Group 56">
              <a:extLst>
                <a:ext uri="{FF2B5EF4-FFF2-40B4-BE49-F238E27FC236}">
                  <a16:creationId xmlns:a16="http://schemas.microsoft.com/office/drawing/2014/main" id="{5400FB10-D0DC-4EFF-9862-F559F3528396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830" name="Picture 14">
                <a:extLst>
                  <a:ext uri="{FF2B5EF4-FFF2-40B4-BE49-F238E27FC236}">
                    <a16:creationId xmlns:a16="http://schemas.microsoft.com/office/drawing/2014/main" id="{34E8820A-5078-4961-87FA-92E9086197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1" name="Picture 15">
                <a:extLst>
                  <a:ext uri="{FF2B5EF4-FFF2-40B4-BE49-F238E27FC236}">
                    <a16:creationId xmlns:a16="http://schemas.microsoft.com/office/drawing/2014/main" id="{C25FE921-B68A-4087-A60E-B62551A6DB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2" name="Picture 16">
                <a:extLst>
                  <a:ext uri="{FF2B5EF4-FFF2-40B4-BE49-F238E27FC236}">
                    <a16:creationId xmlns:a16="http://schemas.microsoft.com/office/drawing/2014/main" id="{755F90F2-DC55-4BA8-BB47-CDA8F818F9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3" name="Picture 17">
                <a:extLst>
                  <a:ext uri="{FF2B5EF4-FFF2-40B4-BE49-F238E27FC236}">
                    <a16:creationId xmlns:a16="http://schemas.microsoft.com/office/drawing/2014/main" id="{A8F7A369-3342-42B0-B829-8155BF6CB7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4" name="Picture 18">
                <a:extLst>
                  <a:ext uri="{FF2B5EF4-FFF2-40B4-BE49-F238E27FC236}">
                    <a16:creationId xmlns:a16="http://schemas.microsoft.com/office/drawing/2014/main" id="{44961675-80B9-42CC-B3AF-6BE90511C9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5" name="Picture 19">
                <a:extLst>
                  <a:ext uri="{FF2B5EF4-FFF2-40B4-BE49-F238E27FC236}">
                    <a16:creationId xmlns:a16="http://schemas.microsoft.com/office/drawing/2014/main" id="{93D4524F-29C5-486C-9FAC-8DD4E3E8A4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6" name="Picture 20">
                <a:extLst>
                  <a:ext uri="{FF2B5EF4-FFF2-40B4-BE49-F238E27FC236}">
                    <a16:creationId xmlns:a16="http://schemas.microsoft.com/office/drawing/2014/main" id="{9626ABFE-4D95-4FBE-86AA-50364D7F49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7" name="Picture 21">
                <a:extLst>
                  <a:ext uri="{FF2B5EF4-FFF2-40B4-BE49-F238E27FC236}">
                    <a16:creationId xmlns:a16="http://schemas.microsoft.com/office/drawing/2014/main" id="{E417CD82-7ABB-42DD-A357-33008BE965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8" name="Picture 22">
                <a:extLst>
                  <a:ext uri="{FF2B5EF4-FFF2-40B4-BE49-F238E27FC236}">
                    <a16:creationId xmlns:a16="http://schemas.microsoft.com/office/drawing/2014/main" id="{CC90B675-2320-40EF-BAAA-55A56151F3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9" name="Picture 23">
                <a:extLst>
                  <a:ext uri="{FF2B5EF4-FFF2-40B4-BE49-F238E27FC236}">
                    <a16:creationId xmlns:a16="http://schemas.microsoft.com/office/drawing/2014/main" id="{DA4B8110-9177-4837-A7B3-F17A3E3BF1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930" name="Group 929">
            <a:extLst>
              <a:ext uri="{FF2B5EF4-FFF2-40B4-BE49-F238E27FC236}">
                <a16:creationId xmlns:a16="http://schemas.microsoft.com/office/drawing/2014/main" id="{80C29282-AE61-47F8-B843-E166240E56CA}"/>
              </a:ext>
            </a:extLst>
          </p:cNvPr>
          <p:cNvGrpSpPr/>
          <p:nvPr/>
        </p:nvGrpSpPr>
        <p:grpSpPr>
          <a:xfrm>
            <a:off x="4153241" y="5083024"/>
            <a:ext cx="1539560" cy="1515856"/>
            <a:chOff x="4975891" y="1527626"/>
            <a:chExt cx="1539560" cy="1515856"/>
          </a:xfrm>
        </p:grpSpPr>
        <p:grpSp>
          <p:nvGrpSpPr>
            <p:cNvPr id="931" name="Group 56">
              <a:extLst>
                <a:ext uri="{FF2B5EF4-FFF2-40B4-BE49-F238E27FC236}">
                  <a16:creationId xmlns:a16="http://schemas.microsoft.com/office/drawing/2014/main" id="{5F5CA306-8248-4C6A-8EC3-C6C70F5515A2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031" name="Picture 14">
                <a:extLst>
                  <a:ext uri="{FF2B5EF4-FFF2-40B4-BE49-F238E27FC236}">
                    <a16:creationId xmlns:a16="http://schemas.microsoft.com/office/drawing/2014/main" id="{C6166C09-4510-4A60-A59C-9AEE7E7762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2" name="Picture 15">
                <a:extLst>
                  <a:ext uri="{FF2B5EF4-FFF2-40B4-BE49-F238E27FC236}">
                    <a16:creationId xmlns:a16="http://schemas.microsoft.com/office/drawing/2014/main" id="{AA19475B-9BDE-45D7-A89A-CF7DA59D6A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3" name="Picture 16">
                <a:extLst>
                  <a:ext uri="{FF2B5EF4-FFF2-40B4-BE49-F238E27FC236}">
                    <a16:creationId xmlns:a16="http://schemas.microsoft.com/office/drawing/2014/main" id="{91EAD10A-C356-408A-9ED1-AFCD803D86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4" name="Picture 17">
                <a:extLst>
                  <a:ext uri="{FF2B5EF4-FFF2-40B4-BE49-F238E27FC236}">
                    <a16:creationId xmlns:a16="http://schemas.microsoft.com/office/drawing/2014/main" id="{F8FC5022-CCEC-40B8-8D0E-B2EF70CDAD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5" name="Picture 18">
                <a:extLst>
                  <a:ext uri="{FF2B5EF4-FFF2-40B4-BE49-F238E27FC236}">
                    <a16:creationId xmlns:a16="http://schemas.microsoft.com/office/drawing/2014/main" id="{1FC48DB8-BDDD-431D-9A36-EC8CA8B329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6" name="Picture 19">
                <a:extLst>
                  <a:ext uri="{FF2B5EF4-FFF2-40B4-BE49-F238E27FC236}">
                    <a16:creationId xmlns:a16="http://schemas.microsoft.com/office/drawing/2014/main" id="{FDBD3937-D78D-46EF-999E-E3DFF97D0D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7" name="Picture 20">
                <a:extLst>
                  <a:ext uri="{FF2B5EF4-FFF2-40B4-BE49-F238E27FC236}">
                    <a16:creationId xmlns:a16="http://schemas.microsoft.com/office/drawing/2014/main" id="{D0FDBD27-C469-42EB-AA20-3D4761DB87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8" name="Picture 21">
                <a:extLst>
                  <a:ext uri="{FF2B5EF4-FFF2-40B4-BE49-F238E27FC236}">
                    <a16:creationId xmlns:a16="http://schemas.microsoft.com/office/drawing/2014/main" id="{D6371A1B-7242-4273-A9CA-5A58AC304C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9" name="Picture 22">
                <a:extLst>
                  <a:ext uri="{FF2B5EF4-FFF2-40B4-BE49-F238E27FC236}">
                    <a16:creationId xmlns:a16="http://schemas.microsoft.com/office/drawing/2014/main" id="{DBF1CF79-7ABE-494D-BFFF-5304BE7B79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0" name="Picture 23">
                <a:extLst>
                  <a:ext uri="{FF2B5EF4-FFF2-40B4-BE49-F238E27FC236}">
                    <a16:creationId xmlns:a16="http://schemas.microsoft.com/office/drawing/2014/main" id="{EC328E78-37BE-4316-A523-38D2222670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32" name="Group 56">
              <a:extLst>
                <a:ext uri="{FF2B5EF4-FFF2-40B4-BE49-F238E27FC236}">
                  <a16:creationId xmlns:a16="http://schemas.microsoft.com/office/drawing/2014/main" id="{A9066070-9822-4761-96FD-0ACD137D0DF8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021" name="Picture 14">
                <a:extLst>
                  <a:ext uri="{FF2B5EF4-FFF2-40B4-BE49-F238E27FC236}">
                    <a16:creationId xmlns:a16="http://schemas.microsoft.com/office/drawing/2014/main" id="{FAD4F5FB-FA2A-4A00-A63D-385C3935D0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2" name="Picture 15">
                <a:extLst>
                  <a:ext uri="{FF2B5EF4-FFF2-40B4-BE49-F238E27FC236}">
                    <a16:creationId xmlns:a16="http://schemas.microsoft.com/office/drawing/2014/main" id="{439BEF36-F903-4677-814A-A903F4E2D2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3" name="Picture 16">
                <a:extLst>
                  <a:ext uri="{FF2B5EF4-FFF2-40B4-BE49-F238E27FC236}">
                    <a16:creationId xmlns:a16="http://schemas.microsoft.com/office/drawing/2014/main" id="{380D4D3E-7E37-4393-9D27-A5D4164A79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4" name="Picture 17">
                <a:extLst>
                  <a:ext uri="{FF2B5EF4-FFF2-40B4-BE49-F238E27FC236}">
                    <a16:creationId xmlns:a16="http://schemas.microsoft.com/office/drawing/2014/main" id="{3D4E6B1F-2AD5-4262-9F78-ED3CF30483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5" name="Picture 18">
                <a:extLst>
                  <a:ext uri="{FF2B5EF4-FFF2-40B4-BE49-F238E27FC236}">
                    <a16:creationId xmlns:a16="http://schemas.microsoft.com/office/drawing/2014/main" id="{7A3C7AF8-52E1-4D6D-BD6C-828B2050B8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6" name="Picture 19">
                <a:extLst>
                  <a:ext uri="{FF2B5EF4-FFF2-40B4-BE49-F238E27FC236}">
                    <a16:creationId xmlns:a16="http://schemas.microsoft.com/office/drawing/2014/main" id="{FA660FD6-4D79-4264-8681-FEBD5CD8E6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7" name="Picture 20">
                <a:extLst>
                  <a:ext uri="{FF2B5EF4-FFF2-40B4-BE49-F238E27FC236}">
                    <a16:creationId xmlns:a16="http://schemas.microsoft.com/office/drawing/2014/main" id="{6B3E71B4-ECC3-4011-AF51-18ADBE136B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8" name="Picture 21">
                <a:extLst>
                  <a:ext uri="{FF2B5EF4-FFF2-40B4-BE49-F238E27FC236}">
                    <a16:creationId xmlns:a16="http://schemas.microsoft.com/office/drawing/2014/main" id="{0A04A539-77D8-40CE-92BF-EE007CBC10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9" name="Picture 22">
                <a:extLst>
                  <a:ext uri="{FF2B5EF4-FFF2-40B4-BE49-F238E27FC236}">
                    <a16:creationId xmlns:a16="http://schemas.microsoft.com/office/drawing/2014/main" id="{27F2D047-98DB-4331-BE00-B31AFA4942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0" name="Picture 23">
                <a:extLst>
                  <a:ext uri="{FF2B5EF4-FFF2-40B4-BE49-F238E27FC236}">
                    <a16:creationId xmlns:a16="http://schemas.microsoft.com/office/drawing/2014/main" id="{275A2FC6-2B02-4BC2-9045-6A19D99602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33" name="Group 56">
              <a:extLst>
                <a:ext uri="{FF2B5EF4-FFF2-40B4-BE49-F238E27FC236}">
                  <a16:creationId xmlns:a16="http://schemas.microsoft.com/office/drawing/2014/main" id="{95AE1299-D346-437A-AEF6-32431BA22A12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011" name="Picture 14">
                <a:extLst>
                  <a:ext uri="{FF2B5EF4-FFF2-40B4-BE49-F238E27FC236}">
                    <a16:creationId xmlns:a16="http://schemas.microsoft.com/office/drawing/2014/main" id="{25B7A6FF-2708-4D0F-AD09-E886D251BE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2" name="Picture 15">
                <a:extLst>
                  <a:ext uri="{FF2B5EF4-FFF2-40B4-BE49-F238E27FC236}">
                    <a16:creationId xmlns:a16="http://schemas.microsoft.com/office/drawing/2014/main" id="{8BE7E6D8-1597-415D-AC85-541E9F237A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3" name="Picture 16">
                <a:extLst>
                  <a:ext uri="{FF2B5EF4-FFF2-40B4-BE49-F238E27FC236}">
                    <a16:creationId xmlns:a16="http://schemas.microsoft.com/office/drawing/2014/main" id="{26B281D8-FF11-4272-B01C-9C7D3FF648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4" name="Picture 17">
                <a:extLst>
                  <a:ext uri="{FF2B5EF4-FFF2-40B4-BE49-F238E27FC236}">
                    <a16:creationId xmlns:a16="http://schemas.microsoft.com/office/drawing/2014/main" id="{90B7C085-88BE-48C3-AA10-70015BC503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5" name="Picture 18">
                <a:extLst>
                  <a:ext uri="{FF2B5EF4-FFF2-40B4-BE49-F238E27FC236}">
                    <a16:creationId xmlns:a16="http://schemas.microsoft.com/office/drawing/2014/main" id="{CA20D2B9-B8AD-42BB-A9EF-B09B4009E7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6" name="Picture 19">
                <a:extLst>
                  <a:ext uri="{FF2B5EF4-FFF2-40B4-BE49-F238E27FC236}">
                    <a16:creationId xmlns:a16="http://schemas.microsoft.com/office/drawing/2014/main" id="{54A7B288-C85D-49EA-8FAF-C40D5FC691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7" name="Picture 20">
                <a:extLst>
                  <a:ext uri="{FF2B5EF4-FFF2-40B4-BE49-F238E27FC236}">
                    <a16:creationId xmlns:a16="http://schemas.microsoft.com/office/drawing/2014/main" id="{4FB35F97-5017-4417-AE01-4173B68A3B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8" name="Picture 21">
                <a:extLst>
                  <a:ext uri="{FF2B5EF4-FFF2-40B4-BE49-F238E27FC236}">
                    <a16:creationId xmlns:a16="http://schemas.microsoft.com/office/drawing/2014/main" id="{8646EA8A-E6F6-4EC8-AB36-390B7F6DA5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9" name="Picture 22">
                <a:extLst>
                  <a:ext uri="{FF2B5EF4-FFF2-40B4-BE49-F238E27FC236}">
                    <a16:creationId xmlns:a16="http://schemas.microsoft.com/office/drawing/2014/main" id="{0930222F-6287-4BA2-AC6C-57E9F60A05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0" name="Picture 23">
                <a:extLst>
                  <a:ext uri="{FF2B5EF4-FFF2-40B4-BE49-F238E27FC236}">
                    <a16:creationId xmlns:a16="http://schemas.microsoft.com/office/drawing/2014/main" id="{9DCBBBB7-1093-437B-8492-EF2557FD50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34" name="Group 56">
              <a:extLst>
                <a:ext uri="{FF2B5EF4-FFF2-40B4-BE49-F238E27FC236}">
                  <a16:creationId xmlns:a16="http://schemas.microsoft.com/office/drawing/2014/main" id="{153C40B8-F518-490D-BB06-1E6ACEB4F0DC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001" name="Picture 14">
                <a:extLst>
                  <a:ext uri="{FF2B5EF4-FFF2-40B4-BE49-F238E27FC236}">
                    <a16:creationId xmlns:a16="http://schemas.microsoft.com/office/drawing/2014/main" id="{A7ADE40D-664B-4011-98C8-ED51E874B7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2" name="Picture 15">
                <a:extLst>
                  <a:ext uri="{FF2B5EF4-FFF2-40B4-BE49-F238E27FC236}">
                    <a16:creationId xmlns:a16="http://schemas.microsoft.com/office/drawing/2014/main" id="{619A3AC3-FD85-4588-8005-B8A6A43583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3" name="Picture 16">
                <a:extLst>
                  <a:ext uri="{FF2B5EF4-FFF2-40B4-BE49-F238E27FC236}">
                    <a16:creationId xmlns:a16="http://schemas.microsoft.com/office/drawing/2014/main" id="{A304412C-F48E-42EE-B73F-5EB140882F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4" name="Picture 17">
                <a:extLst>
                  <a:ext uri="{FF2B5EF4-FFF2-40B4-BE49-F238E27FC236}">
                    <a16:creationId xmlns:a16="http://schemas.microsoft.com/office/drawing/2014/main" id="{AB63801A-88B6-4663-89F8-1C8D29C069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5" name="Picture 18">
                <a:extLst>
                  <a:ext uri="{FF2B5EF4-FFF2-40B4-BE49-F238E27FC236}">
                    <a16:creationId xmlns:a16="http://schemas.microsoft.com/office/drawing/2014/main" id="{36E9FBB1-A5D5-4C45-9DA8-919B90187E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6" name="Picture 19">
                <a:extLst>
                  <a:ext uri="{FF2B5EF4-FFF2-40B4-BE49-F238E27FC236}">
                    <a16:creationId xmlns:a16="http://schemas.microsoft.com/office/drawing/2014/main" id="{F924FA42-18A1-46DF-800C-0EEAC5E01F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7" name="Picture 20">
                <a:extLst>
                  <a:ext uri="{FF2B5EF4-FFF2-40B4-BE49-F238E27FC236}">
                    <a16:creationId xmlns:a16="http://schemas.microsoft.com/office/drawing/2014/main" id="{2779BC57-498D-467C-9D50-C824E12625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8" name="Picture 21">
                <a:extLst>
                  <a:ext uri="{FF2B5EF4-FFF2-40B4-BE49-F238E27FC236}">
                    <a16:creationId xmlns:a16="http://schemas.microsoft.com/office/drawing/2014/main" id="{CB409E1E-DDB5-4E56-9C67-736C1B66FF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9" name="Picture 22">
                <a:extLst>
                  <a:ext uri="{FF2B5EF4-FFF2-40B4-BE49-F238E27FC236}">
                    <a16:creationId xmlns:a16="http://schemas.microsoft.com/office/drawing/2014/main" id="{0E9C500B-D6D0-41AF-85D6-C641C1E881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0" name="Picture 23">
                <a:extLst>
                  <a:ext uri="{FF2B5EF4-FFF2-40B4-BE49-F238E27FC236}">
                    <a16:creationId xmlns:a16="http://schemas.microsoft.com/office/drawing/2014/main" id="{293F2789-17DA-45FD-B804-2EDFCEDEB2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35" name="Group 56">
              <a:extLst>
                <a:ext uri="{FF2B5EF4-FFF2-40B4-BE49-F238E27FC236}">
                  <a16:creationId xmlns:a16="http://schemas.microsoft.com/office/drawing/2014/main" id="{132B7704-A1F7-4B67-9BE2-0831A152B860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991" name="Picture 14">
                <a:extLst>
                  <a:ext uri="{FF2B5EF4-FFF2-40B4-BE49-F238E27FC236}">
                    <a16:creationId xmlns:a16="http://schemas.microsoft.com/office/drawing/2014/main" id="{FB92546A-584C-42DD-9605-BD072973D1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2" name="Picture 15">
                <a:extLst>
                  <a:ext uri="{FF2B5EF4-FFF2-40B4-BE49-F238E27FC236}">
                    <a16:creationId xmlns:a16="http://schemas.microsoft.com/office/drawing/2014/main" id="{3D81EA9E-49E2-46AD-B9F2-95E202C8AB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3" name="Picture 16">
                <a:extLst>
                  <a:ext uri="{FF2B5EF4-FFF2-40B4-BE49-F238E27FC236}">
                    <a16:creationId xmlns:a16="http://schemas.microsoft.com/office/drawing/2014/main" id="{6EA9180C-15B7-4F28-A9A9-BF83F50C63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4" name="Picture 17">
                <a:extLst>
                  <a:ext uri="{FF2B5EF4-FFF2-40B4-BE49-F238E27FC236}">
                    <a16:creationId xmlns:a16="http://schemas.microsoft.com/office/drawing/2014/main" id="{0D4EA7A7-FF39-43B2-A858-2618953B2A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5" name="Picture 18">
                <a:extLst>
                  <a:ext uri="{FF2B5EF4-FFF2-40B4-BE49-F238E27FC236}">
                    <a16:creationId xmlns:a16="http://schemas.microsoft.com/office/drawing/2014/main" id="{1C7D25D6-BCC1-420C-89DD-89319EC895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6" name="Picture 19">
                <a:extLst>
                  <a:ext uri="{FF2B5EF4-FFF2-40B4-BE49-F238E27FC236}">
                    <a16:creationId xmlns:a16="http://schemas.microsoft.com/office/drawing/2014/main" id="{8E806711-8D9C-410B-B499-8DA28653A3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7" name="Picture 20">
                <a:extLst>
                  <a:ext uri="{FF2B5EF4-FFF2-40B4-BE49-F238E27FC236}">
                    <a16:creationId xmlns:a16="http://schemas.microsoft.com/office/drawing/2014/main" id="{CB45D57A-A7B4-48B3-A30A-9FE0786631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8" name="Picture 21">
                <a:extLst>
                  <a:ext uri="{FF2B5EF4-FFF2-40B4-BE49-F238E27FC236}">
                    <a16:creationId xmlns:a16="http://schemas.microsoft.com/office/drawing/2014/main" id="{66028221-4F74-436D-9A90-02DA3EF559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9" name="Picture 22">
                <a:extLst>
                  <a:ext uri="{FF2B5EF4-FFF2-40B4-BE49-F238E27FC236}">
                    <a16:creationId xmlns:a16="http://schemas.microsoft.com/office/drawing/2014/main" id="{965A23D0-3FBA-4ECB-8300-E59A04710B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0" name="Picture 23">
                <a:extLst>
                  <a:ext uri="{FF2B5EF4-FFF2-40B4-BE49-F238E27FC236}">
                    <a16:creationId xmlns:a16="http://schemas.microsoft.com/office/drawing/2014/main" id="{191300A1-E55B-4734-ABC7-FD8B3998BD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36" name="Group 56">
              <a:extLst>
                <a:ext uri="{FF2B5EF4-FFF2-40B4-BE49-F238E27FC236}">
                  <a16:creationId xmlns:a16="http://schemas.microsoft.com/office/drawing/2014/main" id="{0299E68D-39AF-462C-90FB-E8356E4D6DB6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981" name="Picture 14">
                <a:extLst>
                  <a:ext uri="{FF2B5EF4-FFF2-40B4-BE49-F238E27FC236}">
                    <a16:creationId xmlns:a16="http://schemas.microsoft.com/office/drawing/2014/main" id="{F18FB907-A7DD-4BA5-87B6-C8CC198447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2" name="Picture 15">
                <a:extLst>
                  <a:ext uri="{FF2B5EF4-FFF2-40B4-BE49-F238E27FC236}">
                    <a16:creationId xmlns:a16="http://schemas.microsoft.com/office/drawing/2014/main" id="{A775DFDD-6C99-4FF3-A8B2-24EB20077C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3" name="Picture 16">
                <a:extLst>
                  <a:ext uri="{FF2B5EF4-FFF2-40B4-BE49-F238E27FC236}">
                    <a16:creationId xmlns:a16="http://schemas.microsoft.com/office/drawing/2014/main" id="{C5DDDD60-BEC8-4573-9C7B-23F49B3174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4" name="Picture 17">
                <a:extLst>
                  <a:ext uri="{FF2B5EF4-FFF2-40B4-BE49-F238E27FC236}">
                    <a16:creationId xmlns:a16="http://schemas.microsoft.com/office/drawing/2014/main" id="{E546BB3E-567D-4A57-BB72-F1202BD92B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5" name="Picture 18">
                <a:extLst>
                  <a:ext uri="{FF2B5EF4-FFF2-40B4-BE49-F238E27FC236}">
                    <a16:creationId xmlns:a16="http://schemas.microsoft.com/office/drawing/2014/main" id="{06DEE3B2-D6D0-41C4-9F16-2048307F6C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6" name="Picture 19">
                <a:extLst>
                  <a:ext uri="{FF2B5EF4-FFF2-40B4-BE49-F238E27FC236}">
                    <a16:creationId xmlns:a16="http://schemas.microsoft.com/office/drawing/2014/main" id="{F5CF8F4C-5BF8-4918-87B5-B78B1F05AF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7" name="Picture 20">
                <a:extLst>
                  <a:ext uri="{FF2B5EF4-FFF2-40B4-BE49-F238E27FC236}">
                    <a16:creationId xmlns:a16="http://schemas.microsoft.com/office/drawing/2014/main" id="{9E6E803C-E25B-4B41-9CA9-9217A77655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8" name="Picture 21">
                <a:extLst>
                  <a:ext uri="{FF2B5EF4-FFF2-40B4-BE49-F238E27FC236}">
                    <a16:creationId xmlns:a16="http://schemas.microsoft.com/office/drawing/2014/main" id="{36F7A634-CD31-4C5E-877E-0F1C7D93C1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9" name="Picture 22">
                <a:extLst>
                  <a:ext uri="{FF2B5EF4-FFF2-40B4-BE49-F238E27FC236}">
                    <a16:creationId xmlns:a16="http://schemas.microsoft.com/office/drawing/2014/main" id="{9E7D92D2-AD14-436E-A0DF-C0A89BFA73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0" name="Picture 23">
                <a:extLst>
                  <a:ext uri="{FF2B5EF4-FFF2-40B4-BE49-F238E27FC236}">
                    <a16:creationId xmlns:a16="http://schemas.microsoft.com/office/drawing/2014/main" id="{E44DE806-21B9-4CC9-A371-ADB427EDF2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37" name="Group 56">
              <a:extLst>
                <a:ext uri="{FF2B5EF4-FFF2-40B4-BE49-F238E27FC236}">
                  <a16:creationId xmlns:a16="http://schemas.microsoft.com/office/drawing/2014/main" id="{B395A9C6-DAD3-4A11-815A-81892A186D7A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971" name="Picture 14">
                <a:extLst>
                  <a:ext uri="{FF2B5EF4-FFF2-40B4-BE49-F238E27FC236}">
                    <a16:creationId xmlns:a16="http://schemas.microsoft.com/office/drawing/2014/main" id="{FBB3A68B-CAD8-407A-86E6-858DDA10C9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2" name="Picture 15">
                <a:extLst>
                  <a:ext uri="{FF2B5EF4-FFF2-40B4-BE49-F238E27FC236}">
                    <a16:creationId xmlns:a16="http://schemas.microsoft.com/office/drawing/2014/main" id="{7B3ED7BB-6F6B-4A1F-A679-4126DC98D5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3" name="Picture 16">
                <a:extLst>
                  <a:ext uri="{FF2B5EF4-FFF2-40B4-BE49-F238E27FC236}">
                    <a16:creationId xmlns:a16="http://schemas.microsoft.com/office/drawing/2014/main" id="{139944BA-CABC-4B63-BE10-869FD05D69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4" name="Picture 17">
                <a:extLst>
                  <a:ext uri="{FF2B5EF4-FFF2-40B4-BE49-F238E27FC236}">
                    <a16:creationId xmlns:a16="http://schemas.microsoft.com/office/drawing/2014/main" id="{96332643-5041-4E84-9F22-97404D5846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5" name="Picture 18">
                <a:extLst>
                  <a:ext uri="{FF2B5EF4-FFF2-40B4-BE49-F238E27FC236}">
                    <a16:creationId xmlns:a16="http://schemas.microsoft.com/office/drawing/2014/main" id="{2B6EB29B-B8E7-40D2-A1E2-1844836335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6" name="Picture 19">
                <a:extLst>
                  <a:ext uri="{FF2B5EF4-FFF2-40B4-BE49-F238E27FC236}">
                    <a16:creationId xmlns:a16="http://schemas.microsoft.com/office/drawing/2014/main" id="{5E360F5E-34C3-4ABD-A203-32D0EFFE79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7" name="Picture 20">
                <a:extLst>
                  <a:ext uri="{FF2B5EF4-FFF2-40B4-BE49-F238E27FC236}">
                    <a16:creationId xmlns:a16="http://schemas.microsoft.com/office/drawing/2014/main" id="{BF3F0D9E-48EC-4CF3-B778-A1072D1D27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8" name="Picture 21">
                <a:extLst>
                  <a:ext uri="{FF2B5EF4-FFF2-40B4-BE49-F238E27FC236}">
                    <a16:creationId xmlns:a16="http://schemas.microsoft.com/office/drawing/2014/main" id="{314D5B2E-3887-49A7-AFBF-3E3DB4D896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9" name="Picture 22">
                <a:extLst>
                  <a:ext uri="{FF2B5EF4-FFF2-40B4-BE49-F238E27FC236}">
                    <a16:creationId xmlns:a16="http://schemas.microsoft.com/office/drawing/2014/main" id="{DC542A7F-563A-4E84-86AB-986FB79CAF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0" name="Picture 23">
                <a:extLst>
                  <a:ext uri="{FF2B5EF4-FFF2-40B4-BE49-F238E27FC236}">
                    <a16:creationId xmlns:a16="http://schemas.microsoft.com/office/drawing/2014/main" id="{45155C91-0961-4DA1-A71D-DED484ACD3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38" name="Group 56">
              <a:extLst>
                <a:ext uri="{FF2B5EF4-FFF2-40B4-BE49-F238E27FC236}">
                  <a16:creationId xmlns:a16="http://schemas.microsoft.com/office/drawing/2014/main" id="{25F9C524-CA27-471D-B995-5256275D8A12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961" name="Picture 14">
                <a:extLst>
                  <a:ext uri="{FF2B5EF4-FFF2-40B4-BE49-F238E27FC236}">
                    <a16:creationId xmlns:a16="http://schemas.microsoft.com/office/drawing/2014/main" id="{B74C049E-9157-40C5-9542-AC98D37700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2" name="Picture 15">
                <a:extLst>
                  <a:ext uri="{FF2B5EF4-FFF2-40B4-BE49-F238E27FC236}">
                    <a16:creationId xmlns:a16="http://schemas.microsoft.com/office/drawing/2014/main" id="{C4BB4CD5-D1B1-4903-B4D7-F98CC23440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3" name="Picture 16">
                <a:extLst>
                  <a:ext uri="{FF2B5EF4-FFF2-40B4-BE49-F238E27FC236}">
                    <a16:creationId xmlns:a16="http://schemas.microsoft.com/office/drawing/2014/main" id="{BCD31182-D8BA-4B64-A0AB-99558F4428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4" name="Picture 17">
                <a:extLst>
                  <a:ext uri="{FF2B5EF4-FFF2-40B4-BE49-F238E27FC236}">
                    <a16:creationId xmlns:a16="http://schemas.microsoft.com/office/drawing/2014/main" id="{8402AD30-F105-4590-AC10-A4062EBAD1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5" name="Picture 18">
                <a:extLst>
                  <a:ext uri="{FF2B5EF4-FFF2-40B4-BE49-F238E27FC236}">
                    <a16:creationId xmlns:a16="http://schemas.microsoft.com/office/drawing/2014/main" id="{44E8EEFA-C4A6-431F-B21B-51583830CE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6" name="Picture 19">
                <a:extLst>
                  <a:ext uri="{FF2B5EF4-FFF2-40B4-BE49-F238E27FC236}">
                    <a16:creationId xmlns:a16="http://schemas.microsoft.com/office/drawing/2014/main" id="{9D2162AA-083A-4A78-8CB8-A7636CD03D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7" name="Picture 20">
                <a:extLst>
                  <a:ext uri="{FF2B5EF4-FFF2-40B4-BE49-F238E27FC236}">
                    <a16:creationId xmlns:a16="http://schemas.microsoft.com/office/drawing/2014/main" id="{BFF208F1-9EC6-4884-A2C8-8BAAD5336D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8" name="Picture 21">
                <a:extLst>
                  <a:ext uri="{FF2B5EF4-FFF2-40B4-BE49-F238E27FC236}">
                    <a16:creationId xmlns:a16="http://schemas.microsoft.com/office/drawing/2014/main" id="{EE25EBDE-CC77-444D-9007-2CD74324A1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9" name="Picture 22">
                <a:extLst>
                  <a:ext uri="{FF2B5EF4-FFF2-40B4-BE49-F238E27FC236}">
                    <a16:creationId xmlns:a16="http://schemas.microsoft.com/office/drawing/2014/main" id="{8101AF3D-4FB8-4417-9206-94407DC9E0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0" name="Picture 23">
                <a:extLst>
                  <a:ext uri="{FF2B5EF4-FFF2-40B4-BE49-F238E27FC236}">
                    <a16:creationId xmlns:a16="http://schemas.microsoft.com/office/drawing/2014/main" id="{1A289316-4175-47A7-93AE-265A71C453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39" name="Group 56">
              <a:extLst>
                <a:ext uri="{FF2B5EF4-FFF2-40B4-BE49-F238E27FC236}">
                  <a16:creationId xmlns:a16="http://schemas.microsoft.com/office/drawing/2014/main" id="{4B59D982-C322-4610-A34C-4F2A51E78D99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951" name="Picture 14">
                <a:extLst>
                  <a:ext uri="{FF2B5EF4-FFF2-40B4-BE49-F238E27FC236}">
                    <a16:creationId xmlns:a16="http://schemas.microsoft.com/office/drawing/2014/main" id="{B771DC01-801C-406A-B8D7-04504CF455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2" name="Picture 15">
                <a:extLst>
                  <a:ext uri="{FF2B5EF4-FFF2-40B4-BE49-F238E27FC236}">
                    <a16:creationId xmlns:a16="http://schemas.microsoft.com/office/drawing/2014/main" id="{21E2FEE9-B293-4228-B0B4-35CE3DDB9A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3" name="Picture 16">
                <a:extLst>
                  <a:ext uri="{FF2B5EF4-FFF2-40B4-BE49-F238E27FC236}">
                    <a16:creationId xmlns:a16="http://schemas.microsoft.com/office/drawing/2014/main" id="{EC6EC7C8-CC30-42EE-8051-ACB260928A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4" name="Picture 17">
                <a:extLst>
                  <a:ext uri="{FF2B5EF4-FFF2-40B4-BE49-F238E27FC236}">
                    <a16:creationId xmlns:a16="http://schemas.microsoft.com/office/drawing/2014/main" id="{83D473BF-DEB2-4026-A461-9954E81C99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5" name="Picture 18">
                <a:extLst>
                  <a:ext uri="{FF2B5EF4-FFF2-40B4-BE49-F238E27FC236}">
                    <a16:creationId xmlns:a16="http://schemas.microsoft.com/office/drawing/2014/main" id="{A3D15C92-1F5F-4908-8D05-0473723CF0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6" name="Picture 19">
                <a:extLst>
                  <a:ext uri="{FF2B5EF4-FFF2-40B4-BE49-F238E27FC236}">
                    <a16:creationId xmlns:a16="http://schemas.microsoft.com/office/drawing/2014/main" id="{54559C30-56B6-460C-94BE-0EC676F75B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7" name="Picture 20">
                <a:extLst>
                  <a:ext uri="{FF2B5EF4-FFF2-40B4-BE49-F238E27FC236}">
                    <a16:creationId xmlns:a16="http://schemas.microsoft.com/office/drawing/2014/main" id="{2CDBF552-5BB3-4111-B825-FFA75A4F86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8" name="Picture 21">
                <a:extLst>
                  <a:ext uri="{FF2B5EF4-FFF2-40B4-BE49-F238E27FC236}">
                    <a16:creationId xmlns:a16="http://schemas.microsoft.com/office/drawing/2014/main" id="{7F203307-4510-42A5-BD7A-2028F9EFDA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9" name="Picture 22">
                <a:extLst>
                  <a:ext uri="{FF2B5EF4-FFF2-40B4-BE49-F238E27FC236}">
                    <a16:creationId xmlns:a16="http://schemas.microsoft.com/office/drawing/2014/main" id="{3F929A62-024C-487F-A8D5-38F7F2EF14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0" name="Picture 23">
                <a:extLst>
                  <a:ext uri="{FF2B5EF4-FFF2-40B4-BE49-F238E27FC236}">
                    <a16:creationId xmlns:a16="http://schemas.microsoft.com/office/drawing/2014/main" id="{756DA112-155B-49B0-89BF-4212778070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40" name="Group 56">
              <a:extLst>
                <a:ext uri="{FF2B5EF4-FFF2-40B4-BE49-F238E27FC236}">
                  <a16:creationId xmlns:a16="http://schemas.microsoft.com/office/drawing/2014/main" id="{D5DB3CF8-8D3B-434E-BADF-241320311B52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941" name="Picture 14">
                <a:extLst>
                  <a:ext uri="{FF2B5EF4-FFF2-40B4-BE49-F238E27FC236}">
                    <a16:creationId xmlns:a16="http://schemas.microsoft.com/office/drawing/2014/main" id="{05A583E6-DBF2-4AAB-A383-B18E7F2921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2" name="Picture 15">
                <a:extLst>
                  <a:ext uri="{FF2B5EF4-FFF2-40B4-BE49-F238E27FC236}">
                    <a16:creationId xmlns:a16="http://schemas.microsoft.com/office/drawing/2014/main" id="{F85BA7E7-584D-4943-B7D5-2BBDB2C5D1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3" name="Picture 16">
                <a:extLst>
                  <a:ext uri="{FF2B5EF4-FFF2-40B4-BE49-F238E27FC236}">
                    <a16:creationId xmlns:a16="http://schemas.microsoft.com/office/drawing/2014/main" id="{53FF1E88-4C66-4B9B-8920-B880668ED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4" name="Picture 17">
                <a:extLst>
                  <a:ext uri="{FF2B5EF4-FFF2-40B4-BE49-F238E27FC236}">
                    <a16:creationId xmlns:a16="http://schemas.microsoft.com/office/drawing/2014/main" id="{3D476D33-3B04-4100-8E81-E6DB5EA8C9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5" name="Picture 18">
                <a:extLst>
                  <a:ext uri="{FF2B5EF4-FFF2-40B4-BE49-F238E27FC236}">
                    <a16:creationId xmlns:a16="http://schemas.microsoft.com/office/drawing/2014/main" id="{59E21A53-FD87-4125-A657-49824A8C2D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6" name="Picture 19">
                <a:extLst>
                  <a:ext uri="{FF2B5EF4-FFF2-40B4-BE49-F238E27FC236}">
                    <a16:creationId xmlns:a16="http://schemas.microsoft.com/office/drawing/2014/main" id="{ED5CD881-4B75-44FB-A48F-9B46BE6326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7" name="Picture 20">
                <a:extLst>
                  <a:ext uri="{FF2B5EF4-FFF2-40B4-BE49-F238E27FC236}">
                    <a16:creationId xmlns:a16="http://schemas.microsoft.com/office/drawing/2014/main" id="{7D720422-6376-42A2-829F-8848C79D4C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8" name="Picture 21">
                <a:extLst>
                  <a:ext uri="{FF2B5EF4-FFF2-40B4-BE49-F238E27FC236}">
                    <a16:creationId xmlns:a16="http://schemas.microsoft.com/office/drawing/2014/main" id="{B11125CE-C136-49FF-9822-555D53D1E0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9" name="Picture 22">
                <a:extLst>
                  <a:ext uri="{FF2B5EF4-FFF2-40B4-BE49-F238E27FC236}">
                    <a16:creationId xmlns:a16="http://schemas.microsoft.com/office/drawing/2014/main" id="{B9A423CE-EB8A-4691-A18B-8152D04E0C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0" name="Picture 23">
                <a:extLst>
                  <a:ext uri="{FF2B5EF4-FFF2-40B4-BE49-F238E27FC236}">
                    <a16:creationId xmlns:a16="http://schemas.microsoft.com/office/drawing/2014/main" id="{CEA845B8-8AAD-4A9C-9D6F-ADCD24F9F8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</p:spTree>
    <p:extLst>
      <p:ext uri="{BB962C8B-B14F-4D97-AF65-F5344CB8AC3E}">
        <p14:creationId xmlns:p14="http://schemas.microsoft.com/office/powerpoint/2010/main" val="14928798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6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8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E6C86309-C1AF-46FD-A541-A8682B461307}"/>
              </a:ext>
            </a:extLst>
          </p:cNvPr>
          <p:cNvGrpSpPr/>
          <p:nvPr/>
        </p:nvGrpSpPr>
        <p:grpSpPr>
          <a:xfrm>
            <a:off x="255523" y="372323"/>
            <a:ext cx="3707801" cy="817087"/>
            <a:chOff x="255524" y="372323"/>
            <a:chExt cx="2985293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61657A18-79D4-4B9B-B78D-A9D3527C3C23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1D4ABF07-5804-435B-BD2D-B4555E2CB8F7}"/>
                </a:ext>
              </a:extLst>
            </p:cNvPr>
            <p:cNvSpPr txBox="1"/>
            <p:nvPr/>
          </p:nvSpPr>
          <p:spPr>
            <a:xfrm>
              <a:off x="308455" y="485388"/>
              <a:ext cx="1983971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700 + 122 = </a:t>
              </a:r>
            </a:p>
          </p:txBody>
        </p:sp>
      </p:grpSp>
      <p:sp>
        <p:nvSpPr>
          <p:cNvPr id="84" name="Rectangle 83">
            <a:extLst>
              <a:ext uri="{FF2B5EF4-FFF2-40B4-BE49-F238E27FC236}">
                <a16:creationId xmlns:a16="http://schemas.microsoft.com/office/drawing/2014/main" id="{49838369-A34C-416A-A5CC-16B166A07721}"/>
              </a:ext>
            </a:extLst>
          </p:cNvPr>
          <p:cNvSpPr/>
          <p:nvPr/>
        </p:nvSpPr>
        <p:spPr>
          <a:xfrm>
            <a:off x="2696246" y="49822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226E6619-17D8-4D2A-876E-7E1518A2B981}"/>
              </a:ext>
            </a:extLst>
          </p:cNvPr>
          <p:cNvSpPr txBox="1"/>
          <p:nvPr/>
        </p:nvSpPr>
        <p:spPr>
          <a:xfrm>
            <a:off x="2692503" y="48928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822</a:t>
            </a:r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id="{B2617813-631E-4281-A35D-B2509D016375}"/>
              </a:ext>
            </a:extLst>
          </p:cNvPr>
          <p:cNvSpPr/>
          <p:nvPr/>
        </p:nvSpPr>
        <p:spPr>
          <a:xfrm>
            <a:off x="411953" y="372905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23B3E62F-FDAC-4727-9D5F-397B6E14C4D8}"/>
              </a:ext>
            </a:extLst>
          </p:cNvPr>
          <p:cNvSpPr/>
          <p:nvPr/>
        </p:nvSpPr>
        <p:spPr>
          <a:xfrm>
            <a:off x="1531089" y="371744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9CB05F5D-BA41-451F-98B6-B339E1F0A08D}"/>
              </a:ext>
            </a:extLst>
          </p:cNvPr>
          <p:cNvSpPr/>
          <p:nvPr/>
        </p:nvSpPr>
        <p:spPr>
          <a:xfrm>
            <a:off x="2781324" y="371744"/>
            <a:ext cx="304133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grpSp>
        <p:nvGrpSpPr>
          <p:cNvPr id="86" name="Group 85">
            <a:extLst>
              <a:ext uri="{FF2B5EF4-FFF2-40B4-BE49-F238E27FC236}">
                <a16:creationId xmlns:a16="http://schemas.microsoft.com/office/drawing/2014/main" id="{ECABACB7-4B0D-4F4C-ABA3-A5D329562F8B}"/>
              </a:ext>
            </a:extLst>
          </p:cNvPr>
          <p:cNvGrpSpPr/>
          <p:nvPr/>
        </p:nvGrpSpPr>
        <p:grpSpPr>
          <a:xfrm>
            <a:off x="582787" y="1511824"/>
            <a:ext cx="1539560" cy="1515856"/>
            <a:chOff x="4975891" y="1527626"/>
            <a:chExt cx="1539560" cy="1515856"/>
          </a:xfrm>
        </p:grpSpPr>
        <p:grpSp>
          <p:nvGrpSpPr>
            <p:cNvPr id="87" name="Group 56">
              <a:extLst>
                <a:ext uri="{FF2B5EF4-FFF2-40B4-BE49-F238E27FC236}">
                  <a16:creationId xmlns:a16="http://schemas.microsoft.com/office/drawing/2014/main" id="{85A3124D-7DA0-44AA-A000-1232775AF0C9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90" name="Picture 14">
                <a:extLst>
                  <a:ext uri="{FF2B5EF4-FFF2-40B4-BE49-F238E27FC236}">
                    <a16:creationId xmlns:a16="http://schemas.microsoft.com/office/drawing/2014/main" id="{A1C2BD90-B926-4208-95AD-45F0C70958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" name="Picture 15">
                <a:extLst>
                  <a:ext uri="{FF2B5EF4-FFF2-40B4-BE49-F238E27FC236}">
                    <a16:creationId xmlns:a16="http://schemas.microsoft.com/office/drawing/2014/main" id="{BDD99CA2-78A1-43CF-96EE-221FDB094E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" name="Picture 16">
                <a:extLst>
                  <a:ext uri="{FF2B5EF4-FFF2-40B4-BE49-F238E27FC236}">
                    <a16:creationId xmlns:a16="http://schemas.microsoft.com/office/drawing/2014/main" id="{2E34EC3F-D8B2-41B9-988F-CC4E82D388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" name="Picture 17">
                <a:extLst>
                  <a:ext uri="{FF2B5EF4-FFF2-40B4-BE49-F238E27FC236}">
                    <a16:creationId xmlns:a16="http://schemas.microsoft.com/office/drawing/2014/main" id="{7EC1A8F6-5579-4E93-B4F3-9839922BE3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" name="Picture 18">
                <a:extLst>
                  <a:ext uri="{FF2B5EF4-FFF2-40B4-BE49-F238E27FC236}">
                    <a16:creationId xmlns:a16="http://schemas.microsoft.com/office/drawing/2014/main" id="{E973C4D0-0865-48E0-908D-7DA9DB4B79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" name="Picture 19">
                <a:extLst>
                  <a:ext uri="{FF2B5EF4-FFF2-40B4-BE49-F238E27FC236}">
                    <a16:creationId xmlns:a16="http://schemas.microsoft.com/office/drawing/2014/main" id="{16197ED3-3E05-4BFE-BA7B-D2D7519A17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" name="Picture 20">
                <a:extLst>
                  <a:ext uri="{FF2B5EF4-FFF2-40B4-BE49-F238E27FC236}">
                    <a16:creationId xmlns:a16="http://schemas.microsoft.com/office/drawing/2014/main" id="{93CFBB6A-CCBD-468D-8142-C07A0D02CD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" name="Picture 21">
                <a:extLst>
                  <a:ext uri="{FF2B5EF4-FFF2-40B4-BE49-F238E27FC236}">
                    <a16:creationId xmlns:a16="http://schemas.microsoft.com/office/drawing/2014/main" id="{A2AD5955-8062-4393-BE9C-53287F8F49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8" name="Picture 22">
                <a:extLst>
                  <a:ext uri="{FF2B5EF4-FFF2-40B4-BE49-F238E27FC236}">
                    <a16:creationId xmlns:a16="http://schemas.microsoft.com/office/drawing/2014/main" id="{09016549-6128-42F1-8B14-C37BF36B8D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9" name="Picture 23">
                <a:extLst>
                  <a:ext uri="{FF2B5EF4-FFF2-40B4-BE49-F238E27FC236}">
                    <a16:creationId xmlns:a16="http://schemas.microsoft.com/office/drawing/2014/main" id="{1A788D6F-F9FA-461A-A5D9-20AFE42E82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" name="Group 56">
              <a:extLst>
                <a:ext uri="{FF2B5EF4-FFF2-40B4-BE49-F238E27FC236}">
                  <a16:creationId xmlns:a16="http://schemas.microsoft.com/office/drawing/2014/main" id="{261B655A-1884-4D42-971F-773A354A1C3F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80" name="Picture 14">
                <a:extLst>
                  <a:ext uri="{FF2B5EF4-FFF2-40B4-BE49-F238E27FC236}">
                    <a16:creationId xmlns:a16="http://schemas.microsoft.com/office/drawing/2014/main" id="{40EA0C66-6B95-4179-B3CD-5B911ED0F9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" name="Picture 15">
                <a:extLst>
                  <a:ext uri="{FF2B5EF4-FFF2-40B4-BE49-F238E27FC236}">
                    <a16:creationId xmlns:a16="http://schemas.microsoft.com/office/drawing/2014/main" id="{86453FE7-3B7E-4607-A0B7-105F498B5B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" name="Picture 16">
                <a:extLst>
                  <a:ext uri="{FF2B5EF4-FFF2-40B4-BE49-F238E27FC236}">
                    <a16:creationId xmlns:a16="http://schemas.microsoft.com/office/drawing/2014/main" id="{DFA8E657-34E0-48F6-BA46-118859EC72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" name="Picture 17">
                <a:extLst>
                  <a:ext uri="{FF2B5EF4-FFF2-40B4-BE49-F238E27FC236}">
                    <a16:creationId xmlns:a16="http://schemas.microsoft.com/office/drawing/2014/main" id="{B01A70D2-8C28-4502-B872-0E175DA6D1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" name="Picture 18">
                <a:extLst>
                  <a:ext uri="{FF2B5EF4-FFF2-40B4-BE49-F238E27FC236}">
                    <a16:creationId xmlns:a16="http://schemas.microsoft.com/office/drawing/2014/main" id="{B2109B4B-69F6-4C0B-B889-FCD18399AC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" name="Picture 19">
                <a:extLst>
                  <a:ext uri="{FF2B5EF4-FFF2-40B4-BE49-F238E27FC236}">
                    <a16:creationId xmlns:a16="http://schemas.microsoft.com/office/drawing/2014/main" id="{F9F1A872-7A8D-4DEE-8C38-564DC04172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" name="Picture 20">
                <a:extLst>
                  <a:ext uri="{FF2B5EF4-FFF2-40B4-BE49-F238E27FC236}">
                    <a16:creationId xmlns:a16="http://schemas.microsoft.com/office/drawing/2014/main" id="{B31BFE1F-DAFA-4A97-9239-CB3FF9AB3D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" name="Picture 21">
                <a:extLst>
                  <a:ext uri="{FF2B5EF4-FFF2-40B4-BE49-F238E27FC236}">
                    <a16:creationId xmlns:a16="http://schemas.microsoft.com/office/drawing/2014/main" id="{11DB18F8-949C-4928-BD4F-042BBF127A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" name="Picture 22">
                <a:extLst>
                  <a:ext uri="{FF2B5EF4-FFF2-40B4-BE49-F238E27FC236}">
                    <a16:creationId xmlns:a16="http://schemas.microsoft.com/office/drawing/2014/main" id="{ED373A9D-900C-49CB-AB5A-9B03AF3D40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9" name="Picture 23">
                <a:extLst>
                  <a:ext uri="{FF2B5EF4-FFF2-40B4-BE49-F238E27FC236}">
                    <a16:creationId xmlns:a16="http://schemas.microsoft.com/office/drawing/2014/main" id="{E7EA41F2-4083-425E-A2BA-297080F346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9" name="Group 56">
              <a:extLst>
                <a:ext uri="{FF2B5EF4-FFF2-40B4-BE49-F238E27FC236}">
                  <a16:creationId xmlns:a16="http://schemas.microsoft.com/office/drawing/2014/main" id="{08A3432C-B3D4-42BA-90B8-717E0988AA66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70" name="Picture 14">
                <a:extLst>
                  <a:ext uri="{FF2B5EF4-FFF2-40B4-BE49-F238E27FC236}">
                    <a16:creationId xmlns:a16="http://schemas.microsoft.com/office/drawing/2014/main" id="{1D0A0ACF-10EC-42B3-8413-A4710913E3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" name="Picture 15">
                <a:extLst>
                  <a:ext uri="{FF2B5EF4-FFF2-40B4-BE49-F238E27FC236}">
                    <a16:creationId xmlns:a16="http://schemas.microsoft.com/office/drawing/2014/main" id="{6FBA7484-6BB6-476F-B3D2-EE6B5BF61F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" name="Picture 16">
                <a:extLst>
                  <a:ext uri="{FF2B5EF4-FFF2-40B4-BE49-F238E27FC236}">
                    <a16:creationId xmlns:a16="http://schemas.microsoft.com/office/drawing/2014/main" id="{C3AF728E-986B-4F17-8EBC-45614C8CD2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" name="Picture 17">
                <a:extLst>
                  <a:ext uri="{FF2B5EF4-FFF2-40B4-BE49-F238E27FC236}">
                    <a16:creationId xmlns:a16="http://schemas.microsoft.com/office/drawing/2014/main" id="{5E3BAF51-70A0-4E5E-B071-A52E330CE7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" name="Picture 18">
                <a:extLst>
                  <a:ext uri="{FF2B5EF4-FFF2-40B4-BE49-F238E27FC236}">
                    <a16:creationId xmlns:a16="http://schemas.microsoft.com/office/drawing/2014/main" id="{5219DD21-CD7B-457F-AE94-F1D84C673D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" name="Picture 19">
                <a:extLst>
                  <a:ext uri="{FF2B5EF4-FFF2-40B4-BE49-F238E27FC236}">
                    <a16:creationId xmlns:a16="http://schemas.microsoft.com/office/drawing/2014/main" id="{511FAD3C-55FA-40AF-BBC8-1250975A99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" name="Picture 20">
                <a:extLst>
                  <a:ext uri="{FF2B5EF4-FFF2-40B4-BE49-F238E27FC236}">
                    <a16:creationId xmlns:a16="http://schemas.microsoft.com/office/drawing/2014/main" id="{72492408-3AA6-4A31-A045-AE9382DF43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" name="Picture 21">
                <a:extLst>
                  <a:ext uri="{FF2B5EF4-FFF2-40B4-BE49-F238E27FC236}">
                    <a16:creationId xmlns:a16="http://schemas.microsoft.com/office/drawing/2014/main" id="{8AA2A236-3C65-4C72-A5F5-2206A49EB6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8" name="Picture 22">
                <a:extLst>
                  <a:ext uri="{FF2B5EF4-FFF2-40B4-BE49-F238E27FC236}">
                    <a16:creationId xmlns:a16="http://schemas.microsoft.com/office/drawing/2014/main" id="{E71A6632-0A7C-4114-9AE3-5D716B7D3E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9" name="Picture 23">
                <a:extLst>
                  <a:ext uri="{FF2B5EF4-FFF2-40B4-BE49-F238E27FC236}">
                    <a16:creationId xmlns:a16="http://schemas.microsoft.com/office/drawing/2014/main" id="{4AD36B9F-B26D-4C33-B78B-CA3F946558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0" name="Group 56">
              <a:extLst>
                <a:ext uri="{FF2B5EF4-FFF2-40B4-BE49-F238E27FC236}">
                  <a16:creationId xmlns:a16="http://schemas.microsoft.com/office/drawing/2014/main" id="{D6EEDDB9-9ADF-4D3A-A2C0-61E4AC6F2421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60" name="Picture 14">
                <a:extLst>
                  <a:ext uri="{FF2B5EF4-FFF2-40B4-BE49-F238E27FC236}">
                    <a16:creationId xmlns:a16="http://schemas.microsoft.com/office/drawing/2014/main" id="{D9CFF498-C06F-4DA2-A08F-1844F79438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" name="Picture 15">
                <a:extLst>
                  <a:ext uri="{FF2B5EF4-FFF2-40B4-BE49-F238E27FC236}">
                    <a16:creationId xmlns:a16="http://schemas.microsoft.com/office/drawing/2014/main" id="{9C616C78-6B8F-4F5E-90FE-6D17472E44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" name="Picture 16">
                <a:extLst>
                  <a:ext uri="{FF2B5EF4-FFF2-40B4-BE49-F238E27FC236}">
                    <a16:creationId xmlns:a16="http://schemas.microsoft.com/office/drawing/2014/main" id="{EEF643CB-3844-4D4E-BA85-376732E9F6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3" name="Picture 17">
                <a:extLst>
                  <a:ext uri="{FF2B5EF4-FFF2-40B4-BE49-F238E27FC236}">
                    <a16:creationId xmlns:a16="http://schemas.microsoft.com/office/drawing/2014/main" id="{8274BAEB-B89A-4F0F-A1DC-15E77AC48D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" name="Picture 18">
                <a:extLst>
                  <a:ext uri="{FF2B5EF4-FFF2-40B4-BE49-F238E27FC236}">
                    <a16:creationId xmlns:a16="http://schemas.microsoft.com/office/drawing/2014/main" id="{82CB11CE-85B8-4E2B-AD9E-A4196B52B0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" name="Picture 19">
                <a:extLst>
                  <a:ext uri="{FF2B5EF4-FFF2-40B4-BE49-F238E27FC236}">
                    <a16:creationId xmlns:a16="http://schemas.microsoft.com/office/drawing/2014/main" id="{A5E85DB3-F081-4F32-8CE9-34880AABB3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" name="Picture 20">
                <a:extLst>
                  <a:ext uri="{FF2B5EF4-FFF2-40B4-BE49-F238E27FC236}">
                    <a16:creationId xmlns:a16="http://schemas.microsoft.com/office/drawing/2014/main" id="{0C9B68F6-DB46-416B-8702-0085B246E8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" name="Picture 21">
                <a:extLst>
                  <a:ext uri="{FF2B5EF4-FFF2-40B4-BE49-F238E27FC236}">
                    <a16:creationId xmlns:a16="http://schemas.microsoft.com/office/drawing/2014/main" id="{BAAA832D-39FE-4760-A30F-71E71C3881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" name="Picture 22">
                <a:extLst>
                  <a:ext uri="{FF2B5EF4-FFF2-40B4-BE49-F238E27FC236}">
                    <a16:creationId xmlns:a16="http://schemas.microsoft.com/office/drawing/2014/main" id="{B2575414-AA6D-405F-B2D3-8FA9CBEDDA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" name="Picture 23">
                <a:extLst>
                  <a:ext uri="{FF2B5EF4-FFF2-40B4-BE49-F238E27FC236}">
                    <a16:creationId xmlns:a16="http://schemas.microsoft.com/office/drawing/2014/main" id="{0F247755-8B4E-415B-ADC8-6D51A839D4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1" name="Group 56">
              <a:extLst>
                <a:ext uri="{FF2B5EF4-FFF2-40B4-BE49-F238E27FC236}">
                  <a16:creationId xmlns:a16="http://schemas.microsoft.com/office/drawing/2014/main" id="{C2F4527C-495C-455F-80EF-D6A66C15FA4D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50" name="Picture 14">
                <a:extLst>
                  <a:ext uri="{FF2B5EF4-FFF2-40B4-BE49-F238E27FC236}">
                    <a16:creationId xmlns:a16="http://schemas.microsoft.com/office/drawing/2014/main" id="{FE043891-6B27-4D60-B681-F40039A538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" name="Picture 15">
                <a:extLst>
                  <a:ext uri="{FF2B5EF4-FFF2-40B4-BE49-F238E27FC236}">
                    <a16:creationId xmlns:a16="http://schemas.microsoft.com/office/drawing/2014/main" id="{9291331B-6AE7-4FE6-99DE-7D6C68EB81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" name="Picture 16">
                <a:extLst>
                  <a:ext uri="{FF2B5EF4-FFF2-40B4-BE49-F238E27FC236}">
                    <a16:creationId xmlns:a16="http://schemas.microsoft.com/office/drawing/2014/main" id="{3A607780-CB2C-4AEF-B61C-8B208837CE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" name="Picture 17">
                <a:extLst>
                  <a:ext uri="{FF2B5EF4-FFF2-40B4-BE49-F238E27FC236}">
                    <a16:creationId xmlns:a16="http://schemas.microsoft.com/office/drawing/2014/main" id="{59C87642-E9C6-4096-96C9-5C01DA754E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" name="Picture 18">
                <a:extLst>
                  <a:ext uri="{FF2B5EF4-FFF2-40B4-BE49-F238E27FC236}">
                    <a16:creationId xmlns:a16="http://schemas.microsoft.com/office/drawing/2014/main" id="{FA97999E-9376-425A-8377-12BE9C97E0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" name="Picture 19">
                <a:extLst>
                  <a:ext uri="{FF2B5EF4-FFF2-40B4-BE49-F238E27FC236}">
                    <a16:creationId xmlns:a16="http://schemas.microsoft.com/office/drawing/2014/main" id="{631A06FA-6013-4209-9420-D20825CDB9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" name="Picture 20">
                <a:extLst>
                  <a:ext uri="{FF2B5EF4-FFF2-40B4-BE49-F238E27FC236}">
                    <a16:creationId xmlns:a16="http://schemas.microsoft.com/office/drawing/2014/main" id="{81035BE8-2CE2-4898-A27D-BBB83A6BA7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" name="Picture 21">
                <a:extLst>
                  <a:ext uri="{FF2B5EF4-FFF2-40B4-BE49-F238E27FC236}">
                    <a16:creationId xmlns:a16="http://schemas.microsoft.com/office/drawing/2014/main" id="{89A4DA8C-74A6-46E0-99E5-9BA3B75823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" name="Picture 22">
                <a:extLst>
                  <a:ext uri="{FF2B5EF4-FFF2-40B4-BE49-F238E27FC236}">
                    <a16:creationId xmlns:a16="http://schemas.microsoft.com/office/drawing/2014/main" id="{0E8E43A7-70B1-46DF-AF57-C4FFE1B902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" name="Picture 23">
                <a:extLst>
                  <a:ext uri="{FF2B5EF4-FFF2-40B4-BE49-F238E27FC236}">
                    <a16:creationId xmlns:a16="http://schemas.microsoft.com/office/drawing/2014/main" id="{F187CF10-6BCC-4AC0-98DC-CE303E1A8E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2" name="Group 56">
              <a:extLst>
                <a:ext uri="{FF2B5EF4-FFF2-40B4-BE49-F238E27FC236}">
                  <a16:creationId xmlns:a16="http://schemas.microsoft.com/office/drawing/2014/main" id="{3DF36451-6189-4091-B2BA-A070F325CB16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40" name="Picture 14">
                <a:extLst>
                  <a:ext uri="{FF2B5EF4-FFF2-40B4-BE49-F238E27FC236}">
                    <a16:creationId xmlns:a16="http://schemas.microsoft.com/office/drawing/2014/main" id="{20B6354C-C9F3-44AD-BA4A-2E44DD916E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" name="Picture 15">
                <a:extLst>
                  <a:ext uri="{FF2B5EF4-FFF2-40B4-BE49-F238E27FC236}">
                    <a16:creationId xmlns:a16="http://schemas.microsoft.com/office/drawing/2014/main" id="{D7D7B8C8-3B8D-46BD-8B06-B856541AF7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" name="Picture 16">
                <a:extLst>
                  <a:ext uri="{FF2B5EF4-FFF2-40B4-BE49-F238E27FC236}">
                    <a16:creationId xmlns:a16="http://schemas.microsoft.com/office/drawing/2014/main" id="{AAAB70A1-F3CC-4E7A-B9A4-154493BEDA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" name="Picture 17">
                <a:extLst>
                  <a:ext uri="{FF2B5EF4-FFF2-40B4-BE49-F238E27FC236}">
                    <a16:creationId xmlns:a16="http://schemas.microsoft.com/office/drawing/2014/main" id="{F83AF24F-E2C3-40C5-BA81-1568B0E326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" name="Picture 18">
                <a:extLst>
                  <a:ext uri="{FF2B5EF4-FFF2-40B4-BE49-F238E27FC236}">
                    <a16:creationId xmlns:a16="http://schemas.microsoft.com/office/drawing/2014/main" id="{7AF3C59D-5CF1-484B-88EF-C6B130315C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" name="Picture 19">
                <a:extLst>
                  <a:ext uri="{FF2B5EF4-FFF2-40B4-BE49-F238E27FC236}">
                    <a16:creationId xmlns:a16="http://schemas.microsoft.com/office/drawing/2014/main" id="{43110EBF-8B1B-4543-8FDC-F024C40260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" name="Picture 20">
                <a:extLst>
                  <a:ext uri="{FF2B5EF4-FFF2-40B4-BE49-F238E27FC236}">
                    <a16:creationId xmlns:a16="http://schemas.microsoft.com/office/drawing/2014/main" id="{527EE718-6B60-407B-BEFB-344FEDF169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" name="Picture 21">
                <a:extLst>
                  <a:ext uri="{FF2B5EF4-FFF2-40B4-BE49-F238E27FC236}">
                    <a16:creationId xmlns:a16="http://schemas.microsoft.com/office/drawing/2014/main" id="{1162C69F-58A4-4DB6-B9DC-BA36A3AA54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" name="Picture 22">
                <a:extLst>
                  <a:ext uri="{FF2B5EF4-FFF2-40B4-BE49-F238E27FC236}">
                    <a16:creationId xmlns:a16="http://schemas.microsoft.com/office/drawing/2014/main" id="{C9DF02A4-7FD3-4522-A039-04B65CDF9D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" name="Picture 23">
                <a:extLst>
                  <a:ext uri="{FF2B5EF4-FFF2-40B4-BE49-F238E27FC236}">
                    <a16:creationId xmlns:a16="http://schemas.microsoft.com/office/drawing/2014/main" id="{FD753386-1998-4831-9BD8-1C49781CA2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3" name="Group 56">
              <a:extLst>
                <a:ext uri="{FF2B5EF4-FFF2-40B4-BE49-F238E27FC236}">
                  <a16:creationId xmlns:a16="http://schemas.microsoft.com/office/drawing/2014/main" id="{12D87739-A363-4375-920E-AF269FAA115D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30" name="Picture 14">
                <a:extLst>
                  <a:ext uri="{FF2B5EF4-FFF2-40B4-BE49-F238E27FC236}">
                    <a16:creationId xmlns:a16="http://schemas.microsoft.com/office/drawing/2014/main" id="{5F6B624C-1406-420C-AEF8-DFF2DAE17C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" name="Picture 15">
                <a:extLst>
                  <a:ext uri="{FF2B5EF4-FFF2-40B4-BE49-F238E27FC236}">
                    <a16:creationId xmlns:a16="http://schemas.microsoft.com/office/drawing/2014/main" id="{8B0FC6B9-CA54-4EC6-9AC4-D44B767F46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" name="Picture 16">
                <a:extLst>
                  <a:ext uri="{FF2B5EF4-FFF2-40B4-BE49-F238E27FC236}">
                    <a16:creationId xmlns:a16="http://schemas.microsoft.com/office/drawing/2014/main" id="{2C8605BF-BE05-4E7A-93E1-66AADC9912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" name="Picture 17">
                <a:extLst>
                  <a:ext uri="{FF2B5EF4-FFF2-40B4-BE49-F238E27FC236}">
                    <a16:creationId xmlns:a16="http://schemas.microsoft.com/office/drawing/2014/main" id="{699B2D1A-EE3B-43FD-A958-96DC7003CB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" name="Picture 18">
                <a:extLst>
                  <a:ext uri="{FF2B5EF4-FFF2-40B4-BE49-F238E27FC236}">
                    <a16:creationId xmlns:a16="http://schemas.microsoft.com/office/drawing/2014/main" id="{72F55D6D-92E6-469F-9E6B-FADDD09381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" name="Picture 19">
                <a:extLst>
                  <a:ext uri="{FF2B5EF4-FFF2-40B4-BE49-F238E27FC236}">
                    <a16:creationId xmlns:a16="http://schemas.microsoft.com/office/drawing/2014/main" id="{1FDB114A-13E9-41C1-9582-6C4B7E62B5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" name="Picture 20">
                <a:extLst>
                  <a:ext uri="{FF2B5EF4-FFF2-40B4-BE49-F238E27FC236}">
                    <a16:creationId xmlns:a16="http://schemas.microsoft.com/office/drawing/2014/main" id="{38FE6E1E-542B-466B-AE1E-24D48E3B06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" name="Picture 21">
                <a:extLst>
                  <a:ext uri="{FF2B5EF4-FFF2-40B4-BE49-F238E27FC236}">
                    <a16:creationId xmlns:a16="http://schemas.microsoft.com/office/drawing/2014/main" id="{576B6B9C-98B9-406F-9B0E-41632EB87C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" name="Picture 22">
                <a:extLst>
                  <a:ext uri="{FF2B5EF4-FFF2-40B4-BE49-F238E27FC236}">
                    <a16:creationId xmlns:a16="http://schemas.microsoft.com/office/drawing/2014/main" id="{B9CC40DA-4B21-4655-BB30-AC4CEC9432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" name="Picture 23">
                <a:extLst>
                  <a:ext uri="{FF2B5EF4-FFF2-40B4-BE49-F238E27FC236}">
                    <a16:creationId xmlns:a16="http://schemas.microsoft.com/office/drawing/2014/main" id="{8CE9D1B5-4DFD-486E-969B-F109769BBE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4" name="Group 56">
              <a:extLst>
                <a:ext uri="{FF2B5EF4-FFF2-40B4-BE49-F238E27FC236}">
                  <a16:creationId xmlns:a16="http://schemas.microsoft.com/office/drawing/2014/main" id="{1AE24CD8-5BF1-441C-8F66-033506939700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20" name="Picture 14">
                <a:extLst>
                  <a:ext uri="{FF2B5EF4-FFF2-40B4-BE49-F238E27FC236}">
                    <a16:creationId xmlns:a16="http://schemas.microsoft.com/office/drawing/2014/main" id="{131293B0-FA3B-42F1-8386-043A8EA49C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" name="Picture 15">
                <a:extLst>
                  <a:ext uri="{FF2B5EF4-FFF2-40B4-BE49-F238E27FC236}">
                    <a16:creationId xmlns:a16="http://schemas.microsoft.com/office/drawing/2014/main" id="{9E71A6EF-E277-4808-AD5A-A5F72A3B45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" name="Picture 16">
                <a:extLst>
                  <a:ext uri="{FF2B5EF4-FFF2-40B4-BE49-F238E27FC236}">
                    <a16:creationId xmlns:a16="http://schemas.microsoft.com/office/drawing/2014/main" id="{FB4C2C33-B290-4C5D-8357-8704BA026E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" name="Picture 17">
                <a:extLst>
                  <a:ext uri="{FF2B5EF4-FFF2-40B4-BE49-F238E27FC236}">
                    <a16:creationId xmlns:a16="http://schemas.microsoft.com/office/drawing/2014/main" id="{68BA6A01-6660-44F9-A801-CCE07D722B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" name="Picture 18">
                <a:extLst>
                  <a:ext uri="{FF2B5EF4-FFF2-40B4-BE49-F238E27FC236}">
                    <a16:creationId xmlns:a16="http://schemas.microsoft.com/office/drawing/2014/main" id="{4585BCF1-8F81-47AF-8A6A-36E119D704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" name="Picture 19">
                <a:extLst>
                  <a:ext uri="{FF2B5EF4-FFF2-40B4-BE49-F238E27FC236}">
                    <a16:creationId xmlns:a16="http://schemas.microsoft.com/office/drawing/2014/main" id="{FF392F5B-509C-4DD1-9774-856F1EBB93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" name="Picture 20">
                <a:extLst>
                  <a:ext uri="{FF2B5EF4-FFF2-40B4-BE49-F238E27FC236}">
                    <a16:creationId xmlns:a16="http://schemas.microsoft.com/office/drawing/2014/main" id="{C9B91B4A-021C-4F0C-9602-DC954C838C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" name="Picture 21">
                <a:extLst>
                  <a:ext uri="{FF2B5EF4-FFF2-40B4-BE49-F238E27FC236}">
                    <a16:creationId xmlns:a16="http://schemas.microsoft.com/office/drawing/2014/main" id="{F01A985B-84AF-436F-BC77-59FB6C7D41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" name="Picture 22">
                <a:extLst>
                  <a:ext uri="{FF2B5EF4-FFF2-40B4-BE49-F238E27FC236}">
                    <a16:creationId xmlns:a16="http://schemas.microsoft.com/office/drawing/2014/main" id="{E765D967-0344-4BAE-A8E2-4A2C9DA9B2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" name="Picture 23">
                <a:extLst>
                  <a:ext uri="{FF2B5EF4-FFF2-40B4-BE49-F238E27FC236}">
                    <a16:creationId xmlns:a16="http://schemas.microsoft.com/office/drawing/2014/main" id="{AB7013FA-F1F3-4072-837D-D5662EB3FC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5" name="Group 56">
              <a:extLst>
                <a:ext uri="{FF2B5EF4-FFF2-40B4-BE49-F238E27FC236}">
                  <a16:creationId xmlns:a16="http://schemas.microsoft.com/office/drawing/2014/main" id="{782B9F46-8283-42C0-8282-76882AAC8189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10" name="Picture 14">
                <a:extLst>
                  <a:ext uri="{FF2B5EF4-FFF2-40B4-BE49-F238E27FC236}">
                    <a16:creationId xmlns:a16="http://schemas.microsoft.com/office/drawing/2014/main" id="{ECC89AD5-6A96-4520-A145-B21BA1EA9F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" name="Picture 15">
                <a:extLst>
                  <a:ext uri="{FF2B5EF4-FFF2-40B4-BE49-F238E27FC236}">
                    <a16:creationId xmlns:a16="http://schemas.microsoft.com/office/drawing/2014/main" id="{33AA4BF0-9107-440F-96AD-48EDDC4B40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" name="Picture 16">
                <a:extLst>
                  <a:ext uri="{FF2B5EF4-FFF2-40B4-BE49-F238E27FC236}">
                    <a16:creationId xmlns:a16="http://schemas.microsoft.com/office/drawing/2014/main" id="{831EE0A7-4C9E-414C-A543-7F0F4E19F2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" name="Picture 17">
                <a:extLst>
                  <a:ext uri="{FF2B5EF4-FFF2-40B4-BE49-F238E27FC236}">
                    <a16:creationId xmlns:a16="http://schemas.microsoft.com/office/drawing/2014/main" id="{AF9D50F8-1C95-472C-8AFB-7E1F03B192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" name="Picture 18">
                <a:extLst>
                  <a:ext uri="{FF2B5EF4-FFF2-40B4-BE49-F238E27FC236}">
                    <a16:creationId xmlns:a16="http://schemas.microsoft.com/office/drawing/2014/main" id="{5F994F32-874E-43A8-ADFC-FF7D1F6BF7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" name="Picture 19">
                <a:extLst>
                  <a:ext uri="{FF2B5EF4-FFF2-40B4-BE49-F238E27FC236}">
                    <a16:creationId xmlns:a16="http://schemas.microsoft.com/office/drawing/2014/main" id="{49A5B443-764C-4632-8EC5-A9566D48E2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" name="Picture 20">
                <a:extLst>
                  <a:ext uri="{FF2B5EF4-FFF2-40B4-BE49-F238E27FC236}">
                    <a16:creationId xmlns:a16="http://schemas.microsoft.com/office/drawing/2014/main" id="{C7F28DBA-B42B-4DEB-B79A-19434685D4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" name="Picture 21">
                <a:extLst>
                  <a:ext uri="{FF2B5EF4-FFF2-40B4-BE49-F238E27FC236}">
                    <a16:creationId xmlns:a16="http://schemas.microsoft.com/office/drawing/2014/main" id="{56B05F37-35BB-4597-B65B-5AB40F3449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" name="Picture 22">
                <a:extLst>
                  <a:ext uri="{FF2B5EF4-FFF2-40B4-BE49-F238E27FC236}">
                    <a16:creationId xmlns:a16="http://schemas.microsoft.com/office/drawing/2014/main" id="{8B689F90-F0B7-449D-A288-DC00A6447F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" name="Picture 23">
                <a:extLst>
                  <a:ext uri="{FF2B5EF4-FFF2-40B4-BE49-F238E27FC236}">
                    <a16:creationId xmlns:a16="http://schemas.microsoft.com/office/drawing/2014/main" id="{6D27659D-B2BE-47C7-AB55-5313E111F1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6" name="Group 56">
              <a:extLst>
                <a:ext uri="{FF2B5EF4-FFF2-40B4-BE49-F238E27FC236}">
                  <a16:creationId xmlns:a16="http://schemas.microsoft.com/office/drawing/2014/main" id="{AAA97FF1-5CB1-44ED-AC31-7C4BD0B57A55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97" name="Picture 14">
                <a:extLst>
                  <a:ext uri="{FF2B5EF4-FFF2-40B4-BE49-F238E27FC236}">
                    <a16:creationId xmlns:a16="http://schemas.microsoft.com/office/drawing/2014/main" id="{05714A20-CEF5-4683-8690-9DAE66E881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" name="Picture 15">
                <a:extLst>
                  <a:ext uri="{FF2B5EF4-FFF2-40B4-BE49-F238E27FC236}">
                    <a16:creationId xmlns:a16="http://schemas.microsoft.com/office/drawing/2014/main" id="{E91937D8-19F2-4B4F-9BD2-453414104C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" name="Picture 16">
                <a:extLst>
                  <a:ext uri="{FF2B5EF4-FFF2-40B4-BE49-F238E27FC236}">
                    <a16:creationId xmlns:a16="http://schemas.microsoft.com/office/drawing/2014/main" id="{2DBB756C-F888-493F-BBC4-EE00B4214E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" name="Picture 17">
                <a:extLst>
                  <a:ext uri="{FF2B5EF4-FFF2-40B4-BE49-F238E27FC236}">
                    <a16:creationId xmlns:a16="http://schemas.microsoft.com/office/drawing/2014/main" id="{CCC51F26-61E6-4622-8379-2517F2ECDE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" name="Picture 18">
                <a:extLst>
                  <a:ext uri="{FF2B5EF4-FFF2-40B4-BE49-F238E27FC236}">
                    <a16:creationId xmlns:a16="http://schemas.microsoft.com/office/drawing/2014/main" id="{99A683A5-0DFC-4B67-897E-74A74847DB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" name="Picture 19">
                <a:extLst>
                  <a:ext uri="{FF2B5EF4-FFF2-40B4-BE49-F238E27FC236}">
                    <a16:creationId xmlns:a16="http://schemas.microsoft.com/office/drawing/2014/main" id="{6C0CEC05-04EA-4653-B2F5-971272DA07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" name="Picture 20">
                <a:extLst>
                  <a:ext uri="{FF2B5EF4-FFF2-40B4-BE49-F238E27FC236}">
                    <a16:creationId xmlns:a16="http://schemas.microsoft.com/office/drawing/2014/main" id="{3240A2A5-DAE6-424F-9D0A-CA90CED223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" name="Picture 21">
                <a:extLst>
                  <a:ext uri="{FF2B5EF4-FFF2-40B4-BE49-F238E27FC236}">
                    <a16:creationId xmlns:a16="http://schemas.microsoft.com/office/drawing/2014/main" id="{B41F10D1-0E36-41FD-AF07-28BD60ADAF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" name="Picture 22">
                <a:extLst>
                  <a:ext uri="{FF2B5EF4-FFF2-40B4-BE49-F238E27FC236}">
                    <a16:creationId xmlns:a16="http://schemas.microsoft.com/office/drawing/2014/main" id="{98D936F5-564D-44A1-BDB9-2A1B31AD89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" name="Picture 23">
                <a:extLst>
                  <a:ext uri="{FF2B5EF4-FFF2-40B4-BE49-F238E27FC236}">
                    <a16:creationId xmlns:a16="http://schemas.microsoft.com/office/drawing/2014/main" id="{7A2334CF-8CF5-428A-A7B0-8008718098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200" name="Group 199">
            <a:extLst>
              <a:ext uri="{FF2B5EF4-FFF2-40B4-BE49-F238E27FC236}">
                <a16:creationId xmlns:a16="http://schemas.microsoft.com/office/drawing/2014/main" id="{D48CFBDF-36D8-4BA8-AF32-1E4C799F5172}"/>
              </a:ext>
            </a:extLst>
          </p:cNvPr>
          <p:cNvGrpSpPr/>
          <p:nvPr/>
        </p:nvGrpSpPr>
        <p:grpSpPr>
          <a:xfrm>
            <a:off x="583820" y="3289449"/>
            <a:ext cx="1539560" cy="1515856"/>
            <a:chOff x="4975891" y="1527626"/>
            <a:chExt cx="1539560" cy="1515856"/>
          </a:xfrm>
        </p:grpSpPr>
        <p:grpSp>
          <p:nvGrpSpPr>
            <p:cNvPr id="201" name="Group 56">
              <a:extLst>
                <a:ext uri="{FF2B5EF4-FFF2-40B4-BE49-F238E27FC236}">
                  <a16:creationId xmlns:a16="http://schemas.microsoft.com/office/drawing/2014/main" id="{0DAE2C83-F5A3-4E37-A2FD-1ABEA496739F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301" name="Picture 14">
                <a:extLst>
                  <a:ext uri="{FF2B5EF4-FFF2-40B4-BE49-F238E27FC236}">
                    <a16:creationId xmlns:a16="http://schemas.microsoft.com/office/drawing/2014/main" id="{33D82771-5975-49F4-8AD1-F793A4A5A0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2" name="Picture 15">
                <a:extLst>
                  <a:ext uri="{FF2B5EF4-FFF2-40B4-BE49-F238E27FC236}">
                    <a16:creationId xmlns:a16="http://schemas.microsoft.com/office/drawing/2014/main" id="{49B06B46-3A23-4856-AC0A-681B11D6C6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3" name="Picture 16">
                <a:extLst>
                  <a:ext uri="{FF2B5EF4-FFF2-40B4-BE49-F238E27FC236}">
                    <a16:creationId xmlns:a16="http://schemas.microsoft.com/office/drawing/2014/main" id="{05F1632B-E6DD-4B7E-B0D0-E92204A8DF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4" name="Picture 17">
                <a:extLst>
                  <a:ext uri="{FF2B5EF4-FFF2-40B4-BE49-F238E27FC236}">
                    <a16:creationId xmlns:a16="http://schemas.microsoft.com/office/drawing/2014/main" id="{D5534405-316C-4986-83E7-E05F2E7755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5" name="Picture 18">
                <a:extLst>
                  <a:ext uri="{FF2B5EF4-FFF2-40B4-BE49-F238E27FC236}">
                    <a16:creationId xmlns:a16="http://schemas.microsoft.com/office/drawing/2014/main" id="{AD16390D-EF0B-4794-942B-F7EC7791CB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6" name="Picture 19">
                <a:extLst>
                  <a:ext uri="{FF2B5EF4-FFF2-40B4-BE49-F238E27FC236}">
                    <a16:creationId xmlns:a16="http://schemas.microsoft.com/office/drawing/2014/main" id="{DA8830FC-EEB9-467D-A084-099BAE8572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7" name="Picture 20">
                <a:extLst>
                  <a:ext uri="{FF2B5EF4-FFF2-40B4-BE49-F238E27FC236}">
                    <a16:creationId xmlns:a16="http://schemas.microsoft.com/office/drawing/2014/main" id="{3DA566DE-48CC-40AF-BF2D-51B1D1DDFC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8" name="Picture 21">
                <a:extLst>
                  <a:ext uri="{FF2B5EF4-FFF2-40B4-BE49-F238E27FC236}">
                    <a16:creationId xmlns:a16="http://schemas.microsoft.com/office/drawing/2014/main" id="{5B428921-FD88-46F9-BC05-F6E8B8233D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9" name="Picture 22">
                <a:extLst>
                  <a:ext uri="{FF2B5EF4-FFF2-40B4-BE49-F238E27FC236}">
                    <a16:creationId xmlns:a16="http://schemas.microsoft.com/office/drawing/2014/main" id="{C85FAAA1-7B1A-49B1-8651-D4825AED5C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0" name="Picture 23">
                <a:extLst>
                  <a:ext uri="{FF2B5EF4-FFF2-40B4-BE49-F238E27FC236}">
                    <a16:creationId xmlns:a16="http://schemas.microsoft.com/office/drawing/2014/main" id="{E1814BC2-AFAD-4577-BD80-FD16015129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2" name="Group 56">
              <a:extLst>
                <a:ext uri="{FF2B5EF4-FFF2-40B4-BE49-F238E27FC236}">
                  <a16:creationId xmlns:a16="http://schemas.microsoft.com/office/drawing/2014/main" id="{C5A941EB-36BC-4241-A06C-8BFA006A2419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291" name="Picture 14">
                <a:extLst>
                  <a:ext uri="{FF2B5EF4-FFF2-40B4-BE49-F238E27FC236}">
                    <a16:creationId xmlns:a16="http://schemas.microsoft.com/office/drawing/2014/main" id="{E145E193-83DC-4650-935D-3A6DF53802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2" name="Picture 15">
                <a:extLst>
                  <a:ext uri="{FF2B5EF4-FFF2-40B4-BE49-F238E27FC236}">
                    <a16:creationId xmlns:a16="http://schemas.microsoft.com/office/drawing/2014/main" id="{CC0597C5-48F8-4D99-8CF3-507614CFC2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3" name="Picture 16">
                <a:extLst>
                  <a:ext uri="{FF2B5EF4-FFF2-40B4-BE49-F238E27FC236}">
                    <a16:creationId xmlns:a16="http://schemas.microsoft.com/office/drawing/2014/main" id="{2D3E1796-47C0-4682-A025-6F3D94FAF0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4" name="Picture 17">
                <a:extLst>
                  <a:ext uri="{FF2B5EF4-FFF2-40B4-BE49-F238E27FC236}">
                    <a16:creationId xmlns:a16="http://schemas.microsoft.com/office/drawing/2014/main" id="{1613E4AE-E15A-41C6-ACA9-ACFB875209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5" name="Picture 18">
                <a:extLst>
                  <a:ext uri="{FF2B5EF4-FFF2-40B4-BE49-F238E27FC236}">
                    <a16:creationId xmlns:a16="http://schemas.microsoft.com/office/drawing/2014/main" id="{D4631993-AA95-483F-8C51-3E8B528D94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6" name="Picture 19">
                <a:extLst>
                  <a:ext uri="{FF2B5EF4-FFF2-40B4-BE49-F238E27FC236}">
                    <a16:creationId xmlns:a16="http://schemas.microsoft.com/office/drawing/2014/main" id="{4B355E8D-9D4F-4B03-A34A-C657C083FE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7" name="Picture 20">
                <a:extLst>
                  <a:ext uri="{FF2B5EF4-FFF2-40B4-BE49-F238E27FC236}">
                    <a16:creationId xmlns:a16="http://schemas.microsoft.com/office/drawing/2014/main" id="{F983969B-F598-49F8-8DFA-A018A0D086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8" name="Picture 21">
                <a:extLst>
                  <a:ext uri="{FF2B5EF4-FFF2-40B4-BE49-F238E27FC236}">
                    <a16:creationId xmlns:a16="http://schemas.microsoft.com/office/drawing/2014/main" id="{455E9BAF-76B2-4B56-A7F4-2EA47AAFB3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9" name="Picture 22">
                <a:extLst>
                  <a:ext uri="{FF2B5EF4-FFF2-40B4-BE49-F238E27FC236}">
                    <a16:creationId xmlns:a16="http://schemas.microsoft.com/office/drawing/2014/main" id="{246DF362-BA02-412E-9D2D-871A93C4E2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0" name="Picture 23">
                <a:extLst>
                  <a:ext uri="{FF2B5EF4-FFF2-40B4-BE49-F238E27FC236}">
                    <a16:creationId xmlns:a16="http://schemas.microsoft.com/office/drawing/2014/main" id="{4A3A9350-D703-4C53-8F88-69D7A853FB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3" name="Group 56">
              <a:extLst>
                <a:ext uri="{FF2B5EF4-FFF2-40B4-BE49-F238E27FC236}">
                  <a16:creationId xmlns:a16="http://schemas.microsoft.com/office/drawing/2014/main" id="{351111FC-B5E2-4299-AE31-7F5A5ABDF4B9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281" name="Picture 14">
                <a:extLst>
                  <a:ext uri="{FF2B5EF4-FFF2-40B4-BE49-F238E27FC236}">
                    <a16:creationId xmlns:a16="http://schemas.microsoft.com/office/drawing/2014/main" id="{3FF0B73A-FF45-4DED-B851-404BCA2A90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2" name="Picture 15">
                <a:extLst>
                  <a:ext uri="{FF2B5EF4-FFF2-40B4-BE49-F238E27FC236}">
                    <a16:creationId xmlns:a16="http://schemas.microsoft.com/office/drawing/2014/main" id="{F733EA46-7A10-454D-9B20-3FCD6E22EA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3" name="Picture 16">
                <a:extLst>
                  <a:ext uri="{FF2B5EF4-FFF2-40B4-BE49-F238E27FC236}">
                    <a16:creationId xmlns:a16="http://schemas.microsoft.com/office/drawing/2014/main" id="{724817F3-E697-4B89-AC0C-21790437B4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4" name="Picture 17">
                <a:extLst>
                  <a:ext uri="{FF2B5EF4-FFF2-40B4-BE49-F238E27FC236}">
                    <a16:creationId xmlns:a16="http://schemas.microsoft.com/office/drawing/2014/main" id="{A2FB4924-B593-4B31-B403-311DBF94CF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5" name="Picture 18">
                <a:extLst>
                  <a:ext uri="{FF2B5EF4-FFF2-40B4-BE49-F238E27FC236}">
                    <a16:creationId xmlns:a16="http://schemas.microsoft.com/office/drawing/2014/main" id="{D75BDF25-A2B5-4E27-B7BA-8A5D625358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6" name="Picture 19">
                <a:extLst>
                  <a:ext uri="{FF2B5EF4-FFF2-40B4-BE49-F238E27FC236}">
                    <a16:creationId xmlns:a16="http://schemas.microsoft.com/office/drawing/2014/main" id="{8209644A-CD62-4AB4-8449-50261D9A1F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7" name="Picture 20">
                <a:extLst>
                  <a:ext uri="{FF2B5EF4-FFF2-40B4-BE49-F238E27FC236}">
                    <a16:creationId xmlns:a16="http://schemas.microsoft.com/office/drawing/2014/main" id="{C0F4A4A5-072A-4B4B-B8B7-357F5D0D8B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8" name="Picture 21">
                <a:extLst>
                  <a:ext uri="{FF2B5EF4-FFF2-40B4-BE49-F238E27FC236}">
                    <a16:creationId xmlns:a16="http://schemas.microsoft.com/office/drawing/2014/main" id="{24CBDF38-A6DD-4A7C-A2B1-078989D602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9" name="Picture 22">
                <a:extLst>
                  <a:ext uri="{FF2B5EF4-FFF2-40B4-BE49-F238E27FC236}">
                    <a16:creationId xmlns:a16="http://schemas.microsoft.com/office/drawing/2014/main" id="{1823D3FE-1257-4203-8649-B35C3C48E4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0" name="Picture 23">
                <a:extLst>
                  <a:ext uri="{FF2B5EF4-FFF2-40B4-BE49-F238E27FC236}">
                    <a16:creationId xmlns:a16="http://schemas.microsoft.com/office/drawing/2014/main" id="{79E626DE-FF38-43F5-956C-2C87227F5E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4" name="Group 56">
              <a:extLst>
                <a:ext uri="{FF2B5EF4-FFF2-40B4-BE49-F238E27FC236}">
                  <a16:creationId xmlns:a16="http://schemas.microsoft.com/office/drawing/2014/main" id="{CA867105-8E1D-4B03-A287-7753587633BF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271" name="Picture 14">
                <a:extLst>
                  <a:ext uri="{FF2B5EF4-FFF2-40B4-BE49-F238E27FC236}">
                    <a16:creationId xmlns:a16="http://schemas.microsoft.com/office/drawing/2014/main" id="{0BC83C0D-06F4-4793-B178-5FF420A53E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2" name="Picture 15">
                <a:extLst>
                  <a:ext uri="{FF2B5EF4-FFF2-40B4-BE49-F238E27FC236}">
                    <a16:creationId xmlns:a16="http://schemas.microsoft.com/office/drawing/2014/main" id="{A5F45D10-C84D-4852-BF12-CF9F7782B3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3" name="Picture 16">
                <a:extLst>
                  <a:ext uri="{FF2B5EF4-FFF2-40B4-BE49-F238E27FC236}">
                    <a16:creationId xmlns:a16="http://schemas.microsoft.com/office/drawing/2014/main" id="{8FC7B06B-CEAB-44AC-9C5B-5382FE3851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4" name="Picture 17">
                <a:extLst>
                  <a:ext uri="{FF2B5EF4-FFF2-40B4-BE49-F238E27FC236}">
                    <a16:creationId xmlns:a16="http://schemas.microsoft.com/office/drawing/2014/main" id="{385F19E2-96C5-4021-8E53-63AB71C5F7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5" name="Picture 18">
                <a:extLst>
                  <a:ext uri="{FF2B5EF4-FFF2-40B4-BE49-F238E27FC236}">
                    <a16:creationId xmlns:a16="http://schemas.microsoft.com/office/drawing/2014/main" id="{2287BFB2-7382-4C24-928A-172400614A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6" name="Picture 19">
                <a:extLst>
                  <a:ext uri="{FF2B5EF4-FFF2-40B4-BE49-F238E27FC236}">
                    <a16:creationId xmlns:a16="http://schemas.microsoft.com/office/drawing/2014/main" id="{54CE7C8E-FD13-4BF6-8492-639469C71E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7" name="Picture 20">
                <a:extLst>
                  <a:ext uri="{FF2B5EF4-FFF2-40B4-BE49-F238E27FC236}">
                    <a16:creationId xmlns:a16="http://schemas.microsoft.com/office/drawing/2014/main" id="{3D4E8324-E82B-458D-A6B3-8B54A9F1A9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8" name="Picture 21">
                <a:extLst>
                  <a:ext uri="{FF2B5EF4-FFF2-40B4-BE49-F238E27FC236}">
                    <a16:creationId xmlns:a16="http://schemas.microsoft.com/office/drawing/2014/main" id="{7F692804-E961-459F-9BE1-06452825A0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9" name="Picture 22">
                <a:extLst>
                  <a:ext uri="{FF2B5EF4-FFF2-40B4-BE49-F238E27FC236}">
                    <a16:creationId xmlns:a16="http://schemas.microsoft.com/office/drawing/2014/main" id="{13F7E3B1-ACF9-43F7-9FD0-E85ABB2E7F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0" name="Picture 23">
                <a:extLst>
                  <a:ext uri="{FF2B5EF4-FFF2-40B4-BE49-F238E27FC236}">
                    <a16:creationId xmlns:a16="http://schemas.microsoft.com/office/drawing/2014/main" id="{D8B57D54-4502-42E8-B3BA-3F78DBABE5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5" name="Group 56">
              <a:extLst>
                <a:ext uri="{FF2B5EF4-FFF2-40B4-BE49-F238E27FC236}">
                  <a16:creationId xmlns:a16="http://schemas.microsoft.com/office/drawing/2014/main" id="{7616350D-CF11-4062-AB07-DEA199866D60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261" name="Picture 14">
                <a:extLst>
                  <a:ext uri="{FF2B5EF4-FFF2-40B4-BE49-F238E27FC236}">
                    <a16:creationId xmlns:a16="http://schemas.microsoft.com/office/drawing/2014/main" id="{C08376D4-5AEF-4396-9D87-2D2E5711DF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2" name="Picture 15">
                <a:extLst>
                  <a:ext uri="{FF2B5EF4-FFF2-40B4-BE49-F238E27FC236}">
                    <a16:creationId xmlns:a16="http://schemas.microsoft.com/office/drawing/2014/main" id="{1E710B21-8BEC-41BB-B86C-8C69508FB8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3" name="Picture 16">
                <a:extLst>
                  <a:ext uri="{FF2B5EF4-FFF2-40B4-BE49-F238E27FC236}">
                    <a16:creationId xmlns:a16="http://schemas.microsoft.com/office/drawing/2014/main" id="{3195FC11-F8A9-4099-B5D8-3DECC527BF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4" name="Picture 17">
                <a:extLst>
                  <a:ext uri="{FF2B5EF4-FFF2-40B4-BE49-F238E27FC236}">
                    <a16:creationId xmlns:a16="http://schemas.microsoft.com/office/drawing/2014/main" id="{3BD4366F-473B-4C0C-8147-941796D2BF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5" name="Picture 18">
                <a:extLst>
                  <a:ext uri="{FF2B5EF4-FFF2-40B4-BE49-F238E27FC236}">
                    <a16:creationId xmlns:a16="http://schemas.microsoft.com/office/drawing/2014/main" id="{CCD28CB1-4964-4375-B166-9837D0243E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6" name="Picture 19">
                <a:extLst>
                  <a:ext uri="{FF2B5EF4-FFF2-40B4-BE49-F238E27FC236}">
                    <a16:creationId xmlns:a16="http://schemas.microsoft.com/office/drawing/2014/main" id="{E1FBAB56-601E-40AF-ADAB-BD77B52079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7" name="Picture 20">
                <a:extLst>
                  <a:ext uri="{FF2B5EF4-FFF2-40B4-BE49-F238E27FC236}">
                    <a16:creationId xmlns:a16="http://schemas.microsoft.com/office/drawing/2014/main" id="{6C00BC8E-9BBB-403D-93F3-D42662C668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8" name="Picture 21">
                <a:extLst>
                  <a:ext uri="{FF2B5EF4-FFF2-40B4-BE49-F238E27FC236}">
                    <a16:creationId xmlns:a16="http://schemas.microsoft.com/office/drawing/2014/main" id="{72E48689-F38E-4896-B459-CD79850160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9" name="Picture 22">
                <a:extLst>
                  <a:ext uri="{FF2B5EF4-FFF2-40B4-BE49-F238E27FC236}">
                    <a16:creationId xmlns:a16="http://schemas.microsoft.com/office/drawing/2014/main" id="{729C79A3-D2CE-4D88-93CE-A5B9A70990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0" name="Picture 23">
                <a:extLst>
                  <a:ext uri="{FF2B5EF4-FFF2-40B4-BE49-F238E27FC236}">
                    <a16:creationId xmlns:a16="http://schemas.microsoft.com/office/drawing/2014/main" id="{6F523E0D-9016-4BBE-B4B4-3606B763B0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6" name="Group 56">
              <a:extLst>
                <a:ext uri="{FF2B5EF4-FFF2-40B4-BE49-F238E27FC236}">
                  <a16:creationId xmlns:a16="http://schemas.microsoft.com/office/drawing/2014/main" id="{886A8308-E880-4C48-B03C-441B7DE0F47D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251" name="Picture 14">
                <a:extLst>
                  <a:ext uri="{FF2B5EF4-FFF2-40B4-BE49-F238E27FC236}">
                    <a16:creationId xmlns:a16="http://schemas.microsoft.com/office/drawing/2014/main" id="{D14C1AD5-FD09-4B60-B58B-6673711F8C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2" name="Picture 15">
                <a:extLst>
                  <a:ext uri="{FF2B5EF4-FFF2-40B4-BE49-F238E27FC236}">
                    <a16:creationId xmlns:a16="http://schemas.microsoft.com/office/drawing/2014/main" id="{D4559AA2-C6FD-45FF-A150-8E0AB71BAE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3" name="Picture 16">
                <a:extLst>
                  <a:ext uri="{FF2B5EF4-FFF2-40B4-BE49-F238E27FC236}">
                    <a16:creationId xmlns:a16="http://schemas.microsoft.com/office/drawing/2014/main" id="{2D782A3E-636C-4660-9600-6FB360ACB1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4" name="Picture 17">
                <a:extLst>
                  <a:ext uri="{FF2B5EF4-FFF2-40B4-BE49-F238E27FC236}">
                    <a16:creationId xmlns:a16="http://schemas.microsoft.com/office/drawing/2014/main" id="{97DF0FB5-C3ED-4612-9E65-1224FA59FF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5" name="Picture 18">
                <a:extLst>
                  <a:ext uri="{FF2B5EF4-FFF2-40B4-BE49-F238E27FC236}">
                    <a16:creationId xmlns:a16="http://schemas.microsoft.com/office/drawing/2014/main" id="{F83B6A12-2986-4BF4-8B48-9A0EDC6D4C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6" name="Picture 19">
                <a:extLst>
                  <a:ext uri="{FF2B5EF4-FFF2-40B4-BE49-F238E27FC236}">
                    <a16:creationId xmlns:a16="http://schemas.microsoft.com/office/drawing/2014/main" id="{3E1F1C76-FED5-4B9E-A9D3-FF024A9B39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7" name="Picture 20">
                <a:extLst>
                  <a:ext uri="{FF2B5EF4-FFF2-40B4-BE49-F238E27FC236}">
                    <a16:creationId xmlns:a16="http://schemas.microsoft.com/office/drawing/2014/main" id="{6067031D-EDD6-4380-A648-E130658026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8" name="Picture 21">
                <a:extLst>
                  <a:ext uri="{FF2B5EF4-FFF2-40B4-BE49-F238E27FC236}">
                    <a16:creationId xmlns:a16="http://schemas.microsoft.com/office/drawing/2014/main" id="{708E2824-A71F-4C01-9A61-C26EA9CBD0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9" name="Picture 22">
                <a:extLst>
                  <a:ext uri="{FF2B5EF4-FFF2-40B4-BE49-F238E27FC236}">
                    <a16:creationId xmlns:a16="http://schemas.microsoft.com/office/drawing/2014/main" id="{D2CDCE21-446E-4F0F-A67C-8669BA9F31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0" name="Picture 23">
                <a:extLst>
                  <a:ext uri="{FF2B5EF4-FFF2-40B4-BE49-F238E27FC236}">
                    <a16:creationId xmlns:a16="http://schemas.microsoft.com/office/drawing/2014/main" id="{AE9FD811-4DE0-49CC-BAF7-4B1B60684B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7" name="Group 56">
              <a:extLst>
                <a:ext uri="{FF2B5EF4-FFF2-40B4-BE49-F238E27FC236}">
                  <a16:creationId xmlns:a16="http://schemas.microsoft.com/office/drawing/2014/main" id="{66AC1334-F820-439C-AA79-B00D9C38A2B2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241" name="Picture 14">
                <a:extLst>
                  <a:ext uri="{FF2B5EF4-FFF2-40B4-BE49-F238E27FC236}">
                    <a16:creationId xmlns:a16="http://schemas.microsoft.com/office/drawing/2014/main" id="{FF55F5DF-B535-4DB5-A9FB-6D7CD184E0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2" name="Picture 15">
                <a:extLst>
                  <a:ext uri="{FF2B5EF4-FFF2-40B4-BE49-F238E27FC236}">
                    <a16:creationId xmlns:a16="http://schemas.microsoft.com/office/drawing/2014/main" id="{1C43660D-FEF2-48C7-A274-9A37B74464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3" name="Picture 16">
                <a:extLst>
                  <a:ext uri="{FF2B5EF4-FFF2-40B4-BE49-F238E27FC236}">
                    <a16:creationId xmlns:a16="http://schemas.microsoft.com/office/drawing/2014/main" id="{4D85FB8A-D3A2-46CB-9252-A9B8758DB5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4" name="Picture 17">
                <a:extLst>
                  <a:ext uri="{FF2B5EF4-FFF2-40B4-BE49-F238E27FC236}">
                    <a16:creationId xmlns:a16="http://schemas.microsoft.com/office/drawing/2014/main" id="{CEDFCE34-476C-4D61-BBCA-42FE03BAD7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5" name="Picture 18">
                <a:extLst>
                  <a:ext uri="{FF2B5EF4-FFF2-40B4-BE49-F238E27FC236}">
                    <a16:creationId xmlns:a16="http://schemas.microsoft.com/office/drawing/2014/main" id="{7BC16872-C51E-46ED-A768-A853DDBBCA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6" name="Picture 19">
                <a:extLst>
                  <a:ext uri="{FF2B5EF4-FFF2-40B4-BE49-F238E27FC236}">
                    <a16:creationId xmlns:a16="http://schemas.microsoft.com/office/drawing/2014/main" id="{0022DC0A-50AB-411E-8543-182E378278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7" name="Picture 20">
                <a:extLst>
                  <a:ext uri="{FF2B5EF4-FFF2-40B4-BE49-F238E27FC236}">
                    <a16:creationId xmlns:a16="http://schemas.microsoft.com/office/drawing/2014/main" id="{B277D00E-3BB4-4104-8FD8-2D7C8707DD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8" name="Picture 21">
                <a:extLst>
                  <a:ext uri="{FF2B5EF4-FFF2-40B4-BE49-F238E27FC236}">
                    <a16:creationId xmlns:a16="http://schemas.microsoft.com/office/drawing/2014/main" id="{9587B3D6-9E03-4EB4-823D-56F909053A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9" name="Picture 22">
                <a:extLst>
                  <a:ext uri="{FF2B5EF4-FFF2-40B4-BE49-F238E27FC236}">
                    <a16:creationId xmlns:a16="http://schemas.microsoft.com/office/drawing/2014/main" id="{033AA0EA-4274-4F86-B067-F74F510EB2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0" name="Picture 23">
                <a:extLst>
                  <a:ext uri="{FF2B5EF4-FFF2-40B4-BE49-F238E27FC236}">
                    <a16:creationId xmlns:a16="http://schemas.microsoft.com/office/drawing/2014/main" id="{BEE6E4B7-E245-4ACD-9397-B2DC4ED071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8" name="Group 56">
              <a:extLst>
                <a:ext uri="{FF2B5EF4-FFF2-40B4-BE49-F238E27FC236}">
                  <a16:creationId xmlns:a16="http://schemas.microsoft.com/office/drawing/2014/main" id="{0D5D4F69-C6D2-4A9F-BDEB-03D5314D90EE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231" name="Picture 14">
                <a:extLst>
                  <a:ext uri="{FF2B5EF4-FFF2-40B4-BE49-F238E27FC236}">
                    <a16:creationId xmlns:a16="http://schemas.microsoft.com/office/drawing/2014/main" id="{FDE178FF-E382-436A-ADA0-1D106E6A99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2" name="Picture 15">
                <a:extLst>
                  <a:ext uri="{FF2B5EF4-FFF2-40B4-BE49-F238E27FC236}">
                    <a16:creationId xmlns:a16="http://schemas.microsoft.com/office/drawing/2014/main" id="{21B4507D-DBC9-4664-8C63-6F965A7585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3" name="Picture 16">
                <a:extLst>
                  <a:ext uri="{FF2B5EF4-FFF2-40B4-BE49-F238E27FC236}">
                    <a16:creationId xmlns:a16="http://schemas.microsoft.com/office/drawing/2014/main" id="{4260C710-C784-425C-BE7F-9D45A0F7DF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4" name="Picture 17">
                <a:extLst>
                  <a:ext uri="{FF2B5EF4-FFF2-40B4-BE49-F238E27FC236}">
                    <a16:creationId xmlns:a16="http://schemas.microsoft.com/office/drawing/2014/main" id="{7F77E54D-8A4D-4592-A71B-F914E00D85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5" name="Picture 18">
                <a:extLst>
                  <a:ext uri="{FF2B5EF4-FFF2-40B4-BE49-F238E27FC236}">
                    <a16:creationId xmlns:a16="http://schemas.microsoft.com/office/drawing/2014/main" id="{5042F92E-A251-441E-BAE3-ABAB0B1C59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6" name="Picture 19">
                <a:extLst>
                  <a:ext uri="{FF2B5EF4-FFF2-40B4-BE49-F238E27FC236}">
                    <a16:creationId xmlns:a16="http://schemas.microsoft.com/office/drawing/2014/main" id="{65464809-5640-4B14-8969-FCA99EEEA0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7" name="Picture 20">
                <a:extLst>
                  <a:ext uri="{FF2B5EF4-FFF2-40B4-BE49-F238E27FC236}">
                    <a16:creationId xmlns:a16="http://schemas.microsoft.com/office/drawing/2014/main" id="{69EF0FF7-ACCA-4BA4-B792-812054AF02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8" name="Picture 21">
                <a:extLst>
                  <a:ext uri="{FF2B5EF4-FFF2-40B4-BE49-F238E27FC236}">
                    <a16:creationId xmlns:a16="http://schemas.microsoft.com/office/drawing/2014/main" id="{0774C8E1-91D9-4372-8943-19511F91BC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9" name="Picture 22">
                <a:extLst>
                  <a:ext uri="{FF2B5EF4-FFF2-40B4-BE49-F238E27FC236}">
                    <a16:creationId xmlns:a16="http://schemas.microsoft.com/office/drawing/2014/main" id="{F509A54A-37AF-4D5D-A8F6-70D9B037D8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0" name="Picture 23">
                <a:extLst>
                  <a:ext uri="{FF2B5EF4-FFF2-40B4-BE49-F238E27FC236}">
                    <a16:creationId xmlns:a16="http://schemas.microsoft.com/office/drawing/2014/main" id="{0AD8BFDB-491F-404D-969F-6698688BC8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9" name="Group 56">
              <a:extLst>
                <a:ext uri="{FF2B5EF4-FFF2-40B4-BE49-F238E27FC236}">
                  <a16:creationId xmlns:a16="http://schemas.microsoft.com/office/drawing/2014/main" id="{B66606AA-8818-4703-80A9-9E0AB39C8C03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221" name="Picture 14">
                <a:extLst>
                  <a:ext uri="{FF2B5EF4-FFF2-40B4-BE49-F238E27FC236}">
                    <a16:creationId xmlns:a16="http://schemas.microsoft.com/office/drawing/2014/main" id="{99301F77-874E-40FF-888F-BA0ECE4455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2" name="Picture 15">
                <a:extLst>
                  <a:ext uri="{FF2B5EF4-FFF2-40B4-BE49-F238E27FC236}">
                    <a16:creationId xmlns:a16="http://schemas.microsoft.com/office/drawing/2014/main" id="{28D1E8AC-201F-4B19-BF95-E33599E3AE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3" name="Picture 16">
                <a:extLst>
                  <a:ext uri="{FF2B5EF4-FFF2-40B4-BE49-F238E27FC236}">
                    <a16:creationId xmlns:a16="http://schemas.microsoft.com/office/drawing/2014/main" id="{85DB1A38-EB98-4AA8-AAB6-CDEC23049B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4" name="Picture 17">
                <a:extLst>
                  <a:ext uri="{FF2B5EF4-FFF2-40B4-BE49-F238E27FC236}">
                    <a16:creationId xmlns:a16="http://schemas.microsoft.com/office/drawing/2014/main" id="{26668A9B-7C03-451B-A6BA-12EA25A2C9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5" name="Picture 18">
                <a:extLst>
                  <a:ext uri="{FF2B5EF4-FFF2-40B4-BE49-F238E27FC236}">
                    <a16:creationId xmlns:a16="http://schemas.microsoft.com/office/drawing/2014/main" id="{7E1C6C87-10F6-4EE8-B88D-E92CAEF069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6" name="Picture 19">
                <a:extLst>
                  <a:ext uri="{FF2B5EF4-FFF2-40B4-BE49-F238E27FC236}">
                    <a16:creationId xmlns:a16="http://schemas.microsoft.com/office/drawing/2014/main" id="{8BBB6635-C06F-4CD7-906A-76C4C678CB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7" name="Picture 20">
                <a:extLst>
                  <a:ext uri="{FF2B5EF4-FFF2-40B4-BE49-F238E27FC236}">
                    <a16:creationId xmlns:a16="http://schemas.microsoft.com/office/drawing/2014/main" id="{49047363-0A55-4733-B787-2D60F0642E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8" name="Picture 21">
                <a:extLst>
                  <a:ext uri="{FF2B5EF4-FFF2-40B4-BE49-F238E27FC236}">
                    <a16:creationId xmlns:a16="http://schemas.microsoft.com/office/drawing/2014/main" id="{306BAFAE-1D49-4F5F-BD1E-34512F1609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9" name="Picture 22">
                <a:extLst>
                  <a:ext uri="{FF2B5EF4-FFF2-40B4-BE49-F238E27FC236}">
                    <a16:creationId xmlns:a16="http://schemas.microsoft.com/office/drawing/2014/main" id="{96268F25-23C5-448C-BDC2-9F775D7D88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0" name="Picture 23">
                <a:extLst>
                  <a:ext uri="{FF2B5EF4-FFF2-40B4-BE49-F238E27FC236}">
                    <a16:creationId xmlns:a16="http://schemas.microsoft.com/office/drawing/2014/main" id="{81C44A9E-78B0-4F6C-A7CE-7815154A00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0" name="Group 56">
              <a:extLst>
                <a:ext uri="{FF2B5EF4-FFF2-40B4-BE49-F238E27FC236}">
                  <a16:creationId xmlns:a16="http://schemas.microsoft.com/office/drawing/2014/main" id="{CECF1AF7-3076-4990-9B5C-376D6C7018E5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211" name="Picture 14">
                <a:extLst>
                  <a:ext uri="{FF2B5EF4-FFF2-40B4-BE49-F238E27FC236}">
                    <a16:creationId xmlns:a16="http://schemas.microsoft.com/office/drawing/2014/main" id="{3E6AB446-DDB6-40F7-92F5-EE4924300D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2" name="Picture 15">
                <a:extLst>
                  <a:ext uri="{FF2B5EF4-FFF2-40B4-BE49-F238E27FC236}">
                    <a16:creationId xmlns:a16="http://schemas.microsoft.com/office/drawing/2014/main" id="{1EF9C8E9-60A0-42E8-B1B2-B76FC49591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3" name="Picture 16">
                <a:extLst>
                  <a:ext uri="{FF2B5EF4-FFF2-40B4-BE49-F238E27FC236}">
                    <a16:creationId xmlns:a16="http://schemas.microsoft.com/office/drawing/2014/main" id="{EB725582-5C56-4075-BA27-68C20573AD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4" name="Picture 17">
                <a:extLst>
                  <a:ext uri="{FF2B5EF4-FFF2-40B4-BE49-F238E27FC236}">
                    <a16:creationId xmlns:a16="http://schemas.microsoft.com/office/drawing/2014/main" id="{836C19F2-629B-47CE-A153-347BB8BDDD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5" name="Picture 18">
                <a:extLst>
                  <a:ext uri="{FF2B5EF4-FFF2-40B4-BE49-F238E27FC236}">
                    <a16:creationId xmlns:a16="http://schemas.microsoft.com/office/drawing/2014/main" id="{5DAB5E3F-5A8D-4ECD-B8D9-733F3CABA9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6" name="Picture 19">
                <a:extLst>
                  <a:ext uri="{FF2B5EF4-FFF2-40B4-BE49-F238E27FC236}">
                    <a16:creationId xmlns:a16="http://schemas.microsoft.com/office/drawing/2014/main" id="{5E3FABF1-8FD4-4548-89C5-EAB8E18D57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7" name="Picture 20">
                <a:extLst>
                  <a:ext uri="{FF2B5EF4-FFF2-40B4-BE49-F238E27FC236}">
                    <a16:creationId xmlns:a16="http://schemas.microsoft.com/office/drawing/2014/main" id="{648F8119-65F2-4826-99CA-EF06BEE3A4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8" name="Picture 21">
                <a:extLst>
                  <a:ext uri="{FF2B5EF4-FFF2-40B4-BE49-F238E27FC236}">
                    <a16:creationId xmlns:a16="http://schemas.microsoft.com/office/drawing/2014/main" id="{3B8BA513-ED1D-48B2-884B-EC89DDA456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9" name="Picture 22">
                <a:extLst>
                  <a:ext uri="{FF2B5EF4-FFF2-40B4-BE49-F238E27FC236}">
                    <a16:creationId xmlns:a16="http://schemas.microsoft.com/office/drawing/2014/main" id="{3D3ED913-C36C-48D4-8A5A-6C5256CB73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0" name="Picture 23">
                <a:extLst>
                  <a:ext uri="{FF2B5EF4-FFF2-40B4-BE49-F238E27FC236}">
                    <a16:creationId xmlns:a16="http://schemas.microsoft.com/office/drawing/2014/main" id="{13B0AACA-A761-4484-866F-EE8C73FBDF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311" name="Group 310">
            <a:extLst>
              <a:ext uri="{FF2B5EF4-FFF2-40B4-BE49-F238E27FC236}">
                <a16:creationId xmlns:a16="http://schemas.microsoft.com/office/drawing/2014/main" id="{84FE89B8-5CF6-4C35-AC23-E8BF76A0819F}"/>
              </a:ext>
            </a:extLst>
          </p:cNvPr>
          <p:cNvGrpSpPr/>
          <p:nvPr/>
        </p:nvGrpSpPr>
        <p:grpSpPr>
          <a:xfrm>
            <a:off x="583820" y="5083024"/>
            <a:ext cx="1539560" cy="1515856"/>
            <a:chOff x="4975891" y="1527626"/>
            <a:chExt cx="1539560" cy="1515856"/>
          </a:xfrm>
        </p:grpSpPr>
        <p:grpSp>
          <p:nvGrpSpPr>
            <p:cNvPr id="312" name="Group 56">
              <a:extLst>
                <a:ext uri="{FF2B5EF4-FFF2-40B4-BE49-F238E27FC236}">
                  <a16:creationId xmlns:a16="http://schemas.microsoft.com/office/drawing/2014/main" id="{A013D9E9-5AC0-43F6-8557-16754B8320A2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412" name="Picture 14">
                <a:extLst>
                  <a:ext uri="{FF2B5EF4-FFF2-40B4-BE49-F238E27FC236}">
                    <a16:creationId xmlns:a16="http://schemas.microsoft.com/office/drawing/2014/main" id="{D5A14D52-A928-41AC-BAF2-3D4456B18F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3" name="Picture 15">
                <a:extLst>
                  <a:ext uri="{FF2B5EF4-FFF2-40B4-BE49-F238E27FC236}">
                    <a16:creationId xmlns:a16="http://schemas.microsoft.com/office/drawing/2014/main" id="{2E8620F8-DC32-458A-AD19-17C8A2FBAE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4" name="Picture 16">
                <a:extLst>
                  <a:ext uri="{FF2B5EF4-FFF2-40B4-BE49-F238E27FC236}">
                    <a16:creationId xmlns:a16="http://schemas.microsoft.com/office/drawing/2014/main" id="{A1C955D4-4003-4FEB-A43A-69D59867C2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5" name="Picture 17">
                <a:extLst>
                  <a:ext uri="{FF2B5EF4-FFF2-40B4-BE49-F238E27FC236}">
                    <a16:creationId xmlns:a16="http://schemas.microsoft.com/office/drawing/2014/main" id="{4059CECE-82DC-4FDE-BAEB-4E67CBFF05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6" name="Picture 18">
                <a:extLst>
                  <a:ext uri="{FF2B5EF4-FFF2-40B4-BE49-F238E27FC236}">
                    <a16:creationId xmlns:a16="http://schemas.microsoft.com/office/drawing/2014/main" id="{EE4D15A1-E72C-4478-9CB1-670B1CD4B8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7" name="Picture 19">
                <a:extLst>
                  <a:ext uri="{FF2B5EF4-FFF2-40B4-BE49-F238E27FC236}">
                    <a16:creationId xmlns:a16="http://schemas.microsoft.com/office/drawing/2014/main" id="{7F623DB7-C9BE-4B9C-AEF8-9BFE37F92F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8" name="Picture 20">
                <a:extLst>
                  <a:ext uri="{FF2B5EF4-FFF2-40B4-BE49-F238E27FC236}">
                    <a16:creationId xmlns:a16="http://schemas.microsoft.com/office/drawing/2014/main" id="{6E32926E-9CA3-48C5-8B61-2800B2C70B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9" name="Picture 21">
                <a:extLst>
                  <a:ext uri="{FF2B5EF4-FFF2-40B4-BE49-F238E27FC236}">
                    <a16:creationId xmlns:a16="http://schemas.microsoft.com/office/drawing/2014/main" id="{C9688832-E561-49FF-B564-1883224EDC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0" name="Picture 22">
                <a:extLst>
                  <a:ext uri="{FF2B5EF4-FFF2-40B4-BE49-F238E27FC236}">
                    <a16:creationId xmlns:a16="http://schemas.microsoft.com/office/drawing/2014/main" id="{5BD0E631-918C-4843-8965-0082522C8F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1" name="Picture 23">
                <a:extLst>
                  <a:ext uri="{FF2B5EF4-FFF2-40B4-BE49-F238E27FC236}">
                    <a16:creationId xmlns:a16="http://schemas.microsoft.com/office/drawing/2014/main" id="{53020211-7BCB-41A4-A0EE-E62D77877C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3" name="Group 56">
              <a:extLst>
                <a:ext uri="{FF2B5EF4-FFF2-40B4-BE49-F238E27FC236}">
                  <a16:creationId xmlns:a16="http://schemas.microsoft.com/office/drawing/2014/main" id="{779BFD57-8C32-4B65-B236-E12719C2E19D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402" name="Picture 14">
                <a:extLst>
                  <a:ext uri="{FF2B5EF4-FFF2-40B4-BE49-F238E27FC236}">
                    <a16:creationId xmlns:a16="http://schemas.microsoft.com/office/drawing/2014/main" id="{9B74C590-1D37-429C-B99B-31A07D531D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3" name="Picture 15">
                <a:extLst>
                  <a:ext uri="{FF2B5EF4-FFF2-40B4-BE49-F238E27FC236}">
                    <a16:creationId xmlns:a16="http://schemas.microsoft.com/office/drawing/2014/main" id="{EE3EACE2-7CD7-4A94-A85F-DCA45A6CB6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4" name="Picture 16">
                <a:extLst>
                  <a:ext uri="{FF2B5EF4-FFF2-40B4-BE49-F238E27FC236}">
                    <a16:creationId xmlns:a16="http://schemas.microsoft.com/office/drawing/2014/main" id="{61BEB868-6973-4C9C-9BC9-9EEBCEE231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5" name="Picture 17">
                <a:extLst>
                  <a:ext uri="{FF2B5EF4-FFF2-40B4-BE49-F238E27FC236}">
                    <a16:creationId xmlns:a16="http://schemas.microsoft.com/office/drawing/2014/main" id="{5EB31D57-9880-4F2C-A4EC-D99B2C082A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6" name="Picture 18">
                <a:extLst>
                  <a:ext uri="{FF2B5EF4-FFF2-40B4-BE49-F238E27FC236}">
                    <a16:creationId xmlns:a16="http://schemas.microsoft.com/office/drawing/2014/main" id="{A6263C55-2D52-4E54-BA82-6549AC5EFB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7" name="Picture 19">
                <a:extLst>
                  <a:ext uri="{FF2B5EF4-FFF2-40B4-BE49-F238E27FC236}">
                    <a16:creationId xmlns:a16="http://schemas.microsoft.com/office/drawing/2014/main" id="{2F71EB8D-8F8A-44F2-A7B8-DF4C24FE13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8" name="Picture 20">
                <a:extLst>
                  <a:ext uri="{FF2B5EF4-FFF2-40B4-BE49-F238E27FC236}">
                    <a16:creationId xmlns:a16="http://schemas.microsoft.com/office/drawing/2014/main" id="{DB48D76A-A37D-475E-A6AE-C28034E9E1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9" name="Picture 21">
                <a:extLst>
                  <a:ext uri="{FF2B5EF4-FFF2-40B4-BE49-F238E27FC236}">
                    <a16:creationId xmlns:a16="http://schemas.microsoft.com/office/drawing/2014/main" id="{B618A8E1-4820-4928-BE83-8F4DB917D2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0" name="Picture 22">
                <a:extLst>
                  <a:ext uri="{FF2B5EF4-FFF2-40B4-BE49-F238E27FC236}">
                    <a16:creationId xmlns:a16="http://schemas.microsoft.com/office/drawing/2014/main" id="{7393D307-0877-4808-AD17-B67D582497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1" name="Picture 23">
                <a:extLst>
                  <a:ext uri="{FF2B5EF4-FFF2-40B4-BE49-F238E27FC236}">
                    <a16:creationId xmlns:a16="http://schemas.microsoft.com/office/drawing/2014/main" id="{029F3AF0-4029-47A5-9AE7-C23BA8B585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4" name="Group 56">
              <a:extLst>
                <a:ext uri="{FF2B5EF4-FFF2-40B4-BE49-F238E27FC236}">
                  <a16:creationId xmlns:a16="http://schemas.microsoft.com/office/drawing/2014/main" id="{B5BC9BD0-A46A-4303-9F98-D12D4A3BECD8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392" name="Picture 14">
                <a:extLst>
                  <a:ext uri="{FF2B5EF4-FFF2-40B4-BE49-F238E27FC236}">
                    <a16:creationId xmlns:a16="http://schemas.microsoft.com/office/drawing/2014/main" id="{DA70F6EC-2167-44F3-A3E8-64D64A777E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3" name="Picture 15">
                <a:extLst>
                  <a:ext uri="{FF2B5EF4-FFF2-40B4-BE49-F238E27FC236}">
                    <a16:creationId xmlns:a16="http://schemas.microsoft.com/office/drawing/2014/main" id="{A9326699-9400-4C87-BF43-27BFF1B0C1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4" name="Picture 16">
                <a:extLst>
                  <a:ext uri="{FF2B5EF4-FFF2-40B4-BE49-F238E27FC236}">
                    <a16:creationId xmlns:a16="http://schemas.microsoft.com/office/drawing/2014/main" id="{6AF0441D-A519-4B20-8A3E-D15E43AF8D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5" name="Picture 17">
                <a:extLst>
                  <a:ext uri="{FF2B5EF4-FFF2-40B4-BE49-F238E27FC236}">
                    <a16:creationId xmlns:a16="http://schemas.microsoft.com/office/drawing/2014/main" id="{A4E1E5C0-8421-4E39-8599-1ACA010C5F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6" name="Picture 18">
                <a:extLst>
                  <a:ext uri="{FF2B5EF4-FFF2-40B4-BE49-F238E27FC236}">
                    <a16:creationId xmlns:a16="http://schemas.microsoft.com/office/drawing/2014/main" id="{CAA5BACA-DB84-4F09-9B31-AD29C3D6EF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7" name="Picture 19">
                <a:extLst>
                  <a:ext uri="{FF2B5EF4-FFF2-40B4-BE49-F238E27FC236}">
                    <a16:creationId xmlns:a16="http://schemas.microsoft.com/office/drawing/2014/main" id="{8A92A447-47B5-46B7-B4F6-313CAA6D35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8" name="Picture 20">
                <a:extLst>
                  <a:ext uri="{FF2B5EF4-FFF2-40B4-BE49-F238E27FC236}">
                    <a16:creationId xmlns:a16="http://schemas.microsoft.com/office/drawing/2014/main" id="{41172C9E-9F39-49A7-943E-796C85DB79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9" name="Picture 21">
                <a:extLst>
                  <a:ext uri="{FF2B5EF4-FFF2-40B4-BE49-F238E27FC236}">
                    <a16:creationId xmlns:a16="http://schemas.microsoft.com/office/drawing/2014/main" id="{EFA7C90D-99FE-4627-87EB-DEAC45335A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0" name="Picture 22">
                <a:extLst>
                  <a:ext uri="{FF2B5EF4-FFF2-40B4-BE49-F238E27FC236}">
                    <a16:creationId xmlns:a16="http://schemas.microsoft.com/office/drawing/2014/main" id="{97609ACC-E526-435A-AF32-C6325B8A41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1" name="Picture 23">
                <a:extLst>
                  <a:ext uri="{FF2B5EF4-FFF2-40B4-BE49-F238E27FC236}">
                    <a16:creationId xmlns:a16="http://schemas.microsoft.com/office/drawing/2014/main" id="{4D919777-C0AE-4364-971C-FDB29330D1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5" name="Group 56">
              <a:extLst>
                <a:ext uri="{FF2B5EF4-FFF2-40B4-BE49-F238E27FC236}">
                  <a16:creationId xmlns:a16="http://schemas.microsoft.com/office/drawing/2014/main" id="{5109E7B3-EB40-4349-8B80-6EBEE9BF044B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382" name="Picture 14">
                <a:extLst>
                  <a:ext uri="{FF2B5EF4-FFF2-40B4-BE49-F238E27FC236}">
                    <a16:creationId xmlns:a16="http://schemas.microsoft.com/office/drawing/2014/main" id="{C0FD3119-DD02-4659-9341-0F22032861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3" name="Picture 15">
                <a:extLst>
                  <a:ext uri="{FF2B5EF4-FFF2-40B4-BE49-F238E27FC236}">
                    <a16:creationId xmlns:a16="http://schemas.microsoft.com/office/drawing/2014/main" id="{05405C3C-55AB-4510-A66A-6CC7503890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4" name="Picture 16">
                <a:extLst>
                  <a:ext uri="{FF2B5EF4-FFF2-40B4-BE49-F238E27FC236}">
                    <a16:creationId xmlns:a16="http://schemas.microsoft.com/office/drawing/2014/main" id="{BD19B8AF-2B07-4940-99DE-731C7281B3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5" name="Picture 17">
                <a:extLst>
                  <a:ext uri="{FF2B5EF4-FFF2-40B4-BE49-F238E27FC236}">
                    <a16:creationId xmlns:a16="http://schemas.microsoft.com/office/drawing/2014/main" id="{5D90B756-78CA-423E-B7D6-76A4124F10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6" name="Picture 18">
                <a:extLst>
                  <a:ext uri="{FF2B5EF4-FFF2-40B4-BE49-F238E27FC236}">
                    <a16:creationId xmlns:a16="http://schemas.microsoft.com/office/drawing/2014/main" id="{60366869-476F-4DA5-8AC7-11E1597DDF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7" name="Picture 19">
                <a:extLst>
                  <a:ext uri="{FF2B5EF4-FFF2-40B4-BE49-F238E27FC236}">
                    <a16:creationId xmlns:a16="http://schemas.microsoft.com/office/drawing/2014/main" id="{DE02F737-A54A-491F-93F2-F3F2852BBF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8" name="Picture 20">
                <a:extLst>
                  <a:ext uri="{FF2B5EF4-FFF2-40B4-BE49-F238E27FC236}">
                    <a16:creationId xmlns:a16="http://schemas.microsoft.com/office/drawing/2014/main" id="{57EDFB0D-BDD7-40C4-BC18-9022F7108F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9" name="Picture 21">
                <a:extLst>
                  <a:ext uri="{FF2B5EF4-FFF2-40B4-BE49-F238E27FC236}">
                    <a16:creationId xmlns:a16="http://schemas.microsoft.com/office/drawing/2014/main" id="{4CD47DDB-2714-4787-968E-F0D7E8A3A9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0" name="Picture 22">
                <a:extLst>
                  <a:ext uri="{FF2B5EF4-FFF2-40B4-BE49-F238E27FC236}">
                    <a16:creationId xmlns:a16="http://schemas.microsoft.com/office/drawing/2014/main" id="{52D80A57-F16D-42EA-8603-CF734EEEED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1" name="Picture 23">
                <a:extLst>
                  <a:ext uri="{FF2B5EF4-FFF2-40B4-BE49-F238E27FC236}">
                    <a16:creationId xmlns:a16="http://schemas.microsoft.com/office/drawing/2014/main" id="{D5FC83BE-5D02-460C-99C3-C8A6DB09A7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6" name="Group 56">
              <a:extLst>
                <a:ext uri="{FF2B5EF4-FFF2-40B4-BE49-F238E27FC236}">
                  <a16:creationId xmlns:a16="http://schemas.microsoft.com/office/drawing/2014/main" id="{090B4B33-B89B-4721-9C34-BFFD6BFD44E3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372" name="Picture 14">
                <a:extLst>
                  <a:ext uri="{FF2B5EF4-FFF2-40B4-BE49-F238E27FC236}">
                    <a16:creationId xmlns:a16="http://schemas.microsoft.com/office/drawing/2014/main" id="{D45A36E7-B6A3-4D69-97C5-DAFCE49A37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3" name="Picture 15">
                <a:extLst>
                  <a:ext uri="{FF2B5EF4-FFF2-40B4-BE49-F238E27FC236}">
                    <a16:creationId xmlns:a16="http://schemas.microsoft.com/office/drawing/2014/main" id="{DDB36F70-EC25-493A-A06B-767A033339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4" name="Picture 16">
                <a:extLst>
                  <a:ext uri="{FF2B5EF4-FFF2-40B4-BE49-F238E27FC236}">
                    <a16:creationId xmlns:a16="http://schemas.microsoft.com/office/drawing/2014/main" id="{5EAB6D41-A123-4DE9-8E7C-3072DBFF3C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5" name="Picture 17">
                <a:extLst>
                  <a:ext uri="{FF2B5EF4-FFF2-40B4-BE49-F238E27FC236}">
                    <a16:creationId xmlns:a16="http://schemas.microsoft.com/office/drawing/2014/main" id="{DD9BAD41-E28F-4C9D-A04B-FCFD291BBB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6" name="Picture 18">
                <a:extLst>
                  <a:ext uri="{FF2B5EF4-FFF2-40B4-BE49-F238E27FC236}">
                    <a16:creationId xmlns:a16="http://schemas.microsoft.com/office/drawing/2014/main" id="{5982D765-549F-4A73-A7BC-27AF2214C3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7" name="Picture 19">
                <a:extLst>
                  <a:ext uri="{FF2B5EF4-FFF2-40B4-BE49-F238E27FC236}">
                    <a16:creationId xmlns:a16="http://schemas.microsoft.com/office/drawing/2014/main" id="{99EF495B-7DB9-4417-BC31-BC41F13646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8" name="Picture 20">
                <a:extLst>
                  <a:ext uri="{FF2B5EF4-FFF2-40B4-BE49-F238E27FC236}">
                    <a16:creationId xmlns:a16="http://schemas.microsoft.com/office/drawing/2014/main" id="{3CC4C3B7-2EF5-42D5-BD21-0CEC073D82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9" name="Picture 21">
                <a:extLst>
                  <a:ext uri="{FF2B5EF4-FFF2-40B4-BE49-F238E27FC236}">
                    <a16:creationId xmlns:a16="http://schemas.microsoft.com/office/drawing/2014/main" id="{E55486D0-E537-423A-985A-A9DBD34488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0" name="Picture 22">
                <a:extLst>
                  <a:ext uri="{FF2B5EF4-FFF2-40B4-BE49-F238E27FC236}">
                    <a16:creationId xmlns:a16="http://schemas.microsoft.com/office/drawing/2014/main" id="{D8FB3FD1-8A87-44EB-904B-364A2FB204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1" name="Picture 23">
                <a:extLst>
                  <a:ext uri="{FF2B5EF4-FFF2-40B4-BE49-F238E27FC236}">
                    <a16:creationId xmlns:a16="http://schemas.microsoft.com/office/drawing/2014/main" id="{3A67E7A5-F32C-443D-8A3B-957842E03F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7" name="Group 56">
              <a:extLst>
                <a:ext uri="{FF2B5EF4-FFF2-40B4-BE49-F238E27FC236}">
                  <a16:creationId xmlns:a16="http://schemas.microsoft.com/office/drawing/2014/main" id="{C3BF7A57-8408-4853-987C-A7188593B030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362" name="Picture 14">
                <a:extLst>
                  <a:ext uri="{FF2B5EF4-FFF2-40B4-BE49-F238E27FC236}">
                    <a16:creationId xmlns:a16="http://schemas.microsoft.com/office/drawing/2014/main" id="{0022CB77-CCC5-48F6-ADC3-115D8005FA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3" name="Picture 15">
                <a:extLst>
                  <a:ext uri="{FF2B5EF4-FFF2-40B4-BE49-F238E27FC236}">
                    <a16:creationId xmlns:a16="http://schemas.microsoft.com/office/drawing/2014/main" id="{0B2C0227-0CEC-4982-A035-57CBEA34B4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4" name="Picture 16">
                <a:extLst>
                  <a:ext uri="{FF2B5EF4-FFF2-40B4-BE49-F238E27FC236}">
                    <a16:creationId xmlns:a16="http://schemas.microsoft.com/office/drawing/2014/main" id="{1114B3B4-6928-459C-91F3-630A1AAC1F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5" name="Picture 17">
                <a:extLst>
                  <a:ext uri="{FF2B5EF4-FFF2-40B4-BE49-F238E27FC236}">
                    <a16:creationId xmlns:a16="http://schemas.microsoft.com/office/drawing/2014/main" id="{4184D530-CC39-4E89-847D-A42A1FFE82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6" name="Picture 18">
                <a:extLst>
                  <a:ext uri="{FF2B5EF4-FFF2-40B4-BE49-F238E27FC236}">
                    <a16:creationId xmlns:a16="http://schemas.microsoft.com/office/drawing/2014/main" id="{6A123B3D-C57E-47B1-9C57-83AF6FF5D3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7" name="Picture 19">
                <a:extLst>
                  <a:ext uri="{FF2B5EF4-FFF2-40B4-BE49-F238E27FC236}">
                    <a16:creationId xmlns:a16="http://schemas.microsoft.com/office/drawing/2014/main" id="{5CE73FAA-1993-486F-B617-F235A341DB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8" name="Picture 20">
                <a:extLst>
                  <a:ext uri="{FF2B5EF4-FFF2-40B4-BE49-F238E27FC236}">
                    <a16:creationId xmlns:a16="http://schemas.microsoft.com/office/drawing/2014/main" id="{A5800140-FF6D-4607-99AC-A36DA05CFC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9" name="Picture 21">
                <a:extLst>
                  <a:ext uri="{FF2B5EF4-FFF2-40B4-BE49-F238E27FC236}">
                    <a16:creationId xmlns:a16="http://schemas.microsoft.com/office/drawing/2014/main" id="{0FF0E764-2114-46A2-A05C-12A82308CC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0" name="Picture 22">
                <a:extLst>
                  <a:ext uri="{FF2B5EF4-FFF2-40B4-BE49-F238E27FC236}">
                    <a16:creationId xmlns:a16="http://schemas.microsoft.com/office/drawing/2014/main" id="{578D0493-5C16-40EB-BCD2-DC0571B5CA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1" name="Picture 23">
                <a:extLst>
                  <a:ext uri="{FF2B5EF4-FFF2-40B4-BE49-F238E27FC236}">
                    <a16:creationId xmlns:a16="http://schemas.microsoft.com/office/drawing/2014/main" id="{0C7C7CA2-6FED-4B69-AF8C-756317FB5F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8" name="Group 56">
              <a:extLst>
                <a:ext uri="{FF2B5EF4-FFF2-40B4-BE49-F238E27FC236}">
                  <a16:creationId xmlns:a16="http://schemas.microsoft.com/office/drawing/2014/main" id="{57C3E2FF-8B14-42D1-AC8E-05AA814EF0CE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352" name="Picture 14">
                <a:extLst>
                  <a:ext uri="{FF2B5EF4-FFF2-40B4-BE49-F238E27FC236}">
                    <a16:creationId xmlns:a16="http://schemas.microsoft.com/office/drawing/2014/main" id="{C96B2ADA-1E86-495E-B840-F0417FED69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3" name="Picture 15">
                <a:extLst>
                  <a:ext uri="{FF2B5EF4-FFF2-40B4-BE49-F238E27FC236}">
                    <a16:creationId xmlns:a16="http://schemas.microsoft.com/office/drawing/2014/main" id="{9C6C6FFF-DB77-4F20-9662-E980367EBB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4" name="Picture 16">
                <a:extLst>
                  <a:ext uri="{FF2B5EF4-FFF2-40B4-BE49-F238E27FC236}">
                    <a16:creationId xmlns:a16="http://schemas.microsoft.com/office/drawing/2014/main" id="{2175644B-8D59-4224-95A4-6EDEA6DBCE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5" name="Picture 17">
                <a:extLst>
                  <a:ext uri="{FF2B5EF4-FFF2-40B4-BE49-F238E27FC236}">
                    <a16:creationId xmlns:a16="http://schemas.microsoft.com/office/drawing/2014/main" id="{928A273C-9CD9-409B-8BA2-F3A3D19B92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6" name="Picture 18">
                <a:extLst>
                  <a:ext uri="{FF2B5EF4-FFF2-40B4-BE49-F238E27FC236}">
                    <a16:creationId xmlns:a16="http://schemas.microsoft.com/office/drawing/2014/main" id="{B783E700-90A5-4057-BA02-D144ED2B16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7" name="Picture 19">
                <a:extLst>
                  <a:ext uri="{FF2B5EF4-FFF2-40B4-BE49-F238E27FC236}">
                    <a16:creationId xmlns:a16="http://schemas.microsoft.com/office/drawing/2014/main" id="{72A04775-92FA-467B-9B76-DA500CA938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8" name="Picture 20">
                <a:extLst>
                  <a:ext uri="{FF2B5EF4-FFF2-40B4-BE49-F238E27FC236}">
                    <a16:creationId xmlns:a16="http://schemas.microsoft.com/office/drawing/2014/main" id="{63D0F121-E8FB-4533-A064-7EDDA8979A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9" name="Picture 21">
                <a:extLst>
                  <a:ext uri="{FF2B5EF4-FFF2-40B4-BE49-F238E27FC236}">
                    <a16:creationId xmlns:a16="http://schemas.microsoft.com/office/drawing/2014/main" id="{2B9420E7-6971-44AC-8E57-B054F60757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0" name="Picture 22">
                <a:extLst>
                  <a:ext uri="{FF2B5EF4-FFF2-40B4-BE49-F238E27FC236}">
                    <a16:creationId xmlns:a16="http://schemas.microsoft.com/office/drawing/2014/main" id="{B501F2E0-6566-468D-8C3E-54C6F515CB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1" name="Picture 23">
                <a:extLst>
                  <a:ext uri="{FF2B5EF4-FFF2-40B4-BE49-F238E27FC236}">
                    <a16:creationId xmlns:a16="http://schemas.microsoft.com/office/drawing/2014/main" id="{47EE24F6-C722-43D8-AEE1-51E7F1D92C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9" name="Group 56">
              <a:extLst>
                <a:ext uri="{FF2B5EF4-FFF2-40B4-BE49-F238E27FC236}">
                  <a16:creationId xmlns:a16="http://schemas.microsoft.com/office/drawing/2014/main" id="{4DEB08A3-3585-40C3-85CB-5DFD85987CF9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342" name="Picture 14">
                <a:extLst>
                  <a:ext uri="{FF2B5EF4-FFF2-40B4-BE49-F238E27FC236}">
                    <a16:creationId xmlns:a16="http://schemas.microsoft.com/office/drawing/2014/main" id="{C7FFA718-3F1E-4321-9BC8-DF178C6F22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3" name="Picture 15">
                <a:extLst>
                  <a:ext uri="{FF2B5EF4-FFF2-40B4-BE49-F238E27FC236}">
                    <a16:creationId xmlns:a16="http://schemas.microsoft.com/office/drawing/2014/main" id="{43BE7C61-A6A3-44D8-87FF-E1FC098044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4" name="Picture 16">
                <a:extLst>
                  <a:ext uri="{FF2B5EF4-FFF2-40B4-BE49-F238E27FC236}">
                    <a16:creationId xmlns:a16="http://schemas.microsoft.com/office/drawing/2014/main" id="{BAADF83B-D6A1-4B36-A230-1E74595DD4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5" name="Picture 17">
                <a:extLst>
                  <a:ext uri="{FF2B5EF4-FFF2-40B4-BE49-F238E27FC236}">
                    <a16:creationId xmlns:a16="http://schemas.microsoft.com/office/drawing/2014/main" id="{26800E71-C56D-4908-ABCD-AACEC34312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6" name="Picture 18">
                <a:extLst>
                  <a:ext uri="{FF2B5EF4-FFF2-40B4-BE49-F238E27FC236}">
                    <a16:creationId xmlns:a16="http://schemas.microsoft.com/office/drawing/2014/main" id="{2F6A3B22-CEE5-4A67-AD52-FC92FE5C4E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7" name="Picture 19">
                <a:extLst>
                  <a:ext uri="{FF2B5EF4-FFF2-40B4-BE49-F238E27FC236}">
                    <a16:creationId xmlns:a16="http://schemas.microsoft.com/office/drawing/2014/main" id="{6C6187E1-87DF-4CCD-AF6C-5E0247834C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8" name="Picture 20">
                <a:extLst>
                  <a:ext uri="{FF2B5EF4-FFF2-40B4-BE49-F238E27FC236}">
                    <a16:creationId xmlns:a16="http://schemas.microsoft.com/office/drawing/2014/main" id="{08BF57BC-0829-47B8-966F-A79FE65CA9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9" name="Picture 21">
                <a:extLst>
                  <a:ext uri="{FF2B5EF4-FFF2-40B4-BE49-F238E27FC236}">
                    <a16:creationId xmlns:a16="http://schemas.microsoft.com/office/drawing/2014/main" id="{24AFFC14-5290-46AC-9E8E-74C92DCDAF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0" name="Picture 22">
                <a:extLst>
                  <a:ext uri="{FF2B5EF4-FFF2-40B4-BE49-F238E27FC236}">
                    <a16:creationId xmlns:a16="http://schemas.microsoft.com/office/drawing/2014/main" id="{9545B153-3CFF-4DF4-890A-96143D349F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1" name="Picture 23">
                <a:extLst>
                  <a:ext uri="{FF2B5EF4-FFF2-40B4-BE49-F238E27FC236}">
                    <a16:creationId xmlns:a16="http://schemas.microsoft.com/office/drawing/2014/main" id="{9203928C-681C-4520-B979-FADB0F43CF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0" name="Group 56">
              <a:extLst>
                <a:ext uri="{FF2B5EF4-FFF2-40B4-BE49-F238E27FC236}">
                  <a16:creationId xmlns:a16="http://schemas.microsoft.com/office/drawing/2014/main" id="{4D5E64F4-F858-47DB-B661-8F4E4DA19C3F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332" name="Picture 14">
                <a:extLst>
                  <a:ext uri="{FF2B5EF4-FFF2-40B4-BE49-F238E27FC236}">
                    <a16:creationId xmlns:a16="http://schemas.microsoft.com/office/drawing/2014/main" id="{9E074F99-1EE3-4596-992D-DE2B156C01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3" name="Picture 15">
                <a:extLst>
                  <a:ext uri="{FF2B5EF4-FFF2-40B4-BE49-F238E27FC236}">
                    <a16:creationId xmlns:a16="http://schemas.microsoft.com/office/drawing/2014/main" id="{17C97DD1-3E29-4126-9D92-C7F63ECFE1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4" name="Picture 16">
                <a:extLst>
                  <a:ext uri="{FF2B5EF4-FFF2-40B4-BE49-F238E27FC236}">
                    <a16:creationId xmlns:a16="http://schemas.microsoft.com/office/drawing/2014/main" id="{2027BA6A-66B8-499B-AA08-2C1A8AF0FC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5" name="Picture 17">
                <a:extLst>
                  <a:ext uri="{FF2B5EF4-FFF2-40B4-BE49-F238E27FC236}">
                    <a16:creationId xmlns:a16="http://schemas.microsoft.com/office/drawing/2014/main" id="{C6790BD2-B5AB-48F0-B4CD-796F06EC03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6" name="Picture 18">
                <a:extLst>
                  <a:ext uri="{FF2B5EF4-FFF2-40B4-BE49-F238E27FC236}">
                    <a16:creationId xmlns:a16="http://schemas.microsoft.com/office/drawing/2014/main" id="{54F7D00D-A89F-4A93-A51C-F6F58FFFEB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7" name="Picture 19">
                <a:extLst>
                  <a:ext uri="{FF2B5EF4-FFF2-40B4-BE49-F238E27FC236}">
                    <a16:creationId xmlns:a16="http://schemas.microsoft.com/office/drawing/2014/main" id="{529F508C-F141-411B-BC87-DCBA131702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8" name="Picture 20">
                <a:extLst>
                  <a:ext uri="{FF2B5EF4-FFF2-40B4-BE49-F238E27FC236}">
                    <a16:creationId xmlns:a16="http://schemas.microsoft.com/office/drawing/2014/main" id="{59C1E1BF-3717-4FDD-868C-D2CC8B297D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9" name="Picture 21">
                <a:extLst>
                  <a:ext uri="{FF2B5EF4-FFF2-40B4-BE49-F238E27FC236}">
                    <a16:creationId xmlns:a16="http://schemas.microsoft.com/office/drawing/2014/main" id="{0F71A4D9-9441-419A-8C22-9627D6796F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0" name="Picture 22">
                <a:extLst>
                  <a:ext uri="{FF2B5EF4-FFF2-40B4-BE49-F238E27FC236}">
                    <a16:creationId xmlns:a16="http://schemas.microsoft.com/office/drawing/2014/main" id="{268F867D-CBD7-4BE1-A466-C3EE064153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1" name="Picture 23">
                <a:extLst>
                  <a:ext uri="{FF2B5EF4-FFF2-40B4-BE49-F238E27FC236}">
                    <a16:creationId xmlns:a16="http://schemas.microsoft.com/office/drawing/2014/main" id="{09FA3986-345C-4D59-BEFF-E49D4D36BE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1" name="Group 56">
              <a:extLst>
                <a:ext uri="{FF2B5EF4-FFF2-40B4-BE49-F238E27FC236}">
                  <a16:creationId xmlns:a16="http://schemas.microsoft.com/office/drawing/2014/main" id="{495E83AA-5A2A-4EE3-AEC7-97FD6040C600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322" name="Picture 14">
                <a:extLst>
                  <a:ext uri="{FF2B5EF4-FFF2-40B4-BE49-F238E27FC236}">
                    <a16:creationId xmlns:a16="http://schemas.microsoft.com/office/drawing/2014/main" id="{C094E4A5-D0FA-4637-B076-62A80B218F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3" name="Picture 15">
                <a:extLst>
                  <a:ext uri="{FF2B5EF4-FFF2-40B4-BE49-F238E27FC236}">
                    <a16:creationId xmlns:a16="http://schemas.microsoft.com/office/drawing/2014/main" id="{6EB56160-EC4D-4E39-B123-7DC3124B1E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4" name="Picture 16">
                <a:extLst>
                  <a:ext uri="{FF2B5EF4-FFF2-40B4-BE49-F238E27FC236}">
                    <a16:creationId xmlns:a16="http://schemas.microsoft.com/office/drawing/2014/main" id="{8BAA9317-C70C-41FA-A9CE-A96AEEE147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5" name="Picture 17">
                <a:extLst>
                  <a:ext uri="{FF2B5EF4-FFF2-40B4-BE49-F238E27FC236}">
                    <a16:creationId xmlns:a16="http://schemas.microsoft.com/office/drawing/2014/main" id="{FC3BF223-677D-42DF-A667-A152C2DA88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6" name="Picture 18">
                <a:extLst>
                  <a:ext uri="{FF2B5EF4-FFF2-40B4-BE49-F238E27FC236}">
                    <a16:creationId xmlns:a16="http://schemas.microsoft.com/office/drawing/2014/main" id="{55980F0B-22CA-4D9A-8A3A-919CBBDF70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7" name="Picture 19">
                <a:extLst>
                  <a:ext uri="{FF2B5EF4-FFF2-40B4-BE49-F238E27FC236}">
                    <a16:creationId xmlns:a16="http://schemas.microsoft.com/office/drawing/2014/main" id="{70C1A154-4877-45E7-A082-59B9871973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8" name="Picture 20">
                <a:extLst>
                  <a:ext uri="{FF2B5EF4-FFF2-40B4-BE49-F238E27FC236}">
                    <a16:creationId xmlns:a16="http://schemas.microsoft.com/office/drawing/2014/main" id="{A292BCBC-999B-4494-B0AE-CD774647F4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9" name="Picture 21">
                <a:extLst>
                  <a:ext uri="{FF2B5EF4-FFF2-40B4-BE49-F238E27FC236}">
                    <a16:creationId xmlns:a16="http://schemas.microsoft.com/office/drawing/2014/main" id="{006B711F-1D36-43C9-B03F-E3FBE2C7DE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0" name="Picture 22">
                <a:extLst>
                  <a:ext uri="{FF2B5EF4-FFF2-40B4-BE49-F238E27FC236}">
                    <a16:creationId xmlns:a16="http://schemas.microsoft.com/office/drawing/2014/main" id="{74F2C8F5-C524-4715-B2C0-93EBD64482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1" name="Picture 23">
                <a:extLst>
                  <a:ext uri="{FF2B5EF4-FFF2-40B4-BE49-F238E27FC236}">
                    <a16:creationId xmlns:a16="http://schemas.microsoft.com/office/drawing/2014/main" id="{24AFAC8C-69AF-4E45-B9D8-A01E3D1312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422" name="Group 421">
            <a:extLst>
              <a:ext uri="{FF2B5EF4-FFF2-40B4-BE49-F238E27FC236}">
                <a16:creationId xmlns:a16="http://schemas.microsoft.com/office/drawing/2014/main" id="{9493E3F5-BB32-47A6-9074-CDFDE1DBD19E}"/>
              </a:ext>
            </a:extLst>
          </p:cNvPr>
          <p:cNvGrpSpPr/>
          <p:nvPr/>
        </p:nvGrpSpPr>
        <p:grpSpPr>
          <a:xfrm>
            <a:off x="2376009" y="1511824"/>
            <a:ext cx="1539560" cy="1515856"/>
            <a:chOff x="4975891" y="1527626"/>
            <a:chExt cx="1539560" cy="1515856"/>
          </a:xfrm>
        </p:grpSpPr>
        <p:grpSp>
          <p:nvGrpSpPr>
            <p:cNvPr id="423" name="Group 56">
              <a:extLst>
                <a:ext uri="{FF2B5EF4-FFF2-40B4-BE49-F238E27FC236}">
                  <a16:creationId xmlns:a16="http://schemas.microsoft.com/office/drawing/2014/main" id="{15F200A0-A2DD-4AE0-AB02-CED724CE3A15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523" name="Picture 14">
                <a:extLst>
                  <a:ext uri="{FF2B5EF4-FFF2-40B4-BE49-F238E27FC236}">
                    <a16:creationId xmlns:a16="http://schemas.microsoft.com/office/drawing/2014/main" id="{AC24AD21-FA59-45D6-BFDC-EAC75E4269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4" name="Picture 15">
                <a:extLst>
                  <a:ext uri="{FF2B5EF4-FFF2-40B4-BE49-F238E27FC236}">
                    <a16:creationId xmlns:a16="http://schemas.microsoft.com/office/drawing/2014/main" id="{CE070C26-3F10-48B6-9DAF-B3A921DE9C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5" name="Picture 16">
                <a:extLst>
                  <a:ext uri="{FF2B5EF4-FFF2-40B4-BE49-F238E27FC236}">
                    <a16:creationId xmlns:a16="http://schemas.microsoft.com/office/drawing/2014/main" id="{E8006DFF-BB8A-4339-A295-88FF36AAB0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6" name="Picture 17">
                <a:extLst>
                  <a:ext uri="{FF2B5EF4-FFF2-40B4-BE49-F238E27FC236}">
                    <a16:creationId xmlns:a16="http://schemas.microsoft.com/office/drawing/2014/main" id="{95322A55-C18E-41EB-AE8E-0647B133A9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7" name="Picture 18">
                <a:extLst>
                  <a:ext uri="{FF2B5EF4-FFF2-40B4-BE49-F238E27FC236}">
                    <a16:creationId xmlns:a16="http://schemas.microsoft.com/office/drawing/2014/main" id="{00A471CF-A2E6-4C0D-848B-E6A58FB511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8" name="Picture 19">
                <a:extLst>
                  <a:ext uri="{FF2B5EF4-FFF2-40B4-BE49-F238E27FC236}">
                    <a16:creationId xmlns:a16="http://schemas.microsoft.com/office/drawing/2014/main" id="{C72AB53A-943F-4434-A619-FCACB6B07D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9" name="Picture 20">
                <a:extLst>
                  <a:ext uri="{FF2B5EF4-FFF2-40B4-BE49-F238E27FC236}">
                    <a16:creationId xmlns:a16="http://schemas.microsoft.com/office/drawing/2014/main" id="{5C6AB9AD-A8B7-43D0-821E-7152FCFACD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0" name="Picture 21">
                <a:extLst>
                  <a:ext uri="{FF2B5EF4-FFF2-40B4-BE49-F238E27FC236}">
                    <a16:creationId xmlns:a16="http://schemas.microsoft.com/office/drawing/2014/main" id="{B7F2DF81-834C-4D74-8D59-381C5A6C36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1" name="Picture 22">
                <a:extLst>
                  <a:ext uri="{FF2B5EF4-FFF2-40B4-BE49-F238E27FC236}">
                    <a16:creationId xmlns:a16="http://schemas.microsoft.com/office/drawing/2014/main" id="{E1D58BB4-E56D-4D8D-A1C9-DE834D0090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2" name="Picture 23">
                <a:extLst>
                  <a:ext uri="{FF2B5EF4-FFF2-40B4-BE49-F238E27FC236}">
                    <a16:creationId xmlns:a16="http://schemas.microsoft.com/office/drawing/2014/main" id="{71C0F0B0-9AC3-450D-AAB5-722F2CC6D4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4" name="Group 56">
              <a:extLst>
                <a:ext uri="{FF2B5EF4-FFF2-40B4-BE49-F238E27FC236}">
                  <a16:creationId xmlns:a16="http://schemas.microsoft.com/office/drawing/2014/main" id="{EFCA7E35-1CC9-42B6-9DE0-6D3DE6AA9C78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513" name="Picture 14">
                <a:extLst>
                  <a:ext uri="{FF2B5EF4-FFF2-40B4-BE49-F238E27FC236}">
                    <a16:creationId xmlns:a16="http://schemas.microsoft.com/office/drawing/2014/main" id="{471803AF-2DBD-4547-BB94-64434AF83E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4" name="Picture 15">
                <a:extLst>
                  <a:ext uri="{FF2B5EF4-FFF2-40B4-BE49-F238E27FC236}">
                    <a16:creationId xmlns:a16="http://schemas.microsoft.com/office/drawing/2014/main" id="{CB8BDB87-BA77-4EBE-BDB7-1F54D37FEB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5" name="Picture 16">
                <a:extLst>
                  <a:ext uri="{FF2B5EF4-FFF2-40B4-BE49-F238E27FC236}">
                    <a16:creationId xmlns:a16="http://schemas.microsoft.com/office/drawing/2014/main" id="{50FD2880-A0EB-4402-8F7C-547A97AA1B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6" name="Picture 17">
                <a:extLst>
                  <a:ext uri="{FF2B5EF4-FFF2-40B4-BE49-F238E27FC236}">
                    <a16:creationId xmlns:a16="http://schemas.microsoft.com/office/drawing/2014/main" id="{B10C3AA7-9D74-4656-9F5F-4198611B22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7" name="Picture 18">
                <a:extLst>
                  <a:ext uri="{FF2B5EF4-FFF2-40B4-BE49-F238E27FC236}">
                    <a16:creationId xmlns:a16="http://schemas.microsoft.com/office/drawing/2014/main" id="{0A08ECC5-FD10-439D-BE97-7E4941E978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8" name="Picture 19">
                <a:extLst>
                  <a:ext uri="{FF2B5EF4-FFF2-40B4-BE49-F238E27FC236}">
                    <a16:creationId xmlns:a16="http://schemas.microsoft.com/office/drawing/2014/main" id="{A0943BBD-0558-4C6C-BE67-AB458B6A43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9" name="Picture 20">
                <a:extLst>
                  <a:ext uri="{FF2B5EF4-FFF2-40B4-BE49-F238E27FC236}">
                    <a16:creationId xmlns:a16="http://schemas.microsoft.com/office/drawing/2014/main" id="{84C6C63F-F3E3-4310-8F0F-D667F51063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0" name="Picture 21">
                <a:extLst>
                  <a:ext uri="{FF2B5EF4-FFF2-40B4-BE49-F238E27FC236}">
                    <a16:creationId xmlns:a16="http://schemas.microsoft.com/office/drawing/2014/main" id="{04B31FD8-C552-4796-A375-37ED810723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1" name="Picture 22">
                <a:extLst>
                  <a:ext uri="{FF2B5EF4-FFF2-40B4-BE49-F238E27FC236}">
                    <a16:creationId xmlns:a16="http://schemas.microsoft.com/office/drawing/2014/main" id="{AAF8AF3B-E9BA-4C34-B0E2-3D87498FA8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2" name="Picture 23">
                <a:extLst>
                  <a:ext uri="{FF2B5EF4-FFF2-40B4-BE49-F238E27FC236}">
                    <a16:creationId xmlns:a16="http://schemas.microsoft.com/office/drawing/2014/main" id="{E6001B25-36B2-428D-BA59-EC0A35E680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5" name="Group 56">
              <a:extLst>
                <a:ext uri="{FF2B5EF4-FFF2-40B4-BE49-F238E27FC236}">
                  <a16:creationId xmlns:a16="http://schemas.microsoft.com/office/drawing/2014/main" id="{026BCB2B-A383-4A05-B6C9-21B828B6F9B9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503" name="Picture 14">
                <a:extLst>
                  <a:ext uri="{FF2B5EF4-FFF2-40B4-BE49-F238E27FC236}">
                    <a16:creationId xmlns:a16="http://schemas.microsoft.com/office/drawing/2014/main" id="{8CEC7C54-AA79-4967-B35E-0C91875B3F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4" name="Picture 15">
                <a:extLst>
                  <a:ext uri="{FF2B5EF4-FFF2-40B4-BE49-F238E27FC236}">
                    <a16:creationId xmlns:a16="http://schemas.microsoft.com/office/drawing/2014/main" id="{AB0996CB-0E44-419B-9C0B-C66D153E2C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5" name="Picture 16">
                <a:extLst>
                  <a:ext uri="{FF2B5EF4-FFF2-40B4-BE49-F238E27FC236}">
                    <a16:creationId xmlns:a16="http://schemas.microsoft.com/office/drawing/2014/main" id="{780E74B1-8987-4194-91DD-A89820BE07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6" name="Picture 17">
                <a:extLst>
                  <a:ext uri="{FF2B5EF4-FFF2-40B4-BE49-F238E27FC236}">
                    <a16:creationId xmlns:a16="http://schemas.microsoft.com/office/drawing/2014/main" id="{15826F1C-566D-424D-98F5-B455401123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7" name="Picture 18">
                <a:extLst>
                  <a:ext uri="{FF2B5EF4-FFF2-40B4-BE49-F238E27FC236}">
                    <a16:creationId xmlns:a16="http://schemas.microsoft.com/office/drawing/2014/main" id="{F153BF7D-8CD1-403F-8B43-5C4AD84A2D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8" name="Picture 19">
                <a:extLst>
                  <a:ext uri="{FF2B5EF4-FFF2-40B4-BE49-F238E27FC236}">
                    <a16:creationId xmlns:a16="http://schemas.microsoft.com/office/drawing/2014/main" id="{1B639C4A-24CB-4C66-9104-31878864CF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9" name="Picture 20">
                <a:extLst>
                  <a:ext uri="{FF2B5EF4-FFF2-40B4-BE49-F238E27FC236}">
                    <a16:creationId xmlns:a16="http://schemas.microsoft.com/office/drawing/2014/main" id="{0252BBAA-5100-48AD-8677-9D1AA2641E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0" name="Picture 21">
                <a:extLst>
                  <a:ext uri="{FF2B5EF4-FFF2-40B4-BE49-F238E27FC236}">
                    <a16:creationId xmlns:a16="http://schemas.microsoft.com/office/drawing/2014/main" id="{53771DF9-4E26-4C03-BA1F-CE76AF9729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1" name="Picture 22">
                <a:extLst>
                  <a:ext uri="{FF2B5EF4-FFF2-40B4-BE49-F238E27FC236}">
                    <a16:creationId xmlns:a16="http://schemas.microsoft.com/office/drawing/2014/main" id="{4728F098-B8C8-4B92-AEF9-13577BAED5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2" name="Picture 23">
                <a:extLst>
                  <a:ext uri="{FF2B5EF4-FFF2-40B4-BE49-F238E27FC236}">
                    <a16:creationId xmlns:a16="http://schemas.microsoft.com/office/drawing/2014/main" id="{DD5454E9-C580-4E3C-84CC-2FC445AC8A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6" name="Group 56">
              <a:extLst>
                <a:ext uri="{FF2B5EF4-FFF2-40B4-BE49-F238E27FC236}">
                  <a16:creationId xmlns:a16="http://schemas.microsoft.com/office/drawing/2014/main" id="{3F8673AC-1353-4D26-92A4-FF203917884A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493" name="Picture 14">
                <a:extLst>
                  <a:ext uri="{FF2B5EF4-FFF2-40B4-BE49-F238E27FC236}">
                    <a16:creationId xmlns:a16="http://schemas.microsoft.com/office/drawing/2014/main" id="{056DD24C-33A1-4706-A3CE-DB6EE1B00C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4" name="Picture 15">
                <a:extLst>
                  <a:ext uri="{FF2B5EF4-FFF2-40B4-BE49-F238E27FC236}">
                    <a16:creationId xmlns:a16="http://schemas.microsoft.com/office/drawing/2014/main" id="{30329C4D-1A10-40D5-9449-E57B6C3D15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5" name="Picture 16">
                <a:extLst>
                  <a:ext uri="{FF2B5EF4-FFF2-40B4-BE49-F238E27FC236}">
                    <a16:creationId xmlns:a16="http://schemas.microsoft.com/office/drawing/2014/main" id="{B299E5E3-E40A-48B6-A499-A8AF7DD3D0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6" name="Picture 17">
                <a:extLst>
                  <a:ext uri="{FF2B5EF4-FFF2-40B4-BE49-F238E27FC236}">
                    <a16:creationId xmlns:a16="http://schemas.microsoft.com/office/drawing/2014/main" id="{C52390E7-9AB5-405E-9376-011AD5813B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7" name="Picture 18">
                <a:extLst>
                  <a:ext uri="{FF2B5EF4-FFF2-40B4-BE49-F238E27FC236}">
                    <a16:creationId xmlns:a16="http://schemas.microsoft.com/office/drawing/2014/main" id="{6E44B9E6-D2F8-43A1-B0EA-1659793813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8" name="Picture 19">
                <a:extLst>
                  <a:ext uri="{FF2B5EF4-FFF2-40B4-BE49-F238E27FC236}">
                    <a16:creationId xmlns:a16="http://schemas.microsoft.com/office/drawing/2014/main" id="{425109C4-401C-40B1-B6B9-8FF5C7D281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9" name="Picture 20">
                <a:extLst>
                  <a:ext uri="{FF2B5EF4-FFF2-40B4-BE49-F238E27FC236}">
                    <a16:creationId xmlns:a16="http://schemas.microsoft.com/office/drawing/2014/main" id="{CECE16FF-A1D6-41C0-B160-A208642CFA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0" name="Picture 21">
                <a:extLst>
                  <a:ext uri="{FF2B5EF4-FFF2-40B4-BE49-F238E27FC236}">
                    <a16:creationId xmlns:a16="http://schemas.microsoft.com/office/drawing/2014/main" id="{E5B607D6-2CF5-4D86-8AA3-234C630E76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1" name="Picture 22">
                <a:extLst>
                  <a:ext uri="{FF2B5EF4-FFF2-40B4-BE49-F238E27FC236}">
                    <a16:creationId xmlns:a16="http://schemas.microsoft.com/office/drawing/2014/main" id="{559717DC-29B5-4F5F-BBC1-3393CF15E8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2" name="Picture 23">
                <a:extLst>
                  <a:ext uri="{FF2B5EF4-FFF2-40B4-BE49-F238E27FC236}">
                    <a16:creationId xmlns:a16="http://schemas.microsoft.com/office/drawing/2014/main" id="{8C6251B7-EAF9-4817-9D2E-F00553FB4B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7" name="Group 56">
              <a:extLst>
                <a:ext uri="{FF2B5EF4-FFF2-40B4-BE49-F238E27FC236}">
                  <a16:creationId xmlns:a16="http://schemas.microsoft.com/office/drawing/2014/main" id="{9AEDD681-469B-42B5-8029-E5C7E194A972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483" name="Picture 14">
                <a:extLst>
                  <a:ext uri="{FF2B5EF4-FFF2-40B4-BE49-F238E27FC236}">
                    <a16:creationId xmlns:a16="http://schemas.microsoft.com/office/drawing/2014/main" id="{61D67E6B-0E81-4E44-89D8-F03FCA9C9B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4" name="Picture 15">
                <a:extLst>
                  <a:ext uri="{FF2B5EF4-FFF2-40B4-BE49-F238E27FC236}">
                    <a16:creationId xmlns:a16="http://schemas.microsoft.com/office/drawing/2014/main" id="{785F309A-1EE1-4384-91DD-A264B1B480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5" name="Picture 16">
                <a:extLst>
                  <a:ext uri="{FF2B5EF4-FFF2-40B4-BE49-F238E27FC236}">
                    <a16:creationId xmlns:a16="http://schemas.microsoft.com/office/drawing/2014/main" id="{7476A36F-1D48-44AD-B7A7-518D8417BF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6" name="Picture 17">
                <a:extLst>
                  <a:ext uri="{FF2B5EF4-FFF2-40B4-BE49-F238E27FC236}">
                    <a16:creationId xmlns:a16="http://schemas.microsoft.com/office/drawing/2014/main" id="{C9687866-1D96-4CE5-B18A-F754D4AFFF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7" name="Picture 18">
                <a:extLst>
                  <a:ext uri="{FF2B5EF4-FFF2-40B4-BE49-F238E27FC236}">
                    <a16:creationId xmlns:a16="http://schemas.microsoft.com/office/drawing/2014/main" id="{E6847ADC-6B86-4C06-80A8-DB2DE55F37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8" name="Picture 19">
                <a:extLst>
                  <a:ext uri="{FF2B5EF4-FFF2-40B4-BE49-F238E27FC236}">
                    <a16:creationId xmlns:a16="http://schemas.microsoft.com/office/drawing/2014/main" id="{154960C0-B171-424E-A2E7-2CFD0137A5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9" name="Picture 20">
                <a:extLst>
                  <a:ext uri="{FF2B5EF4-FFF2-40B4-BE49-F238E27FC236}">
                    <a16:creationId xmlns:a16="http://schemas.microsoft.com/office/drawing/2014/main" id="{A5E656C6-8814-4468-BA21-1169C16229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0" name="Picture 21">
                <a:extLst>
                  <a:ext uri="{FF2B5EF4-FFF2-40B4-BE49-F238E27FC236}">
                    <a16:creationId xmlns:a16="http://schemas.microsoft.com/office/drawing/2014/main" id="{79A5E746-0FAA-4B30-B9B1-38E4C22E9E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1" name="Picture 22">
                <a:extLst>
                  <a:ext uri="{FF2B5EF4-FFF2-40B4-BE49-F238E27FC236}">
                    <a16:creationId xmlns:a16="http://schemas.microsoft.com/office/drawing/2014/main" id="{C2383C63-E6A4-4216-ADCE-1D2238CCCB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2" name="Picture 23">
                <a:extLst>
                  <a:ext uri="{FF2B5EF4-FFF2-40B4-BE49-F238E27FC236}">
                    <a16:creationId xmlns:a16="http://schemas.microsoft.com/office/drawing/2014/main" id="{36820CDE-DDD6-42E2-8E2F-ACECEE2BA7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8" name="Group 56">
              <a:extLst>
                <a:ext uri="{FF2B5EF4-FFF2-40B4-BE49-F238E27FC236}">
                  <a16:creationId xmlns:a16="http://schemas.microsoft.com/office/drawing/2014/main" id="{5633E8F3-7B95-444B-B669-F1D5C6B63488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473" name="Picture 14">
                <a:extLst>
                  <a:ext uri="{FF2B5EF4-FFF2-40B4-BE49-F238E27FC236}">
                    <a16:creationId xmlns:a16="http://schemas.microsoft.com/office/drawing/2014/main" id="{213EA2A2-116A-4C00-AE2A-8170767931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4" name="Picture 15">
                <a:extLst>
                  <a:ext uri="{FF2B5EF4-FFF2-40B4-BE49-F238E27FC236}">
                    <a16:creationId xmlns:a16="http://schemas.microsoft.com/office/drawing/2014/main" id="{9A220B4E-73BA-48BD-A47D-775A09423F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5" name="Picture 16">
                <a:extLst>
                  <a:ext uri="{FF2B5EF4-FFF2-40B4-BE49-F238E27FC236}">
                    <a16:creationId xmlns:a16="http://schemas.microsoft.com/office/drawing/2014/main" id="{DA94315C-413D-40A2-9DC4-D53080737B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6" name="Picture 17">
                <a:extLst>
                  <a:ext uri="{FF2B5EF4-FFF2-40B4-BE49-F238E27FC236}">
                    <a16:creationId xmlns:a16="http://schemas.microsoft.com/office/drawing/2014/main" id="{6F7DA38A-7C39-4DB1-A2EB-A585046C5F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7" name="Picture 18">
                <a:extLst>
                  <a:ext uri="{FF2B5EF4-FFF2-40B4-BE49-F238E27FC236}">
                    <a16:creationId xmlns:a16="http://schemas.microsoft.com/office/drawing/2014/main" id="{241BA44E-3A8B-4128-B413-3F77647435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8" name="Picture 19">
                <a:extLst>
                  <a:ext uri="{FF2B5EF4-FFF2-40B4-BE49-F238E27FC236}">
                    <a16:creationId xmlns:a16="http://schemas.microsoft.com/office/drawing/2014/main" id="{E2417927-C8CE-4F0E-8307-A5B5131173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9" name="Picture 20">
                <a:extLst>
                  <a:ext uri="{FF2B5EF4-FFF2-40B4-BE49-F238E27FC236}">
                    <a16:creationId xmlns:a16="http://schemas.microsoft.com/office/drawing/2014/main" id="{8DC0E1FC-ACF9-40C3-B316-FFF698F883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0" name="Picture 21">
                <a:extLst>
                  <a:ext uri="{FF2B5EF4-FFF2-40B4-BE49-F238E27FC236}">
                    <a16:creationId xmlns:a16="http://schemas.microsoft.com/office/drawing/2014/main" id="{F4FC92F7-E12C-4AD0-91D8-6913BD8BD9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1" name="Picture 22">
                <a:extLst>
                  <a:ext uri="{FF2B5EF4-FFF2-40B4-BE49-F238E27FC236}">
                    <a16:creationId xmlns:a16="http://schemas.microsoft.com/office/drawing/2014/main" id="{CBE897EF-83AB-4FA2-925E-E81EACEB2B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2" name="Picture 23">
                <a:extLst>
                  <a:ext uri="{FF2B5EF4-FFF2-40B4-BE49-F238E27FC236}">
                    <a16:creationId xmlns:a16="http://schemas.microsoft.com/office/drawing/2014/main" id="{772E00FC-0957-4D25-BCEA-22A24E08C1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9" name="Group 56">
              <a:extLst>
                <a:ext uri="{FF2B5EF4-FFF2-40B4-BE49-F238E27FC236}">
                  <a16:creationId xmlns:a16="http://schemas.microsoft.com/office/drawing/2014/main" id="{49ED4FAC-25D3-463D-BFAB-6830F0BF16B2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463" name="Picture 14">
                <a:extLst>
                  <a:ext uri="{FF2B5EF4-FFF2-40B4-BE49-F238E27FC236}">
                    <a16:creationId xmlns:a16="http://schemas.microsoft.com/office/drawing/2014/main" id="{7DE51CA1-80B7-434E-BF5C-3280C6450C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4" name="Picture 15">
                <a:extLst>
                  <a:ext uri="{FF2B5EF4-FFF2-40B4-BE49-F238E27FC236}">
                    <a16:creationId xmlns:a16="http://schemas.microsoft.com/office/drawing/2014/main" id="{DE7F9E7F-701D-4C08-9934-A1181BF654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5" name="Picture 16">
                <a:extLst>
                  <a:ext uri="{FF2B5EF4-FFF2-40B4-BE49-F238E27FC236}">
                    <a16:creationId xmlns:a16="http://schemas.microsoft.com/office/drawing/2014/main" id="{B4BE1FD2-F028-4018-B118-1419E6F1FB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6" name="Picture 17">
                <a:extLst>
                  <a:ext uri="{FF2B5EF4-FFF2-40B4-BE49-F238E27FC236}">
                    <a16:creationId xmlns:a16="http://schemas.microsoft.com/office/drawing/2014/main" id="{A7556241-0B98-4C53-BEB7-5E43219DB0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7" name="Picture 18">
                <a:extLst>
                  <a:ext uri="{FF2B5EF4-FFF2-40B4-BE49-F238E27FC236}">
                    <a16:creationId xmlns:a16="http://schemas.microsoft.com/office/drawing/2014/main" id="{8622606B-BD6A-4DE3-9E83-A2BDDF5D80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8" name="Picture 19">
                <a:extLst>
                  <a:ext uri="{FF2B5EF4-FFF2-40B4-BE49-F238E27FC236}">
                    <a16:creationId xmlns:a16="http://schemas.microsoft.com/office/drawing/2014/main" id="{29F28AFF-7BEE-4CEF-8B47-686BE28F8D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9" name="Picture 20">
                <a:extLst>
                  <a:ext uri="{FF2B5EF4-FFF2-40B4-BE49-F238E27FC236}">
                    <a16:creationId xmlns:a16="http://schemas.microsoft.com/office/drawing/2014/main" id="{EFD68D3F-1A35-4FAD-ABDC-4B8DB68C22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0" name="Picture 21">
                <a:extLst>
                  <a:ext uri="{FF2B5EF4-FFF2-40B4-BE49-F238E27FC236}">
                    <a16:creationId xmlns:a16="http://schemas.microsoft.com/office/drawing/2014/main" id="{25682F07-BCCB-4FE0-A23F-234E4C0218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1" name="Picture 22">
                <a:extLst>
                  <a:ext uri="{FF2B5EF4-FFF2-40B4-BE49-F238E27FC236}">
                    <a16:creationId xmlns:a16="http://schemas.microsoft.com/office/drawing/2014/main" id="{9BC2AEAA-ACB2-4ED2-A278-4D027F470F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2" name="Picture 23">
                <a:extLst>
                  <a:ext uri="{FF2B5EF4-FFF2-40B4-BE49-F238E27FC236}">
                    <a16:creationId xmlns:a16="http://schemas.microsoft.com/office/drawing/2014/main" id="{01D4616B-A880-41BE-AABA-92AC3B384B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0" name="Group 56">
              <a:extLst>
                <a:ext uri="{FF2B5EF4-FFF2-40B4-BE49-F238E27FC236}">
                  <a16:creationId xmlns:a16="http://schemas.microsoft.com/office/drawing/2014/main" id="{4211179A-32BA-4A45-829D-83AF7EB99D4D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453" name="Picture 14">
                <a:extLst>
                  <a:ext uri="{FF2B5EF4-FFF2-40B4-BE49-F238E27FC236}">
                    <a16:creationId xmlns:a16="http://schemas.microsoft.com/office/drawing/2014/main" id="{975F7EA3-0C36-4FC9-9F19-B72F9200BB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4" name="Picture 15">
                <a:extLst>
                  <a:ext uri="{FF2B5EF4-FFF2-40B4-BE49-F238E27FC236}">
                    <a16:creationId xmlns:a16="http://schemas.microsoft.com/office/drawing/2014/main" id="{DC68A5D1-03A3-4830-A37A-8BDA5CC5CB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5" name="Picture 16">
                <a:extLst>
                  <a:ext uri="{FF2B5EF4-FFF2-40B4-BE49-F238E27FC236}">
                    <a16:creationId xmlns:a16="http://schemas.microsoft.com/office/drawing/2014/main" id="{F1E6595A-B9C2-4FC2-A73E-47CA0B2695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6" name="Picture 17">
                <a:extLst>
                  <a:ext uri="{FF2B5EF4-FFF2-40B4-BE49-F238E27FC236}">
                    <a16:creationId xmlns:a16="http://schemas.microsoft.com/office/drawing/2014/main" id="{CE067298-756E-408B-B918-F21AE16A16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7" name="Picture 18">
                <a:extLst>
                  <a:ext uri="{FF2B5EF4-FFF2-40B4-BE49-F238E27FC236}">
                    <a16:creationId xmlns:a16="http://schemas.microsoft.com/office/drawing/2014/main" id="{CCDBA1AE-9A9B-443A-99D5-C26D8AEFA6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8" name="Picture 19">
                <a:extLst>
                  <a:ext uri="{FF2B5EF4-FFF2-40B4-BE49-F238E27FC236}">
                    <a16:creationId xmlns:a16="http://schemas.microsoft.com/office/drawing/2014/main" id="{C69FCFDD-4892-49D8-80E1-476A7D1D84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9" name="Picture 20">
                <a:extLst>
                  <a:ext uri="{FF2B5EF4-FFF2-40B4-BE49-F238E27FC236}">
                    <a16:creationId xmlns:a16="http://schemas.microsoft.com/office/drawing/2014/main" id="{3B759CA8-272A-477D-B696-6AF0700DFF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0" name="Picture 21">
                <a:extLst>
                  <a:ext uri="{FF2B5EF4-FFF2-40B4-BE49-F238E27FC236}">
                    <a16:creationId xmlns:a16="http://schemas.microsoft.com/office/drawing/2014/main" id="{1E3AB2D7-F6B1-4BAC-AF06-028FE888E2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1" name="Picture 22">
                <a:extLst>
                  <a:ext uri="{FF2B5EF4-FFF2-40B4-BE49-F238E27FC236}">
                    <a16:creationId xmlns:a16="http://schemas.microsoft.com/office/drawing/2014/main" id="{C6D70007-B5AA-42EB-B438-676094898A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2" name="Picture 23">
                <a:extLst>
                  <a:ext uri="{FF2B5EF4-FFF2-40B4-BE49-F238E27FC236}">
                    <a16:creationId xmlns:a16="http://schemas.microsoft.com/office/drawing/2014/main" id="{FA9DB4E7-B672-4969-B7CB-CC1A22C97F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1" name="Group 56">
              <a:extLst>
                <a:ext uri="{FF2B5EF4-FFF2-40B4-BE49-F238E27FC236}">
                  <a16:creationId xmlns:a16="http://schemas.microsoft.com/office/drawing/2014/main" id="{C7A0B4E3-987F-458C-8FFF-3E0DE48D9A64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443" name="Picture 14">
                <a:extLst>
                  <a:ext uri="{FF2B5EF4-FFF2-40B4-BE49-F238E27FC236}">
                    <a16:creationId xmlns:a16="http://schemas.microsoft.com/office/drawing/2014/main" id="{BADEBC3E-279F-4DFA-B14F-28D941ED81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4" name="Picture 15">
                <a:extLst>
                  <a:ext uri="{FF2B5EF4-FFF2-40B4-BE49-F238E27FC236}">
                    <a16:creationId xmlns:a16="http://schemas.microsoft.com/office/drawing/2014/main" id="{9B4328A3-B308-4554-8C04-72875B916E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5" name="Picture 16">
                <a:extLst>
                  <a:ext uri="{FF2B5EF4-FFF2-40B4-BE49-F238E27FC236}">
                    <a16:creationId xmlns:a16="http://schemas.microsoft.com/office/drawing/2014/main" id="{34D31A04-D356-4E72-8861-3243B282CE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6" name="Picture 17">
                <a:extLst>
                  <a:ext uri="{FF2B5EF4-FFF2-40B4-BE49-F238E27FC236}">
                    <a16:creationId xmlns:a16="http://schemas.microsoft.com/office/drawing/2014/main" id="{D2E20976-E899-4289-BC92-3F99F5C867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7" name="Picture 18">
                <a:extLst>
                  <a:ext uri="{FF2B5EF4-FFF2-40B4-BE49-F238E27FC236}">
                    <a16:creationId xmlns:a16="http://schemas.microsoft.com/office/drawing/2014/main" id="{37FC2C6C-FE0A-4832-A29F-DDB41F6D43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8" name="Picture 19">
                <a:extLst>
                  <a:ext uri="{FF2B5EF4-FFF2-40B4-BE49-F238E27FC236}">
                    <a16:creationId xmlns:a16="http://schemas.microsoft.com/office/drawing/2014/main" id="{C5B59C8C-5C1D-45D6-9D92-66C171D649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9" name="Picture 20">
                <a:extLst>
                  <a:ext uri="{FF2B5EF4-FFF2-40B4-BE49-F238E27FC236}">
                    <a16:creationId xmlns:a16="http://schemas.microsoft.com/office/drawing/2014/main" id="{16CD6D53-26B8-4744-865D-49FA1FB8FB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0" name="Picture 21">
                <a:extLst>
                  <a:ext uri="{FF2B5EF4-FFF2-40B4-BE49-F238E27FC236}">
                    <a16:creationId xmlns:a16="http://schemas.microsoft.com/office/drawing/2014/main" id="{B0EAE3C5-5D03-497A-A6CC-21BABA82AE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1" name="Picture 22">
                <a:extLst>
                  <a:ext uri="{FF2B5EF4-FFF2-40B4-BE49-F238E27FC236}">
                    <a16:creationId xmlns:a16="http://schemas.microsoft.com/office/drawing/2014/main" id="{E83F4645-756B-4F9B-BDEB-D4EF25E224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2" name="Picture 23">
                <a:extLst>
                  <a:ext uri="{FF2B5EF4-FFF2-40B4-BE49-F238E27FC236}">
                    <a16:creationId xmlns:a16="http://schemas.microsoft.com/office/drawing/2014/main" id="{EBD0660F-65A8-43B8-8446-037DD5C633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2" name="Group 56">
              <a:extLst>
                <a:ext uri="{FF2B5EF4-FFF2-40B4-BE49-F238E27FC236}">
                  <a16:creationId xmlns:a16="http://schemas.microsoft.com/office/drawing/2014/main" id="{4F590C6B-183D-4F40-9E05-849A32CC9886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433" name="Picture 14">
                <a:extLst>
                  <a:ext uri="{FF2B5EF4-FFF2-40B4-BE49-F238E27FC236}">
                    <a16:creationId xmlns:a16="http://schemas.microsoft.com/office/drawing/2014/main" id="{5D227142-0B14-4887-95E6-9D1D1CFD8E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4" name="Picture 15">
                <a:extLst>
                  <a:ext uri="{FF2B5EF4-FFF2-40B4-BE49-F238E27FC236}">
                    <a16:creationId xmlns:a16="http://schemas.microsoft.com/office/drawing/2014/main" id="{3DFDBD8E-5E77-4466-AB35-4F38188AA5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5" name="Picture 16">
                <a:extLst>
                  <a:ext uri="{FF2B5EF4-FFF2-40B4-BE49-F238E27FC236}">
                    <a16:creationId xmlns:a16="http://schemas.microsoft.com/office/drawing/2014/main" id="{D5BC5ABF-3792-46E7-80BF-1C3B32758A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6" name="Picture 17">
                <a:extLst>
                  <a:ext uri="{FF2B5EF4-FFF2-40B4-BE49-F238E27FC236}">
                    <a16:creationId xmlns:a16="http://schemas.microsoft.com/office/drawing/2014/main" id="{CBC582DB-9AE5-4C0E-BBBF-7219F78942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7" name="Picture 18">
                <a:extLst>
                  <a:ext uri="{FF2B5EF4-FFF2-40B4-BE49-F238E27FC236}">
                    <a16:creationId xmlns:a16="http://schemas.microsoft.com/office/drawing/2014/main" id="{2B831E21-BC84-4715-BC07-8679E62C4E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8" name="Picture 19">
                <a:extLst>
                  <a:ext uri="{FF2B5EF4-FFF2-40B4-BE49-F238E27FC236}">
                    <a16:creationId xmlns:a16="http://schemas.microsoft.com/office/drawing/2014/main" id="{493774BC-AEBC-481E-B490-26F61CB312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9" name="Picture 20">
                <a:extLst>
                  <a:ext uri="{FF2B5EF4-FFF2-40B4-BE49-F238E27FC236}">
                    <a16:creationId xmlns:a16="http://schemas.microsoft.com/office/drawing/2014/main" id="{BE722589-404E-4D73-8AA8-4BFE0F264B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0" name="Picture 21">
                <a:extLst>
                  <a:ext uri="{FF2B5EF4-FFF2-40B4-BE49-F238E27FC236}">
                    <a16:creationId xmlns:a16="http://schemas.microsoft.com/office/drawing/2014/main" id="{E9DDE8C8-70BC-4461-9A1B-21D6BBDC7F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1" name="Picture 22">
                <a:extLst>
                  <a:ext uri="{FF2B5EF4-FFF2-40B4-BE49-F238E27FC236}">
                    <a16:creationId xmlns:a16="http://schemas.microsoft.com/office/drawing/2014/main" id="{25CDF7C2-B4D9-46AC-A7F4-9FBF9EBA5B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2" name="Picture 23">
                <a:extLst>
                  <a:ext uri="{FF2B5EF4-FFF2-40B4-BE49-F238E27FC236}">
                    <a16:creationId xmlns:a16="http://schemas.microsoft.com/office/drawing/2014/main" id="{1B361AE0-9DD4-4729-9948-FE63206970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533" name="Group 532">
            <a:extLst>
              <a:ext uri="{FF2B5EF4-FFF2-40B4-BE49-F238E27FC236}">
                <a16:creationId xmlns:a16="http://schemas.microsoft.com/office/drawing/2014/main" id="{32350216-2167-4141-895C-6CBFC65B142C}"/>
              </a:ext>
            </a:extLst>
          </p:cNvPr>
          <p:cNvGrpSpPr/>
          <p:nvPr/>
        </p:nvGrpSpPr>
        <p:grpSpPr>
          <a:xfrm>
            <a:off x="2377042" y="3289449"/>
            <a:ext cx="1539560" cy="1515856"/>
            <a:chOff x="4975891" y="1527626"/>
            <a:chExt cx="1539560" cy="1515856"/>
          </a:xfrm>
        </p:grpSpPr>
        <p:grpSp>
          <p:nvGrpSpPr>
            <p:cNvPr id="534" name="Group 56">
              <a:extLst>
                <a:ext uri="{FF2B5EF4-FFF2-40B4-BE49-F238E27FC236}">
                  <a16:creationId xmlns:a16="http://schemas.microsoft.com/office/drawing/2014/main" id="{C75E3293-3417-4DE4-A8DE-5E1E3F7916D6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634" name="Picture 14">
                <a:extLst>
                  <a:ext uri="{FF2B5EF4-FFF2-40B4-BE49-F238E27FC236}">
                    <a16:creationId xmlns:a16="http://schemas.microsoft.com/office/drawing/2014/main" id="{DC5E07FA-6DD2-4D06-A6E8-E9909D7739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5" name="Picture 15">
                <a:extLst>
                  <a:ext uri="{FF2B5EF4-FFF2-40B4-BE49-F238E27FC236}">
                    <a16:creationId xmlns:a16="http://schemas.microsoft.com/office/drawing/2014/main" id="{C39F0CE0-269B-4EE8-B05D-1CF6FA1582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6" name="Picture 16">
                <a:extLst>
                  <a:ext uri="{FF2B5EF4-FFF2-40B4-BE49-F238E27FC236}">
                    <a16:creationId xmlns:a16="http://schemas.microsoft.com/office/drawing/2014/main" id="{E9FC9A1D-FE15-4230-91C7-F4EF807FF9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7" name="Picture 17">
                <a:extLst>
                  <a:ext uri="{FF2B5EF4-FFF2-40B4-BE49-F238E27FC236}">
                    <a16:creationId xmlns:a16="http://schemas.microsoft.com/office/drawing/2014/main" id="{8350201C-7EF3-4BBA-9DF1-23A1FD3E3E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8" name="Picture 18">
                <a:extLst>
                  <a:ext uri="{FF2B5EF4-FFF2-40B4-BE49-F238E27FC236}">
                    <a16:creationId xmlns:a16="http://schemas.microsoft.com/office/drawing/2014/main" id="{B5B0AEA8-C116-49A4-8025-0EDC20CB12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9" name="Picture 19">
                <a:extLst>
                  <a:ext uri="{FF2B5EF4-FFF2-40B4-BE49-F238E27FC236}">
                    <a16:creationId xmlns:a16="http://schemas.microsoft.com/office/drawing/2014/main" id="{1DFEFD68-19CA-4A25-A6BB-5E3EC9B700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0" name="Picture 20">
                <a:extLst>
                  <a:ext uri="{FF2B5EF4-FFF2-40B4-BE49-F238E27FC236}">
                    <a16:creationId xmlns:a16="http://schemas.microsoft.com/office/drawing/2014/main" id="{8D211422-4A81-42AB-AFFD-B66E82CDE5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1" name="Picture 21">
                <a:extLst>
                  <a:ext uri="{FF2B5EF4-FFF2-40B4-BE49-F238E27FC236}">
                    <a16:creationId xmlns:a16="http://schemas.microsoft.com/office/drawing/2014/main" id="{7A164131-B55E-4957-8E22-992EC81893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2" name="Picture 22">
                <a:extLst>
                  <a:ext uri="{FF2B5EF4-FFF2-40B4-BE49-F238E27FC236}">
                    <a16:creationId xmlns:a16="http://schemas.microsoft.com/office/drawing/2014/main" id="{12FFE7AB-966E-4C24-A980-8AE58A63B2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3" name="Picture 23">
                <a:extLst>
                  <a:ext uri="{FF2B5EF4-FFF2-40B4-BE49-F238E27FC236}">
                    <a16:creationId xmlns:a16="http://schemas.microsoft.com/office/drawing/2014/main" id="{C483627F-782F-4AD6-A489-DB807C2E78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5" name="Group 56">
              <a:extLst>
                <a:ext uri="{FF2B5EF4-FFF2-40B4-BE49-F238E27FC236}">
                  <a16:creationId xmlns:a16="http://schemas.microsoft.com/office/drawing/2014/main" id="{462CC154-6E05-40A4-B364-475F3EBCE5CD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624" name="Picture 14">
                <a:extLst>
                  <a:ext uri="{FF2B5EF4-FFF2-40B4-BE49-F238E27FC236}">
                    <a16:creationId xmlns:a16="http://schemas.microsoft.com/office/drawing/2014/main" id="{C23A9D81-B7B8-4CA3-B0CE-656AF37838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5" name="Picture 15">
                <a:extLst>
                  <a:ext uri="{FF2B5EF4-FFF2-40B4-BE49-F238E27FC236}">
                    <a16:creationId xmlns:a16="http://schemas.microsoft.com/office/drawing/2014/main" id="{9FA19C09-5A3B-4505-80E9-EBE0A4DD83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6" name="Picture 16">
                <a:extLst>
                  <a:ext uri="{FF2B5EF4-FFF2-40B4-BE49-F238E27FC236}">
                    <a16:creationId xmlns:a16="http://schemas.microsoft.com/office/drawing/2014/main" id="{2BCCE01C-E42C-4D27-B6B5-6F7A2A2440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7" name="Picture 17">
                <a:extLst>
                  <a:ext uri="{FF2B5EF4-FFF2-40B4-BE49-F238E27FC236}">
                    <a16:creationId xmlns:a16="http://schemas.microsoft.com/office/drawing/2014/main" id="{6552B865-6FF8-4575-8BA8-1A2B633F7B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8" name="Picture 18">
                <a:extLst>
                  <a:ext uri="{FF2B5EF4-FFF2-40B4-BE49-F238E27FC236}">
                    <a16:creationId xmlns:a16="http://schemas.microsoft.com/office/drawing/2014/main" id="{483587CA-F1A1-43DA-AE18-86DBD4C48C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9" name="Picture 19">
                <a:extLst>
                  <a:ext uri="{FF2B5EF4-FFF2-40B4-BE49-F238E27FC236}">
                    <a16:creationId xmlns:a16="http://schemas.microsoft.com/office/drawing/2014/main" id="{CDB996C2-0F75-45A3-B2AF-41AFC39E5E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0" name="Picture 20">
                <a:extLst>
                  <a:ext uri="{FF2B5EF4-FFF2-40B4-BE49-F238E27FC236}">
                    <a16:creationId xmlns:a16="http://schemas.microsoft.com/office/drawing/2014/main" id="{33FED945-6597-4D71-8131-6C285DC7CA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1" name="Picture 21">
                <a:extLst>
                  <a:ext uri="{FF2B5EF4-FFF2-40B4-BE49-F238E27FC236}">
                    <a16:creationId xmlns:a16="http://schemas.microsoft.com/office/drawing/2014/main" id="{F392920F-5D89-4A71-9170-D3A508B9AF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2" name="Picture 22">
                <a:extLst>
                  <a:ext uri="{FF2B5EF4-FFF2-40B4-BE49-F238E27FC236}">
                    <a16:creationId xmlns:a16="http://schemas.microsoft.com/office/drawing/2014/main" id="{4346406E-105F-485A-A50E-856E15C7E8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3" name="Picture 23">
                <a:extLst>
                  <a:ext uri="{FF2B5EF4-FFF2-40B4-BE49-F238E27FC236}">
                    <a16:creationId xmlns:a16="http://schemas.microsoft.com/office/drawing/2014/main" id="{25C7E036-D80E-45E6-8995-1B943432CC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6" name="Group 56">
              <a:extLst>
                <a:ext uri="{FF2B5EF4-FFF2-40B4-BE49-F238E27FC236}">
                  <a16:creationId xmlns:a16="http://schemas.microsoft.com/office/drawing/2014/main" id="{CB3B4FB0-9247-4F7B-B4C5-C4E101A09797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614" name="Picture 14">
                <a:extLst>
                  <a:ext uri="{FF2B5EF4-FFF2-40B4-BE49-F238E27FC236}">
                    <a16:creationId xmlns:a16="http://schemas.microsoft.com/office/drawing/2014/main" id="{12CF6C45-AB9F-49BD-8CAD-B7C21E3948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5" name="Picture 15">
                <a:extLst>
                  <a:ext uri="{FF2B5EF4-FFF2-40B4-BE49-F238E27FC236}">
                    <a16:creationId xmlns:a16="http://schemas.microsoft.com/office/drawing/2014/main" id="{B773BD58-19EA-4B15-A14B-49BB077137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6" name="Picture 16">
                <a:extLst>
                  <a:ext uri="{FF2B5EF4-FFF2-40B4-BE49-F238E27FC236}">
                    <a16:creationId xmlns:a16="http://schemas.microsoft.com/office/drawing/2014/main" id="{292496CC-5482-491C-855E-843CC7CA6D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7" name="Picture 17">
                <a:extLst>
                  <a:ext uri="{FF2B5EF4-FFF2-40B4-BE49-F238E27FC236}">
                    <a16:creationId xmlns:a16="http://schemas.microsoft.com/office/drawing/2014/main" id="{23218077-02FE-4B64-9AD1-0601E27460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8" name="Picture 18">
                <a:extLst>
                  <a:ext uri="{FF2B5EF4-FFF2-40B4-BE49-F238E27FC236}">
                    <a16:creationId xmlns:a16="http://schemas.microsoft.com/office/drawing/2014/main" id="{6ABD74E3-52A6-40A7-A2C0-F0875EC8D2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9" name="Picture 19">
                <a:extLst>
                  <a:ext uri="{FF2B5EF4-FFF2-40B4-BE49-F238E27FC236}">
                    <a16:creationId xmlns:a16="http://schemas.microsoft.com/office/drawing/2014/main" id="{77417AD1-546E-4A15-9F68-25458C9DF8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0" name="Picture 20">
                <a:extLst>
                  <a:ext uri="{FF2B5EF4-FFF2-40B4-BE49-F238E27FC236}">
                    <a16:creationId xmlns:a16="http://schemas.microsoft.com/office/drawing/2014/main" id="{92500A63-F77D-46A3-9BA9-371FC550EC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1" name="Picture 21">
                <a:extLst>
                  <a:ext uri="{FF2B5EF4-FFF2-40B4-BE49-F238E27FC236}">
                    <a16:creationId xmlns:a16="http://schemas.microsoft.com/office/drawing/2014/main" id="{40953746-F869-4DD5-A493-F9E12332B2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2" name="Picture 22">
                <a:extLst>
                  <a:ext uri="{FF2B5EF4-FFF2-40B4-BE49-F238E27FC236}">
                    <a16:creationId xmlns:a16="http://schemas.microsoft.com/office/drawing/2014/main" id="{590D42B8-34A0-4332-BDC2-984AEA173B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3" name="Picture 23">
                <a:extLst>
                  <a:ext uri="{FF2B5EF4-FFF2-40B4-BE49-F238E27FC236}">
                    <a16:creationId xmlns:a16="http://schemas.microsoft.com/office/drawing/2014/main" id="{46773876-8976-47B0-96CD-7195365668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7" name="Group 56">
              <a:extLst>
                <a:ext uri="{FF2B5EF4-FFF2-40B4-BE49-F238E27FC236}">
                  <a16:creationId xmlns:a16="http://schemas.microsoft.com/office/drawing/2014/main" id="{8692B229-F2D4-4D8B-B761-0332DD76995B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604" name="Picture 14">
                <a:extLst>
                  <a:ext uri="{FF2B5EF4-FFF2-40B4-BE49-F238E27FC236}">
                    <a16:creationId xmlns:a16="http://schemas.microsoft.com/office/drawing/2014/main" id="{16B97E36-B455-4F03-9476-494BD67EB5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5" name="Picture 15">
                <a:extLst>
                  <a:ext uri="{FF2B5EF4-FFF2-40B4-BE49-F238E27FC236}">
                    <a16:creationId xmlns:a16="http://schemas.microsoft.com/office/drawing/2014/main" id="{00A34E6E-3102-43BA-905F-49DFE7F8DD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6" name="Picture 16">
                <a:extLst>
                  <a:ext uri="{FF2B5EF4-FFF2-40B4-BE49-F238E27FC236}">
                    <a16:creationId xmlns:a16="http://schemas.microsoft.com/office/drawing/2014/main" id="{6FDA0343-1803-402A-A9B3-8026C5651A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7" name="Picture 17">
                <a:extLst>
                  <a:ext uri="{FF2B5EF4-FFF2-40B4-BE49-F238E27FC236}">
                    <a16:creationId xmlns:a16="http://schemas.microsoft.com/office/drawing/2014/main" id="{56E6B7E5-CDB2-4088-B9A9-1A683C164F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8" name="Picture 18">
                <a:extLst>
                  <a:ext uri="{FF2B5EF4-FFF2-40B4-BE49-F238E27FC236}">
                    <a16:creationId xmlns:a16="http://schemas.microsoft.com/office/drawing/2014/main" id="{2F5D7E77-F8CC-4A18-B8B1-80EED6EF8D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9" name="Picture 19">
                <a:extLst>
                  <a:ext uri="{FF2B5EF4-FFF2-40B4-BE49-F238E27FC236}">
                    <a16:creationId xmlns:a16="http://schemas.microsoft.com/office/drawing/2014/main" id="{C3591AAF-9703-430F-947E-B437DD4410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0" name="Picture 20">
                <a:extLst>
                  <a:ext uri="{FF2B5EF4-FFF2-40B4-BE49-F238E27FC236}">
                    <a16:creationId xmlns:a16="http://schemas.microsoft.com/office/drawing/2014/main" id="{8E638864-9761-4C20-9AD8-62BDE30408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1" name="Picture 21">
                <a:extLst>
                  <a:ext uri="{FF2B5EF4-FFF2-40B4-BE49-F238E27FC236}">
                    <a16:creationId xmlns:a16="http://schemas.microsoft.com/office/drawing/2014/main" id="{DCF7F071-A4D4-464E-A040-CC8633147F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2" name="Picture 22">
                <a:extLst>
                  <a:ext uri="{FF2B5EF4-FFF2-40B4-BE49-F238E27FC236}">
                    <a16:creationId xmlns:a16="http://schemas.microsoft.com/office/drawing/2014/main" id="{8E05B2DA-3528-46A2-8756-B1131CDFF6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3" name="Picture 23">
                <a:extLst>
                  <a:ext uri="{FF2B5EF4-FFF2-40B4-BE49-F238E27FC236}">
                    <a16:creationId xmlns:a16="http://schemas.microsoft.com/office/drawing/2014/main" id="{4F6DFF99-95A8-4630-B4D4-9E5D2C008A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8" name="Group 56">
              <a:extLst>
                <a:ext uri="{FF2B5EF4-FFF2-40B4-BE49-F238E27FC236}">
                  <a16:creationId xmlns:a16="http://schemas.microsoft.com/office/drawing/2014/main" id="{C63DAF38-B973-4D19-AD96-F35199E1E4BF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594" name="Picture 14">
                <a:extLst>
                  <a:ext uri="{FF2B5EF4-FFF2-40B4-BE49-F238E27FC236}">
                    <a16:creationId xmlns:a16="http://schemas.microsoft.com/office/drawing/2014/main" id="{638DB2DD-7FE3-4709-A21F-C41B73DB5E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5" name="Picture 15">
                <a:extLst>
                  <a:ext uri="{FF2B5EF4-FFF2-40B4-BE49-F238E27FC236}">
                    <a16:creationId xmlns:a16="http://schemas.microsoft.com/office/drawing/2014/main" id="{78EB71E6-B50D-4C5C-B298-9401A32BB6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6" name="Picture 16">
                <a:extLst>
                  <a:ext uri="{FF2B5EF4-FFF2-40B4-BE49-F238E27FC236}">
                    <a16:creationId xmlns:a16="http://schemas.microsoft.com/office/drawing/2014/main" id="{4E76DC59-A727-494B-A315-1F65E860EF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7" name="Picture 17">
                <a:extLst>
                  <a:ext uri="{FF2B5EF4-FFF2-40B4-BE49-F238E27FC236}">
                    <a16:creationId xmlns:a16="http://schemas.microsoft.com/office/drawing/2014/main" id="{2982631E-4EF1-40CA-BBF3-7A69630017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8" name="Picture 18">
                <a:extLst>
                  <a:ext uri="{FF2B5EF4-FFF2-40B4-BE49-F238E27FC236}">
                    <a16:creationId xmlns:a16="http://schemas.microsoft.com/office/drawing/2014/main" id="{7A0E4313-4CA6-4DC6-8B86-1A937313D0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9" name="Picture 19">
                <a:extLst>
                  <a:ext uri="{FF2B5EF4-FFF2-40B4-BE49-F238E27FC236}">
                    <a16:creationId xmlns:a16="http://schemas.microsoft.com/office/drawing/2014/main" id="{DB02D7E3-F818-46AB-B17C-35A32382A8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0" name="Picture 20">
                <a:extLst>
                  <a:ext uri="{FF2B5EF4-FFF2-40B4-BE49-F238E27FC236}">
                    <a16:creationId xmlns:a16="http://schemas.microsoft.com/office/drawing/2014/main" id="{9E126C7D-361C-4DA1-92AE-BF4BA91E3E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1" name="Picture 21">
                <a:extLst>
                  <a:ext uri="{FF2B5EF4-FFF2-40B4-BE49-F238E27FC236}">
                    <a16:creationId xmlns:a16="http://schemas.microsoft.com/office/drawing/2014/main" id="{1616EEFF-F6ED-44E6-8CE5-40EEF5F777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2" name="Picture 22">
                <a:extLst>
                  <a:ext uri="{FF2B5EF4-FFF2-40B4-BE49-F238E27FC236}">
                    <a16:creationId xmlns:a16="http://schemas.microsoft.com/office/drawing/2014/main" id="{D6532EA7-93FD-4506-9C48-EE29C18C73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3" name="Picture 23">
                <a:extLst>
                  <a:ext uri="{FF2B5EF4-FFF2-40B4-BE49-F238E27FC236}">
                    <a16:creationId xmlns:a16="http://schemas.microsoft.com/office/drawing/2014/main" id="{6FD4F096-1EEA-4425-93BB-2E91696A39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9" name="Group 56">
              <a:extLst>
                <a:ext uri="{FF2B5EF4-FFF2-40B4-BE49-F238E27FC236}">
                  <a16:creationId xmlns:a16="http://schemas.microsoft.com/office/drawing/2014/main" id="{61178F48-ECF0-414E-A19A-33B5A55D8EC2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584" name="Picture 14">
                <a:extLst>
                  <a:ext uri="{FF2B5EF4-FFF2-40B4-BE49-F238E27FC236}">
                    <a16:creationId xmlns:a16="http://schemas.microsoft.com/office/drawing/2014/main" id="{BC1DF062-B292-4EE9-9CBE-8A95B6FC92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5" name="Picture 15">
                <a:extLst>
                  <a:ext uri="{FF2B5EF4-FFF2-40B4-BE49-F238E27FC236}">
                    <a16:creationId xmlns:a16="http://schemas.microsoft.com/office/drawing/2014/main" id="{C3AE63AD-4C5B-47BF-8708-82447D1718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6" name="Picture 16">
                <a:extLst>
                  <a:ext uri="{FF2B5EF4-FFF2-40B4-BE49-F238E27FC236}">
                    <a16:creationId xmlns:a16="http://schemas.microsoft.com/office/drawing/2014/main" id="{402522FD-7674-4134-8257-D206ADDCE7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7" name="Picture 17">
                <a:extLst>
                  <a:ext uri="{FF2B5EF4-FFF2-40B4-BE49-F238E27FC236}">
                    <a16:creationId xmlns:a16="http://schemas.microsoft.com/office/drawing/2014/main" id="{F5F5BF9D-E409-492D-9BFE-BD1970D1E8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8" name="Picture 18">
                <a:extLst>
                  <a:ext uri="{FF2B5EF4-FFF2-40B4-BE49-F238E27FC236}">
                    <a16:creationId xmlns:a16="http://schemas.microsoft.com/office/drawing/2014/main" id="{4C0038D6-DAAF-49E8-BEF1-7A8E0E07CB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9" name="Picture 19">
                <a:extLst>
                  <a:ext uri="{FF2B5EF4-FFF2-40B4-BE49-F238E27FC236}">
                    <a16:creationId xmlns:a16="http://schemas.microsoft.com/office/drawing/2014/main" id="{AF794B93-32D0-4FFE-A7E5-484BDA6270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0" name="Picture 20">
                <a:extLst>
                  <a:ext uri="{FF2B5EF4-FFF2-40B4-BE49-F238E27FC236}">
                    <a16:creationId xmlns:a16="http://schemas.microsoft.com/office/drawing/2014/main" id="{5E20DE3A-D310-4946-8282-C3C8DBE45B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1" name="Picture 21">
                <a:extLst>
                  <a:ext uri="{FF2B5EF4-FFF2-40B4-BE49-F238E27FC236}">
                    <a16:creationId xmlns:a16="http://schemas.microsoft.com/office/drawing/2014/main" id="{C27C1815-913D-48EF-B2F0-E5553DFC04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2" name="Picture 22">
                <a:extLst>
                  <a:ext uri="{FF2B5EF4-FFF2-40B4-BE49-F238E27FC236}">
                    <a16:creationId xmlns:a16="http://schemas.microsoft.com/office/drawing/2014/main" id="{DB89CECE-AEDF-4E91-9084-023EC686A2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3" name="Picture 23">
                <a:extLst>
                  <a:ext uri="{FF2B5EF4-FFF2-40B4-BE49-F238E27FC236}">
                    <a16:creationId xmlns:a16="http://schemas.microsoft.com/office/drawing/2014/main" id="{41383124-0227-4A62-B686-AAD36A8E98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0" name="Group 56">
              <a:extLst>
                <a:ext uri="{FF2B5EF4-FFF2-40B4-BE49-F238E27FC236}">
                  <a16:creationId xmlns:a16="http://schemas.microsoft.com/office/drawing/2014/main" id="{70F3352C-05F6-4F70-8F04-C53200004BBD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574" name="Picture 14">
                <a:extLst>
                  <a:ext uri="{FF2B5EF4-FFF2-40B4-BE49-F238E27FC236}">
                    <a16:creationId xmlns:a16="http://schemas.microsoft.com/office/drawing/2014/main" id="{4D777949-76B5-4175-83A8-94E52A59C8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5" name="Picture 15">
                <a:extLst>
                  <a:ext uri="{FF2B5EF4-FFF2-40B4-BE49-F238E27FC236}">
                    <a16:creationId xmlns:a16="http://schemas.microsoft.com/office/drawing/2014/main" id="{471AFF06-9477-433C-BDB7-61B81A8153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6" name="Picture 16">
                <a:extLst>
                  <a:ext uri="{FF2B5EF4-FFF2-40B4-BE49-F238E27FC236}">
                    <a16:creationId xmlns:a16="http://schemas.microsoft.com/office/drawing/2014/main" id="{16BC1476-27C7-4AB5-9106-A4D43004C4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7" name="Picture 17">
                <a:extLst>
                  <a:ext uri="{FF2B5EF4-FFF2-40B4-BE49-F238E27FC236}">
                    <a16:creationId xmlns:a16="http://schemas.microsoft.com/office/drawing/2014/main" id="{7C4352F9-AE83-4455-BBD6-9784D4C41F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8" name="Picture 18">
                <a:extLst>
                  <a:ext uri="{FF2B5EF4-FFF2-40B4-BE49-F238E27FC236}">
                    <a16:creationId xmlns:a16="http://schemas.microsoft.com/office/drawing/2014/main" id="{917F945B-343C-4A95-8E13-C053496197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9" name="Picture 19">
                <a:extLst>
                  <a:ext uri="{FF2B5EF4-FFF2-40B4-BE49-F238E27FC236}">
                    <a16:creationId xmlns:a16="http://schemas.microsoft.com/office/drawing/2014/main" id="{15A1693C-1478-42A7-B2A8-15E7D9D771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0" name="Picture 20">
                <a:extLst>
                  <a:ext uri="{FF2B5EF4-FFF2-40B4-BE49-F238E27FC236}">
                    <a16:creationId xmlns:a16="http://schemas.microsoft.com/office/drawing/2014/main" id="{A41D99B6-9B3A-4537-902B-CDAAFE5CBA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1" name="Picture 21">
                <a:extLst>
                  <a:ext uri="{FF2B5EF4-FFF2-40B4-BE49-F238E27FC236}">
                    <a16:creationId xmlns:a16="http://schemas.microsoft.com/office/drawing/2014/main" id="{E7A69836-26A4-4BC0-9E9D-74806CF366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2" name="Picture 22">
                <a:extLst>
                  <a:ext uri="{FF2B5EF4-FFF2-40B4-BE49-F238E27FC236}">
                    <a16:creationId xmlns:a16="http://schemas.microsoft.com/office/drawing/2014/main" id="{6FC7BDD8-3AFE-4EAB-8F90-F589FD31CA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3" name="Picture 23">
                <a:extLst>
                  <a:ext uri="{FF2B5EF4-FFF2-40B4-BE49-F238E27FC236}">
                    <a16:creationId xmlns:a16="http://schemas.microsoft.com/office/drawing/2014/main" id="{B25692CA-25C3-4C10-B47D-59DB159606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1" name="Group 56">
              <a:extLst>
                <a:ext uri="{FF2B5EF4-FFF2-40B4-BE49-F238E27FC236}">
                  <a16:creationId xmlns:a16="http://schemas.microsoft.com/office/drawing/2014/main" id="{19E96AAB-CC19-43B3-942E-D47C5603CA2E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564" name="Picture 14">
                <a:extLst>
                  <a:ext uri="{FF2B5EF4-FFF2-40B4-BE49-F238E27FC236}">
                    <a16:creationId xmlns:a16="http://schemas.microsoft.com/office/drawing/2014/main" id="{09063432-CC8E-4420-8069-C0286C02D2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5" name="Picture 15">
                <a:extLst>
                  <a:ext uri="{FF2B5EF4-FFF2-40B4-BE49-F238E27FC236}">
                    <a16:creationId xmlns:a16="http://schemas.microsoft.com/office/drawing/2014/main" id="{2EEBB5F5-0138-4900-9EB8-DFCF2F74AF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6" name="Picture 16">
                <a:extLst>
                  <a:ext uri="{FF2B5EF4-FFF2-40B4-BE49-F238E27FC236}">
                    <a16:creationId xmlns:a16="http://schemas.microsoft.com/office/drawing/2014/main" id="{2AE596E1-B231-4BFC-BF63-A18571503D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7" name="Picture 17">
                <a:extLst>
                  <a:ext uri="{FF2B5EF4-FFF2-40B4-BE49-F238E27FC236}">
                    <a16:creationId xmlns:a16="http://schemas.microsoft.com/office/drawing/2014/main" id="{ACAC82E9-8737-4E1C-899E-DC9290CCA8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8" name="Picture 18">
                <a:extLst>
                  <a:ext uri="{FF2B5EF4-FFF2-40B4-BE49-F238E27FC236}">
                    <a16:creationId xmlns:a16="http://schemas.microsoft.com/office/drawing/2014/main" id="{65176F1C-46C9-470B-9452-0E7FEC281D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9" name="Picture 19">
                <a:extLst>
                  <a:ext uri="{FF2B5EF4-FFF2-40B4-BE49-F238E27FC236}">
                    <a16:creationId xmlns:a16="http://schemas.microsoft.com/office/drawing/2014/main" id="{192F9854-7F90-4A97-8906-66AA6AC9D3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0" name="Picture 20">
                <a:extLst>
                  <a:ext uri="{FF2B5EF4-FFF2-40B4-BE49-F238E27FC236}">
                    <a16:creationId xmlns:a16="http://schemas.microsoft.com/office/drawing/2014/main" id="{F4051DD7-6451-412D-BF0E-C7E0A9A759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1" name="Picture 21">
                <a:extLst>
                  <a:ext uri="{FF2B5EF4-FFF2-40B4-BE49-F238E27FC236}">
                    <a16:creationId xmlns:a16="http://schemas.microsoft.com/office/drawing/2014/main" id="{42C4C6CF-F09A-418C-A0DB-216768709A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2" name="Picture 22">
                <a:extLst>
                  <a:ext uri="{FF2B5EF4-FFF2-40B4-BE49-F238E27FC236}">
                    <a16:creationId xmlns:a16="http://schemas.microsoft.com/office/drawing/2014/main" id="{425499A7-DE48-48AB-BC68-0DF245D27B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3" name="Picture 23">
                <a:extLst>
                  <a:ext uri="{FF2B5EF4-FFF2-40B4-BE49-F238E27FC236}">
                    <a16:creationId xmlns:a16="http://schemas.microsoft.com/office/drawing/2014/main" id="{7880C859-F445-40DF-92C5-8E83A6D8D6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2" name="Group 56">
              <a:extLst>
                <a:ext uri="{FF2B5EF4-FFF2-40B4-BE49-F238E27FC236}">
                  <a16:creationId xmlns:a16="http://schemas.microsoft.com/office/drawing/2014/main" id="{8315EF1C-C71D-473B-92F3-AD7F727C0FF7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554" name="Picture 14">
                <a:extLst>
                  <a:ext uri="{FF2B5EF4-FFF2-40B4-BE49-F238E27FC236}">
                    <a16:creationId xmlns:a16="http://schemas.microsoft.com/office/drawing/2014/main" id="{DD67838A-E460-4CCC-AA1B-A8220B7097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5" name="Picture 15">
                <a:extLst>
                  <a:ext uri="{FF2B5EF4-FFF2-40B4-BE49-F238E27FC236}">
                    <a16:creationId xmlns:a16="http://schemas.microsoft.com/office/drawing/2014/main" id="{7F67DA7D-9ED5-40D1-84CE-8EF594B9B7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6" name="Picture 16">
                <a:extLst>
                  <a:ext uri="{FF2B5EF4-FFF2-40B4-BE49-F238E27FC236}">
                    <a16:creationId xmlns:a16="http://schemas.microsoft.com/office/drawing/2014/main" id="{631D3F81-A7F0-4D60-BBDB-F6711A25FF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7" name="Picture 17">
                <a:extLst>
                  <a:ext uri="{FF2B5EF4-FFF2-40B4-BE49-F238E27FC236}">
                    <a16:creationId xmlns:a16="http://schemas.microsoft.com/office/drawing/2014/main" id="{B50E3B73-68F7-4842-A473-069799F654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8" name="Picture 18">
                <a:extLst>
                  <a:ext uri="{FF2B5EF4-FFF2-40B4-BE49-F238E27FC236}">
                    <a16:creationId xmlns:a16="http://schemas.microsoft.com/office/drawing/2014/main" id="{606FB926-8BA9-4C60-BED2-B5E9C06ACE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9" name="Picture 19">
                <a:extLst>
                  <a:ext uri="{FF2B5EF4-FFF2-40B4-BE49-F238E27FC236}">
                    <a16:creationId xmlns:a16="http://schemas.microsoft.com/office/drawing/2014/main" id="{D1C441DF-5FD9-4747-ABF0-2EC67931C3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0" name="Picture 20">
                <a:extLst>
                  <a:ext uri="{FF2B5EF4-FFF2-40B4-BE49-F238E27FC236}">
                    <a16:creationId xmlns:a16="http://schemas.microsoft.com/office/drawing/2014/main" id="{AE9C50F0-2775-4391-9571-904AA3A312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1" name="Picture 21">
                <a:extLst>
                  <a:ext uri="{FF2B5EF4-FFF2-40B4-BE49-F238E27FC236}">
                    <a16:creationId xmlns:a16="http://schemas.microsoft.com/office/drawing/2014/main" id="{716B7A6E-80F2-4D32-9C9B-35ED63C712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2" name="Picture 22">
                <a:extLst>
                  <a:ext uri="{FF2B5EF4-FFF2-40B4-BE49-F238E27FC236}">
                    <a16:creationId xmlns:a16="http://schemas.microsoft.com/office/drawing/2014/main" id="{55771582-EFF1-4307-8B87-25FD2BBF3C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3" name="Picture 23">
                <a:extLst>
                  <a:ext uri="{FF2B5EF4-FFF2-40B4-BE49-F238E27FC236}">
                    <a16:creationId xmlns:a16="http://schemas.microsoft.com/office/drawing/2014/main" id="{F9274355-4A43-4CA8-860D-059D623BD9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3" name="Group 56">
              <a:extLst>
                <a:ext uri="{FF2B5EF4-FFF2-40B4-BE49-F238E27FC236}">
                  <a16:creationId xmlns:a16="http://schemas.microsoft.com/office/drawing/2014/main" id="{FEE826F5-71A9-47E1-BC5A-2B76624A9A3B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544" name="Picture 14">
                <a:extLst>
                  <a:ext uri="{FF2B5EF4-FFF2-40B4-BE49-F238E27FC236}">
                    <a16:creationId xmlns:a16="http://schemas.microsoft.com/office/drawing/2014/main" id="{FBBC08EC-FEC0-409D-A869-E966E9D289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5" name="Picture 15">
                <a:extLst>
                  <a:ext uri="{FF2B5EF4-FFF2-40B4-BE49-F238E27FC236}">
                    <a16:creationId xmlns:a16="http://schemas.microsoft.com/office/drawing/2014/main" id="{0954B069-8A53-4E09-9DE5-CF1C47F631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6" name="Picture 16">
                <a:extLst>
                  <a:ext uri="{FF2B5EF4-FFF2-40B4-BE49-F238E27FC236}">
                    <a16:creationId xmlns:a16="http://schemas.microsoft.com/office/drawing/2014/main" id="{EC059C40-4747-4438-A37C-0C95C02C39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7" name="Picture 17">
                <a:extLst>
                  <a:ext uri="{FF2B5EF4-FFF2-40B4-BE49-F238E27FC236}">
                    <a16:creationId xmlns:a16="http://schemas.microsoft.com/office/drawing/2014/main" id="{1957688F-0542-4668-9F42-EA487A1F7D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8" name="Picture 18">
                <a:extLst>
                  <a:ext uri="{FF2B5EF4-FFF2-40B4-BE49-F238E27FC236}">
                    <a16:creationId xmlns:a16="http://schemas.microsoft.com/office/drawing/2014/main" id="{2CA08C80-BFE6-4C3F-B1B4-3E2CE27192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9" name="Picture 19">
                <a:extLst>
                  <a:ext uri="{FF2B5EF4-FFF2-40B4-BE49-F238E27FC236}">
                    <a16:creationId xmlns:a16="http://schemas.microsoft.com/office/drawing/2014/main" id="{E2D1CB76-7B80-46D5-93AC-E856DFE0EF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0" name="Picture 20">
                <a:extLst>
                  <a:ext uri="{FF2B5EF4-FFF2-40B4-BE49-F238E27FC236}">
                    <a16:creationId xmlns:a16="http://schemas.microsoft.com/office/drawing/2014/main" id="{6F7710C5-3748-4E32-90F9-59A74F9C7F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1" name="Picture 21">
                <a:extLst>
                  <a:ext uri="{FF2B5EF4-FFF2-40B4-BE49-F238E27FC236}">
                    <a16:creationId xmlns:a16="http://schemas.microsoft.com/office/drawing/2014/main" id="{C47A29EC-FDCF-490E-ACF6-61E4D55635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2" name="Picture 22">
                <a:extLst>
                  <a:ext uri="{FF2B5EF4-FFF2-40B4-BE49-F238E27FC236}">
                    <a16:creationId xmlns:a16="http://schemas.microsoft.com/office/drawing/2014/main" id="{3C1A4A5A-A7AB-42D8-AFC5-522DA2692E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3" name="Picture 23">
                <a:extLst>
                  <a:ext uri="{FF2B5EF4-FFF2-40B4-BE49-F238E27FC236}">
                    <a16:creationId xmlns:a16="http://schemas.microsoft.com/office/drawing/2014/main" id="{94CC2988-2083-47AA-9E95-C26C049CA2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644" name="Group 643">
            <a:extLst>
              <a:ext uri="{FF2B5EF4-FFF2-40B4-BE49-F238E27FC236}">
                <a16:creationId xmlns:a16="http://schemas.microsoft.com/office/drawing/2014/main" id="{F96CBD6C-09D0-4B7B-8B55-C9D5CF42E96C}"/>
              </a:ext>
            </a:extLst>
          </p:cNvPr>
          <p:cNvGrpSpPr/>
          <p:nvPr/>
        </p:nvGrpSpPr>
        <p:grpSpPr>
          <a:xfrm>
            <a:off x="2377042" y="5083024"/>
            <a:ext cx="1539560" cy="1515856"/>
            <a:chOff x="4975891" y="1527626"/>
            <a:chExt cx="1539560" cy="1515856"/>
          </a:xfrm>
        </p:grpSpPr>
        <p:grpSp>
          <p:nvGrpSpPr>
            <p:cNvPr id="645" name="Group 56">
              <a:extLst>
                <a:ext uri="{FF2B5EF4-FFF2-40B4-BE49-F238E27FC236}">
                  <a16:creationId xmlns:a16="http://schemas.microsoft.com/office/drawing/2014/main" id="{E80C986C-2EF2-4692-8DE8-07B57CA08000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745" name="Picture 14">
                <a:extLst>
                  <a:ext uri="{FF2B5EF4-FFF2-40B4-BE49-F238E27FC236}">
                    <a16:creationId xmlns:a16="http://schemas.microsoft.com/office/drawing/2014/main" id="{A55A89A0-B5A4-4F12-B6A0-A9C07ED871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6" name="Picture 15">
                <a:extLst>
                  <a:ext uri="{FF2B5EF4-FFF2-40B4-BE49-F238E27FC236}">
                    <a16:creationId xmlns:a16="http://schemas.microsoft.com/office/drawing/2014/main" id="{7EEEF608-9EE4-4EC7-9910-31986119E8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7" name="Picture 16">
                <a:extLst>
                  <a:ext uri="{FF2B5EF4-FFF2-40B4-BE49-F238E27FC236}">
                    <a16:creationId xmlns:a16="http://schemas.microsoft.com/office/drawing/2014/main" id="{9AE83B0B-A560-4D8F-B97D-9AD0207D37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8" name="Picture 17">
                <a:extLst>
                  <a:ext uri="{FF2B5EF4-FFF2-40B4-BE49-F238E27FC236}">
                    <a16:creationId xmlns:a16="http://schemas.microsoft.com/office/drawing/2014/main" id="{DB3F2F36-158B-469C-9234-F98E4EA56D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9" name="Picture 18">
                <a:extLst>
                  <a:ext uri="{FF2B5EF4-FFF2-40B4-BE49-F238E27FC236}">
                    <a16:creationId xmlns:a16="http://schemas.microsoft.com/office/drawing/2014/main" id="{606B5077-5B74-4491-8DE6-FFA10549F9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0" name="Picture 19">
                <a:extLst>
                  <a:ext uri="{FF2B5EF4-FFF2-40B4-BE49-F238E27FC236}">
                    <a16:creationId xmlns:a16="http://schemas.microsoft.com/office/drawing/2014/main" id="{0DB8998F-0FFA-434D-AFC7-650AE0BA35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1" name="Picture 20">
                <a:extLst>
                  <a:ext uri="{FF2B5EF4-FFF2-40B4-BE49-F238E27FC236}">
                    <a16:creationId xmlns:a16="http://schemas.microsoft.com/office/drawing/2014/main" id="{C8AD86F1-1B62-4D53-8BF8-0B620FE651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2" name="Picture 21">
                <a:extLst>
                  <a:ext uri="{FF2B5EF4-FFF2-40B4-BE49-F238E27FC236}">
                    <a16:creationId xmlns:a16="http://schemas.microsoft.com/office/drawing/2014/main" id="{69742A46-E25E-40D6-B94F-768F27137E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3" name="Picture 22">
                <a:extLst>
                  <a:ext uri="{FF2B5EF4-FFF2-40B4-BE49-F238E27FC236}">
                    <a16:creationId xmlns:a16="http://schemas.microsoft.com/office/drawing/2014/main" id="{465066CC-0F9C-496D-8F89-4939BA336A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4" name="Picture 23">
                <a:extLst>
                  <a:ext uri="{FF2B5EF4-FFF2-40B4-BE49-F238E27FC236}">
                    <a16:creationId xmlns:a16="http://schemas.microsoft.com/office/drawing/2014/main" id="{D08443E0-4FE7-462B-8961-F495F04AB1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46" name="Group 56">
              <a:extLst>
                <a:ext uri="{FF2B5EF4-FFF2-40B4-BE49-F238E27FC236}">
                  <a16:creationId xmlns:a16="http://schemas.microsoft.com/office/drawing/2014/main" id="{935CC23B-1675-496A-8328-408F04960CC9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735" name="Picture 14">
                <a:extLst>
                  <a:ext uri="{FF2B5EF4-FFF2-40B4-BE49-F238E27FC236}">
                    <a16:creationId xmlns:a16="http://schemas.microsoft.com/office/drawing/2014/main" id="{AD05A866-6660-4521-B65C-34C342CC5E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6" name="Picture 15">
                <a:extLst>
                  <a:ext uri="{FF2B5EF4-FFF2-40B4-BE49-F238E27FC236}">
                    <a16:creationId xmlns:a16="http://schemas.microsoft.com/office/drawing/2014/main" id="{3D2BA15C-F5AD-4406-B25A-E2624A5C06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7" name="Picture 16">
                <a:extLst>
                  <a:ext uri="{FF2B5EF4-FFF2-40B4-BE49-F238E27FC236}">
                    <a16:creationId xmlns:a16="http://schemas.microsoft.com/office/drawing/2014/main" id="{8D7C557B-44FE-457A-AD56-780C30B4B3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8" name="Picture 17">
                <a:extLst>
                  <a:ext uri="{FF2B5EF4-FFF2-40B4-BE49-F238E27FC236}">
                    <a16:creationId xmlns:a16="http://schemas.microsoft.com/office/drawing/2014/main" id="{0819FD90-14C2-48C5-A396-67288DBCF1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9" name="Picture 18">
                <a:extLst>
                  <a:ext uri="{FF2B5EF4-FFF2-40B4-BE49-F238E27FC236}">
                    <a16:creationId xmlns:a16="http://schemas.microsoft.com/office/drawing/2014/main" id="{125F1641-D23C-4A33-B924-24A27F98B1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0" name="Picture 19">
                <a:extLst>
                  <a:ext uri="{FF2B5EF4-FFF2-40B4-BE49-F238E27FC236}">
                    <a16:creationId xmlns:a16="http://schemas.microsoft.com/office/drawing/2014/main" id="{3F2567C4-56C5-41E1-BA11-D39D90BBC0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1" name="Picture 20">
                <a:extLst>
                  <a:ext uri="{FF2B5EF4-FFF2-40B4-BE49-F238E27FC236}">
                    <a16:creationId xmlns:a16="http://schemas.microsoft.com/office/drawing/2014/main" id="{A2CE2387-935C-47D5-A6FC-AA45B2E12C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2" name="Picture 21">
                <a:extLst>
                  <a:ext uri="{FF2B5EF4-FFF2-40B4-BE49-F238E27FC236}">
                    <a16:creationId xmlns:a16="http://schemas.microsoft.com/office/drawing/2014/main" id="{546CC21B-8BB5-4E9D-9B78-3CC781C97C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3" name="Picture 22">
                <a:extLst>
                  <a:ext uri="{FF2B5EF4-FFF2-40B4-BE49-F238E27FC236}">
                    <a16:creationId xmlns:a16="http://schemas.microsoft.com/office/drawing/2014/main" id="{0B47CBA0-BB35-4B24-B6F4-5CA9E8871A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4" name="Picture 23">
                <a:extLst>
                  <a:ext uri="{FF2B5EF4-FFF2-40B4-BE49-F238E27FC236}">
                    <a16:creationId xmlns:a16="http://schemas.microsoft.com/office/drawing/2014/main" id="{AB5CA589-7655-4C15-8E5F-2082CB6C78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47" name="Group 56">
              <a:extLst>
                <a:ext uri="{FF2B5EF4-FFF2-40B4-BE49-F238E27FC236}">
                  <a16:creationId xmlns:a16="http://schemas.microsoft.com/office/drawing/2014/main" id="{DA7A98D2-C9D3-478A-9EF0-B49AF56AC29E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725" name="Picture 14">
                <a:extLst>
                  <a:ext uri="{FF2B5EF4-FFF2-40B4-BE49-F238E27FC236}">
                    <a16:creationId xmlns:a16="http://schemas.microsoft.com/office/drawing/2014/main" id="{1FA0CEB0-E879-47B6-B20E-19FD30B5A0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6" name="Picture 15">
                <a:extLst>
                  <a:ext uri="{FF2B5EF4-FFF2-40B4-BE49-F238E27FC236}">
                    <a16:creationId xmlns:a16="http://schemas.microsoft.com/office/drawing/2014/main" id="{83B9919C-E963-48B3-B9F3-2FAC8BAFD6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7" name="Picture 16">
                <a:extLst>
                  <a:ext uri="{FF2B5EF4-FFF2-40B4-BE49-F238E27FC236}">
                    <a16:creationId xmlns:a16="http://schemas.microsoft.com/office/drawing/2014/main" id="{7E3C7314-A29A-442E-944D-05803607B1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8" name="Picture 17">
                <a:extLst>
                  <a:ext uri="{FF2B5EF4-FFF2-40B4-BE49-F238E27FC236}">
                    <a16:creationId xmlns:a16="http://schemas.microsoft.com/office/drawing/2014/main" id="{0491B0D5-4611-46EF-9534-35F7E0EF52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9" name="Picture 18">
                <a:extLst>
                  <a:ext uri="{FF2B5EF4-FFF2-40B4-BE49-F238E27FC236}">
                    <a16:creationId xmlns:a16="http://schemas.microsoft.com/office/drawing/2014/main" id="{132E1B2B-E9B8-4D13-9E6B-76889970D3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0" name="Picture 19">
                <a:extLst>
                  <a:ext uri="{FF2B5EF4-FFF2-40B4-BE49-F238E27FC236}">
                    <a16:creationId xmlns:a16="http://schemas.microsoft.com/office/drawing/2014/main" id="{CC007F49-3A7D-4AB5-ACDA-670498C560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1" name="Picture 20">
                <a:extLst>
                  <a:ext uri="{FF2B5EF4-FFF2-40B4-BE49-F238E27FC236}">
                    <a16:creationId xmlns:a16="http://schemas.microsoft.com/office/drawing/2014/main" id="{0ABCACAC-E1EA-49D9-8C36-B5E2F99258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2" name="Picture 21">
                <a:extLst>
                  <a:ext uri="{FF2B5EF4-FFF2-40B4-BE49-F238E27FC236}">
                    <a16:creationId xmlns:a16="http://schemas.microsoft.com/office/drawing/2014/main" id="{739F814C-9F80-435B-BCD4-D23A41F09C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3" name="Picture 22">
                <a:extLst>
                  <a:ext uri="{FF2B5EF4-FFF2-40B4-BE49-F238E27FC236}">
                    <a16:creationId xmlns:a16="http://schemas.microsoft.com/office/drawing/2014/main" id="{EB176F71-CEC1-44F8-83A7-7004A5AF22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4" name="Picture 23">
                <a:extLst>
                  <a:ext uri="{FF2B5EF4-FFF2-40B4-BE49-F238E27FC236}">
                    <a16:creationId xmlns:a16="http://schemas.microsoft.com/office/drawing/2014/main" id="{816574F5-24E1-401C-8233-56E22AD630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48" name="Group 56">
              <a:extLst>
                <a:ext uri="{FF2B5EF4-FFF2-40B4-BE49-F238E27FC236}">
                  <a16:creationId xmlns:a16="http://schemas.microsoft.com/office/drawing/2014/main" id="{E438C1DD-015C-4511-88A7-451419A61071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715" name="Picture 14">
                <a:extLst>
                  <a:ext uri="{FF2B5EF4-FFF2-40B4-BE49-F238E27FC236}">
                    <a16:creationId xmlns:a16="http://schemas.microsoft.com/office/drawing/2014/main" id="{45C8E16E-C415-4A60-8687-0785E123AC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6" name="Picture 15">
                <a:extLst>
                  <a:ext uri="{FF2B5EF4-FFF2-40B4-BE49-F238E27FC236}">
                    <a16:creationId xmlns:a16="http://schemas.microsoft.com/office/drawing/2014/main" id="{12D918A9-4340-474F-BDD8-57E1AB1870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7" name="Picture 16">
                <a:extLst>
                  <a:ext uri="{FF2B5EF4-FFF2-40B4-BE49-F238E27FC236}">
                    <a16:creationId xmlns:a16="http://schemas.microsoft.com/office/drawing/2014/main" id="{F30C7B58-9BE1-4604-87CE-EA66113E81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8" name="Picture 17">
                <a:extLst>
                  <a:ext uri="{FF2B5EF4-FFF2-40B4-BE49-F238E27FC236}">
                    <a16:creationId xmlns:a16="http://schemas.microsoft.com/office/drawing/2014/main" id="{143C194C-3CED-4221-9906-740EF5FE6F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9" name="Picture 18">
                <a:extLst>
                  <a:ext uri="{FF2B5EF4-FFF2-40B4-BE49-F238E27FC236}">
                    <a16:creationId xmlns:a16="http://schemas.microsoft.com/office/drawing/2014/main" id="{A0FA38BC-6AF9-4058-B46C-75C2F7CA5B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0" name="Picture 19">
                <a:extLst>
                  <a:ext uri="{FF2B5EF4-FFF2-40B4-BE49-F238E27FC236}">
                    <a16:creationId xmlns:a16="http://schemas.microsoft.com/office/drawing/2014/main" id="{77781AEF-9598-4D43-85BA-636DC08808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1" name="Picture 20">
                <a:extLst>
                  <a:ext uri="{FF2B5EF4-FFF2-40B4-BE49-F238E27FC236}">
                    <a16:creationId xmlns:a16="http://schemas.microsoft.com/office/drawing/2014/main" id="{A3CD050B-D944-4838-B141-57AE6EADB7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2" name="Picture 21">
                <a:extLst>
                  <a:ext uri="{FF2B5EF4-FFF2-40B4-BE49-F238E27FC236}">
                    <a16:creationId xmlns:a16="http://schemas.microsoft.com/office/drawing/2014/main" id="{F0AA3F75-2681-4285-A194-09C536AF96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3" name="Picture 22">
                <a:extLst>
                  <a:ext uri="{FF2B5EF4-FFF2-40B4-BE49-F238E27FC236}">
                    <a16:creationId xmlns:a16="http://schemas.microsoft.com/office/drawing/2014/main" id="{7AA04CDF-5CAD-484C-99AE-4AB72D22B4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4" name="Picture 23">
                <a:extLst>
                  <a:ext uri="{FF2B5EF4-FFF2-40B4-BE49-F238E27FC236}">
                    <a16:creationId xmlns:a16="http://schemas.microsoft.com/office/drawing/2014/main" id="{9AF1885F-D2E7-4F8C-9FB8-C5D206DF73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49" name="Group 56">
              <a:extLst>
                <a:ext uri="{FF2B5EF4-FFF2-40B4-BE49-F238E27FC236}">
                  <a16:creationId xmlns:a16="http://schemas.microsoft.com/office/drawing/2014/main" id="{963197CD-67AA-4DB7-8508-9C5387C6AEBA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705" name="Picture 14">
                <a:extLst>
                  <a:ext uri="{FF2B5EF4-FFF2-40B4-BE49-F238E27FC236}">
                    <a16:creationId xmlns:a16="http://schemas.microsoft.com/office/drawing/2014/main" id="{AA76EB41-681E-4492-AE4C-D83E41D91B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6" name="Picture 15">
                <a:extLst>
                  <a:ext uri="{FF2B5EF4-FFF2-40B4-BE49-F238E27FC236}">
                    <a16:creationId xmlns:a16="http://schemas.microsoft.com/office/drawing/2014/main" id="{1C174FF2-AD93-469C-B5BE-D7440D7661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7" name="Picture 16">
                <a:extLst>
                  <a:ext uri="{FF2B5EF4-FFF2-40B4-BE49-F238E27FC236}">
                    <a16:creationId xmlns:a16="http://schemas.microsoft.com/office/drawing/2014/main" id="{79AF0E38-F656-42B4-B5DD-51272BDA68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8" name="Picture 17">
                <a:extLst>
                  <a:ext uri="{FF2B5EF4-FFF2-40B4-BE49-F238E27FC236}">
                    <a16:creationId xmlns:a16="http://schemas.microsoft.com/office/drawing/2014/main" id="{732E4989-F2F1-482E-B7AF-B57F89B92F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9" name="Picture 18">
                <a:extLst>
                  <a:ext uri="{FF2B5EF4-FFF2-40B4-BE49-F238E27FC236}">
                    <a16:creationId xmlns:a16="http://schemas.microsoft.com/office/drawing/2014/main" id="{52C87943-7BA1-42E8-A708-FDC972355C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0" name="Picture 19">
                <a:extLst>
                  <a:ext uri="{FF2B5EF4-FFF2-40B4-BE49-F238E27FC236}">
                    <a16:creationId xmlns:a16="http://schemas.microsoft.com/office/drawing/2014/main" id="{51B3A959-50E2-4BFD-BEF7-8F24235B6C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1" name="Picture 20">
                <a:extLst>
                  <a:ext uri="{FF2B5EF4-FFF2-40B4-BE49-F238E27FC236}">
                    <a16:creationId xmlns:a16="http://schemas.microsoft.com/office/drawing/2014/main" id="{CD2B94A5-83E1-4EFD-94CF-279023BD3B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2" name="Picture 21">
                <a:extLst>
                  <a:ext uri="{FF2B5EF4-FFF2-40B4-BE49-F238E27FC236}">
                    <a16:creationId xmlns:a16="http://schemas.microsoft.com/office/drawing/2014/main" id="{08863451-3AC0-4EF1-AD46-2055DB534B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3" name="Picture 22">
                <a:extLst>
                  <a:ext uri="{FF2B5EF4-FFF2-40B4-BE49-F238E27FC236}">
                    <a16:creationId xmlns:a16="http://schemas.microsoft.com/office/drawing/2014/main" id="{473CCB7A-8BF0-4751-A809-067CF818CD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4" name="Picture 23">
                <a:extLst>
                  <a:ext uri="{FF2B5EF4-FFF2-40B4-BE49-F238E27FC236}">
                    <a16:creationId xmlns:a16="http://schemas.microsoft.com/office/drawing/2014/main" id="{6D78EBE5-4BC2-411F-8599-0BA02D275A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0" name="Group 56">
              <a:extLst>
                <a:ext uri="{FF2B5EF4-FFF2-40B4-BE49-F238E27FC236}">
                  <a16:creationId xmlns:a16="http://schemas.microsoft.com/office/drawing/2014/main" id="{5638EBC2-C5B1-4251-808B-6A9533CF2B16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695" name="Picture 14">
                <a:extLst>
                  <a:ext uri="{FF2B5EF4-FFF2-40B4-BE49-F238E27FC236}">
                    <a16:creationId xmlns:a16="http://schemas.microsoft.com/office/drawing/2014/main" id="{022F8F0D-3FC9-49F5-B515-B91698CF07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6" name="Picture 15">
                <a:extLst>
                  <a:ext uri="{FF2B5EF4-FFF2-40B4-BE49-F238E27FC236}">
                    <a16:creationId xmlns:a16="http://schemas.microsoft.com/office/drawing/2014/main" id="{6874836D-0E29-4B8F-85DD-D1A5F9F826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7" name="Picture 16">
                <a:extLst>
                  <a:ext uri="{FF2B5EF4-FFF2-40B4-BE49-F238E27FC236}">
                    <a16:creationId xmlns:a16="http://schemas.microsoft.com/office/drawing/2014/main" id="{CDF26B3E-CB83-4B0C-A389-FB25AF042E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8" name="Picture 17">
                <a:extLst>
                  <a:ext uri="{FF2B5EF4-FFF2-40B4-BE49-F238E27FC236}">
                    <a16:creationId xmlns:a16="http://schemas.microsoft.com/office/drawing/2014/main" id="{16F03C3B-F2F2-4477-B893-A77F26E65A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9" name="Picture 18">
                <a:extLst>
                  <a:ext uri="{FF2B5EF4-FFF2-40B4-BE49-F238E27FC236}">
                    <a16:creationId xmlns:a16="http://schemas.microsoft.com/office/drawing/2014/main" id="{0B14F7A4-F501-4F7B-9722-1D7AF0379B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0" name="Picture 19">
                <a:extLst>
                  <a:ext uri="{FF2B5EF4-FFF2-40B4-BE49-F238E27FC236}">
                    <a16:creationId xmlns:a16="http://schemas.microsoft.com/office/drawing/2014/main" id="{2F1B5947-73A7-4FB1-BD37-C1961AB3B1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1" name="Picture 20">
                <a:extLst>
                  <a:ext uri="{FF2B5EF4-FFF2-40B4-BE49-F238E27FC236}">
                    <a16:creationId xmlns:a16="http://schemas.microsoft.com/office/drawing/2014/main" id="{63D91DF4-F935-4E91-8753-A8AFB30F68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2" name="Picture 21">
                <a:extLst>
                  <a:ext uri="{FF2B5EF4-FFF2-40B4-BE49-F238E27FC236}">
                    <a16:creationId xmlns:a16="http://schemas.microsoft.com/office/drawing/2014/main" id="{5B4E0413-CD98-4334-ABAB-F229C34C67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3" name="Picture 22">
                <a:extLst>
                  <a:ext uri="{FF2B5EF4-FFF2-40B4-BE49-F238E27FC236}">
                    <a16:creationId xmlns:a16="http://schemas.microsoft.com/office/drawing/2014/main" id="{EE0B2464-ED48-4062-897C-AD867AD7F9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4" name="Picture 23">
                <a:extLst>
                  <a:ext uri="{FF2B5EF4-FFF2-40B4-BE49-F238E27FC236}">
                    <a16:creationId xmlns:a16="http://schemas.microsoft.com/office/drawing/2014/main" id="{CD20B0B7-4FE0-47E8-BB06-8181FFDEFC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1" name="Group 56">
              <a:extLst>
                <a:ext uri="{FF2B5EF4-FFF2-40B4-BE49-F238E27FC236}">
                  <a16:creationId xmlns:a16="http://schemas.microsoft.com/office/drawing/2014/main" id="{1D389F51-CC5C-4560-8DE0-B1FC4A4EE06F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685" name="Picture 14">
                <a:extLst>
                  <a:ext uri="{FF2B5EF4-FFF2-40B4-BE49-F238E27FC236}">
                    <a16:creationId xmlns:a16="http://schemas.microsoft.com/office/drawing/2014/main" id="{B24516B8-68AA-4DD6-9453-4C755F33E9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6" name="Picture 15">
                <a:extLst>
                  <a:ext uri="{FF2B5EF4-FFF2-40B4-BE49-F238E27FC236}">
                    <a16:creationId xmlns:a16="http://schemas.microsoft.com/office/drawing/2014/main" id="{4BEED7BD-6979-46CF-AC96-11235A6B00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7" name="Picture 16">
                <a:extLst>
                  <a:ext uri="{FF2B5EF4-FFF2-40B4-BE49-F238E27FC236}">
                    <a16:creationId xmlns:a16="http://schemas.microsoft.com/office/drawing/2014/main" id="{C9F5DA13-4CFA-4C3A-B08A-C709DF7829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8" name="Picture 17">
                <a:extLst>
                  <a:ext uri="{FF2B5EF4-FFF2-40B4-BE49-F238E27FC236}">
                    <a16:creationId xmlns:a16="http://schemas.microsoft.com/office/drawing/2014/main" id="{6C28151E-2954-4154-866E-EA49D9F3B7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9" name="Picture 18">
                <a:extLst>
                  <a:ext uri="{FF2B5EF4-FFF2-40B4-BE49-F238E27FC236}">
                    <a16:creationId xmlns:a16="http://schemas.microsoft.com/office/drawing/2014/main" id="{B795B241-E443-497C-A774-97CA4B1244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0" name="Picture 19">
                <a:extLst>
                  <a:ext uri="{FF2B5EF4-FFF2-40B4-BE49-F238E27FC236}">
                    <a16:creationId xmlns:a16="http://schemas.microsoft.com/office/drawing/2014/main" id="{46AF1020-C72B-4DD0-8F05-8F1941B14D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1" name="Picture 20">
                <a:extLst>
                  <a:ext uri="{FF2B5EF4-FFF2-40B4-BE49-F238E27FC236}">
                    <a16:creationId xmlns:a16="http://schemas.microsoft.com/office/drawing/2014/main" id="{FD5CCA35-08A9-4929-97CD-553DC98801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2" name="Picture 21">
                <a:extLst>
                  <a:ext uri="{FF2B5EF4-FFF2-40B4-BE49-F238E27FC236}">
                    <a16:creationId xmlns:a16="http://schemas.microsoft.com/office/drawing/2014/main" id="{27DD4554-2154-461D-A801-1D9CEC0413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3" name="Picture 22">
                <a:extLst>
                  <a:ext uri="{FF2B5EF4-FFF2-40B4-BE49-F238E27FC236}">
                    <a16:creationId xmlns:a16="http://schemas.microsoft.com/office/drawing/2014/main" id="{1BAA5266-AE05-418B-B32D-7633DD2777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4" name="Picture 23">
                <a:extLst>
                  <a:ext uri="{FF2B5EF4-FFF2-40B4-BE49-F238E27FC236}">
                    <a16:creationId xmlns:a16="http://schemas.microsoft.com/office/drawing/2014/main" id="{BFAE0D74-9159-441F-AA95-F70245F6F7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2" name="Group 56">
              <a:extLst>
                <a:ext uri="{FF2B5EF4-FFF2-40B4-BE49-F238E27FC236}">
                  <a16:creationId xmlns:a16="http://schemas.microsoft.com/office/drawing/2014/main" id="{D2E4ED97-1B87-4201-81C9-2A12009225F2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675" name="Picture 14">
                <a:extLst>
                  <a:ext uri="{FF2B5EF4-FFF2-40B4-BE49-F238E27FC236}">
                    <a16:creationId xmlns:a16="http://schemas.microsoft.com/office/drawing/2014/main" id="{5C06526B-2ACD-4C45-92BC-438B876F3E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6" name="Picture 15">
                <a:extLst>
                  <a:ext uri="{FF2B5EF4-FFF2-40B4-BE49-F238E27FC236}">
                    <a16:creationId xmlns:a16="http://schemas.microsoft.com/office/drawing/2014/main" id="{AB19C53D-AC8A-47A7-9EA1-1CA1BB92B4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7" name="Picture 16">
                <a:extLst>
                  <a:ext uri="{FF2B5EF4-FFF2-40B4-BE49-F238E27FC236}">
                    <a16:creationId xmlns:a16="http://schemas.microsoft.com/office/drawing/2014/main" id="{5848842D-D4D9-4FAA-A0C9-CB5E059877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8" name="Picture 17">
                <a:extLst>
                  <a:ext uri="{FF2B5EF4-FFF2-40B4-BE49-F238E27FC236}">
                    <a16:creationId xmlns:a16="http://schemas.microsoft.com/office/drawing/2014/main" id="{B5CACD72-5C84-4FFC-A2FD-CCD646E1A0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9" name="Picture 18">
                <a:extLst>
                  <a:ext uri="{FF2B5EF4-FFF2-40B4-BE49-F238E27FC236}">
                    <a16:creationId xmlns:a16="http://schemas.microsoft.com/office/drawing/2014/main" id="{D5A42FDE-30AC-49AD-B23C-428191C557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0" name="Picture 19">
                <a:extLst>
                  <a:ext uri="{FF2B5EF4-FFF2-40B4-BE49-F238E27FC236}">
                    <a16:creationId xmlns:a16="http://schemas.microsoft.com/office/drawing/2014/main" id="{31A9719C-5830-4866-9234-367D5D309E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1" name="Picture 20">
                <a:extLst>
                  <a:ext uri="{FF2B5EF4-FFF2-40B4-BE49-F238E27FC236}">
                    <a16:creationId xmlns:a16="http://schemas.microsoft.com/office/drawing/2014/main" id="{0A4D463B-0F83-4651-B901-0F14F03038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2" name="Picture 21">
                <a:extLst>
                  <a:ext uri="{FF2B5EF4-FFF2-40B4-BE49-F238E27FC236}">
                    <a16:creationId xmlns:a16="http://schemas.microsoft.com/office/drawing/2014/main" id="{CD93E0DD-657E-4E96-A240-9A41710215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3" name="Picture 22">
                <a:extLst>
                  <a:ext uri="{FF2B5EF4-FFF2-40B4-BE49-F238E27FC236}">
                    <a16:creationId xmlns:a16="http://schemas.microsoft.com/office/drawing/2014/main" id="{34CACC78-F51E-4424-8A6D-225E76F632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4" name="Picture 23">
                <a:extLst>
                  <a:ext uri="{FF2B5EF4-FFF2-40B4-BE49-F238E27FC236}">
                    <a16:creationId xmlns:a16="http://schemas.microsoft.com/office/drawing/2014/main" id="{FF4D4E22-A439-441F-A675-467F4DD76F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3" name="Group 56">
              <a:extLst>
                <a:ext uri="{FF2B5EF4-FFF2-40B4-BE49-F238E27FC236}">
                  <a16:creationId xmlns:a16="http://schemas.microsoft.com/office/drawing/2014/main" id="{574DA172-6DC1-4893-A22C-1CCDABA8F6CF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665" name="Picture 14">
                <a:extLst>
                  <a:ext uri="{FF2B5EF4-FFF2-40B4-BE49-F238E27FC236}">
                    <a16:creationId xmlns:a16="http://schemas.microsoft.com/office/drawing/2014/main" id="{0BF031B1-A0D4-4791-B5FB-E048D08C83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6" name="Picture 15">
                <a:extLst>
                  <a:ext uri="{FF2B5EF4-FFF2-40B4-BE49-F238E27FC236}">
                    <a16:creationId xmlns:a16="http://schemas.microsoft.com/office/drawing/2014/main" id="{599EC93F-E13B-44DA-BF83-DE84CA306D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7" name="Picture 16">
                <a:extLst>
                  <a:ext uri="{FF2B5EF4-FFF2-40B4-BE49-F238E27FC236}">
                    <a16:creationId xmlns:a16="http://schemas.microsoft.com/office/drawing/2014/main" id="{E5CF557C-333F-4875-A56C-5BA0D2E255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8" name="Picture 17">
                <a:extLst>
                  <a:ext uri="{FF2B5EF4-FFF2-40B4-BE49-F238E27FC236}">
                    <a16:creationId xmlns:a16="http://schemas.microsoft.com/office/drawing/2014/main" id="{32D52C0D-C731-4047-B68B-06825D526C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9" name="Picture 18">
                <a:extLst>
                  <a:ext uri="{FF2B5EF4-FFF2-40B4-BE49-F238E27FC236}">
                    <a16:creationId xmlns:a16="http://schemas.microsoft.com/office/drawing/2014/main" id="{B1F813E8-2CBF-4AB3-9BB0-992A99479A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0" name="Picture 19">
                <a:extLst>
                  <a:ext uri="{FF2B5EF4-FFF2-40B4-BE49-F238E27FC236}">
                    <a16:creationId xmlns:a16="http://schemas.microsoft.com/office/drawing/2014/main" id="{BF8ECC16-BA19-4090-B0B1-112C4394BD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1" name="Picture 20">
                <a:extLst>
                  <a:ext uri="{FF2B5EF4-FFF2-40B4-BE49-F238E27FC236}">
                    <a16:creationId xmlns:a16="http://schemas.microsoft.com/office/drawing/2014/main" id="{5F54E5F1-F95A-450F-910E-D3FFE83DC2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2" name="Picture 21">
                <a:extLst>
                  <a:ext uri="{FF2B5EF4-FFF2-40B4-BE49-F238E27FC236}">
                    <a16:creationId xmlns:a16="http://schemas.microsoft.com/office/drawing/2014/main" id="{74FCC011-6348-4D05-9500-532242296A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3" name="Picture 22">
                <a:extLst>
                  <a:ext uri="{FF2B5EF4-FFF2-40B4-BE49-F238E27FC236}">
                    <a16:creationId xmlns:a16="http://schemas.microsoft.com/office/drawing/2014/main" id="{8400BD1D-2006-4CD0-B929-DE0D786E95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4" name="Picture 23">
                <a:extLst>
                  <a:ext uri="{FF2B5EF4-FFF2-40B4-BE49-F238E27FC236}">
                    <a16:creationId xmlns:a16="http://schemas.microsoft.com/office/drawing/2014/main" id="{9F9D8AAC-731B-4607-8A73-1DFEF80045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4" name="Group 56">
              <a:extLst>
                <a:ext uri="{FF2B5EF4-FFF2-40B4-BE49-F238E27FC236}">
                  <a16:creationId xmlns:a16="http://schemas.microsoft.com/office/drawing/2014/main" id="{4E493DF1-8683-43DE-AE82-C9A8FFCF7CFE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655" name="Picture 14">
                <a:extLst>
                  <a:ext uri="{FF2B5EF4-FFF2-40B4-BE49-F238E27FC236}">
                    <a16:creationId xmlns:a16="http://schemas.microsoft.com/office/drawing/2014/main" id="{E2DC3A17-20D3-4925-A49A-2212EC5823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6" name="Picture 15">
                <a:extLst>
                  <a:ext uri="{FF2B5EF4-FFF2-40B4-BE49-F238E27FC236}">
                    <a16:creationId xmlns:a16="http://schemas.microsoft.com/office/drawing/2014/main" id="{19B588B1-4FEB-4FDF-A132-19314E2A59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7" name="Picture 16">
                <a:extLst>
                  <a:ext uri="{FF2B5EF4-FFF2-40B4-BE49-F238E27FC236}">
                    <a16:creationId xmlns:a16="http://schemas.microsoft.com/office/drawing/2014/main" id="{114BF315-BB04-4170-9AB1-13D4984C90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8" name="Picture 17">
                <a:extLst>
                  <a:ext uri="{FF2B5EF4-FFF2-40B4-BE49-F238E27FC236}">
                    <a16:creationId xmlns:a16="http://schemas.microsoft.com/office/drawing/2014/main" id="{0427C817-10CE-41D6-9B1E-847A2051B2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9" name="Picture 18">
                <a:extLst>
                  <a:ext uri="{FF2B5EF4-FFF2-40B4-BE49-F238E27FC236}">
                    <a16:creationId xmlns:a16="http://schemas.microsoft.com/office/drawing/2014/main" id="{D8B703DB-819F-4316-BA5B-0A9DFD7D5D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0" name="Picture 19">
                <a:extLst>
                  <a:ext uri="{FF2B5EF4-FFF2-40B4-BE49-F238E27FC236}">
                    <a16:creationId xmlns:a16="http://schemas.microsoft.com/office/drawing/2014/main" id="{79D5C4E3-00B0-4C88-BA92-60EF4B4806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1" name="Picture 20">
                <a:extLst>
                  <a:ext uri="{FF2B5EF4-FFF2-40B4-BE49-F238E27FC236}">
                    <a16:creationId xmlns:a16="http://schemas.microsoft.com/office/drawing/2014/main" id="{58EB6AB7-B70D-4017-81DB-BC178B779D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2" name="Picture 21">
                <a:extLst>
                  <a:ext uri="{FF2B5EF4-FFF2-40B4-BE49-F238E27FC236}">
                    <a16:creationId xmlns:a16="http://schemas.microsoft.com/office/drawing/2014/main" id="{F4070E95-D26D-4125-9F39-3E20FDF8C7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3" name="Picture 22">
                <a:extLst>
                  <a:ext uri="{FF2B5EF4-FFF2-40B4-BE49-F238E27FC236}">
                    <a16:creationId xmlns:a16="http://schemas.microsoft.com/office/drawing/2014/main" id="{3D64D036-C0F1-466C-92EB-420C2DFC10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4" name="Picture 23">
                <a:extLst>
                  <a:ext uri="{FF2B5EF4-FFF2-40B4-BE49-F238E27FC236}">
                    <a16:creationId xmlns:a16="http://schemas.microsoft.com/office/drawing/2014/main" id="{B35BD6CB-DC33-4CC8-ADE0-4FC13748F7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755" name="Group 754">
            <a:extLst>
              <a:ext uri="{FF2B5EF4-FFF2-40B4-BE49-F238E27FC236}">
                <a16:creationId xmlns:a16="http://schemas.microsoft.com/office/drawing/2014/main" id="{E4A92A62-9FEE-44B3-9BDE-0724E9F09906}"/>
              </a:ext>
            </a:extLst>
          </p:cNvPr>
          <p:cNvGrpSpPr/>
          <p:nvPr/>
        </p:nvGrpSpPr>
        <p:grpSpPr>
          <a:xfrm>
            <a:off x="4162892" y="1515985"/>
            <a:ext cx="1539560" cy="1515856"/>
            <a:chOff x="4975891" y="1527626"/>
            <a:chExt cx="1539560" cy="1515856"/>
          </a:xfrm>
        </p:grpSpPr>
        <p:grpSp>
          <p:nvGrpSpPr>
            <p:cNvPr id="756" name="Group 56">
              <a:extLst>
                <a:ext uri="{FF2B5EF4-FFF2-40B4-BE49-F238E27FC236}">
                  <a16:creationId xmlns:a16="http://schemas.microsoft.com/office/drawing/2014/main" id="{BFF57A06-EB82-4283-B2CB-9C3C75934E63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856" name="Picture 14">
                <a:extLst>
                  <a:ext uri="{FF2B5EF4-FFF2-40B4-BE49-F238E27FC236}">
                    <a16:creationId xmlns:a16="http://schemas.microsoft.com/office/drawing/2014/main" id="{6A0B380D-1FD9-4CC1-BD02-4EB7D38B90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7" name="Picture 15">
                <a:extLst>
                  <a:ext uri="{FF2B5EF4-FFF2-40B4-BE49-F238E27FC236}">
                    <a16:creationId xmlns:a16="http://schemas.microsoft.com/office/drawing/2014/main" id="{EA6DCB01-E088-4039-8CDA-0A0425DA01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8" name="Picture 16">
                <a:extLst>
                  <a:ext uri="{FF2B5EF4-FFF2-40B4-BE49-F238E27FC236}">
                    <a16:creationId xmlns:a16="http://schemas.microsoft.com/office/drawing/2014/main" id="{DD0434B3-F222-4952-AD28-079D3672CD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9" name="Picture 17">
                <a:extLst>
                  <a:ext uri="{FF2B5EF4-FFF2-40B4-BE49-F238E27FC236}">
                    <a16:creationId xmlns:a16="http://schemas.microsoft.com/office/drawing/2014/main" id="{CC30971E-2C27-4CAA-B89F-0D8187D0F4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0" name="Picture 18">
                <a:extLst>
                  <a:ext uri="{FF2B5EF4-FFF2-40B4-BE49-F238E27FC236}">
                    <a16:creationId xmlns:a16="http://schemas.microsoft.com/office/drawing/2014/main" id="{151628CC-104B-4941-BE83-37FCB1978A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1" name="Picture 19">
                <a:extLst>
                  <a:ext uri="{FF2B5EF4-FFF2-40B4-BE49-F238E27FC236}">
                    <a16:creationId xmlns:a16="http://schemas.microsoft.com/office/drawing/2014/main" id="{BEE3053A-2CD5-4B10-ADDE-090960E26C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2" name="Picture 20">
                <a:extLst>
                  <a:ext uri="{FF2B5EF4-FFF2-40B4-BE49-F238E27FC236}">
                    <a16:creationId xmlns:a16="http://schemas.microsoft.com/office/drawing/2014/main" id="{7B6F24E4-CD83-4DDF-82D9-A4A1EA16AE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3" name="Picture 21">
                <a:extLst>
                  <a:ext uri="{FF2B5EF4-FFF2-40B4-BE49-F238E27FC236}">
                    <a16:creationId xmlns:a16="http://schemas.microsoft.com/office/drawing/2014/main" id="{9DAB3183-5DE7-4694-AADE-5FEE9B5968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4" name="Picture 22">
                <a:extLst>
                  <a:ext uri="{FF2B5EF4-FFF2-40B4-BE49-F238E27FC236}">
                    <a16:creationId xmlns:a16="http://schemas.microsoft.com/office/drawing/2014/main" id="{E6455D84-8EE0-46E4-9985-7B48012790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5" name="Picture 23">
                <a:extLst>
                  <a:ext uri="{FF2B5EF4-FFF2-40B4-BE49-F238E27FC236}">
                    <a16:creationId xmlns:a16="http://schemas.microsoft.com/office/drawing/2014/main" id="{65AECC74-D1B1-407C-99D5-9566A2E860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57" name="Group 56">
              <a:extLst>
                <a:ext uri="{FF2B5EF4-FFF2-40B4-BE49-F238E27FC236}">
                  <a16:creationId xmlns:a16="http://schemas.microsoft.com/office/drawing/2014/main" id="{A7CD695B-A4CA-413B-8FEA-56AC73E2FF4A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846" name="Picture 14">
                <a:extLst>
                  <a:ext uri="{FF2B5EF4-FFF2-40B4-BE49-F238E27FC236}">
                    <a16:creationId xmlns:a16="http://schemas.microsoft.com/office/drawing/2014/main" id="{A56EDC34-F4AD-403B-81BE-DE2CE6737F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7" name="Picture 15">
                <a:extLst>
                  <a:ext uri="{FF2B5EF4-FFF2-40B4-BE49-F238E27FC236}">
                    <a16:creationId xmlns:a16="http://schemas.microsoft.com/office/drawing/2014/main" id="{75DF73E6-171D-4270-AB09-C60211E932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8" name="Picture 16">
                <a:extLst>
                  <a:ext uri="{FF2B5EF4-FFF2-40B4-BE49-F238E27FC236}">
                    <a16:creationId xmlns:a16="http://schemas.microsoft.com/office/drawing/2014/main" id="{4FB00E6F-C7E4-47E7-91E6-E6590E9386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9" name="Picture 17">
                <a:extLst>
                  <a:ext uri="{FF2B5EF4-FFF2-40B4-BE49-F238E27FC236}">
                    <a16:creationId xmlns:a16="http://schemas.microsoft.com/office/drawing/2014/main" id="{2E684BBD-A0B4-43AF-AA8C-C6BDB57E46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0" name="Picture 18">
                <a:extLst>
                  <a:ext uri="{FF2B5EF4-FFF2-40B4-BE49-F238E27FC236}">
                    <a16:creationId xmlns:a16="http://schemas.microsoft.com/office/drawing/2014/main" id="{DB405D13-8CA2-4F64-9CCE-3B44EB9E76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1" name="Picture 19">
                <a:extLst>
                  <a:ext uri="{FF2B5EF4-FFF2-40B4-BE49-F238E27FC236}">
                    <a16:creationId xmlns:a16="http://schemas.microsoft.com/office/drawing/2014/main" id="{41523AF9-6310-4474-B3E4-8E2EA03D4F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2" name="Picture 20">
                <a:extLst>
                  <a:ext uri="{FF2B5EF4-FFF2-40B4-BE49-F238E27FC236}">
                    <a16:creationId xmlns:a16="http://schemas.microsoft.com/office/drawing/2014/main" id="{6584BAA7-67A4-4537-A1A8-AB57271916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3" name="Picture 21">
                <a:extLst>
                  <a:ext uri="{FF2B5EF4-FFF2-40B4-BE49-F238E27FC236}">
                    <a16:creationId xmlns:a16="http://schemas.microsoft.com/office/drawing/2014/main" id="{28BAF35D-18E1-457B-9889-9260A4D138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4" name="Picture 22">
                <a:extLst>
                  <a:ext uri="{FF2B5EF4-FFF2-40B4-BE49-F238E27FC236}">
                    <a16:creationId xmlns:a16="http://schemas.microsoft.com/office/drawing/2014/main" id="{83FBCD3A-CD65-41F0-A7BB-A238662300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5" name="Picture 23">
                <a:extLst>
                  <a:ext uri="{FF2B5EF4-FFF2-40B4-BE49-F238E27FC236}">
                    <a16:creationId xmlns:a16="http://schemas.microsoft.com/office/drawing/2014/main" id="{27228173-399C-4CE5-992F-5E50961772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58" name="Group 56">
              <a:extLst>
                <a:ext uri="{FF2B5EF4-FFF2-40B4-BE49-F238E27FC236}">
                  <a16:creationId xmlns:a16="http://schemas.microsoft.com/office/drawing/2014/main" id="{F1B13AAA-3ED7-4F1E-BF5D-E1A49738B072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836" name="Picture 14">
                <a:extLst>
                  <a:ext uri="{FF2B5EF4-FFF2-40B4-BE49-F238E27FC236}">
                    <a16:creationId xmlns:a16="http://schemas.microsoft.com/office/drawing/2014/main" id="{B118EACC-D65C-4439-A039-CF43B03CA6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7" name="Picture 15">
                <a:extLst>
                  <a:ext uri="{FF2B5EF4-FFF2-40B4-BE49-F238E27FC236}">
                    <a16:creationId xmlns:a16="http://schemas.microsoft.com/office/drawing/2014/main" id="{1C06678E-6F96-4207-88D7-9EDCD8B37A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8" name="Picture 16">
                <a:extLst>
                  <a:ext uri="{FF2B5EF4-FFF2-40B4-BE49-F238E27FC236}">
                    <a16:creationId xmlns:a16="http://schemas.microsoft.com/office/drawing/2014/main" id="{DE701D2F-6B51-4A11-89D1-C20E6CDC61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9" name="Picture 17">
                <a:extLst>
                  <a:ext uri="{FF2B5EF4-FFF2-40B4-BE49-F238E27FC236}">
                    <a16:creationId xmlns:a16="http://schemas.microsoft.com/office/drawing/2014/main" id="{A20484A5-E1F3-4351-93A9-DA5B91330A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0" name="Picture 18">
                <a:extLst>
                  <a:ext uri="{FF2B5EF4-FFF2-40B4-BE49-F238E27FC236}">
                    <a16:creationId xmlns:a16="http://schemas.microsoft.com/office/drawing/2014/main" id="{01DD2C15-8FC5-4AC8-8E75-8865A39B3B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1" name="Picture 19">
                <a:extLst>
                  <a:ext uri="{FF2B5EF4-FFF2-40B4-BE49-F238E27FC236}">
                    <a16:creationId xmlns:a16="http://schemas.microsoft.com/office/drawing/2014/main" id="{C6489CD0-8E75-41C5-A39E-8DA253F545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2" name="Picture 20">
                <a:extLst>
                  <a:ext uri="{FF2B5EF4-FFF2-40B4-BE49-F238E27FC236}">
                    <a16:creationId xmlns:a16="http://schemas.microsoft.com/office/drawing/2014/main" id="{993215A8-BF9A-4AC3-945C-F7C000A3F7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3" name="Picture 21">
                <a:extLst>
                  <a:ext uri="{FF2B5EF4-FFF2-40B4-BE49-F238E27FC236}">
                    <a16:creationId xmlns:a16="http://schemas.microsoft.com/office/drawing/2014/main" id="{A94B82CB-66E9-4933-926F-EDBB8BD1BF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4" name="Picture 22">
                <a:extLst>
                  <a:ext uri="{FF2B5EF4-FFF2-40B4-BE49-F238E27FC236}">
                    <a16:creationId xmlns:a16="http://schemas.microsoft.com/office/drawing/2014/main" id="{1A3A7015-4FCE-423B-A27E-6CA0A4DCE8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5" name="Picture 23">
                <a:extLst>
                  <a:ext uri="{FF2B5EF4-FFF2-40B4-BE49-F238E27FC236}">
                    <a16:creationId xmlns:a16="http://schemas.microsoft.com/office/drawing/2014/main" id="{02AAECB9-3DB8-444B-8245-01D65BFCDA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59" name="Group 56">
              <a:extLst>
                <a:ext uri="{FF2B5EF4-FFF2-40B4-BE49-F238E27FC236}">
                  <a16:creationId xmlns:a16="http://schemas.microsoft.com/office/drawing/2014/main" id="{57BE724B-40C6-4781-BE07-55469BB3CADC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826" name="Picture 14">
                <a:extLst>
                  <a:ext uri="{FF2B5EF4-FFF2-40B4-BE49-F238E27FC236}">
                    <a16:creationId xmlns:a16="http://schemas.microsoft.com/office/drawing/2014/main" id="{357EE366-BCBF-4E46-9CB3-4C9D62D822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7" name="Picture 15">
                <a:extLst>
                  <a:ext uri="{FF2B5EF4-FFF2-40B4-BE49-F238E27FC236}">
                    <a16:creationId xmlns:a16="http://schemas.microsoft.com/office/drawing/2014/main" id="{88F366C7-D576-49B3-B0CA-7BA2A6BDCC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8" name="Picture 16">
                <a:extLst>
                  <a:ext uri="{FF2B5EF4-FFF2-40B4-BE49-F238E27FC236}">
                    <a16:creationId xmlns:a16="http://schemas.microsoft.com/office/drawing/2014/main" id="{772A3EC0-3199-44A8-9648-8C9440613A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9" name="Picture 17">
                <a:extLst>
                  <a:ext uri="{FF2B5EF4-FFF2-40B4-BE49-F238E27FC236}">
                    <a16:creationId xmlns:a16="http://schemas.microsoft.com/office/drawing/2014/main" id="{65167289-8A94-4C9E-B79C-034E062C93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0" name="Picture 18">
                <a:extLst>
                  <a:ext uri="{FF2B5EF4-FFF2-40B4-BE49-F238E27FC236}">
                    <a16:creationId xmlns:a16="http://schemas.microsoft.com/office/drawing/2014/main" id="{3B57864C-5D49-4E52-A369-92FB27426B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1" name="Picture 19">
                <a:extLst>
                  <a:ext uri="{FF2B5EF4-FFF2-40B4-BE49-F238E27FC236}">
                    <a16:creationId xmlns:a16="http://schemas.microsoft.com/office/drawing/2014/main" id="{54D98D91-B369-44EA-B16D-289D45C45B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2" name="Picture 20">
                <a:extLst>
                  <a:ext uri="{FF2B5EF4-FFF2-40B4-BE49-F238E27FC236}">
                    <a16:creationId xmlns:a16="http://schemas.microsoft.com/office/drawing/2014/main" id="{349922AA-3933-42C1-8CC1-88C47ECD1F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3" name="Picture 21">
                <a:extLst>
                  <a:ext uri="{FF2B5EF4-FFF2-40B4-BE49-F238E27FC236}">
                    <a16:creationId xmlns:a16="http://schemas.microsoft.com/office/drawing/2014/main" id="{F9C086C9-C889-4422-9FC3-B61C22C727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4" name="Picture 22">
                <a:extLst>
                  <a:ext uri="{FF2B5EF4-FFF2-40B4-BE49-F238E27FC236}">
                    <a16:creationId xmlns:a16="http://schemas.microsoft.com/office/drawing/2014/main" id="{AAD8D638-AEB1-4045-8278-3A24451B8D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5" name="Picture 23">
                <a:extLst>
                  <a:ext uri="{FF2B5EF4-FFF2-40B4-BE49-F238E27FC236}">
                    <a16:creationId xmlns:a16="http://schemas.microsoft.com/office/drawing/2014/main" id="{DA39CB94-43C0-4BB5-80FA-289DF85BA3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60" name="Group 56">
              <a:extLst>
                <a:ext uri="{FF2B5EF4-FFF2-40B4-BE49-F238E27FC236}">
                  <a16:creationId xmlns:a16="http://schemas.microsoft.com/office/drawing/2014/main" id="{CE4C2D3C-1549-4D77-BFE5-A345117A6446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816" name="Picture 14">
                <a:extLst>
                  <a:ext uri="{FF2B5EF4-FFF2-40B4-BE49-F238E27FC236}">
                    <a16:creationId xmlns:a16="http://schemas.microsoft.com/office/drawing/2014/main" id="{28276BCD-01E8-4D4B-AD95-284C00C129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7" name="Picture 15">
                <a:extLst>
                  <a:ext uri="{FF2B5EF4-FFF2-40B4-BE49-F238E27FC236}">
                    <a16:creationId xmlns:a16="http://schemas.microsoft.com/office/drawing/2014/main" id="{91934551-6F6C-4FE8-AB19-E97AB276EC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8" name="Picture 16">
                <a:extLst>
                  <a:ext uri="{FF2B5EF4-FFF2-40B4-BE49-F238E27FC236}">
                    <a16:creationId xmlns:a16="http://schemas.microsoft.com/office/drawing/2014/main" id="{11CAE591-65D2-4574-8151-EC9FFD785B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9" name="Picture 17">
                <a:extLst>
                  <a:ext uri="{FF2B5EF4-FFF2-40B4-BE49-F238E27FC236}">
                    <a16:creationId xmlns:a16="http://schemas.microsoft.com/office/drawing/2014/main" id="{4037628F-BA48-4EE2-B808-9519F3DC27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0" name="Picture 18">
                <a:extLst>
                  <a:ext uri="{FF2B5EF4-FFF2-40B4-BE49-F238E27FC236}">
                    <a16:creationId xmlns:a16="http://schemas.microsoft.com/office/drawing/2014/main" id="{15A28582-58C5-410D-A553-5B3F2ADF4B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1" name="Picture 19">
                <a:extLst>
                  <a:ext uri="{FF2B5EF4-FFF2-40B4-BE49-F238E27FC236}">
                    <a16:creationId xmlns:a16="http://schemas.microsoft.com/office/drawing/2014/main" id="{92D98D96-C652-4066-8F9D-BD4755CB68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2" name="Picture 20">
                <a:extLst>
                  <a:ext uri="{FF2B5EF4-FFF2-40B4-BE49-F238E27FC236}">
                    <a16:creationId xmlns:a16="http://schemas.microsoft.com/office/drawing/2014/main" id="{AA8C3CF7-B3DB-4ED0-BBC2-78AC8CF7CF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3" name="Picture 21">
                <a:extLst>
                  <a:ext uri="{FF2B5EF4-FFF2-40B4-BE49-F238E27FC236}">
                    <a16:creationId xmlns:a16="http://schemas.microsoft.com/office/drawing/2014/main" id="{75FF8892-89E2-4A72-B9FB-FDFB529217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4" name="Picture 22">
                <a:extLst>
                  <a:ext uri="{FF2B5EF4-FFF2-40B4-BE49-F238E27FC236}">
                    <a16:creationId xmlns:a16="http://schemas.microsoft.com/office/drawing/2014/main" id="{515DCB5C-AC17-4398-B0DA-46361CC0EC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5" name="Picture 23">
                <a:extLst>
                  <a:ext uri="{FF2B5EF4-FFF2-40B4-BE49-F238E27FC236}">
                    <a16:creationId xmlns:a16="http://schemas.microsoft.com/office/drawing/2014/main" id="{A1A12E3E-E39B-4B06-A7C0-8141381C65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61" name="Group 56">
              <a:extLst>
                <a:ext uri="{FF2B5EF4-FFF2-40B4-BE49-F238E27FC236}">
                  <a16:creationId xmlns:a16="http://schemas.microsoft.com/office/drawing/2014/main" id="{A339B151-40EC-46D2-90B2-5DF3AC29316A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806" name="Picture 14">
                <a:extLst>
                  <a:ext uri="{FF2B5EF4-FFF2-40B4-BE49-F238E27FC236}">
                    <a16:creationId xmlns:a16="http://schemas.microsoft.com/office/drawing/2014/main" id="{58BA07C0-B86D-4E55-BDDA-3F97325452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7" name="Picture 15">
                <a:extLst>
                  <a:ext uri="{FF2B5EF4-FFF2-40B4-BE49-F238E27FC236}">
                    <a16:creationId xmlns:a16="http://schemas.microsoft.com/office/drawing/2014/main" id="{6A0B8962-E96E-433F-B774-5482A61680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8" name="Picture 16">
                <a:extLst>
                  <a:ext uri="{FF2B5EF4-FFF2-40B4-BE49-F238E27FC236}">
                    <a16:creationId xmlns:a16="http://schemas.microsoft.com/office/drawing/2014/main" id="{79FC6B5E-AFBF-4233-8168-60B98981B3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9" name="Picture 17">
                <a:extLst>
                  <a:ext uri="{FF2B5EF4-FFF2-40B4-BE49-F238E27FC236}">
                    <a16:creationId xmlns:a16="http://schemas.microsoft.com/office/drawing/2014/main" id="{33AF608A-6821-4256-B4DB-EC8B2E7BE8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0" name="Picture 18">
                <a:extLst>
                  <a:ext uri="{FF2B5EF4-FFF2-40B4-BE49-F238E27FC236}">
                    <a16:creationId xmlns:a16="http://schemas.microsoft.com/office/drawing/2014/main" id="{0600B64F-6FAD-407C-95E9-B1F0F0E6A9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1" name="Picture 19">
                <a:extLst>
                  <a:ext uri="{FF2B5EF4-FFF2-40B4-BE49-F238E27FC236}">
                    <a16:creationId xmlns:a16="http://schemas.microsoft.com/office/drawing/2014/main" id="{775F0702-825C-47D1-B3F0-C6DB2520E0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2" name="Picture 20">
                <a:extLst>
                  <a:ext uri="{FF2B5EF4-FFF2-40B4-BE49-F238E27FC236}">
                    <a16:creationId xmlns:a16="http://schemas.microsoft.com/office/drawing/2014/main" id="{DF8D7FFE-2F9F-46EC-9E41-EA6503E268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3" name="Picture 21">
                <a:extLst>
                  <a:ext uri="{FF2B5EF4-FFF2-40B4-BE49-F238E27FC236}">
                    <a16:creationId xmlns:a16="http://schemas.microsoft.com/office/drawing/2014/main" id="{3615FBFA-6AFE-4AEF-8B2D-415FEA8953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4" name="Picture 22">
                <a:extLst>
                  <a:ext uri="{FF2B5EF4-FFF2-40B4-BE49-F238E27FC236}">
                    <a16:creationId xmlns:a16="http://schemas.microsoft.com/office/drawing/2014/main" id="{F72AD934-3FC3-455D-A9CB-35F9492BF8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5" name="Picture 23">
                <a:extLst>
                  <a:ext uri="{FF2B5EF4-FFF2-40B4-BE49-F238E27FC236}">
                    <a16:creationId xmlns:a16="http://schemas.microsoft.com/office/drawing/2014/main" id="{E4C606B7-2BFC-436C-A7AD-54820357CB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62" name="Group 56">
              <a:extLst>
                <a:ext uri="{FF2B5EF4-FFF2-40B4-BE49-F238E27FC236}">
                  <a16:creationId xmlns:a16="http://schemas.microsoft.com/office/drawing/2014/main" id="{DB6F5672-F07D-4573-A4B9-769180FF3263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796" name="Picture 14">
                <a:extLst>
                  <a:ext uri="{FF2B5EF4-FFF2-40B4-BE49-F238E27FC236}">
                    <a16:creationId xmlns:a16="http://schemas.microsoft.com/office/drawing/2014/main" id="{6A898D24-DA12-412D-BAFB-6412A55FAA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7" name="Picture 15">
                <a:extLst>
                  <a:ext uri="{FF2B5EF4-FFF2-40B4-BE49-F238E27FC236}">
                    <a16:creationId xmlns:a16="http://schemas.microsoft.com/office/drawing/2014/main" id="{33C2EA67-54E0-49D3-A182-902B239EE4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8" name="Picture 16">
                <a:extLst>
                  <a:ext uri="{FF2B5EF4-FFF2-40B4-BE49-F238E27FC236}">
                    <a16:creationId xmlns:a16="http://schemas.microsoft.com/office/drawing/2014/main" id="{7B34994E-3022-4788-88CA-6457E48B08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9" name="Picture 17">
                <a:extLst>
                  <a:ext uri="{FF2B5EF4-FFF2-40B4-BE49-F238E27FC236}">
                    <a16:creationId xmlns:a16="http://schemas.microsoft.com/office/drawing/2014/main" id="{ED58BD8B-ADF0-4FD4-82A0-D0C9C08487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0" name="Picture 18">
                <a:extLst>
                  <a:ext uri="{FF2B5EF4-FFF2-40B4-BE49-F238E27FC236}">
                    <a16:creationId xmlns:a16="http://schemas.microsoft.com/office/drawing/2014/main" id="{AB5B580C-65B6-4D88-9527-A04A484032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1" name="Picture 19">
                <a:extLst>
                  <a:ext uri="{FF2B5EF4-FFF2-40B4-BE49-F238E27FC236}">
                    <a16:creationId xmlns:a16="http://schemas.microsoft.com/office/drawing/2014/main" id="{D182DF26-F0E1-4920-9222-5293D3EF90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2" name="Picture 20">
                <a:extLst>
                  <a:ext uri="{FF2B5EF4-FFF2-40B4-BE49-F238E27FC236}">
                    <a16:creationId xmlns:a16="http://schemas.microsoft.com/office/drawing/2014/main" id="{14612DB3-22D3-4371-86DF-2FE94EF254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3" name="Picture 21">
                <a:extLst>
                  <a:ext uri="{FF2B5EF4-FFF2-40B4-BE49-F238E27FC236}">
                    <a16:creationId xmlns:a16="http://schemas.microsoft.com/office/drawing/2014/main" id="{A280489D-BB09-4AAB-AF5E-5873F57B7C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4" name="Picture 22">
                <a:extLst>
                  <a:ext uri="{FF2B5EF4-FFF2-40B4-BE49-F238E27FC236}">
                    <a16:creationId xmlns:a16="http://schemas.microsoft.com/office/drawing/2014/main" id="{444E421A-BDE4-4B6C-8DBD-8916E89BA0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5" name="Picture 23">
                <a:extLst>
                  <a:ext uri="{FF2B5EF4-FFF2-40B4-BE49-F238E27FC236}">
                    <a16:creationId xmlns:a16="http://schemas.microsoft.com/office/drawing/2014/main" id="{6A52F15D-E2DF-488A-B668-10BB6F48A5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63" name="Group 56">
              <a:extLst>
                <a:ext uri="{FF2B5EF4-FFF2-40B4-BE49-F238E27FC236}">
                  <a16:creationId xmlns:a16="http://schemas.microsoft.com/office/drawing/2014/main" id="{B051E2F6-007F-4C1D-8873-7958C5F3755F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786" name="Picture 14">
                <a:extLst>
                  <a:ext uri="{FF2B5EF4-FFF2-40B4-BE49-F238E27FC236}">
                    <a16:creationId xmlns:a16="http://schemas.microsoft.com/office/drawing/2014/main" id="{8DBAF979-894C-41F4-8C78-59BF331DAA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7" name="Picture 15">
                <a:extLst>
                  <a:ext uri="{FF2B5EF4-FFF2-40B4-BE49-F238E27FC236}">
                    <a16:creationId xmlns:a16="http://schemas.microsoft.com/office/drawing/2014/main" id="{3A647F22-574A-47E1-9D65-931B4CE2DF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8" name="Picture 16">
                <a:extLst>
                  <a:ext uri="{FF2B5EF4-FFF2-40B4-BE49-F238E27FC236}">
                    <a16:creationId xmlns:a16="http://schemas.microsoft.com/office/drawing/2014/main" id="{13DAD74F-10EF-4EDD-85F6-97514ED0E9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9" name="Picture 17">
                <a:extLst>
                  <a:ext uri="{FF2B5EF4-FFF2-40B4-BE49-F238E27FC236}">
                    <a16:creationId xmlns:a16="http://schemas.microsoft.com/office/drawing/2014/main" id="{3319A9DE-5892-4853-9D8D-5A43F1BDC2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0" name="Picture 18">
                <a:extLst>
                  <a:ext uri="{FF2B5EF4-FFF2-40B4-BE49-F238E27FC236}">
                    <a16:creationId xmlns:a16="http://schemas.microsoft.com/office/drawing/2014/main" id="{F2A14E4E-CE48-4B53-8FE7-396716341A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1" name="Picture 19">
                <a:extLst>
                  <a:ext uri="{FF2B5EF4-FFF2-40B4-BE49-F238E27FC236}">
                    <a16:creationId xmlns:a16="http://schemas.microsoft.com/office/drawing/2014/main" id="{781D7951-B11D-49FA-A2DB-99536C54A2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2" name="Picture 20">
                <a:extLst>
                  <a:ext uri="{FF2B5EF4-FFF2-40B4-BE49-F238E27FC236}">
                    <a16:creationId xmlns:a16="http://schemas.microsoft.com/office/drawing/2014/main" id="{0B6076B9-E3ED-4F6C-BA26-D39EE6AEC9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3" name="Picture 21">
                <a:extLst>
                  <a:ext uri="{FF2B5EF4-FFF2-40B4-BE49-F238E27FC236}">
                    <a16:creationId xmlns:a16="http://schemas.microsoft.com/office/drawing/2014/main" id="{046B50C5-3742-4ABF-A8B6-2BB74AAA66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4" name="Picture 22">
                <a:extLst>
                  <a:ext uri="{FF2B5EF4-FFF2-40B4-BE49-F238E27FC236}">
                    <a16:creationId xmlns:a16="http://schemas.microsoft.com/office/drawing/2014/main" id="{B0F63A4D-E36A-4B63-99DC-1568F7766E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5" name="Picture 23">
                <a:extLst>
                  <a:ext uri="{FF2B5EF4-FFF2-40B4-BE49-F238E27FC236}">
                    <a16:creationId xmlns:a16="http://schemas.microsoft.com/office/drawing/2014/main" id="{94382045-0BD5-41D9-BCBE-B0E455892F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64" name="Group 56">
              <a:extLst>
                <a:ext uri="{FF2B5EF4-FFF2-40B4-BE49-F238E27FC236}">
                  <a16:creationId xmlns:a16="http://schemas.microsoft.com/office/drawing/2014/main" id="{32E13AF4-C3F4-4B29-8173-5CD40C7B605E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776" name="Picture 14">
                <a:extLst>
                  <a:ext uri="{FF2B5EF4-FFF2-40B4-BE49-F238E27FC236}">
                    <a16:creationId xmlns:a16="http://schemas.microsoft.com/office/drawing/2014/main" id="{A9BD3FF9-B770-4CDF-92E9-44C86005CC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7" name="Picture 15">
                <a:extLst>
                  <a:ext uri="{FF2B5EF4-FFF2-40B4-BE49-F238E27FC236}">
                    <a16:creationId xmlns:a16="http://schemas.microsoft.com/office/drawing/2014/main" id="{363ACACF-2D8F-41E8-941B-4A1348A705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8" name="Picture 16">
                <a:extLst>
                  <a:ext uri="{FF2B5EF4-FFF2-40B4-BE49-F238E27FC236}">
                    <a16:creationId xmlns:a16="http://schemas.microsoft.com/office/drawing/2014/main" id="{0E8B1A47-23F5-422E-BB3A-4FD66F5B94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9" name="Picture 17">
                <a:extLst>
                  <a:ext uri="{FF2B5EF4-FFF2-40B4-BE49-F238E27FC236}">
                    <a16:creationId xmlns:a16="http://schemas.microsoft.com/office/drawing/2014/main" id="{107B1246-CCB8-49E0-A79C-E048FEFC69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0" name="Picture 18">
                <a:extLst>
                  <a:ext uri="{FF2B5EF4-FFF2-40B4-BE49-F238E27FC236}">
                    <a16:creationId xmlns:a16="http://schemas.microsoft.com/office/drawing/2014/main" id="{A06AE1CF-54E5-4AB4-855C-FB5FEFCCC3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1" name="Picture 19">
                <a:extLst>
                  <a:ext uri="{FF2B5EF4-FFF2-40B4-BE49-F238E27FC236}">
                    <a16:creationId xmlns:a16="http://schemas.microsoft.com/office/drawing/2014/main" id="{BE24197D-CA68-43B8-87FB-6A52A5FD2C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2" name="Picture 20">
                <a:extLst>
                  <a:ext uri="{FF2B5EF4-FFF2-40B4-BE49-F238E27FC236}">
                    <a16:creationId xmlns:a16="http://schemas.microsoft.com/office/drawing/2014/main" id="{91595807-6249-4A7E-AAF0-9E97FAAD4F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3" name="Picture 21">
                <a:extLst>
                  <a:ext uri="{FF2B5EF4-FFF2-40B4-BE49-F238E27FC236}">
                    <a16:creationId xmlns:a16="http://schemas.microsoft.com/office/drawing/2014/main" id="{39A7C198-4758-48CC-82A6-BF03EC554F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4" name="Picture 22">
                <a:extLst>
                  <a:ext uri="{FF2B5EF4-FFF2-40B4-BE49-F238E27FC236}">
                    <a16:creationId xmlns:a16="http://schemas.microsoft.com/office/drawing/2014/main" id="{5A303F82-C927-4DF8-BD9F-EBD6A3CA6A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5" name="Picture 23">
                <a:extLst>
                  <a:ext uri="{FF2B5EF4-FFF2-40B4-BE49-F238E27FC236}">
                    <a16:creationId xmlns:a16="http://schemas.microsoft.com/office/drawing/2014/main" id="{66C18A97-9455-4C0B-9A72-7704071C6F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65" name="Group 56">
              <a:extLst>
                <a:ext uri="{FF2B5EF4-FFF2-40B4-BE49-F238E27FC236}">
                  <a16:creationId xmlns:a16="http://schemas.microsoft.com/office/drawing/2014/main" id="{53675026-5FC3-485F-85BB-B1E5E9E87916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766" name="Picture 14">
                <a:extLst>
                  <a:ext uri="{FF2B5EF4-FFF2-40B4-BE49-F238E27FC236}">
                    <a16:creationId xmlns:a16="http://schemas.microsoft.com/office/drawing/2014/main" id="{8FD705EA-927D-48C1-A7C6-B2A9E93FFA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7" name="Picture 15">
                <a:extLst>
                  <a:ext uri="{FF2B5EF4-FFF2-40B4-BE49-F238E27FC236}">
                    <a16:creationId xmlns:a16="http://schemas.microsoft.com/office/drawing/2014/main" id="{F17EE6E3-17D1-4362-B207-151588FB28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8" name="Picture 16">
                <a:extLst>
                  <a:ext uri="{FF2B5EF4-FFF2-40B4-BE49-F238E27FC236}">
                    <a16:creationId xmlns:a16="http://schemas.microsoft.com/office/drawing/2014/main" id="{C1C4D96E-049E-437C-856F-29EFF6DD15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9" name="Picture 17">
                <a:extLst>
                  <a:ext uri="{FF2B5EF4-FFF2-40B4-BE49-F238E27FC236}">
                    <a16:creationId xmlns:a16="http://schemas.microsoft.com/office/drawing/2014/main" id="{7386DCB4-B43F-4CFE-9006-701D780241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0" name="Picture 18">
                <a:extLst>
                  <a:ext uri="{FF2B5EF4-FFF2-40B4-BE49-F238E27FC236}">
                    <a16:creationId xmlns:a16="http://schemas.microsoft.com/office/drawing/2014/main" id="{396FBF34-E85F-43E2-B150-BB74DD7131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1" name="Picture 19">
                <a:extLst>
                  <a:ext uri="{FF2B5EF4-FFF2-40B4-BE49-F238E27FC236}">
                    <a16:creationId xmlns:a16="http://schemas.microsoft.com/office/drawing/2014/main" id="{745D0C1B-FBBF-4073-8ADE-D7C17B7A53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2" name="Picture 20">
                <a:extLst>
                  <a:ext uri="{FF2B5EF4-FFF2-40B4-BE49-F238E27FC236}">
                    <a16:creationId xmlns:a16="http://schemas.microsoft.com/office/drawing/2014/main" id="{84BD8C65-DD59-4385-9368-C164FE9161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3" name="Picture 21">
                <a:extLst>
                  <a:ext uri="{FF2B5EF4-FFF2-40B4-BE49-F238E27FC236}">
                    <a16:creationId xmlns:a16="http://schemas.microsoft.com/office/drawing/2014/main" id="{AAC30807-8C0C-428E-A335-3E0695E3E9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4" name="Picture 22">
                <a:extLst>
                  <a:ext uri="{FF2B5EF4-FFF2-40B4-BE49-F238E27FC236}">
                    <a16:creationId xmlns:a16="http://schemas.microsoft.com/office/drawing/2014/main" id="{A21BDC19-863B-4EF9-B701-4B061542D4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5" name="Picture 23">
                <a:extLst>
                  <a:ext uri="{FF2B5EF4-FFF2-40B4-BE49-F238E27FC236}">
                    <a16:creationId xmlns:a16="http://schemas.microsoft.com/office/drawing/2014/main" id="{76018334-659B-4F16-BA79-A9ED98AB07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866" name="Group 56">
            <a:extLst>
              <a:ext uri="{FF2B5EF4-FFF2-40B4-BE49-F238E27FC236}">
                <a16:creationId xmlns:a16="http://schemas.microsoft.com/office/drawing/2014/main" id="{49772750-79B3-4807-811F-0099CFDDD4C8}"/>
              </a:ext>
            </a:extLst>
          </p:cNvPr>
          <p:cNvGrpSpPr/>
          <p:nvPr/>
        </p:nvGrpSpPr>
        <p:grpSpPr>
          <a:xfrm>
            <a:off x="7726220" y="1511824"/>
            <a:ext cx="1539560" cy="171967"/>
            <a:chOff x="7746380" y="2949426"/>
            <a:chExt cx="2188691" cy="244475"/>
          </a:xfrm>
        </p:grpSpPr>
        <p:pic>
          <p:nvPicPr>
            <p:cNvPr id="867" name="Picture 14">
              <a:extLst>
                <a:ext uri="{FF2B5EF4-FFF2-40B4-BE49-F238E27FC236}">
                  <a16:creationId xmlns:a16="http://schemas.microsoft.com/office/drawing/2014/main" id="{A0E4B570-2920-4365-8F38-CC2266FA5D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8" name="Picture 15">
              <a:extLst>
                <a:ext uri="{FF2B5EF4-FFF2-40B4-BE49-F238E27FC236}">
                  <a16:creationId xmlns:a16="http://schemas.microsoft.com/office/drawing/2014/main" id="{DCAEF0C6-3D1E-4B1D-95BB-4479619D67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9" name="Picture 16">
              <a:extLst>
                <a:ext uri="{FF2B5EF4-FFF2-40B4-BE49-F238E27FC236}">
                  <a16:creationId xmlns:a16="http://schemas.microsoft.com/office/drawing/2014/main" id="{B7BC468C-D6BB-44AD-A78A-3E542260B7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0" name="Picture 17">
              <a:extLst>
                <a:ext uri="{FF2B5EF4-FFF2-40B4-BE49-F238E27FC236}">
                  <a16:creationId xmlns:a16="http://schemas.microsoft.com/office/drawing/2014/main" id="{8C3763E8-97CD-45B3-8B77-EA80B7411EA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1" name="Picture 18">
              <a:extLst>
                <a:ext uri="{FF2B5EF4-FFF2-40B4-BE49-F238E27FC236}">
                  <a16:creationId xmlns:a16="http://schemas.microsoft.com/office/drawing/2014/main" id="{BCD4D0BA-65CE-42FB-A9EE-B83981C609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2" name="Picture 19">
              <a:extLst>
                <a:ext uri="{FF2B5EF4-FFF2-40B4-BE49-F238E27FC236}">
                  <a16:creationId xmlns:a16="http://schemas.microsoft.com/office/drawing/2014/main" id="{A4C92A3B-6D0D-449A-A3D8-38F07BE4235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3" name="Picture 20">
              <a:extLst>
                <a:ext uri="{FF2B5EF4-FFF2-40B4-BE49-F238E27FC236}">
                  <a16:creationId xmlns:a16="http://schemas.microsoft.com/office/drawing/2014/main" id="{D9E1484D-9616-452E-9AD1-1730B96CA7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4" name="Picture 21">
              <a:extLst>
                <a:ext uri="{FF2B5EF4-FFF2-40B4-BE49-F238E27FC236}">
                  <a16:creationId xmlns:a16="http://schemas.microsoft.com/office/drawing/2014/main" id="{C2B38BD6-EFDA-4F78-B3C3-AFB8DC6E77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5" name="Picture 22">
              <a:extLst>
                <a:ext uri="{FF2B5EF4-FFF2-40B4-BE49-F238E27FC236}">
                  <a16:creationId xmlns:a16="http://schemas.microsoft.com/office/drawing/2014/main" id="{7DA11941-B994-4220-86FC-9FCF337E05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6" name="Picture 23">
              <a:extLst>
                <a:ext uri="{FF2B5EF4-FFF2-40B4-BE49-F238E27FC236}">
                  <a16:creationId xmlns:a16="http://schemas.microsoft.com/office/drawing/2014/main" id="{87741720-8291-4349-A2AC-0408F677C0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B6591A29-C0B1-4D25-B426-9638671F0845}"/>
              </a:ext>
            </a:extLst>
          </p:cNvPr>
          <p:cNvGrpSpPr/>
          <p:nvPr/>
        </p:nvGrpSpPr>
        <p:grpSpPr>
          <a:xfrm>
            <a:off x="9506640" y="1511824"/>
            <a:ext cx="618179" cy="171780"/>
            <a:chOff x="7726696" y="5527996"/>
            <a:chExt cx="618179" cy="171780"/>
          </a:xfrm>
        </p:grpSpPr>
        <p:pic>
          <p:nvPicPr>
            <p:cNvPr id="877" name="Picture 876">
              <a:extLst>
                <a:ext uri="{FF2B5EF4-FFF2-40B4-BE49-F238E27FC236}">
                  <a16:creationId xmlns:a16="http://schemas.microsoft.com/office/drawing/2014/main" id="{0BDFD889-75CF-473B-8819-307D3F4180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26696" y="552799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8" name="Picture 877">
              <a:extLst>
                <a:ext uri="{FF2B5EF4-FFF2-40B4-BE49-F238E27FC236}">
                  <a16:creationId xmlns:a16="http://schemas.microsoft.com/office/drawing/2014/main" id="{DB2F4400-442E-48A8-8D39-4681C10258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3095" y="552799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79" name="Group 878">
            <a:extLst>
              <a:ext uri="{FF2B5EF4-FFF2-40B4-BE49-F238E27FC236}">
                <a16:creationId xmlns:a16="http://schemas.microsoft.com/office/drawing/2014/main" id="{586BEFAF-D713-42FF-A9D5-4AACB63C8F3C}"/>
              </a:ext>
            </a:extLst>
          </p:cNvPr>
          <p:cNvGrpSpPr/>
          <p:nvPr/>
        </p:nvGrpSpPr>
        <p:grpSpPr>
          <a:xfrm>
            <a:off x="5940620" y="1514401"/>
            <a:ext cx="1539560" cy="1515856"/>
            <a:chOff x="4975891" y="1527626"/>
            <a:chExt cx="1539560" cy="1515856"/>
          </a:xfrm>
        </p:grpSpPr>
        <p:grpSp>
          <p:nvGrpSpPr>
            <p:cNvPr id="880" name="Group 56">
              <a:extLst>
                <a:ext uri="{FF2B5EF4-FFF2-40B4-BE49-F238E27FC236}">
                  <a16:creationId xmlns:a16="http://schemas.microsoft.com/office/drawing/2014/main" id="{E5E9A78C-2534-4083-B96D-2A246E578F43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980" name="Picture 14">
                <a:extLst>
                  <a:ext uri="{FF2B5EF4-FFF2-40B4-BE49-F238E27FC236}">
                    <a16:creationId xmlns:a16="http://schemas.microsoft.com/office/drawing/2014/main" id="{9A4415D9-727C-4A64-A0C1-EB76302C96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1" name="Picture 15">
                <a:extLst>
                  <a:ext uri="{FF2B5EF4-FFF2-40B4-BE49-F238E27FC236}">
                    <a16:creationId xmlns:a16="http://schemas.microsoft.com/office/drawing/2014/main" id="{D275A0C8-A07E-4890-9A45-A21F8220D9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2" name="Picture 16">
                <a:extLst>
                  <a:ext uri="{FF2B5EF4-FFF2-40B4-BE49-F238E27FC236}">
                    <a16:creationId xmlns:a16="http://schemas.microsoft.com/office/drawing/2014/main" id="{C95E37FF-1C54-4FCA-9AE4-64DBCE6C66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3" name="Picture 17">
                <a:extLst>
                  <a:ext uri="{FF2B5EF4-FFF2-40B4-BE49-F238E27FC236}">
                    <a16:creationId xmlns:a16="http://schemas.microsoft.com/office/drawing/2014/main" id="{A4F752F9-8D84-47EB-A8B6-C5DC3E18EA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4" name="Picture 18">
                <a:extLst>
                  <a:ext uri="{FF2B5EF4-FFF2-40B4-BE49-F238E27FC236}">
                    <a16:creationId xmlns:a16="http://schemas.microsoft.com/office/drawing/2014/main" id="{0DECACB7-535D-43AE-927C-5E8B0EBBAB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5" name="Picture 19">
                <a:extLst>
                  <a:ext uri="{FF2B5EF4-FFF2-40B4-BE49-F238E27FC236}">
                    <a16:creationId xmlns:a16="http://schemas.microsoft.com/office/drawing/2014/main" id="{53F91F7E-89B2-4E99-AB1A-806013E649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6" name="Picture 20">
                <a:extLst>
                  <a:ext uri="{FF2B5EF4-FFF2-40B4-BE49-F238E27FC236}">
                    <a16:creationId xmlns:a16="http://schemas.microsoft.com/office/drawing/2014/main" id="{02B600E2-017A-4163-B718-72B34BF14D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7" name="Picture 21">
                <a:extLst>
                  <a:ext uri="{FF2B5EF4-FFF2-40B4-BE49-F238E27FC236}">
                    <a16:creationId xmlns:a16="http://schemas.microsoft.com/office/drawing/2014/main" id="{BDE6D74B-B0C5-4FB8-8353-CC673DD550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8" name="Picture 22">
                <a:extLst>
                  <a:ext uri="{FF2B5EF4-FFF2-40B4-BE49-F238E27FC236}">
                    <a16:creationId xmlns:a16="http://schemas.microsoft.com/office/drawing/2014/main" id="{1FD5442D-F230-4F64-B763-8E45E0B7A3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9" name="Picture 23">
                <a:extLst>
                  <a:ext uri="{FF2B5EF4-FFF2-40B4-BE49-F238E27FC236}">
                    <a16:creationId xmlns:a16="http://schemas.microsoft.com/office/drawing/2014/main" id="{A0089805-E91E-4EED-9B3C-6A19C0F1E2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1" name="Group 56">
              <a:extLst>
                <a:ext uri="{FF2B5EF4-FFF2-40B4-BE49-F238E27FC236}">
                  <a16:creationId xmlns:a16="http://schemas.microsoft.com/office/drawing/2014/main" id="{02E72B00-202F-41A1-9E83-ADFA49D23763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970" name="Picture 14">
                <a:extLst>
                  <a:ext uri="{FF2B5EF4-FFF2-40B4-BE49-F238E27FC236}">
                    <a16:creationId xmlns:a16="http://schemas.microsoft.com/office/drawing/2014/main" id="{CF61630A-DDF6-4AB8-8F17-7FB767CA72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1" name="Picture 15">
                <a:extLst>
                  <a:ext uri="{FF2B5EF4-FFF2-40B4-BE49-F238E27FC236}">
                    <a16:creationId xmlns:a16="http://schemas.microsoft.com/office/drawing/2014/main" id="{C1DB6DBF-19F9-4B52-89E0-A6D11E455A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2" name="Picture 16">
                <a:extLst>
                  <a:ext uri="{FF2B5EF4-FFF2-40B4-BE49-F238E27FC236}">
                    <a16:creationId xmlns:a16="http://schemas.microsoft.com/office/drawing/2014/main" id="{A718F374-4806-4248-82C1-F4175E8CB1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3" name="Picture 17">
                <a:extLst>
                  <a:ext uri="{FF2B5EF4-FFF2-40B4-BE49-F238E27FC236}">
                    <a16:creationId xmlns:a16="http://schemas.microsoft.com/office/drawing/2014/main" id="{B5E47A02-B5D4-4C79-A15E-1B17824B78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4" name="Picture 18">
                <a:extLst>
                  <a:ext uri="{FF2B5EF4-FFF2-40B4-BE49-F238E27FC236}">
                    <a16:creationId xmlns:a16="http://schemas.microsoft.com/office/drawing/2014/main" id="{65E14F4F-E581-48ED-AC84-BDEA77D591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5" name="Picture 19">
                <a:extLst>
                  <a:ext uri="{FF2B5EF4-FFF2-40B4-BE49-F238E27FC236}">
                    <a16:creationId xmlns:a16="http://schemas.microsoft.com/office/drawing/2014/main" id="{73FD70E6-63ED-4664-8BB0-FE77109C04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6" name="Picture 20">
                <a:extLst>
                  <a:ext uri="{FF2B5EF4-FFF2-40B4-BE49-F238E27FC236}">
                    <a16:creationId xmlns:a16="http://schemas.microsoft.com/office/drawing/2014/main" id="{316BC66E-FDE7-4CFA-BBD1-A4218EB2DA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7" name="Picture 21">
                <a:extLst>
                  <a:ext uri="{FF2B5EF4-FFF2-40B4-BE49-F238E27FC236}">
                    <a16:creationId xmlns:a16="http://schemas.microsoft.com/office/drawing/2014/main" id="{FB90551D-0B63-406E-B7AC-FD61CC5BAD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8" name="Picture 22">
                <a:extLst>
                  <a:ext uri="{FF2B5EF4-FFF2-40B4-BE49-F238E27FC236}">
                    <a16:creationId xmlns:a16="http://schemas.microsoft.com/office/drawing/2014/main" id="{C3B57181-70BA-4C34-BB16-275DED7BB9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9" name="Picture 23">
                <a:extLst>
                  <a:ext uri="{FF2B5EF4-FFF2-40B4-BE49-F238E27FC236}">
                    <a16:creationId xmlns:a16="http://schemas.microsoft.com/office/drawing/2014/main" id="{8535984B-08AD-4FAD-B5B2-968BBF6C3E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2" name="Group 56">
              <a:extLst>
                <a:ext uri="{FF2B5EF4-FFF2-40B4-BE49-F238E27FC236}">
                  <a16:creationId xmlns:a16="http://schemas.microsoft.com/office/drawing/2014/main" id="{59A30FCA-FBC5-4664-9F0E-3DDAEBD6165F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960" name="Picture 14">
                <a:extLst>
                  <a:ext uri="{FF2B5EF4-FFF2-40B4-BE49-F238E27FC236}">
                    <a16:creationId xmlns:a16="http://schemas.microsoft.com/office/drawing/2014/main" id="{1A83D0A0-D43B-4136-A48F-EAEB3176CB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1" name="Picture 15">
                <a:extLst>
                  <a:ext uri="{FF2B5EF4-FFF2-40B4-BE49-F238E27FC236}">
                    <a16:creationId xmlns:a16="http://schemas.microsoft.com/office/drawing/2014/main" id="{78637BD7-888D-4403-80D7-C8A3205B3E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2" name="Picture 16">
                <a:extLst>
                  <a:ext uri="{FF2B5EF4-FFF2-40B4-BE49-F238E27FC236}">
                    <a16:creationId xmlns:a16="http://schemas.microsoft.com/office/drawing/2014/main" id="{5426A818-F5F4-4305-B6BA-5DB12D205B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3" name="Picture 17">
                <a:extLst>
                  <a:ext uri="{FF2B5EF4-FFF2-40B4-BE49-F238E27FC236}">
                    <a16:creationId xmlns:a16="http://schemas.microsoft.com/office/drawing/2014/main" id="{2FC33F87-B389-464B-AC14-67C3FE63FC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4" name="Picture 18">
                <a:extLst>
                  <a:ext uri="{FF2B5EF4-FFF2-40B4-BE49-F238E27FC236}">
                    <a16:creationId xmlns:a16="http://schemas.microsoft.com/office/drawing/2014/main" id="{C22383C0-B30E-428D-97B9-484097D525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5" name="Picture 19">
                <a:extLst>
                  <a:ext uri="{FF2B5EF4-FFF2-40B4-BE49-F238E27FC236}">
                    <a16:creationId xmlns:a16="http://schemas.microsoft.com/office/drawing/2014/main" id="{3AE91BD7-10D7-4028-95D7-0BB1E7CA9B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6" name="Picture 20">
                <a:extLst>
                  <a:ext uri="{FF2B5EF4-FFF2-40B4-BE49-F238E27FC236}">
                    <a16:creationId xmlns:a16="http://schemas.microsoft.com/office/drawing/2014/main" id="{15CBE4E3-A6A7-4EB5-8FDF-DB22FA34DD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7" name="Picture 21">
                <a:extLst>
                  <a:ext uri="{FF2B5EF4-FFF2-40B4-BE49-F238E27FC236}">
                    <a16:creationId xmlns:a16="http://schemas.microsoft.com/office/drawing/2014/main" id="{F52B063F-5C4B-49C9-B7F8-4BE8B9B6C9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8" name="Picture 22">
                <a:extLst>
                  <a:ext uri="{FF2B5EF4-FFF2-40B4-BE49-F238E27FC236}">
                    <a16:creationId xmlns:a16="http://schemas.microsoft.com/office/drawing/2014/main" id="{712582B7-D88F-4E60-AB2C-E964A9F490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9" name="Picture 23">
                <a:extLst>
                  <a:ext uri="{FF2B5EF4-FFF2-40B4-BE49-F238E27FC236}">
                    <a16:creationId xmlns:a16="http://schemas.microsoft.com/office/drawing/2014/main" id="{83B74C0E-78A6-4CBB-94F5-848D246915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3" name="Group 56">
              <a:extLst>
                <a:ext uri="{FF2B5EF4-FFF2-40B4-BE49-F238E27FC236}">
                  <a16:creationId xmlns:a16="http://schemas.microsoft.com/office/drawing/2014/main" id="{1D028ACE-BC51-49EA-8E54-F254266FB620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950" name="Picture 14">
                <a:extLst>
                  <a:ext uri="{FF2B5EF4-FFF2-40B4-BE49-F238E27FC236}">
                    <a16:creationId xmlns:a16="http://schemas.microsoft.com/office/drawing/2014/main" id="{51BEEB02-F407-4A71-8E31-29A3DDB842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1" name="Picture 15">
                <a:extLst>
                  <a:ext uri="{FF2B5EF4-FFF2-40B4-BE49-F238E27FC236}">
                    <a16:creationId xmlns:a16="http://schemas.microsoft.com/office/drawing/2014/main" id="{A8D73B5F-1D31-4D74-B626-7FBEB0C8C5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2" name="Picture 16">
                <a:extLst>
                  <a:ext uri="{FF2B5EF4-FFF2-40B4-BE49-F238E27FC236}">
                    <a16:creationId xmlns:a16="http://schemas.microsoft.com/office/drawing/2014/main" id="{55314FF1-4F12-4C22-A42A-F2654B4267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3" name="Picture 17">
                <a:extLst>
                  <a:ext uri="{FF2B5EF4-FFF2-40B4-BE49-F238E27FC236}">
                    <a16:creationId xmlns:a16="http://schemas.microsoft.com/office/drawing/2014/main" id="{FF213888-B89A-42FF-9FE5-671B8E2D31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4" name="Picture 18">
                <a:extLst>
                  <a:ext uri="{FF2B5EF4-FFF2-40B4-BE49-F238E27FC236}">
                    <a16:creationId xmlns:a16="http://schemas.microsoft.com/office/drawing/2014/main" id="{9C2FD6E8-8292-4527-A5ED-7F9E98878B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5" name="Picture 19">
                <a:extLst>
                  <a:ext uri="{FF2B5EF4-FFF2-40B4-BE49-F238E27FC236}">
                    <a16:creationId xmlns:a16="http://schemas.microsoft.com/office/drawing/2014/main" id="{EFA8A2DA-9B5F-4C92-9AA8-8F1E9A44BD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6" name="Picture 20">
                <a:extLst>
                  <a:ext uri="{FF2B5EF4-FFF2-40B4-BE49-F238E27FC236}">
                    <a16:creationId xmlns:a16="http://schemas.microsoft.com/office/drawing/2014/main" id="{ACE729E7-7C01-4505-910B-52CBBD2AEE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7" name="Picture 21">
                <a:extLst>
                  <a:ext uri="{FF2B5EF4-FFF2-40B4-BE49-F238E27FC236}">
                    <a16:creationId xmlns:a16="http://schemas.microsoft.com/office/drawing/2014/main" id="{E484D77F-2456-4C6D-95E4-BDB0852500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8" name="Picture 22">
                <a:extLst>
                  <a:ext uri="{FF2B5EF4-FFF2-40B4-BE49-F238E27FC236}">
                    <a16:creationId xmlns:a16="http://schemas.microsoft.com/office/drawing/2014/main" id="{3E39BF12-3C4B-4341-B21B-B2424960F6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9" name="Picture 23">
                <a:extLst>
                  <a:ext uri="{FF2B5EF4-FFF2-40B4-BE49-F238E27FC236}">
                    <a16:creationId xmlns:a16="http://schemas.microsoft.com/office/drawing/2014/main" id="{4F984B6D-3D76-4B81-9913-A5FC2D2073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4" name="Group 56">
              <a:extLst>
                <a:ext uri="{FF2B5EF4-FFF2-40B4-BE49-F238E27FC236}">
                  <a16:creationId xmlns:a16="http://schemas.microsoft.com/office/drawing/2014/main" id="{10ADC6EB-487E-4298-B46E-4357E0E2BA38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940" name="Picture 14">
                <a:extLst>
                  <a:ext uri="{FF2B5EF4-FFF2-40B4-BE49-F238E27FC236}">
                    <a16:creationId xmlns:a16="http://schemas.microsoft.com/office/drawing/2014/main" id="{762E3AC6-06B9-468B-9F4E-2B58120A0B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1" name="Picture 15">
                <a:extLst>
                  <a:ext uri="{FF2B5EF4-FFF2-40B4-BE49-F238E27FC236}">
                    <a16:creationId xmlns:a16="http://schemas.microsoft.com/office/drawing/2014/main" id="{16DF3F0C-AA1C-4D6C-AD0A-35F75607D6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2" name="Picture 16">
                <a:extLst>
                  <a:ext uri="{FF2B5EF4-FFF2-40B4-BE49-F238E27FC236}">
                    <a16:creationId xmlns:a16="http://schemas.microsoft.com/office/drawing/2014/main" id="{2C7B732B-629C-4EB8-A14F-468E832EF7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3" name="Picture 17">
                <a:extLst>
                  <a:ext uri="{FF2B5EF4-FFF2-40B4-BE49-F238E27FC236}">
                    <a16:creationId xmlns:a16="http://schemas.microsoft.com/office/drawing/2014/main" id="{30F6642B-B86A-4436-B295-E5EA10940D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4" name="Picture 18">
                <a:extLst>
                  <a:ext uri="{FF2B5EF4-FFF2-40B4-BE49-F238E27FC236}">
                    <a16:creationId xmlns:a16="http://schemas.microsoft.com/office/drawing/2014/main" id="{97D44045-A814-4A8C-ACD4-5D87C921F4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5" name="Picture 19">
                <a:extLst>
                  <a:ext uri="{FF2B5EF4-FFF2-40B4-BE49-F238E27FC236}">
                    <a16:creationId xmlns:a16="http://schemas.microsoft.com/office/drawing/2014/main" id="{B4195EA5-1613-479E-A29E-1E5396F038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6" name="Picture 20">
                <a:extLst>
                  <a:ext uri="{FF2B5EF4-FFF2-40B4-BE49-F238E27FC236}">
                    <a16:creationId xmlns:a16="http://schemas.microsoft.com/office/drawing/2014/main" id="{6CA0747D-E82E-4107-9E70-1BBE0A7D1E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7" name="Picture 21">
                <a:extLst>
                  <a:ext uri="{FF2B5EF4-FFF2-40B4-BE49-F238E27FC236}">
                    <a16:creationId xmlns:a16="http://schemas.microsoft.com/office/drawing/2014/main" id="{0727B34F-A0CD-40B9-9F19-C0310A7354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8" name="Picture 22">
                <a:extLst>
                  <a:ext uri="{FF2B5EF4-FFF2-40B4-BE49-F238E27FC236}">
                    <a16:creationId xmlns:a16="http://schemas.microsoft.com/office/drawing/2014/main" id="{1BACAA38-B1FB-434C-886F-F9E9E82E60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9" name="Picture 23">
                <a:extLst>
                  <a:ext uri="{FF2B5EF4-FFF2-40B4-BE49-F238E27FC236}">
                    <a16:creationId xmlns:a16="http://schemas.microsoft.com/office/drawing/2014/main" id="{CFB139FF-5739-4682-BBA0-126A9F93BF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5" name="Group 56">
              <a:extLst>
                <a:ext uri="{FF2B5EF4-FFF2-40B4-BE49-F238E27FC236}">
                  <a16:creationId xmlns:a16="http://schemas.microsoft.com/office/drawing/2014/main" id="{2BFD4282-98C0-413B-A752-DB079EF2FAE8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930" name="Picture 14">
                <a:extLst>
                  <a:ext uri="{FF2B5EF4-FFF2-40B4-BE49-F238E27FC236}">
                    <a16:creationId xmlns:a16="http://schemas.microsoft.com/office/drawing/2014/main" id="{9EE3029C-756F-4DB1-A593-06CB986C4B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1" name="Picture 15">
                <a:extLst>
                  <a:ext uri="{FF2B5EF4-FFF2-40B4-BE49-F238E27FC236}">
                    <a16:creationId xmlns:a16="http://schemas.microsoft.com/office/drawing/2014/main" id="{B8F45D52-6514-466D-9323-660F5982DD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2" name="Picture 16">
                <a:extLst>
                  <a:ext uri="{FF2B5EF4-FFF2-40B4-BE49-F238E27FC236}">
                    <a16:creationId xmlns:a16="http://schemas.microsoft.com/office/drawing/2014/main" id="{499F6376-7292-4C5A-ADCC-DBC7C0239C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3" name="Picture 17">
                <a:extLst>
                  <a:ext uri="{FF2B5EF4-FFF2-40B4-BE49-F238E27FC236}">
                    <a16:creationId xmlns:a16="http://schemas.microsoft.com/office/drawing/2014/main" id="{284444A2-09DC-4AFA-AF87-6150D513FB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4" name="Picture 18">
                <a:extLst>
                  <a:ext uri="{FF2B5EF4-FFF2-40B4-BE49-F238E27FC236}">
                    <a16:creationId xmlns:a16="http://schemas.microsoft.com/office/drawing/2014/main" id="{64B65901-C35F-46AE-BA2D-50876DBEDC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5" name="Picture 19">
                <a:extLst>
                  <a:ext uri="{FF2B5EF4-FFF2-40B4-BE49-F238E27FC236}">
                    <a16:creationId xmlns:a16="http://schemas.microsoft.com/office/drawing/2014/main" id="{58E4B3DC-9272-40CC-96D3-4860AB0AA8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6" name="Picture 20">
                <a:extLst>
                  <a:ext uri="{FF2B5EF4-FFF2-40B4-BE49-F238E27FC236}">
                    <a16:creationId xmlns:a16="http://schemas.microsoft.com/office/drawing/2014/main" id="{B04BCA3A-BAB8-4E75-B5B5-2629AE3068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7" name="Picture 21">
                <a:extLst>
                  <a:ext uri="{FF2B5EF4-FFF2-40B4-BE49-F238E27FC236}">
                    <a16:creationId xmlns:a16="http://schemas.microsoft.com/office/drawing/2014/main" id="{BBF2C2AC-AA34-4AA5-8178-80212C2B60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8" name="Picture 22">
                <a:extLst>
                  <a:ext uri="{FF2B5EF4-FFF2-40B4-BE49-F238E27FC236}">
                    <a16:creationId xmlns:a16="http://schemas.microsoft.com/office/drawing/2014/main" id="{17D07D4A-1C4D-4D63-B6E5-49181D6CB1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9" name="Picture 23">
                <a:extLst>
                  <a:ext uri="{FF2B5EF4-FFF2-40B4-BE49-F238E27FC236}">
                    <a16:creationId xmlns:a16="http://schemas.microsoft.com/office/drawing/2014/main" id="{5F772511-8493-4157-BF8F-E715EAEACB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6" name="Group 56">
              <a:extLst>
                <a:ext uri="{FF2B5EF4-FFF2-40B4-BE49-F238E27FC236}">
                  <a16:creationId xmlns:a16="http://schemas.microsoft.com/office/drawing/2014/main" id="{C59B9BFD-D5A6-4A44-9E81-5FEE4A2FB053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920" name="Picture 14">
                <a:extLst>
                  <a:ext uri="{FF2B5EF4-FFF2-40B4-BE49-F238E27FC236}">
                    <a16:creationId xmlns:a16="http://schemas.microsoft.com/office/drawing/2014/main" id="{D3FFBBC6-FE0C-4B06-A4D0-8719DCE516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1" name="Picture 15">
                <a:extLst>
                  <a:ext uri="{FF2B5EF4-FFF2-40B4-BE49-F238E27FC236}">
                    <a16:creationId xmlns:a16="http://schemas.microsoft.com/office/drawing/2014/main" id="{3504C768-4E91-4C30-B3A4-480CA71A53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2" name="Picture 16">
                <a:extLst>
                  <a:ext uri="{FF2B5EF4-FFF2-40B4-BE49-F238E27FC236}">
                    <a16:creationId xmlns:a16="http://schemas.microsoft.com/office/drawing/2014/main" id="{740E9098-A51D-4608-8E82-F15C5BA897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3" name="Picture 17">
                <a:extLst>
                  <a:ext uri="{FF2B5EF4-FFF2-40B4-BE49-F238E27FC236}">
                    <a16:creationId xmlns:a16="http://schemas.microsoft.com/office/drawing/2014/main" id="{655D4269-2E9D-439C-837F-2B6357CC6C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4" name="Picture 18">
                <a:extLst>
                  <a:ext uri="{FF2B5EF4-FFF2-40B4-BE49-F238E27FC236}">
                    <a16:creationId xmlns:a16="http://schemas.microsoft.com/office/drawing/2014/main" id="{48111D68-8207-4636-8EB3-86504E40E8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5" name="Picture 19">
                <a:extLst>
                  <a:ext uri="{FF2B5EF4-FFF2-40B4-BE49-F238E27FC236}">
                    <a16:creationId xmlns:a16="http://schemas.microsoft.com/office/drawing/2014/main" id="{4707737F-BBDA-4DD5-B445-CC4BD40953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6" name="Picture 20">
                <a:extLst>
                  <a:ext uri="{FF2B5EF4-FFF2-40B4-BE49-F238E27FC236}">
                    <a16:creationId xmlns:a16="http://schemas.microsoft.com/office/drawing/2014/main" id="{D5C1562D-DFD3-491A-9477-6636838B1C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7" name="Picture 21">
                <a:extLst>
                  <a:ext uri="{FF2B5EF4-FFF2-40B4-BE49-F238E27FC236}">
                    <a16:creationId xmlns:a16="http://schemas.microsoft.com/office/drawing/2014/main" id="{67E636AD-D47B-4B48-A414-5A3325F155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8" name="Picture 22">
                <a:extLst>
                  <a:ext uri="{FF2B5EF4-FFF2-40B4-BE49-F238E27FC236}">
                    <a16:creationId xmlns:a16="http://schemas.microsoft.com/office/drawing/2014/main" id="{9FA9FFC5-44CA-4849-A7C0-1C046B24D0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9" name="Picture 23">
                <a:extLst>
                  <a:ext uri="{FF2B5EF4-FFF2-40B4-BE49-F238E27FC236}">
                    <a16:creationId xmlns:a16="http://schemas.microsoft.com/office/drawing/2014/main" id="{F1D47398-077C-416C-A197-3D57D1CF80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7" name="Group 56">
              <a:extLst>
                <a:ext uri="{FF2B5EF4-FFF2-40B4-BE49-F238E27FC236}">
                  <a16:creationId xmlns:a16="http://schemas.microsoft.com/office/drawing/2014/main" id="{943392FB-D955-4D7D-9095-E23A261458C1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910" name="Picture 14">
                <a:extLst>
                  <a:ext uri="{FF2B5EF4-FFF2-40B4-BE49-F238E27FC236}">
                    <a16:creationId xmlns:a16="http://schemas.microsoft.com/office/drawing/2014/main" id="{0B49532D-B86F-43D5-8C9A-31A51B71E8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1" name="Picture 15">
                <a:extLst>
                  <a:ext uri="{FF2B5EF4-FFF2-40B4-BE49-F238E27FC236}">
                    <a16:creationId xmlns:a16="http://schemas.microsoft.com/office/drawing/2014/main" id="{8A923635-E460-4E56-944A-F54151B043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2" name="Picture 16">
                <a:extLst>
                  <a:ext uri="{FF2B5EF4-FFF2-40B4-BE49-F238E27FC236}">
                    <a16:creationId xmlns:a16="http://schemas.microsoft.com/office/drawing/2014/main" id="{BE7E37B5-FD52-414C-B0CD-F97E4E3603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3" name="Picture 17">
                <a:extLst>
                  <a:ext uri="{FF2B5EF4-FFF2-40B4-BE49-F238E27FC236}">
                    <a16:creationId xmlns:a16="http://schemas.microsoft.com/office/drawing/2014/main" id="{53DDA972-FC63-46F3-8599-69DC42C25D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4" name="Picture 18">
                <a:extLst>
                  <a:ext uri="{FF2B5EF4-FFF2-40B4-BE49-F238E27FC236}">
                    <a16:creationId xmlns:a16="http://schemas.microsoft.com/office/drawing/2014/main" id="{0265EB0F-40FB-4746-86A5-0459A896D9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5" name="Picture 19">
                <a:extLst>
                  <a:ext uri="{FF2B5EF4-FFF2-40B4-BE49-F238E27FC236}">
                    <a16:creationId xmlns:a16="http://schemas.microsoft.com/office/drawing/2014/main" id="{9019AF5F-4DB0-4B2F-B621-81F00EB28A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6" name="Picture 20">
                <a:extLst>
                  <a:ext uri="{FF2B5EF4-FFF2-40B4-BE49-F238E27FC236}">
                    <a16:creationId xmlns:a16="http://schemas.microsoft.com/office/drawing/2014/main" id="{80233352-BFE7-4B17-8787-2755C44050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7" name="Picture 21">
                <a:extLst>
                  <a:ext uri="{FF2B5EF4-FFF2-40B4-BE49-F238E27FC236}">
                    <a16:creationId xmlns:a16="http://schemas.microsoft.com/office/drawing/2014/main" id="{509DECF5-C95A-4532-AD1A-FDC085DCC9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8" name="Picture 22">
                <a:extLst>
                  <a:ext uri="{FF2B5EF4-FFF2-40B4-BE49-F238E27FC236}">
                    <a16:creationId xmlns:a16="http://schemas.microsoft.com/office/drawing/2014/main" id="{72D146D2-988B-4D8B-B21E-EE76DECF9C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9" name="Picture 23">
                <a:extLst>
                  <a:ext uri="{FF2B5EF4-FFF2-40B4-BE49-F238E27FC236}">
                    <a16:creationId xmlns:a16="http://schemas.microsoft.com/office/drawing/2014/main" id="{E42F2310-19D0-4D01-82D6-F116D68695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8" name="Group 56">
              <a:extLst>
                <a:ext uri="{FF2B5EF4-FFF2-40B4-BE49-F238E27FC236}">
                  <a16:creationId xmlns:a16="http://schemas.microsoft.com/office/drawing/2014/main" id="{BC0328C0-A1FC-4DBF-A85F-30CF39B3B26A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900" name="Picture 14">
                <a:extLst>
                  <a:ext uri="{FF2B5EF4-FFF2-40B4-BE49-F238E27FC236}">
                    <a16:creationId xmlns:a16="http://schemas.microsoft.com/office/drawing/2014/main" id="{2652E42A-8D3B-4DD1-97A3-5ACE4C7462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1" name="Picture 15">
                <a:extLst>
                  <a:ext uri="{FF2B5EF4-FFF2-40B4-BE49-F238E27FC236}">
                    <a16:creationId xmlns:a16="http://schemas.microsoft.com/office/drawing/2014/main" id="{9943D4DE-8D08-44D4-8EB1-2BA1F15E2C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2" name="Picture 16">
                <a:extLst>
                  <a:ext uri="{FF2B5EF4-FFF2-40B4-BE49-F238E27FC236}">
                    <a16:creationId xmlns:a16="http://schemas.microsoft.com/office/drawing/2014/main" id="{104F7A40-3ABC-4C36-A00B-1AA1A3998F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3" name="Picture 17">
                <a:extLst>
                  <a:ext uri="{FF2B5EF4-FFF2-40B4-BE49-F238E27FC236}">
                    <a16:creationId xmlns:a16="http://schemas.microsoft.com/office/drawing/2014/main" id="{80974911-CFFC-4108-A7A7-4E6621E3D7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4" name="Picture 18">
                <a:extLst>
                  <a:ext uri="{FF2B5EF4-FFF2-40B4-BE49-F238E27FC236}">
                    <a16:creationId xmlns:a16="http://schemas.microsoft.com/office/drawing/2014/main" id="{790C8CF6-0FB8-44F4-93D9-8348DBA3C6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5" name="Picture 19">
                <a:extLst>
                  <a:ext uri="{FF2B5EF4-FFF2-40B4-BE49-F238E27FC236}">
                    <a16:creationId xmlns:a16="http://schemas.microsoft.com/office/drawing/2014/main" id="{C50C0013-96E2-46C2-AAD6-C53AB89E68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6" name="Picture 20">
                <a:extLst>
                  <a:ext uri="{FF2B5EF4-FFF2-40B4-BE49-F238E27FC236}">
                    <a16:creationId xmlns:a16="http://schemas.microsoft.com/office/drawing/2014/main" id="{368D0ADC-C1F1-45E2-99F6-A15C70824D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7" name="Picture 21">
                <a:extLst>
                  <a:ext uri="{FF2B5EF4-FFF2-40B4-BE49-F238E27FC236}">
                    <a16:creationId xmlns:a16="http://schemas.microsoft.com/office/drawing/2014/main" id="{302CF46F-4F57-4A35-B72A-6DBE267D85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8" name="Picture 22">
                <a:extLst>
                  <a:ext uri="{FF2B5EF4-FFF2-40B4-BE49-F238E27FC236}">
                    <a16:creationId xmlns:a16="http://schemas.microsoft.com/office/drawing/2014/main" id="{C32A9B0D-0BA7-4F5C-87F0-10FE0640CD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9" name="Picture 23">
                <a:extLst>
                  <a:ext uri="{FF2B5EF4-FFF2-40B4-BE49-F238E27FC236}">
                    <a16:creationId xmlns:a16="http://schemas.microsoft.com/office/drawing/2014/main" id="{44E78431-984C-4934-B820-A26946400A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9" name="Group 56">
              <a:extLst>
                <a:ext uri="{FF2B5EF4-FFF2-40B4-BE49-F238E27FC236}">
                  <a16:creationId xmlns:a16="http://schemas.microsoft.com/office/drawing/2014/main" id="{A3E48BCC-D1CB-4A19-937D-C82D2498FDAA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890" name="Picture 14">
                <a:extLst>
                  <a:ext uri="{FF2B5EF4-FFF2-40B4-BE49-F238E27FC236}">
                    <a16:creationId xmlns:a16="http://schemas.microsoft.com/office/drawing/2014/main" id="{2191212D-17CF-4745-8574-8A3026DE78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1" name="Picture 15">
                <a:extLst>
                  <a:ext uri="{FF2B5EF4-FFF2-40B4-BE49-F238E27FC236}">
                    <a16:creationId xmlns:a16="http://schemas.microsoft.com/office/drawing/2014/main" id="{BA243D27-D119-4336-9DD7-9FEFCCE1B0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2" name="Picture 16">
                <a:extLst>
                  <a:ext uri="{FF2B5EF4-FFF2-40B4-BE49-F238E27FC236}">
                    <a16:creationId xmlns:a16="http://schemas.microsoft.com/office/drawing/2014/main" id="{79F71CFF-301A-44E8-9CBC-812465B32C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3" name="Picture 17">
                <a:extLst>
                  <a:ext uri="{FF2B5EF4-FFF2-40B4-BE49-F238E27FC236}">
                    <a16:creationId xmlns:a16="http://schemas.microsoft.com/office/drawing/2014/main" id="{AB402F20-FC98-49CF-B2C6-93AF7BDE03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4" name="Picture 18">
                <a:extLst>
                  <a:ext uri="{FF2B5EF4-FFF2-40B4-BE49-F238E27FC236}">
                    <a16:creationId xmlns:a16="http://schemas.microsoft.com/office/drawing/2014/main" id="{91BCADCC-5B3C-4514-B535-EF3DFDA832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5" name="Picture 19">
                <a:extLst>
                  <a:ext uri="{FF2B5EF4-FFF2-40B4-BE49-F238E27FC236}">
                    <a16:creationId xmlns:a16="http://schemas.microsoft.com/office/drawing/2014/main" id="{65B04C2E-8F3B-474C-BE24-780361ACC4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6" name="Picture 20">
                <a:extLst>
                  <a:ext uri="{FF2B5EF4-FFF2-40B4-BE49-F238E27FC236}">
                    <a16:creationId xmlns:a16="http://schemas.microsoft.com/office/drawing/2014/main" id="{3ADA78A6-A1BC-4C97-94CC-8640313B1D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7" name="Picture 21">
                <a:extLst>
                  <a:ext uri="{FF2B5EF4-FFF2-40B4-BE49-F238E27FC236}">
                    <a16:creationId xmlns:a16="http://schemas.microsoft.com/office/drawing/2014/main" id="{7A2E6808-A5B3-477F-8C7E-552927EFA3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8" name="Picture 22">
                <a:extLst>
                  <a:ext uri="{FF2B5EF4-FFF2-40B4-BE49-F238E27FC236}">
                    <a16:creationId xmlns:a16="http://schemas.microsoft.com/office/drawing/2014/main" id="{543E9CA5-9A4E-4D9A-898B-718F561743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9" name="Picture 23">
                <a:extLst>
                  <a:ext uri="{FF2B5EF4-FFF2-40B4-BE49-F238E27FC236}">
                    <a16:creationId xmlns:a16="http://schemas.microsoft.com/office/drawing/2014/main" id="{3374E4BF-EF96-4FCA-891E-097AB68DEA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990" name="Group 56">
            <a:extLst>
              <a:ext uri="{FF2B5EF4-FFF2-40B4-BE49-F238E27FC236}">
                <a16:creationId xmlns:a16="http://schemas.microsoft.com/office/drawing/2014/main" id="{01373A32-6CD2-4070-9E92-BD9EE5678D80}"/>
              </a:ext>
            </a:extLst>
          </p:cNvPr>
          <p:cNvGrpSpPr/>
          <p:nvPr/>
        </p:nvGrpSpPr>
        <p:grpSpPr>
          <a:xfrm>
            <a:off x="7726220" y="1952686"/>
            <a:ext cx="1539560" cy="171967"/>
            <a:chOff x="7746380" y="2949426"/>
            <a:chExt cx="2188691" cy="244475"/>
          </a:xfrm>
        </p:grpSpPr>
        <p:pic>
          <p:nvPicPr>
            <p:cNvPr id="991" name="Picture 14">
              <a:extLst>
                <a:ext uri="{FF2B5EF4-FFF2-40B4-BE49-F238E27FC236}">
                  <a16:creationId xmlns:a16="http://schemas.microsoft.com/office/drawing/2014/main" id="{64C14B95-0FCC-46D2-8853-25B5D8C7AD0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2" name="Picture 15">
              <a:extLst>
                <a:ext uri="{FF2B5EF4-FFF2-40B4-BE49-F238E27FC236}">
                  <a16:creationId xmlns:a16="http://schemas.microsoft.com/office/drawing/2014/main" id="{BAF89D1B-5DCE-4264-BCFE-A67B6B1B91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3" name="Picture 16">
              <a:extLst>
                <a:ext uri="{FF2B5EF4-FFF2-40B4-BE49-F238E27FC236}">
                  <a16:creationId xmlns:a16="http://schemas.microsoft.com/office/drawing/2014/main" id="{7CE1E905-4D8C-4A5A-8585-EF4423DAA5C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4" name="Picture 17">
              <a:extLst>
                <a:ext uri="{FF2B5EF4-FFF2-40B4-BE49-F238E27FC236}">
                  <a16:creationId xmlns:a16="http://schemas.microsoft.com/office/drawing/2014/main" id="{9491581D-5B4F-456B-BA6D-DC07C5FDA7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5" name="Picture 18">
              <a:extLst>
                <a:ext uri="{FF2B5EF4-FFF2-40B4-BE49-F238E27FC236}">
                  <a16:creationId xmlns:a16="http://schemas.microsoft.com/office/drawing/2014/main" id="{75F91C2D-38D0-41E3-9C8B-E964710F1D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6" name="Picture 19">
              <a:extLst>
                <a:ext uri="{FF2B5EF4-FFF2-40B4-BE49-F238E27FC236}">
                  <a16:creationId xmlns:a16="http://schemas.microsoft.com/office/drawing/2014/main" id="{61CDD11D-FFFA-4563-80FC-D59756BBEE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7" name="Picture 20">
              <a:extLst>
                <a:ext uri="{FF2B5EF4-FFF2-40B4-BE49-F238E27FC236}">
                  <a16:creationId xmlns:a16="http://schemas.microsoft.com/office/drawing/2014/main" id="{65A5353B-67FE-4259-9E43-30E1791CD9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8" name="Picture 21">
              <a:extLst>
                <a:ext uri="{FF2B5EF4-FFF2-40B4-BE49-F238E27FC236}">
                  <a16:creationId xmlns:a16="http://schemas.microsoft.com/office/drawing/2014/main" id="{41213BAB-9009-4F45-9CA7-C434DF8A88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9" name="Picture 22">
              <a:extLst>
                <a:ext uri="{FF2B5EF4-FFF2-40B4-BE49-F238E27FC236}">
                  <a16:creationId xmlns:a16="http://schemas.microsoft.com/office/drawing/2014/main" id="{F2941090-9211-4B1C-8F6C-D6ED15C6644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00" name="Picture 23">
              <a:extLst>
                <a:ext uri="{FF2B5EF4-FFF2-40B4-BE49-F238E27FC236}">
                  <a16:creationId xmlns:a16="http://schemas.microsoft.com/office/drawing/2014/main" id="{72766A65-240F-42CD-B0EA-2AEC9BF188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</p:spTree>
    <p:extLst>
      <p:ext uri="{BB962C8B-B14F-4D97-AF65-F5344CB8AC3E}">
        <p14:creationId xmlns:p14="http://schemas.microsoft.com/office/powerpoint/2010/main" val="317967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8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9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E6C86309-C1AF-46FD-A541-A8682B461307}"/>
              </a:ext>
            </a:extLst>
          </p:cNvPr>
          <p:cNvGrpSpPr/>
          <p:nvPr/>
        </p:nvGrpSpPr>
        <p:grpSpPr>
          <a:xfrm>
            <a:off x="255523" y="372323"/>
            <a:ext cx="3707801" cy="817087"/>
            <a:chOff x="255524" y="372323"/>
            <a:chExt cx="2985293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61657A18-79D4-4B9B-B78D-A9D3527C3C23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1D4ABF07-5804-435B-BD2D-B4555E2CB8F7}"/>
                </a:ext>
              </a:extLst>
            </p:cNvPr>
            <p:cNvSpPr txBox="1"/>
            <p:nvPr/>
          </p:nvSpPr>
          <p:spPr>
            <a:xfrm>
              <a:off x="308455" y="485388"/>
              <a:ext cx="1983971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526 + 400 = </a:t>
              </a:r>
            </a:p>
          </p:txBody>
        </p:sp>
      </p:grpSp>
      <p:sp>
        <p:nvSpPr>
          <p:cNvPr id="84" name="Rectangle 83">
            <a:extLst>
              <a:ext uri="{FF2B5EF4-FFF2-40B4-BE49-F238E27FC236}">
                <a16:creationId xmlns:a16="http://schemas.microsoft.com/office/drawing/2014/main" id="{49838369-A34C-416A-A5CC-16B166A07721}"/>
              </a:ext>
            </a:extLst>
          </p:cNvPr>
          <p:cNvSpPr/>
          <p:nvPr/>
        </p:nvSpPr>
        <p:spPr>
          <a:xfrm>
            <a:off x="2696246" y="49822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226E6619-17D8-4D2A-876E-7E1518A2B981}"/>
              </a:ext>
            </a:extLst>
          </p:cNvPr>
          <p:cNvSpPr txBox="1"/>
          <p:nvPr/>
        </p:nvSpPr>
        <p:spPr>
          <a:xfrm>
            <a:off x="2692503" y="48928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926</a:t>
            </a:r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id="{B2617813-631E-4281-A35D-B2509D016375}"/>
              </a:ext>
            </a:extLst>
          </p:cNvPr>
          <p:cNvSpPr/>
          <p:nvPr/>
        </p:nvSpPr>
        <p:spPr>
          <a:xfrm>
            <a:off x="411953" y="372905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23B3E62F-FDAC-4727-9D5F-397B6E14C4D8}"/>
              </a:ext>
            </a:extLst>
          </p:cNvPr>
          <p:cNvSpPr/>
          <p:nvPr/>
        </p:nvSpPr>
        <p:spPr>
          <a:xfrm>
            <a:off x="1531089" y="371744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9CB05F5D-BA41-451F-98B6-B339E1F0A08D}"/>
              </a:ext>
            </a:extLst>
          </p:cNvPr>
          <p:cNvSpPr/>
          <p:nvPr/>
        </p:nvSpPr>
        <p:spPr>
          <a:xfrm>
            <a:off x="2781324" y="371744"/>
            <a:ext cx="304133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grpSp>
        <p:nvGrpSpPr>
          <p:cNvPr id="1190" name="Group 1189">
            <a:extLst>
              <a:ext uri="{FF2B5EF4-FFF2-40B4-BE49-F238E27FC236}">
                <a16:creationId xmlns:a16="http://schemas.microsoft.com/office/drawing/2014/main" id="{4A840EF6-0723-4120-B019-3850613D440E}"/>
              </a:ext>
            </a:extLst>
          </p:cNvPr>
          <p:cNvGrpSpPr/>
          <p:nvPr/>
        </p:nvGrpSpPr>
        <p:grpSpPr>
          <a:xfrm>
            <a:off x="837439" y="1831123"/>
            <a:ext cx="593466" cy="428686"/>
            <a:chOff x="2176723" y="934501"/>
            <a:chExt cx="593466" cy="428686"/>
          </a:xfrm>
        </p:grpSpPr>
        <p:sp>
          <p:nvSpPr>
            <p:cNvPr id="1191" name="Oval 1190">
              <a:extLst>
                <a:ext uri="{FF2B5EF4-FFF2-40B4-BE49-F238E27FC236}">
                  <a16:creationId xmlns:a16="http://schemas.microsoft.com/office/drawing/2014/main" id="{F1D24DF3-AA57-44B2-B371-18A86C29AE4A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92" name="TextBox 1191">
              <a:extLst>
                <a:ext uri="{FF2B5EF4-FFF2-40B4-BE49-F238E27FC236}">
                  <a16:creationId xmlns:a16="http://schemas.microsoft.com/office/drawing/2014/main" id="{C6310B0F-28DF-4D7B-BCC0-EF1C9374C9C5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193" name="Group 1192">
            <a:extLst>
              <a:ext uri="{FF2B5EF4-FFF2-40B4-BE49-F238E27FC236}">
                <a16:creationId xmlns:a16="http://schemas.microsoft.com/office/drawing/2014/main" id="{03985501-53B1-4817-8060-9E80A3E797DE}"/>
              </a:ext>
            </a:extLst>
          </p:cNvPr>
          <p:cNvGrpSpPr/>
          <p:nvPr/>
        </p:nvGrpSpPr>
        <p:grpSpPr>
          <a:xfrm>
            <a:off x="836207" y="2280004"/>
            <a:ext cx="593466" cy="428686"/>
            <a:chOff x="2176723" y="934501"/>
            <a:chExt cx="593466" cy="428686"/>
          </a:xfrm>
        </p:grpSpPr>
        <p:sp>
          <p:nvSpPr>
            <p:cNvPr id="1194" name="Oval 1193">
              <a:extLst>
                <a:ext uri="{FF2B5EF4-FFF2-40B4-BE49-F238E27FC236}">
                  <a16:creationId xmlns:a16="http://schemas.microsoft.com/office/drawing/2014/main" id="{6DEA900C-B847-4A46-9374-05650C4133D5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95" name="TextBox 1194">
              <a:extLst>
                <a:ext uri="{FF2B5EF4-FFF2-40B4-BE49-F238E27FC236}">
                  <a16:creationId xmlns:a16="http://schemas.microsoft.com/office/drawing/2014/main" id="{F68648E1-2462-4A66-B766-693AC057982A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196" name="Group 1195">
            <a:extLst>
              <a:ext uri="{FF2B5EF4-FFF2-40B4-BE49-F238E27FC236}">
                <a16:creationId xmlns:a16="http://schemas.microsoft.com/office/drawing/2014/main" id="{8666A108-4235-4308-9B5C-557CD5D7F7E3}"/>
              </a:ext>
            </a:extLst>
          </p:cNvPr>
          <p:cNvGrpSpPr/>
          <p:nvPr/>
        </p:nvGrpSpPr>
        <p:grpSpPr>
          <a:xfrm>
            <a:off x="833258" y="2724716"/>
            <a:ext cx="593466" cy="428686"/>
            <a:chOff x="2176723" y="934501"/>
            <a:chExt cx="593466" cy="428686"/>
          </a:xfrm>
        </p:grpSpPr>
        <p:sp>
          <p:nvSpPr>
            <p:cNvPr id="1197" name="Oval 1196">
              <a:extLst>
                <a:ext uri="{FF2B5EF4-FFF2-40B4-BE49-F238E27FC236}">
                  <a16:creationId xmlns:a16="http://schemas.microsoft.com/office/drawing/2014/main" id="{758E2C27-63CB-4BFB-8AA2-DF78791348DC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98" name="TextBox 1197">
              <a:extLst>
                <a:ext uri="{FF2B5EF4-FFF2-40B4-BE49-F238E27FC236}">
                  <a16:creationId xmlns:a16="http://schemas.microsoft.com/office/drawing/2014/main" id="{4C0F4F44-001D-42DB-B3F2-7A743966C08F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199" name="Group 1198">
            <a:extLst>
              <a:ext uri="{FF2B5EF4-FFF2-40B4-BE49-F238E27FC236}">
                <a16:creationId xmlns:a16="http://schemas.microsoft.com/office/drawing/2014/main" id="{1CD0E1CE-D877-41A5-AF5D-923122F79B76}"/>
              </a:ext>
            </a:extLst>
          </p:cNvPr>
          <p:cNvGrpSpPr/>
          <p:nvPr/>
        </p:nvGrpSpPr>
        <p:grpSpPr>
          <a:xfrm>
            <a:off x="832026" y="3173597"/>
            <a:ext cx="593466" cy="428686"/>
            <a:chOff x="2176723" y="934501"/>
            <a:chExt cx="593466" cy="428686"/>
          </a:xfrm>
        </p:grpSpPr>
        <p:sp>
          <p:nvSpPr>
            <p:cNvPr id="1200" name="Oval 1199">
              <a:extLst>
                <a:ext uri="{FF2B5EF4-FFF2-40B4-BE49-F238E27FC236}">
                  <a16:creationId xmlns:a16="http://schemas.microsoft.com/office/drawing/2014/main" id="{B0CC0689-4000-4FC1-A95E-463EA80C1C9A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01" name="TextBox 1200">
              <a:extLst>
                <a:ext uri="{FF2B5EF4-FFF2-40B4-BE49-F238E27FC236}">
                  <a16:creationId xmlns:a16="http://schemas.microsoft.com/office/drawing/2014/main" id="{70F1D034-5A7D-4D1B-981F-FB4A71BCA272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202" name="Group 1201">
            <a:extLst>
              <a:ext uri="{FF2B5EF4-FFF2-40B4-BE49-F238E27FC236}">
                <a16:creationId xmlns:a16="http://schemas.microsoft.com/office/drawing/2014/main" id="{F209A1F1-B823-47BD-93E3-A114BB72DF93}"/>
              </a:ext>
            </a:extLst>
          </p:cNvPr>
          <p:cNvGrpSpPr/>
          <p:nvPr/>
        </p:nvGrpSpPr>
        <p:grpSpPr>
          <a:xfrm>
            <a:off x="831616" y="3618302"/>
            <a:ext cx="593466" cy="428686"/>
            <a:chOff x="2176723" y="934501"/>
            <a:chExt cx="593466" cy="428686"/>
          </a:xfrm>
        </p:grpSpPr>
        <p:sp>
          <p:nvSpPr>
            <p:cNvPr id="1203" name="Oval 1202">
              <a:extLst>
                <a:ext uri="{FF2B5EF4-FFF2-40B4-BE49-F238E27FC236}">
                  <a16:creationId xmlns:a16="http://schemas.microsoft.com/office/drawing/2014/main" id="{CE775B53-5F5C-4A3E-92E0-7784B6D0AEB7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04" name="TextBox 1203">
              <a:extLst>
                <a:ext uri="{FF2B5EF4-FFF2-40B4-BE49-F238E27FC236}">
                  <a16:creationId xmlns:a16="http://schemas.microsoft.com/office/drawing/2014/main" id="{A065F480-E68B-41C7-9497-FBD166D986C4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205" name="Group 1204">
            <a:extLst>
              <a:ext uri="{FF2B5EF4-FFF2-40B4-BE49-F238E27FC236}">
                <a16:creationId xmlns:a16="http://schemas.microsoft.com/office/drawing/2014/main" id="{15D13276-72CE-4A28-84B5-DEFAD81899B1}"/>
              </a:ext>
            </a:extLst>
          </p:cNvPr>
          <p:cNvGrpSpPr/>
          <p:nvPr/>
        </p:nvGrpSpPr>
        <p:grpSpPr>
          <a:xfrm>
            <a:off x="833506" y="4066755"/>
            <a:ext cx="593466" cy="428686"/>
            <a:chOff x="2176723" y="934501"/>
            <a:chExt cx="593466" cy="428686"/>
          </a:xfrm>
        </p:grpSpPr>
        <p:sp>
          <p:nvSpPr>
            <p:cNvPr id="1206" name="Oval 1205">
              <a:extLst>
                <a:ext uri="{FF2B5EF4-FFF2-40B4-BE49-F238E27FC236}">
                  <a16:creationId xmlns:a16="http://schemas.microsoft.com/office/drawing/2014/main" id="{6AA81C6B-6F6C-4BC4-BB79-2BAD06A4673D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07" name="TextBox 1206">
              <a:extLst>
                <a:ext uri="{FF2B5EF4-FFF2-40B4-BE49-F238E27FC236}">
                  <a16:creationId xmlns:a16="http://schemas.microsoft.com/office/drawing/2014/main" id="{BFE4C707-9BBC-4689-A9D8-CF02A9223062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208" name="Group 1207">
            <a:extLst>
              <a:ext uri="{FF2B5EF4-FFF2-40B4-BE49-F238E27FC236}">
                <a16:creationId xmlns:a16="http://schemas.microsoft.com/office/drawing/2014/main" id="{FB9B112A-6912-477B-AEAA-B43017B7A4A1}"/>
              </a:ext>
            </a:extLst>
          </p:cNvPr>
          <p:cNvGrpSpPr/>
          <p:nvPr/>
        </p:nvGrpSpPr>
        <p:grpSpPr>
          <a:xfrm>
            <a:off x="832274" y="4515636"/>
            <a:ext cx="593466" cy="428686"/>
            <a:chOff x="2176723" y="934501"/>
            <a:chExt cx="593466" cy="428686"/>
          </a:xfrm>
        </p:grpSpPr>
        <p:sp>
          <p:nvSpPr>
            <p:cNvPr id="1209" name="Oval 1208">
              <a:extLst>
                <a:ext uri="{FF2B5EF4-FFF2-40B4-BE49-F238E27FC236}">
                  <a16:creationId xmlns:a16="http://schemas.microsoft.com/office/drawing/2014/main" id="{27A3196D-11A3-4E84-9E79-8B19C17A179A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10" name="TextBox 1209">
              <a:extLst>
                <a:ext uri="{FF2B5EF4-FFF2-40B4-BE49-F238E27FC236}">
                  <a16:creationId xmlns:a16="http://schemas.microsoft.com/office/drawing/2014/main" id="{5836DD19-257F-47F0-9CF2-5F28DC9C2CD0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211" name="Group 1210">
            <a:extLst>
              <a:ext uri="{FF2B5EF4-FFF2-40B4-BE49-F238E27FC236}">
                <a16:creationId xmlns:a16="http://schemas.microsoft.com/office/drawing/2014/main" id="{9BE1CF12-F898-428F-9939-B74FE2091C78}"/>
              </a:ext>
            </a:extLst>
          </p:cNvPr>
          <p:cNvGrpSpPr/>
          <p:nvPr/>
        </p:nvGrpSpPr>
        <p:grpSpPr>
          <a:xfrm>
            <a:off x="829325" y="4960348"/>
            <a:ext cx="593466" cy="428686"/>
            <a:chOff x="2176723" y="934501"/>
            <a:chExt cx="593466" cy="428686"/>
          </a:xfrm>
        </p:grpSpPr>
        <p:sp>
          <p:nvSpPr>
            <p:cNvPr id="1212" name="Oval 1211">
              <a:extLst>
                <a:ext uri="{FF2B5EF4-FFF2-40B4-BE49-F238E27FC236}">
                  <a16:creationId xmlns:a16="http://schemas.microsoft.com/office/drawing/2014/main" id="{64F2F0EC-99E8-462C-AE8C-6E34AB14BAB0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13" name="TextBox 1212">
              <a:extLst>
                <a:ext uri="{FF2B5EF4-FFF2-40B4-BE49-F238E27FC236}">
                  <a16:creationId xmlns:a16="http://schemas.microsoft.com/office/drawing/2014/main" id="{C307775D-7E66-47E3-BC95-E54DEC6B3538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214" name="Group 1213">
            <a:extLst>
              <a:ext uri="{FF2B5EF4-FFF2-40B4-BE49-F238E27FC236}">
                <a16:creationId xmlns:a16="http://schemas.microsoft.com/office/drawing/2014/main" id="{7CED3ABC-D503-45D1-934A-4108AFBA48FE}"/>
              </a:ext>
            </a:extLst>
          </p:cNvPr>
          <p:cNvGrpSpPr/>
          <p:nvPr/>
        </p:nvGrpSpPr>
        <p:grpSpPr>
          <a:xfrm>
            <a:off x="828093" y="5409229"/>
            <a:ext cx="593466" cy="428686"/>
            <a:chOff x="2176723" y="934501"/>
            <a:chExt cx="593466" cy="428686"/>
          </a:xfrm>
        </p:grpSpPr>
        <p:sp>
          <p:nvSpPr>
            <p:cNvPr id="1215" name="Oval 1214">
              <a:extLst>
                <a:ext uri="{FF2B5EF4-FFF2-40B4-BE49-F238E27FC236}">
                  <a16:creationId xmlns:a16="http://schemas.microsoft.com/office/drawing/2014/main" id="{27284F11-6951-438D-A4A0-A765EFD0A3BB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16" name="TextBox 1215">
              <a:extLst>
                <a:ext uri="{FF2B5EF4-FFF2-40B4-BE49-F238E27FC236}">
                  <a16:creationId xmlns:a16="http://schemas.microsoft.com/office/drawing/2014/main" id="{26E2AFB4-0C18-4D08-A734-8724BEEC06DA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217" name="Group 1216">
            <a:extLst>
              <a:ext uri="{FF2B5EF4-FFF2-40B4-BE49-F238E27FC236}">
                <a16:creationId xmlns:a16="http://schemas.microsoft.com/office/drawing/2014/main" id="{58717902-9100-4A7C-BC8D-3B4360591070}"/>
              </a:ext>
            </a:extLst>
          </p:cNvPr>
          <p:cNvGrpSpPr/>
          <p:nvPr/>
        </p:nvGrpSpPr>
        <p:grpSpPr>
          <a:xfrm>
            <a:off x="1774855" y="1831123"/>
            <a:ext cx="492471" cy="428686"/>
            <a:chOff x="1333467" y="934501"/>
            <a:chExt cx="492471" cy="428686"/>
          </a:xfrm>
        </p:grpSpPr>
        <p:sp>
          <p:nvSpPr>
            <p:cNvPr id="1218" name="Oval 1217">
              <a:extLst>
                <a:ext uri="{FF2B5EF4-FFF2-40B4-BE49-F238E27FC236}">
                  <a16:creationId xmlns:a16="http://schemas.microsoft.com/office/drawing/2014/main" id="{44583301-B4B9-4CE9-BE15-678E044080A5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19" name="TextBox 1218">
              <a:extLst>
                <a:ext uri="{FF2B5EF4-FFF2-40B4-BE49-F238E27FC236}">
                  <a16:creationId xmlns:a16="http://schemas.microsoft.com/office/drawing/2014/main" id="{37BE9338-7B4B-4BF8-B50C-317D2D6AAE17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220" name="Group 1219">
            <a:extLst>
              <a:ext uri="{FF2B5EF4-FFF2-40B4-BE49-F238E27FC236}">
                <a16:creationId xmlns:a16="http://schemas.microsoft.com/office/drawing/2014/main" id="{30BF552A-6A86-4994-BA7D-9966F00404AB}"/>
              </a:ext>
            </a:extLst>
          </p:cNvPr>
          <p:cNvGrpSpPr/>
          <p:nvPr/>
        </p:nvGrpSpPr>
        <p:grpSpPr>
          <a:xfrm>
            <a:off x="1769043" y="2280562"/>
            <a:ext cx="492471" cy="428686"/>
            <a:chOff x="1333467" y="934501"/>
            <a:chExt cx="492471" cy="428686"/>
          </a:xfrm>
        </p:grpSpPr>
        <p:sp>
          <p:nvSpPr>
            <p:cNvPr id="1221" name="Oval 1220">
              <a:extLst>
                <a:ext uri="{FF2B5EF4-FFF2-40B4-BE49-F238E27FC236}">
                  <a16:creationId xmlns:a16="http://schemas.microsoft.com/office/drawing/2014/main" id="{52421628-7BBE-4B49-A153-4A0DDD55A005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22" name="TextBox 1221">
              <a:extLst>
                <a:ext uri="{FF2B5EF4-FFF2-40B4-BE49-F238E27FC236}">
                  <a16:creationId xmlns:a16="http://schemas.microsoft.com/office/drawing/2014/main" id="{DEAF330B-7C62-4A3C-80E6-921190CD0289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223" name="Group 1222">
            <a:extLst>
              <a:ext uri="{FF2B5EF4-FFF2-40B4-BE49-F238E27FC236}">
                <a16:creationId xmlns:a16="http://schemas.microsoft.com/office/drawing/2014/main" id="{92DA750F-2007-41CC-8EC6-2EEC31D09819}"/>
              </a:ext>
            </a:extLst>
          </p:cNvPr>
          <p:cNvGrpSpPr/>
          <p:nvPr/>
        </p:nvGrpSpPr>
        <p:grpSpPr>
          <a:xfrm>
            <a:off x="2692908" y="1838266"/>
            <a:ext cx="446399" cy="428686"/>
            <a:chOff x="463698" y="934501"/>
            <a:chExt cx="446399" cy="428686"/>
          </a:xfrm>
        </p:grpSpPr>
        <p:sp>
          <p:nvSpPr>
            <p:cNvPr id="1224" name="Oval 1223">
              <a:extLst>
                <a:ext uri="{FF2B5EF4-FFF2-40B4-BE49-F238E27FC236}">
                  <a16:creationId xmlns:a16="http://schemas.microsoft.com/office/drawing/2014/main" id="{C863EDB3-13C8-4554-B24B-A50D7AF77B47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25" name="TextBox 1224">
              <a:extLst>
                <a:ext uri="{FF2B5EF4-FFF2-40B4-BE49-F238E27FC236}">
                  <a16:creationId xmlns:a16="http://schemas.microsoft.com/office/drawing/2014/main" id="{204184C5-ECA8-4B43-AD38-DA45335E18FA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226" name="Group 1225">
            <a:extLst>
              <a:ext uri="{FF2B5EF4-FFF2-40B4-BE49-F238E27FC236}">
                <a16:creationId xmlns:a16="http://schemas.microsoft.com/office/drawing/2014/main" id="{5D91FE70-90A5-4883-95FD-517737460944}"/>
              </a:ext>
            </a:extLst>
          </p:cNvPr>
          <p:cNvGrpSpPr/>
          <p:nvPr/>
        </p:nvGrpSpPr>
        <p:grpSpPr>
          <a:xfrm>
            <a:off x="2691342" y="2283457"/>
            <a:ext cx="446399" cy="428686"/>
            <a:chOff x="457051" y="1380030"/>
            <a:chExt cx="446399" cy="428686"/>
          </a:xfrm>
        </p:grpSpPr>
        <p:sp>
          <p:nvSpPr>
            <p:cNvPr id="1227" name="Oval 1226">
              <a:extLst>
                <a:ext uri="{FF2B5EF4-FFF2-40B4-BE49-F238E27FC236}">
                  <a16:creationId xmlns:a16="http://schemas.microsoft.com/office/drawing/2014/main" id="{7BD310AF-1735-460E-850B-CFE87BAD2282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28" name="TextBox 1227">
              <a:extLst>
                <a:ext uri="{FF2B5EF4-FFF2-40B4-BE49-F238E27FC236}">
                  <a16:creationId xmlns:a16="http://schemas.microsoft.com/office/drawing/2014/main" id="{2D6E8C78-1220-4072-9B32-693B4DDC2C52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229" name="Group 1228">
            <a:extLst>
              <a:ext uri="{FF2B5EF4-FFF2-40B4-BE49-F238E27FC236}">
                <a16:creationId xmlns:a16="http://schemas.microsoft.com/office/drawing/2014/main" id="{C859C949-BE71-45EB-B919-40ECB8A76345}"/>
              </a:ext>
            </a:extLst>
          </p:cNvPr>
          <p:cNvGrpSpPr/>
          <p:nvPr/>
        </p:nvGrpSpPr>
        <p:grpSpPr>
          <a:xfrm>
            <a:off x="2694426" y="2734742"/>
            <a:ext cx="446399" cy="428686"/>
            <a:chOff x="460084" y="1832999"/>
            <a:chExt cx="446399" cy="428686"/>
          </a:xfrm>
        </p:grpSpPr>
        <p:sp>
          <p:nvSpPr>
            <p:cNvPr id="1230" name="Oval 1229">
              <a:extLst>
                <a:ext uri="{FF2B5EF4-FFF2-40B4-BE49-F238E27FC236}">
                  <a16:creationId xmlns:a16="http://schemas.microsoft.com/office/drawing/2014/main" id="{B9F41C94-E173-4BC8-9907-0801C201DA9E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31" name="TextBox 1230">
              <a:extLst>
                <a:ext uri="{FF2B5EF4-FFF2-40B4-BE49-F238E27FC236}">
                  <a16:creationId xmlns:a16="http://schemas.microsoft.com/office/drawing/2014/main" id="{EAD7F874-8671-4469-BAED-8708AB5DA92E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232" name="Group 1231">
            <a:extLst>
              <a:ext uri="{FF2B5EF4-FFF2-40B4-BE49-F238E27FC236}">
                <a16:creationId xmlns:a16="http://schemas.microsoft.com/office/drawing/2014/main" id="{784252C2-24F5-4FEE-A6FA-C1B2140D13CA}"/>
              </a:ext>
            </a:extLst>
          </p:cNvPr>
          <p:cNvGrpSpPr/>
          <p:nvPr/>
        </p:nvGrpSpPr>
        <p:grpSpPr>
          <a:xfrm>
            <a:off x="2692171" y="3177531"/>
            <a:ext cx="446399" cy="428686"/>
            <a:chOff x="453437" y="2278528"/>
            <a:chExt cx="446399" cy="428686"/>
          </a:xfrm>
        </p:grpSpPr>
        <p:sp>
          <p:nvSpPr>
            <p:cNvPr id="1233" name="Oval 1232">
              <a:extLst>
                <a:ext uri="{FF2B5EF4-FFF2-40B4-BE49-F238E27FC236}">
                  <a16:creationId xmlns:a16="http://schemas.microsoft.com/office/drawing/2014/main" id="{FD9CBD7C-238C-4B2A-91C5-BFB0660A87A1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34" name="TextBox 1233">
              <a:extLst>
                <a:ext uri="{FF2B5EF4-FFF2-40B4-BE49-F238E27FC236}">
                  <a16:creationId xmlns:a16="http://schemas.microsoft.com/office/drawing/2014/main" id="{80EBA1FF-CB90-4B6C-B13D-165FE3A4D0BC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235" name="Group 1234">
            <a:extLst>
              <a:ext uri="{FF2B5EF4-FFF2-40B4-BE49-F238E27FC236}">
                <a16:creationId xmlns:a16="http://schemas.microsoft.com/office/drawing/2014/main" id="{1F68071A-5ED6-4F58-9BB0-EB666271D053}"/>
              </a:ext>
            </a:extLst>
          </p:cNvPr>
          <p:cNvGrpSpPr/>
          <p:nvPr/>
        </p:nvGrpSpPr>
        <p:grpSpPr>
          <a:xfrm>
            <a:off x="2692135" y="3621783"/>
            <a:ext cx="446399" cy="428686"/>
            <a:chOff x="448639" y="2727542"/>
            <a:chExt cx="446399" cy="428686"/>
          </a:xfrm>
        </p:grpSpPr>
        <p:sp>
          <p:nvSpPr>
            <p:cNvPr id="1236" name="Oval 1235">
              <a:extLst>
                <a:ext uri="{FF2B5EF4-FFF2-40B4-BE49-F238E27FC236}">
                  <a16:creationId xmlns:a16="http://schemas.microsoft.com/office/drawing/2014/main" id="{C6870297-4596-4A2D-A241-B8E7E332485A}"/>
                </a:ext>
              </a:extLst>
            </p:cNvPr>
            <p:cNvSpPr/>
            <p:nvPr/>
          </p:nvSpPr>
          <p:spPr>
            <a:xfrm>
              <a:off x="448639" y="2727542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37" name="TextBox 1236">
              <a:extLst>
                <a:ext uri="{FF2B5EF4-FFF2-40B4-BE49-F238E27FC236}">
                  <a16:creationId xmlns:a16="http://schemas.microsoft.com/office/drawing/2014/main" id="{329899E6-98FE-4027-992D-93007B3ACD4F}"/>
                </a:ext>
              </a:extLst>
            </p:cNvPr>
            <p:cNvSpPr txBox="1"/>
            <p:nvPr/>
          </p:nvSpPr>
          <p:spPr>
            <a:xfrm>
              <a:off x="500875" y="2756661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238" name="Group 1237">
            <a:extLst>
              <a:ext uri="{FF2B5EF4-FFF2-40B4-BE49-F238E27FC236}">
                <a16:creationId xmlns:a16="http://schemas.microsoft.com/office/drawing/2014/main" id="{66CE7A3E-AD01-4D81-9E0D-E2002281E38B}"/>
              </a:ext>
            </a:extLst>
          </p:cNvPr>
          <p:cNvGrpSpPr/>
          <p:nvPr/>
        </p:nvGrpSpPr>
        <p:grpSpPr>
          <a:xfrm>
            <a:off x="2695465" y="4065496"/>
            <a:ext cx="446399" cy="428686"/>
            <a:chOff x="463698" y="934501"/>
            <a:chExt cx="446399" cy="428686"/>
          </a:xfrm>
        </p:grpSpPr>
        <p:sp>
          <p:nvSpPr>
            <p:cNvPr id="1239" name="Oval 1238">
              <a:extLst>
                <a:ext uri="{FF2B5EF4-FFF2-40B4-BE49-F238E27FC236}">
                  <a16:creationId xmlns:a16="http://schemas.microsoft.com/office/drawing/2014/main" id="{E0954844-601F-4652-BFA0-CB411B8C95D8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40" name="TextBox 1239">
              <a:extLst>
                <a:ext uri="{FF2B5EF4-FFF2-40B4-BE49-F238E27FC236}">
                  <a16:creationId xmlns:a16="http://schemas.microsoft.com/office/drawing/2014/main" id="{0C1F886F-6A07-4C1A-97FF-C84354BF4792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8541619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E6C86309-C1AF-46FD-A541-A8682B461307}"/>
              </a:ext>
            </a:extLst>
          </p:cNvPr>
          <p:cNvGrpSpPr/>
          <p:nvPr/>
        </p:nvGrpSpPr>
        <p:grpSpPr>
          <a:xfrm>
            <a:off x="255523" y="372323"/>
            <a:ext cx="3707801" cy="817087"/>
            <a:chOff x="255524" y="372323"/>
            <a:chExt cx="2985293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61657A18-79D4-4B9B-B78D-A9D3527C3C23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1D4ABF07-5804-435B-BD2D-B4555E2CB8F7}"/>
                </a:ext>
              </a:extLst>
            </p:cNvPr>
            <p:cNvSpPr txBox="1"/>
            <p:nvPr/>
          </p:nvSpPr>
          <p:spPr>
            <a:xfrm>
              <a:off x="308455" y="485388"/>
              <a:ext cx="1983971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406 + 400 = </a:t>
              </a:r>
            </a:p>
          </p:txBody>
        </p:sp>
      </p:grpSp>
      <p:sp>
        <p:nvSpPr>
          <p:cNvPr id="84" name="Rectangle 83">
            <a:extLst>
              <a:ext uri="{FF2B5EF4-FFF2-40B4-BE49-F238E27FC236}">
                <a16:creationId xmlns:a16="http://schemas.microsoft.com/office/drawing/2014/main" id="{49838369-A34C-416A-A5CC-16B166A07721}"/>
              </a:ext>
            </a:extLst>
          </p:cNvPr>
          <p:cNvSpPr/>
          <p:nvPr/>
        </p:nvSpPr>
        <p:spPr>
          <a:xfrm>
            <a:off x="2696246" y="49822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226E6619-17D8-4D2A-876E-7E1518A2B981}"/>
              </a:ext>
            </a:extLst>
          </p:cNvPr>
          <p:cNvSpPr txBox="1"/>
          <p:nvPr/>
        </p:nvSpPr>
        <p:spPr>
          <a:xfrm>
            <a:off x="2692503" y="48928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806</a:t>
            </a:r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id="{B2617813-631E-4281-A35D-B2509D016375}"/>
              </a:ext>
            </a:extLst>
          </p:cNvPr>
          <p:cNvSpPr/>
          <p:nvPr/>
        </p:nvSpPr>
        <p:spPr>
          <a:xfrm>
            <a:off x="411953" y="372905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23B3E62F-FDAC-4727-9D5F-397B6E14C4D8}"/>
              </a:ext>
            </a:extLst>
          </p:cNvPr>
          <p:cNvSpPr/>
          <p:nvPr/>
        </p:nvSpPr>
        <p:spPr>
          <a:xfrm>
            <a:off x="1531089" y="371744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9CB05F5D-BA41-451F-98B6-B339E1F0A08D}"/>
              </a:ext>
            </a:extLst>
          </p:cNvPr>
          <p:cNvSpPr/>
          <p:nvPr/>
        </p:nvSpPr>
        <p:spPr>
          <a:xfrm>
            <a:off x="2781324" y="371744"/>
            <a:ext cx="304133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grpSp>
        <p:nvGrpSpPr>
          <p:cNvPr id="984" name="Group 983">
            <a:extLst>
              <a:ext uri="{FF2B5EF4-FFF2-40B4-BE49-F238E27FC236}">
                <a16:creationId xmlns:a16="http://schemas.microsoft.com/office/drawing/2014/main" id="{4687E959-D249-4E90-8FD1-4F96098A789A}"/>
              </a:ext>
            </a:extLst>
          </p:cNvPr>
          <p:cNvGrpSpPr/>
          <p:nvPr/>
        </p:nvGrpSpPr>
        <p:grpSpPr>
          <a:xfrm>
            <a:off x="837439" y="1831123"/>
            <a:ext cx="593466" cy="428686"/>
            <a:chOff x="2176723" y="934501"/>
            <a:chExt cx="593466" cy="428686"/>
          </a:xfrm>
        </p:grpSpPr>
        <p:sp>
          <p:nvSpPr>
            <p:cNvPr id="985" name="Oval 984">
              <a:extLst>
                <a:ext uri="{FF2B5EF4-FFF2-40B4-BE49-F238E27FC236}">
                  <a16:creationId xmlns:a16="http://schemas.microsoft.com/office/drawing/2014/main" id="{68C36E0C-8846-4CCA-9990-D2C785C4439C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86" name="TextBox 985">
              <a:extLst>
                <a:ext uri="{FF2B5EF4-FFF2-40B4-BE49-F238E27FC236}">
                  <a16:creationId xmlns:a16="http://schemas.microsoft.com/office/drawing/2014/main" id="{225D5472-03A5-4D13-A3BD-648BCB3E8864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987" name="Group 986">
            <a:extLst>
              <a:ext uri="{FF2B5EF4-FFF2-40B4-BE49-F238E27FC236}">
                <a16:creationId xmlns:a16="http://schemas.microsoft.com/office/drawing/2014/main" id="{87E42DB5-9A22-4D3C-A0E3-5ECA93705F37}"/>
              </a:ext>
            </a:extLst>
          </p:cNvPr>
          <p:cNvGrpSpPr/>
          <p:nvPr/>
        </p:nvGrpSpPr>
        <p:grpSpPr>
          <a:xfrm>
            <a:off x="836207" y="2280004"/>
            <a:ext cx="593466" cy="428686"/>
            <a:chOff x="2176723" y="934501"/>
            <a:chExt cx="593466" cy="428686"/>
          </a:xfrm>
        </p:grpSpPr>
        <p:sp>
          <p:nvSpPr>
            <p:cNvPr id="988" name="Oval 987">
              <a:extLst>
                <a:ext uri="{FF2B5EF4-FFF2-40B4-BE49-F238E27FC236}">
                  <a16:creationId xmlns:a16="http://schemas.microsoft.com/office/drawing/2014/main" id="{453A56F0-F6A7-447F-8E28-8203229F36F3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622E15EC-B4FD-41AD-BE9B-3530C8BA2607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990" name="Group 989">
            <a:extLst>
              <a:ext uri="{FF2B5EF4-FFF2-40B4-BE49-F238E27FC236}">
                <a16:creationId xmlns:a16="http://schemas.microsoft.com/office/drawing/2014/main" id="{015B2785-B898-435B-B5BE-0712ED922E1B}"/>
              </a:ext>
            </a:extLst>
          </p:cNvPr>
          <p:cNvGrpSpPr/>
          <p:nvPr/>
        </p:nvGrpSpPr>
        <p:grpSpPr>
          <a:xfrm>
            <a:off x="833258" y="2724716"/>
            <a:ext cx="593466" cy="428686"/>
            <a:chOff x="2176723" y="934501"/>
            <a:chExt cx="593466" cy="428686"/>
          </a:xfrm>
        </p:grpSpPr>
        <p:sp>
          <p:nvSpPr>
            <p:cNvPr id="991" name="Oval 990">
              <a:extLst>
                <a:ext uri="{FF2B5EF4-FFF2-40B4-BE49-F238E27FC236}">
                  <a16:creationId xmlns:a16="http://schemas.microsoft.com/office/drawing/2014/main" id="{B9703F2A-C7FD-486E-ABE0-1F24414A9EC1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92" name="TextBox 991">
              <a:extLst>
                <a:ext uri="{FF2B5EF4-FFF2-40B4-BE49-F238E27FC236}">
                  <a16:creationId xmlns:a16="http://schemas.microsoft.com/office/drawing/2014/main" id="{BA801E05-968D-44B7-AFFF-D7062DB5C1CD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993" name="Group 992">
            <a:extLst>
              <a:ext uri="{FF2B5EF4-FFF2-40B4-BE49-F238E27FC236}">
                <a16:creationId xmlns:a16="http://schemas.microsoft.com/office/drawing/2014/main" id="{56CC16BB-B47F-4B70-AD36-CF0FF0940C05}"/>
              </a:ext>
            </a:extLst>
          </p:cNvPr>
          <p:cNvGrpSpPr/>
          <p:nvPr/>
        </p:nvGrpSpPr>
        <p:grpSpPr>
          <a:xfrm>
            <a:off x="832026" y="3173597"/>
            <a:ext cx="593466" cy="428686"/>
            <a:chOff x="2176723" y="934501"/>
            <a:chExt cx="593466" cy="428686"/>
          </a:xfrm>
        </p:grpSpPr>
        <p:sp>
          <p:nvSpPr>
            <p:cNvPr id="994" name="Oval 993">
              <a:extLst>
                <a:ext uri="{FF2B5EF4-FFF2-40B4-BE49-F238E27FC236}">
                  <a16:creationId xmlns:a16="http://schemas.microsoft.com/office/drawing/2014/main" id="{634A8F35-AF82-464F-8E8D-1F2E7E3DB86A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95" name="TextBox 994">
              <a:extLst>
                <a:ext uri="{FF2B5EF4-FFF2-40B4-BE49-F238E27FC236}">
                  <a16:creationId xmlns:a16="http://schemas.microsoft.com/office/drawing/2014/main" id="{E4CC1245-4FE1-48F8-8E02-9A7FE639E46C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996" name="Group 995">
            <a:extLst>
              <a:ext uri="{FF2B5EF4-FFF2-40B4-BE49-F238E27FC236}">
                <a16:creationId xmlns:a16="http://schemas.microsoft.com/office/drawing/2014/main" id="{79022FEC-B61F-4C3D-BC7F-AFE8160B6D45}"/>
              </a:ext>
            </a:extLst>
          </p:cNvPr>
          <p:cNvGrpSpPr/>
          <p:nvPr/>
        </p:nvGrpSpPr>
        <p:grpSpPr>
          <a:xfrm>
            <a:off x="831616" y="3618302"/>
            <a:ext cx="593466" cy="428686"/>
            <a:chOff x="2176723" y="934501"/>
            <a:chExt cx="593466" cy="428686"/>
          </a:xfrm>
        </p:grpSpPr>
        <p:sp>
          <p:nvSpPr>
            <p:cNvPr id="997" name="Oval 996">
              <a:extLst>
                <a:ext uri="{FF2B5EF4-FFF2-40B4-BE49-F238E27FC236}">
                  <a16:creationId xmlns:a16="http://schemas.microsoft.com/office/drawing/2014/main" id="{089364B0-9E9D-4AD8-BCD0-E5375E2ED87C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98" name="TextBox 997">
              <a:extLst>
                <a:ext uri="{FF2B5EF4-FFF2-40B4-BE49-F238E27FC236}">
                  <a16:creationId xmlns:a16="http://schemas.microsoft.com/office/drawing/2014/main" id="{81CE58B8-B00E-4484-9A61-22AE7A18DC23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999" name="Group 998">
            <a:extLst>
              <a:ext uri="{FF2B5EF4-FFF2-40B4-BE49-F238E27FC236}">
                <a16:creationId xmlns:a16="http://schemas.microsoft.com/office/drawing/2014/main" id="{D463400E-284B-44CC-A8FF-CA4D4732A0B0}"/>
              </a:ext>
            </a:extLst>
          </p:cNvPr>
          <p:cNvGrpSpPr/>
          <p:nvPr/>
        </p:nvGrpSpPr>
        <p:grpSpPr>
          <a:xfrm>
            <a:off x="833506" y="4066755"/>
            <a:ext cx="593466" cy="428686"/>
            <a:chOff x="2176723" y="934501"/>
            <a:chExt cx="593466" cy="428686"/>
          </a:xfrm>
        </p:grpSpPr>
        <p:sp>
          <p:nvSpPr>
            <p:cNvPr id="1000" name="Oval 999">
              <a:extLst>
                <a:ext uri="{FF2B5EF4-FFF2-40B4-BE49-F238E27FC236}">
                  <a16:creationId xmlns:a16="http://schemas.microsoft.com/office/drawing/2014/main" id="{C3C4CC15-6180-4F13-B30F-8648B346B74C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01" name="TextBox 1000">
              <a:extLst>
                <a:ext uri="{FF2B5EF4-FFF2-40B4-BE49-F238E27FC236}">
                  <a16:creationId xmlns:a16="http://schemas.microsoft.com/office/drawing/2014/main" id="{3368354F-F26C-4D58-BD8B-B7F1D29D686E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002" name="Group 1001">
            <a:extLst>
              <a:ext uri="{FF2B5EF4-FFF2-40B4-BE49-F238E27FC236}">
                <a16:creationId xmlns:a16="http://schemas.microsoft.com/office/drawing/2014/main" id="{AB4920FD-E9CC-42FF-86DA-AA2068A1AE95}"/>
              </a:ext>
            </a:extLst>
          </p:cNvPr>
          <p:cNvGrpSpPr/>
          <p:nvPr/>
        </p:nvGrpSpPr>
        <p:grpSpPr>
          <a:xfrm>
            <a:off x="832274" y="4515636"/>
            <a:ext cx="593466" cy="428686"/>
            <a:chOff x="2176723" y="934501"/>
            <a:chExt cx="593466" cy="428686"/>
          </a:xfrm>
        </p:grpSpPr>
        <p:sp>
          <p:nvSpPr>
            <p:cNvPr id="1003" name="Oval 1002">
              <a:extLst>
                <a:ext uri="{FF2B5EF4-FFF2-40B4-BE49-F238E27FC236}">
                  <a16:creationId xmlns:a16="http://schemas.microsoft.com/office/drawing/2014/main" id="{65983200-E198-4EC6-839C-6F4B232521C8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04" name="TextBox 1003">
              <a:extLst>
                <a:ext uri="{FF2B5EF4-FFF2-40B4-BE49-F238E27FC236}">
                  <a16:creationId xmlns:a16="http://schemas.microsoft.com/office/drawing/2014/main" id="{8DD72075-2214-476D-95FB-40511450F26D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005" name="Group 1004">
            <a:extLst>
              <a:ext uri="{FF2B5EF4-FFF2-40B4-BE49-F238E27FC236}">
                <a16:creationId xmlns:a16="http://schemas.microsoft.com/office/drawing/2014/main" id="{CC582B03-E836-4F1C-987B-33595DBBAF38}"/>
              </a:ext>
            </a:extLst>
          </p:cNvPr>
          <p:cNvGrpSpPr/>
          <p:nvPr/>
        </p:nvGrpSpPr>
        <p:grpSpPr>
          <a:xfrm>
            <a:off x="829325" y="4960348"/>
            <a:ext cx="593466" cy="428686"/>
            <a:chOff x="2176723" y="934501"/>
            <a:chExt cx="593466" cy="428686"/>
          </a:xfrm>
        </p:grpSpPr>
        <p:sp>
          <p:nvSpPr>
            <p:cNvPr id="1006" name="Oval 1005">
              <a:extLst>
                <a:ext uri="{FF2B5EF4-FFF2-40B4-BE49-F238E27FC236}">
                  <a16:creationId xmlns:a16="http://schemas.microsoft.com/office/drawing/2014/main" id="{922A83C2-0D46-44B0-91FB-99BC756B058B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07" name="TextBox 1006">
              <a:extLst>
                <a:ext uri="{FF2B5EF4-FFF2-40B4-BE49-F238E27FC236}">
                  <a16:creationId xmlns:a16="http://schemas.microsoft.com/office/drawing/2014/main" id="{36E89ED0-D19E-4A08-B357-0BDC23E9EBDB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008" name="Group 1007">
            <a:extLst>
              <a:ext uri="{FF2B5EF4-FFF2-40B4-BE49-F238E27FC236}">
                <a16:creationId xmlns:a16="http://schemas.microsoft.com/office/drawing/2014/main" id="{47906614-4C0C-416C-8C45-A2861261D53E}"/>
              </a:ext>
            </a:extLst>
          </p:cNvPr>
          <p:cNvGrpSpPr/>
          <p:nvPr/>
        </p:nvGrpSpPr>
        <p:grpSpPr>
          <a:xfrm>
            <a:off x="2692908" y="1838266"/>
            <a:ext cx="446399" cy="428686"/>
            <a:chOff x="463698" y="934501"/>
            <a:chExt cx="446399" cy="428686"/>
          </a:xfrm>
        </p:grpSpPr>
        <p:sp>
          <p:nvSpPr>
            <p:cNvPr id="1009" name="Oval 1008">
              <a:extLst>
                <a:ext uri="{FF2B5EF4-FFF2-40B4-BE49-F238E27FC236}">
                  <a16:creationId xmlns:a16="http://schemas.microsoft.com/office/drawing/2014/main" id="{5E54516C-AE4A-4ACF-8490-C7776F48C4AB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10" name="TextBox 1009">
              <a:extLst>
                <a:ext uri="{FF2B5EF4-FFF2-40B4-BE49-F238E27FC236}">
                  <a16:creationId xmlns:a16="http://schemas.microsoft.com/office/drawing/2014/main" id="{8D7EB0B2-B5D0-4F22-B06C-2565E69329CA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11" name="Group 1010">
            <a:extLst>
              <a:ext uri="{FF2B5EF4-FFF2-40B4-BE49-F238E27FC236}">
                <a16:creationId xmlns:a16="http://schemas.microsoft.com/office/drawing/2014/main" id="{AC26A6C4-1CAA-477B-B241-B795C07C9DBD}"/>
              </a:ext>
            </a:extLst>
          </p:cNvPr>
          <p:cNvGrpSpPr/>
          <p:nvPr/>
        </p:nvGrpSpPr>
        <p:grpSpPr>
          <a:xfrm>
            <a:off x="2691342" y="2283457"/>
            <a:ext cx="446399" cy="428686"/>
            <a:chOff x="457051" y="1380030"/>
            <a:chExt cx="446399" cy="428686"/>
          </a:xfrm>
        </p:grpSpPr>
        <p:sp>
          <p:nvSpPr>
            <p:cNvPr id="1012" name="Oval 1011">
              <a:extLst>
                <a:ext uri="{FF2B5EF4-FFF2-40B4-BE49-F238E27FC236}">
                  <a16:creationId xmlns:a16="http://schemas.microsoft.com/office/drawing/2014/main" id="{46BE4C6A-1C63-48B6-B1C9-6E44D99331D1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13" name="TextBox 1012">
              <a:extLst>
                <a:ext uri="{FF2B5EF4-FFF2-40B4-BE49-F238E27FC236}">
                  <a16:creationId xmlns:a16="http://schemas.microsoft.com/office/drawing/2014/main" id="{4BC2DE4F-BDD3-440F-8BAC-5B57B2BFAD03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14" name="Group 1013">
            <a:extLst>
              <a:ext uri="{FF2B5EF4-FFF2-40B4-BE49-F238E27FC236}">
                <a16:creationId xmlns:a16="http://schemas.microsoft.com/office/drawing/2014/main" id="{CE72BBC9-AADB-42EE-8F5E-18548F9697B1}"/>
              </a:ext>
            </a:extLst>
          </p:cNvPr>
          <p:cNvGrpSpPr/>
          <p:nvPr/>
        </p:nvGrpSpPr>
        <p:grpSpPr>
          <a:xfrm>
            <a:off x="2694426" y="2734742"/>
            <a:ext cx="446399" cy="428686"/>
            <a:chOff x="460084" y="1832999"/>
            <a:chExt cx="446399" cy="428686"/>
          </a:xfrm>
        </p:grpSpPr>
        <p:sp>
          <p:nvSpPr>
            <p:cNvPr id="1015" name="Oval 1014">
              <a:extLst>
                <a:ext uri="{FF2B5EF4-FFF2-40B4-BE49-F238E27FC236}">
                  <a16:creationId xmlns:a16="http://schemas.microsoft.com/office/drawing/2014/main" id="{7468B22A-70AE-46B3-B26B-3412796D865E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16" name="TextBox 1015">
              <a:extLst>
                <a:ext uri="{FF2B5EF4-FFF2-40B4-BE49-F238E27FC236}">
                  <a16:creationId xmlns:a16="http://schemas.microsoft.com/office/drawing/2014/main" id="{F55C2C0C-29F4-41E4-B28B-53B67AE0F367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17" name="Group 1016">
            <a:extLst>
              <a:ext uri="{FF2B5EF4-FFF2-40B4-BE49-F238E27FC236}">
                <a16:creationId xmlns:a16="http://schemas.microsoft.com/office/drawing/2014/main" id="{964D3267-B115-490E-9E2C-E761DD096661}"/>
              </a:ext>
            </a:extLst>
          </p:cNvPr>
          <p:cNvGrpSpPr/>
          <p:nvPr/>
        </p:nvGrpSpPr>
        <p:grpSpPr>
          <a:xfrm>
            <a:off x="2692171" y="3177531"/>
            <a:ext cx="446399" cy="428686"/>
            <a:chOff x="453437" y="2278528"/>
            <a:chExt cx="446399" cy="428686"/>
          </a:xfrm>
        </p:grpSpPr>
        <p:sp>
          <p:nvSpPr>
            <p:cNvPr id="1018" name="Oval 1017">
              <a:extLst>
                <a:ext uri="{FF2B5EF4-FFF2-40B4-BE49-F238E27FC236}">
                  <a16:creationId xmlns:a16="http://schemas.microsoft.com/office/drawing/2014/main" id="{0134A855-A433-405F-8C33-D8826B4C2A82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44606742-FF98-43F5-8964-15C7168AF893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20" name="Group 1019">
            <a:extLst>
              <a:ext uri="{FF2B5EF4-FFF2-40B4-BE49-F238E27FC236}">
                <a16:creationId xmlns:a16="http://schemas.microsoft.com/office/drawing/2014/main" id="{1BCA4484-BFE9-41AE-ACC3-003E329635F9}"/>
              </a:ext>
            </a:extLst>
          </p:cNvPr>
          <p:cNvGrpSpPr/>
          <p:nvPr/>
        </p:nvGrpSpPr>
        <p:grpSpPr>
          <a:xfrm>
            <a:off x="2692135" y="3621783"/>
            <a:ext cx="446399" cy="428686"/>
            <a:chOff x="448639" y="2727542"/>
            <a:chExt cx="446399" cy="428686"/>
          </a:xfrm>
        </p:grpSpPr>
        <p:sp>
          <p:nvSpPr>
            <p:cNvPr id="1021" name="Oval 1020">
              <a:extLst>
                <a:ext uri="{FF2B5EF4-FFF2-40B4-BE49-F238E27FC236}">
                  <a16:creationId xmlns:a16="http://schemas.microsoft.com/office/drawing/2014/main" id="{51ED95E2-A65F-4AF3-9149-C0BD73FD7F17}"/>
                </a:ext>
              </a:extLst>
            </p:cNvPr>
            <p:cNvSpPr/>
            <p:nvPr/>
          </p:nvSpPr>
          <p:spPr>
            <a:xfrm>
              <a:off x="448639" y="2727542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22" name="TextBox 1021">
              <a:extLst>
                <a:ext uri="{FF2B5EF4-FFF2-40B4-BE49-F238E27FC236}">
                  <a16:creationId xmlns:a16="http://schemas.microsoft.com/office/drawing/2014/main" id="{C33501C0-7350-49C2-B311-C87A3AF9510C}"/>
                </a:ext>
              </a:extLst>
            </p:cNvPr>
            <p:cNvSpPr txBox="1"/>
            <p:nvPr/>
          </p:nvSpPr>
          <p:spPr>
            <a:xfrm>
              <a:off x="500875" y="2756661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23" name="Group 1022">
            <a:extLst>
              <a:ext uri="{FF2B5EF4-FFF2-40B4-BE49-F238E27FC236}">
                <a16:creationId xmlns:a16="http://schemas.microsoft.com/office/drawing/2014/main" id="{CFB34CEA-5F45-4395-A205-798FB7EB72F9}"/>
              </a:ext>
            </a:extLst>
          </p:cNvPr>
          <p:cNvGrpSpPr/>
          <p:nvPr/>
        </p:nvGrpSpPr>
        <p:grpSpPr>
          <a:xfrm>
            <a:off x="2695465" y="4065496"/>
            <a:ext cx="446399" cy="428686"/>
            <a:chOff x="463698" y="934501"/>
            <a:chExt cx="446399" cy="428686"/>
          </a:xfrm>
        </p:grpSpPr>
        <p:sp>
          <p:nvSpPr>
            <p:cNvPr id="1024" name="Oval 1023">
              <a:extLst>
                <a:ext uri="{FF2B5EF4-FFF2-40B4-BE49-F238E27FC236}">
                  <a16:creationId xmlns:a16="http://schemas.microsoft.com/office/drawing/2014/main" id="{231B9886-5027-4D80-BAC7-003E54C4638F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25" name="TextBox 1024">
              <a:extLst>
                <a:ext uri="{FF2B5EF4-FFF2-40B4-BE49-F238E27FC236}">
                  <a16:creationId xmlns:a16="http://schemas.microsoft.com/office/drawing/2014/main" id="{D2C2EF23-817F-48D6-95AF-DB6DF5EF6E16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9989487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9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0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0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E6C86309-C1AF-46FD-A541-A8682B461307}"/>
              </a:ext>
            </a:extLst>
          </p:cNvPr>
          <p:cNvGrpSpPr/>
          <p:nvPr/>
        </p:nvGrpSpPr>
        <p:grpSpPr>
          <a:xfrm>
            <a:off x="255523" y="372323"/>
            <a:ext cx="3707801" cy="817087"/>
            <a:chOff x="255524" y="372323"/>
            <a:chExt cx="2985293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61657A18-79D4-4B9B-B78D-A9D3527C3C23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1D4ABF07-5804-435B-BD2D-B4555E2CB8F7}"/>
                </a:ext>
              </a:extLst>
            </p:cNvPr>
            <p:cNvSpPr txBox="1"/>
            <p:nvPr/>
          </p:nvSpPr>
          <p:spPr>
            <a:xfrm>
              <a:off x="308455" y="485388"/>
              <a:ext cx="1983971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500 + 319 = </a:t>
              </a:r>
            </a:p>
          </p:txBody>
        </p:sp>
      </p:grpSp>
      <p:sp>
        <p:nvSpPr>
          <p:cNvPr id="84" name="Rectangle 83">
            <a:extLst>
              <a:ext uri="{FF2B5EF4-FFF2-40B4-BE49-F238E27FC236}">
                <a16:creationId xmlns:a16="http://schemas.microsoft.com/office/drawing/2014/main" id="{49838369-A34C-416A-A5CC-16B166A07721}"/>
              </a:ext>
            </a:extLst>
          </p:cNvPr>
          <p:cNvSpPr/>
          <p:nvPr/>
        </p:nvSpPr>
        <p:spPr>
          <a:xfrm>
            <a:off x="2696246" y="49822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226E6619-17D8-4D2A-876E-7E1518A2B981}"/>
              </a:ext>
            </a:extLst>
          </p:cNvPr>
          <p:cNvSpPr txBox="1"/>
          <p:nvPr/>
        </p:nvSpPr>
        <p:spPr>
          <a:xfrm>
            <a:off x="2692503" y="48928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819</a:t>
            </a:r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id="{B2617813-631E-4281-A35D-B2509D016375}"/>
              </a:ext>
            </a:extLst>
          </p:cNvPr>
          <p:cNvSpPr/>
          <p:nvPr/>
        </p:nvSpPr>
        <p:spPr>
          <a:xfrm>
            <a:off x="411953" y="372905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23B3E62F-FDAC-4727-9D5F-397B6E14C4D8}"/>
              </a:ext>
            </a:extLst>
          </p:cNvPr>
          <p:cNvSpPr/>
          <p:nvPr/>
        </p:nvSpPr>
        <p:spPr>
          <a:xfrm>
            <a:off x="1531089" y="371744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9CB05F5D-BA41-451F-98B6-B339E1F0A08D}"/>
              </a:ext>
            </a:extLst>
          </p:cNvPr>
          <p:cNvSpPr/>
          <p:nvPr/>
        </p:nvSpPr>
        <p:spPr>
          <a:xfrm>
            <a:off x="2781324" y="371744"/>
            <a:ext cx="304133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grpSp>
        <p:nvGrpSpPr>
          <p:cNvPr id="1041" name="Group 1040">
            <a:extLst>
              <a:ext uri="{FF2B5EF4-FFF2-40B4-BE49-F238E27FC236}">
                <a16:creationId xmlns:a16="http://schemas.microsoft.com/office/drawing/2014/main" id="{D9F3F2C6-3906-45C3-89DA-D2937389F309}"/>
              </a:ext>
            </a:extLst>
          </p:cNvPr>
          <p:cNvGrpSpPr/>
          <p:nvPr/>
        </p:nvGrpSpPr>
        <p:grpSpPr>
          <a:xfrm>
            <a:off x="837439" y="1831123"/>
            <a:ext cx="593466" cy="428686"/>
            <a:chOff x="2176723" y="934501"/>
            <a:chExt cx="593466" cy="428686"/>
          </a:xfrm>
        </p:grpSpPr>
        <p:sp>
          <p:nvSpPr>
            <p:cNvPr id="1042" name="Oval 1041">
              <a:extLst>
                <a:ext uri="{FF2B5EF4-FFF2-40B4-BE49-F238E27FC236}">
                  <a16:creationId xmlns:a16="http://schemas.microsoft.com/office/drawing/2014/main" id="{852E358E-5909-4480-A340-0AE2E42C8392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43" name="TextBox 1042">
              <a:extLst>
                <a:ext uri="{FF2B5EF4-FFF2-40B4-BE49-F238E27FC236}">
                  <a16:creationId xmlns:a16="http://schemas.microsoft.com/office/drawing/2014/main" id="{86364930-F403-4EEC-9906-2A030E8D54BD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044" name="Group 1043">
            <a:extLst>
              <a:ext uri="{FF2B5EF4-FFF2-40B4-BE49-F238E27FC236}">
                <a16:creationId xmlns:a16="http://schemas.microsoft.com/office/drawing/2014/main" id="{26206F45-0143-4411-94C7-AA1F831594FF}"/>
              </a:ext>
            </a:extLst>
          </p:cNvPr>
          <p:cNvGrpSpPr/>
          <p:nvPr/>
        </p:nvGrpSpPr>
        <p:grpSpPr>
          <a:xfrm>
            <a:off x="836207" y="2280004"/>
            <a:ext cx="593466" cy="428686"/>
            <a:chOff x="2176723" y="934501"/>
            <a:chExt cx="593466" cy="428686"/>
          </a:xfrm>
        </p:grpSpPr>
        <p:sp>
          <p:nvSpPr>
            <p:cNvPr id="1045" name="Oval 1044">
              <a:extLst>
                <a:ext uri="{FF2B5EF4-FFF2-40B4-BE49-F238E27FC236}">
                  <a16:creationId xmlns:a16="http://schemas.microsoft.com/office/drawing/2014/main" id="{BC49A13D-E769-4119-81F8-D568072EB9BE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46" name="TextBox 1045">
              <a:extLst>
                <a:ext uri="{FF2B5EF4-FFF2-40B4-BE49-F238E27FC236}">
                  <a16:creationId xmlns:a16="http://schemas.microsoft.com/office/drawing/2014/main" id="{7AABCEC3-9B5A-4A8D-B05D-0CAD92F718AF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047" name="Group 1046">
            <a:extLst>
              <a:ext uri="{FF2B5EF4-FFF2-40B4-BE49-F238E27FC236}">
                <a16:creationId xmlns:a16="http://schemas.microsoft.com/office/drawing/2014/main" id="{9960EA6E-C9AC-41F8-B3FE-050E3F7074E6}"/>
              </a:ext>
            </a:extLst>
          </p:cNvPr>
          <p:cNvGrpSpPr/>
          <p:nvPr/>
        </p:nvGrpSpPr>
        <p:grpSpPr>
          <a:xfrm>
            <a:off x="833258" y="2724716"/>
            <a:ext cx="593466" cy="428686"/>
            <a:chOff x="2176723" y="934501"/>
            <a:chExt cx="593466" cy="428686"/>
          </a:xfrm>
        </p:grpSpPr>
        <p:sp>
          <p:nvSpPr>
            <p:cNvPr id="1048" name="Oval 1047">
              <a:extLst>
                <a:ext uri="{FF2B5EF4-FFF2-40B4-BE49-F238E27FC236}">
                  <a16:creationId xmlns:a16="http://schemas.microsoft.com/office/drawing/2014/main" id="{3E188488-EE08-480F-A16B-5C0A12AAE2CB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7B0B0CA1-DFF7-4321-86CD-678E38FA04B7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050" name="Group 1049">
            <a:extLst>
              <a:ext uri="{FF2B5EF4-FFF2-40B4-BE49-F238E27FC236}">
                <a16:creationId xmlns:a16="http://schemas.microsoft.com/office/drawing/2014/main" id="{BC4D12F9-3269-45BA-98F1-75EEF0083E42}"/>
              </a:ext>
            </a:extLst>
          </p:cNvPr>
          <p:cNvGrpSpPr/>
          <p:nvPr/>
        </p:nvGrpSpPr>
        <p:grpSpPr>
          <a:xfrm>
            <a:off x="832026" y="3173597"/>
            <a:ext cx="593466" cy="428686"/>
            <a:chOff x="2176723" y="934501"/>
            <a:chExt cx="593466" cy="428686"/>
          </a:xfrm>
        </p:grpSpPr>
        <p:sp>
          <p:nvSpPr>
            <p:cNvPr id="1051" name="Oval 1050">
              <a:extLst>
                <a:ext uri="{FF2B5EF4-FFF2-40B4-BE49-F238E27FC236}">
                  <a16:creationId xmlns:a16="http://schemas.microsoft.com/office/drawing/2014/main" id="{B89139DF-8C35-4E82-9D34-D53960B4BB71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52" name="TextBox 1051">
              <a:extLst>
                <a:ext uri="{FF2B5EF4-FFF2-40B4-BE49-F238E27FC236}">
                  <a16:creationId xmlns:a16="http://schemas.microsoft.com/office/drawing/2014/main" id="{DAF37661-3596-4753-A95D-3511E34059C4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053" name="Group 1052">
            <a:extLst>
              <a:ext uri="{FF2B5EF4-FFF2-40B4-BE49-F238E27FC236}">
                <a16:creationId xmlns:a16="http://schemas.microsoft.com/office/drawing/2014/main" id="{5CEDFC25-E15D-4170-A39E-0B0A62765DE6}"/>
              </a:ext>
            </a:extLst>
          </p:cNvPr>
          <p:cNvGrpSpPr/>
          <p:nvPr/>
        </p:nvGrpSpPr>
        <p:grpSpPr>
          <a:xfrm>
            <a:off x="831616" y="3618302"/>
            <a:ext cx="593466" cy="428686"/>
            <a:chOff x="2176723" y="934501"/>
            <a:chExt cx="593466" cy="428686"/>
          </a:xfrm>
        </p:grpSpPr>
        <p:sp>
          <p:nvSpPr>
            <p:cNvPr id="1054" name="Oval 1053">
              <a:extLst>
                <a:ext uri="{FF2B5EF4-FFF2-40B4-BE49-F238E27FC236}">
                  <a16:creationId xmlns:a16="http://schemas.microsoft.com/office/drawing/2014/main" id="{D0C21DAA-04C7-45E0-9C59-91A6E46FA820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55" name="TextBox 1054">
              <a:extLst>
                <a:ext uri="{FF2B5EF4-FFF2-40B4-BE49-F238E27FC236}">
                  <a16:creationId xmlns:a16="http://schemas.microsoft.com/office/drawing/2014/main" id="{448CE2EF-19AB-4A88-AE6E-85822038D003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056" name="Group 1055">
            <a:extLst>
              <a:ext uri="{FF2B5EF4-FFF2-40B4-BE49-F238E27FC236}">
                <a16:creationId xmlns:a16="http://schemas.microsoft.com/office/drawing/2014/main" id="{990BE1C1-B580-4AEF-8365-712D215417A4}"/>
              </a:ext>
            </a:extLst>
          </p:cNvPr>
          <p:cNvGrpSpPr/>
          <p:nvPr/>
        </p:nvGrpSpPr>
        <p:grpSpPr>
          <a:xfrm>
            <a:off x="833506" y="4066755"/>
            <a:ext cx="593466" cy="428686"/>
            <a:chOff x="2176723" y="934501"/>
            <a:chExt cx="593466" cy="428686"/>
          </a:xfrm>
        </p:grpSpPr>
        <p:sp>
          <p:nvSpPr>
            <p:cNvPr id="1057" name="Oval 1056">
              <a:extLst>
                <a:ext uri="{FF2B5EF4-FFF2-40B4-BE49-F238E27FC236}">
                  <a16:creationId xmlns:a16="http://schemas.microsoft.com/office/drawing/2014/main" id="{51AE1BC4-8B10-4948-99D5-9C8E8EBD8607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58" name="TextBox 1057">
              <a:extLst>
                <a:ext uri="{FF2B5EF4-FFF2-40B4-BE49-F238E27FC236}">
                  <a16:creationId xmlns:a16="http://schemas.microsoft.com/office/drawing/2014/main" id="{6D5B6D86-67FB-4F67-B121-4565FC61C2FF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059" name="Group 1058">
            <a:extLst>
              <a:ext uri="{FF2B5EF4-FFF2-40B4-BE49-F238E27FC236}">
                <a16:creationId xmlns:a16="http://schemas.microsoft.com/office/drawing/2014/main" id="{09958096-71E0-4369-863C-50480BFF20B9}"/>
              </a:ext>
            </a:extLst>
          </p:cNvPr>
          <p:cNvGrpSpPr/>
          <p:nvPr/>
        </p:nvGrpSpPr>
        <p:grpSpPr>
          <a:xfrm>
            <a:off x="832274" y="4515636"/>
            <a:ext cx="593466" cy="428686"/>
            <a:chOff x="2176723" y="934501"/>
            <a:chExt cx="593466" cy="428686"/>
          </a:xfrm>
        </p:grpSpPr>
        <p:sp>
          <p:nvSpPr>
            <p:cNvPr id="1060" name="Oval 1059">
              <a:extLst>
                <a:ext uri="{FF2B5EF4-FFF2-40B4-BE49-F238E27FC236}">
                  <a16:creationId xmlns:a16="http://schemas.microsoft.com/office/drawing/2014/main" id="{42886A4B-0491-4E0A-BE14-222BB6744B8E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61" name="TextBox 1060">
              <a:extLst>
                <a:ext uri="{FF2B5EF4-FFF2-40B4-BE49-F238E27FC236}">
                  <a16:creationId xmlns:a16="http://schemas.microsoft.com/office/drawing/2014/main" id="{676961A4-B573-4FAF-B864-2F526A1B9E68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062" name="Group 1061">
            <a:extLst>
              <a:ext uri="{FF2B5EF4-FFF2-40B4-BE49-F238E27FC236}">
                <a16:creationId xmlns:a16="http://schemas.microsoft.com/office/drawing/2014/main" id="{02FA7195-46AF-4F2D-93BD-E8588017DCDF}"/>
              </a:ext>
            </a:extLst>
          </p:cNvPr>
          <p:cNvGrpSpPr/>
          <p:nvPr/>
        </p:nvGrpSpPr>
        <p:grpSpPr>
          <a:xfrm>
            <a:off x="829325" y="4960348"/>
            <a:ext cx="593466" cy="428686"/>
            <a:chOff x="2176723" y="934501"/>
            <a:chExt cx="593466" cy="428686"/>
          </a:xfrm>
        </p:grpSpPr>
        <p:sp>
          <p:nvSpPr>
            <p:cNvPr id="1063" name="Oval 1062">
              <a:extLst>
                <a:ext uri="{FF2B5EF4-FFF2-40B4-BE49-F238E27FC236}">
                  <a16:creationId xmlns:a16="http://schemas.microsoft.com/office/drawing/2014/main" id="{C2D4F36C-175F-4555-AEB7-2BD4A8BCCF07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64" name="TextBox 1063">
              <a:extLst>
                <a:ext uri="{FF2B5EF4-FFF2-40B4-BE49-F238E27FC236}">
                  <a16:creationId xmlns:a16="http://schemas.microsoft.com/office/drawing/2014/main" id="{428C9054-9C1C-4E35-B5DE-C9E4951611D5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068" name="Group 1067">
            <a:extLst>
              <a:ext uri="{FF2B5EF4-FFF2-40B4-BE49-F238E27FC236}">
                <a16:creationId xmlns:a16="http://schemas.microsoft.com/office/drawing/2014/main" id="{C6E7BC73-185D-4E49-855C-22BF362989C9}"/>
              </a:ext>
            </a:extLst>
          </p:cNvPr>
          <p:cNvGrpSpPr/>
          <p:nvPr/>
        </p:nvGrpSpPr>
        <p:grpSpPr>
          <a:xfrm>
            <a:off x="1774855" y="1831123"/>
            <a:ext cx="492471" cy="428686"/>
            <a:chOff x="1333467" y="934501"/>
            <a:chExt cx="492471" cy="428686"/>
          </a:xfrm>
        </p:grpSpPr>
        <p:sp>
          <p:nvSpPr>
            <p:cNvPr id="1069" name="Oval 1068">
              <a:extLst>
                <a:ext uri="{FF2B5EF4-FFF2-40B4-BE49-F238E27FC236}">
                  <a16:creationId xmlns:a16="http://schemas.microsoft.com/office/drawing/2014/main" id="{9E1DC1FB-0571-4635-B4BB-8DAE1F8A378C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70" name="TextBox 1069">
              <a:extLst>
                <a:ext uri="{FF2B5EF4-FFF2-40B4-BE49-F238E27FC236}">
                  <a16:creationId xmlns:a16="http://schemas.microsoft.com/office/drawing/2014/main" id="{8B9D2A05-9388-4379-BF5F-A8DA0F297133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071" name="Group 1070">
            <a:extLst>
              <a:ext uri="{FF2B5EF4-FFF2-40B4-BE49-F238E27FC236}">
                <a16:creationId xmlns:a16="http://schemas.microsoft.com/office/drawing/2014/main" id="{7B23B279-697C-42D9-A9BA-3FD38003B56C}"/>
              </a:ext>
            </a:extLst>
          </p:cNvPr>
          <p:cNvGrpSpPr/>
          <p:nvPr/>
        </p:nvGrpSpPr>
        <p:grpSpPr>
          <a:xfrm>
            <a:off x="2692908" y="1838266"/>
            <a:ext cx="446399" cy="428686"/>
            <a:chOff x="463698" y="934501"/>
            <a:chExt cx="446399" cy="428686"/>
          </a:xfrm>
        </p:grpSpPr>
        <p:sp>
          <p:nvSpPr>
            <p:cNvPr id="1072" name="Oval 1071">
              <a:extLst>
                <a:ext uri="{FF2B5EF4-FFF2-40B4-BE49-F238E27FC236}">
                  <a16:creationId xmlns:a16="http://schemas.microsoft.com/office/drawing/2014/main" id="{6587577D-5463-445E-AC44-9C4468AEBEC9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73" name="TextBox 1072">
              <a:extLst>
                <a:ext uri="{FF2B5EF4-FFF2-40B4-BE49-F238E27FC236}">
                  <a16:creationId xmlns:a16="http://schemas.microsoft.com/office/drawing/2014/main" id="{1C23F6B8-8E4A-4ADB-94AA-DA559603710A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74" name="Group 1073">
            <a:extLst>
              <a:ext uri="{FF2B5EF4-FFF2-40B4-BE49-F238E27FC236}">
                <a16:creationId xmlns:a16="http://schemas.microsoft.com/office/drawing/2014/main" id="{2105EBC1-EB22-4CFA-8A53-F02706A80822}"/>
              </a:ext>
            </a:extLst>
          </p:cNvPr>
          <p:cNvGrpSpPr/>
          <p:nvPr/>
        </p:nvGrpSpPr>
        <p:grpSpPr>
          <a:xfrm>
            <a:off x="2691342" y="2283457"/>
            <a:ext cx="446399" cy="428686"/>
            <a:chOff x="457051" y="1380030"/>
            <a:chExt cx="446399" cy="428686"/>
          </a:xfrm>
        </p:grpSpPr>
        <p:sp>
          <p:nvSpPr>
            <p:cNvPr id="1075" name="Oval 1074">
              <a:extLst>
                <a:ext uri="{FF2B5EF4-FFF2-40B4-BE49-F238E27FC236}">
                  <a16:creationId xmlns:a16="http://schemas.microsoft.com/office/drawing/2014/main" id="{D4EF796D-CF28-4E9D-B4A5-F235410732C4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76" name="TextBox 1075">
              <a:extLst>
                <a:ext uri="{FF2B5EF4-FFF2-40B4-BE49-F238E27FC236}">
                  <a16:creationId xmlns:a16="http://schemas.microsoft.com/office/drawing/2014/main" id="{E4340972-8D0F-4403-A8CE-6165786ED453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77" name="Group 1076">
            <a:extLst>
              <a:ext uri="{FF2B5EF4-FFF2-40B4-BE49-F238E27FC236}">
                <a16:creationId xmlns:a16="http://schemas.microsoft.com/office/drawing/2014/main" id="{B1227F37-7E3D-4F36-AA1A-0F519A392FC0}"/>
              </a:ext>
            </a:extLst>
          </p:cNvPr>
          <p:cNvGrpSpPr/>
          <p:nvPr/>
        </p:nvGrpSpPr>
        <p:grpSpPr>
          <a:xfrm>
            <a:off x="2694426" y="2734742"/>
            <a:ext cx="446399" cy="428686"/>
            <a:chOff x="460084" y="1832999"/>
            <a:chExt cx="446399" cy="428686"/>
          </a:xfrm>
        </p:grpSpPr>
        <p:sp>
          <p:nvSpPr>
            <p:cNvPr id="1078" name="Oval 1077">
              <a:extLst>
                <a:ext uri="{FF2B5EF4-FFF2-40B4-BE49-F238E27FC236}">
                  <a16:creationId xmlns:a16="http://schemas.microsoft.com/office/drawing/2014/main" id="{4509CA14-5882-4D7B-80A1-123DC9448769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79" name="TextBox 1078">
              <a:extLst>
                <a:ext uri="{FF2B5EF4-FFF2-40B4-BE49-F238E27FC236}">
                  <a16:creationId xmlns:a16="http://schemas.microsoft.com/office/drawing/2014/main" id="{6AA6096F-CD3C-43E4-BFD0-59E2227A9738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80" name="Group 1079">
            <a:extLst>
              <a:ext uri="{FF2B5EF4-FFF2-40B4-BE49-F238E27FC236}">
                <a16:creationId xmlns:a16="http://schemas.microsoft.com/office/drawing/2014/main" id="{A104869A-549E-4455-BCC1-F51797BDB6C3}"/>
              </a:ext>
            </a:extLst>
          </p:cNvPr>
          <p:cNvGrpSpPr/>
          <p:nvPr/>
        </p:nvGrpSpPr>
        <p:grpSpPr>
          <a:xfrm>
            <a:off x="2692171" y="3177531"/>
            <a:ext cx="446399" cy="428686"/>
            <a:chOff x="453437" y="2278528"/>
            <a:chExt cx="446399" cy="428686"/>
          </a:xfrm>
        </p:grpSpPr>
        <p:sp>
          <p:nvSpPr>
            <p:cNvPr id="1081" name="Oval 1080">
              <a:extLst>
                <a:ext uri="{FF2B5EF4-FFF2-40B4-BE49-F238E27FC236}">
                  <a16:creationId xmlns:a16="http://schemas.microsoft.com/office/drawing/2014/main" id="{8E45E519-C831-418C-8ABD-D994A9CC15A3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82" name="TextBox 1081">
              <a:extLst>
                <a:ext uri="{FF2B5EF4-FFF2-40B4-BE49-F238E27FC236}">
                  <a16:creationId xmlns:a16="http://schemas.microsoft.com/office/drawing/2014/main" id="{3EE47A77-69FA-4C83-849C-61AA56FDC386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83" name="Group 1082">
            <a:extLst>
              <a:ext uri="{FF2B5EF4-FFF2-40B4-BE49-F238E27FC236}">
                <a16:creationId xmlns:a16="http://schemas.microsoft.com/office/drawing/2014/main" id="{010D8D6D-F9F0-4FD3-9C27-E3F96694207F}"/>
              </a:ext>
            </a:extLst>
          </p:cNvPr>
          <p:cNvGrpSpPr/>
          <p:nvPr/>
        </p:nvGrpSpPr>
        <p:grpSpPr>
          <a:xfrm>
            <a:off x="2692135" y="3621783"/>
            <a:ext cx="446399" cy="428686"/>
            <a:chOff x="448639" y="2727542"/>
            <a:chExt cx="446399" cy="428686"/>
          </a:xfrm>
        </p:grpSpPr>
        <p:sp>
          <p:nvSpPr>
            <p:cNvPr id="1084" name="Oval 1083">
              <a:extLst>
                <a:ext uri="{FF2B5EF4-FFF2-40B4-BE49-F238E27FC236}">
                  <a16:creationId xmlns:a16="http://schemas.microsoft.com/office/drawing/2014/main" id="{9E2B005C-5BD5-48CB-A20B-1837AF1B06DC}"/>
                </a:ext>
              </a:extLst>
            </p:cNvPr>
            <p:cNvSpPr/>
            <p:nvPr/>
          </p:nvSpPr>
          <p:spPr>
            <a:xfrm>
              <a:off x="448639" y="2727542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85" name="TextBox 1084">
              <a:extLst>
                <a:ext uri="{FF2B5EF4-FFF2-40B4-BE49-F238E27FC236}">
                  <a16:creationId xmlns:a16="http://schemas.microsoft.com/office/drawing/2014/main" id="{74D33B93-A244-42BF-8703-A0DCB9E106A5}"/>
                </a:ext>
              </a:extLst>
            </p:cNvPr>
            <p:cNvSpPr txBox="1"/>
            <p:nvPr/>
          </p:nvSpPr>
          <p:spPr>
            <a:xfrm>
              <a:off x="500875" y="2756661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86" name="Group 1085">
            <a:extLst>
              <a:ext uri="{FF2B5EF4-FFF2-40B4-BE49-F238E27FC236}">
                <a16:creationId xmlns:a16="http://schemas.microsoft.com/office/drawing/2014/main" id="{1AE755E4-1E66-492F-933F-C06C3D5A6D17}"/>
              </a:ext>
            </a:extLst>
          </p:cNvPr>
          <p:cNvGrpSpPr/>
          <p:nvPr/>
        </p:nvGrpSpPr>
        <p:grpSpPr>
          <a:xfrm>
            <a:off x="2695465" y="4065496"/>
            <a:ext cx="446399" cy="428686"/>
            <a:chOff x="463698" y="934501"/>
            <a:chExt cx="446399" cy="428686"/>
          </a:xfrm>
        </p:grpSpPr>
        <p:sp>
          <p:nvSpPr>
            <p:cNvPr id="1087" name="Oval 1086">
              <a:extLst>
                <a:ext uri="{FF2B5EF4-FFF2-40B4-BE49-F238E27FC236}">
                  <a16:creationId xmlns:a16="http://schemas.microsoft.com/office/drawing/2014/main" id="{0D0EECDD-70D2-4107-A4A5-D8A48BBA6764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88" name="TextBox 1087">
              <a:extLst>
                <a:ext uri="{FF2B5EF4-FFF2-40B4-BE49-F238E27FC236}">
                  <a16:creationId xmlns:a16="http://schemas.microsoft.com/office/drawing/2014/main" id="{5797B2A3-56D8-461F-94F5-02751D67DC6E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89" name="Group 1088">
            <a:extLst>
              <a:ext uri="{FF2B5EF4-FFF2-40B4-BE49-F238E27FC236}">
                <a16:creationId xmlns:a16="http://schemas.microsoft.com/office/drawing/2014/main" id="{FA779898-159F-4226-93D0-63331C97B937}"/>
              </a:ext>
            </a:extLst>
          </p:cNvPr>
          <p:cNvGrpSpPr/>
          <p:nvPr/>
        </p:nvGrpSpPr>
        <p:grpSpPr>
          <a:xfrm>
            <a:off x="2693899" y="4518547"/>
            <a:ext cx="446399" cy="428686"/>
            <a:chOff x="457051" y="1380030"/>
            <a:chExt cx="446399" cy="428686"/>
          </a:xfrm>
        </p:grpSpPr>
        <p:sp>
          <p:nvSpPr>
            <p:cNvPr id="1090" name="Oval 1089">
              <a:extLst>
                <a:ext uri="{FF2B5EF4-FFF2-40B4-BE49-F238E27FC236}">
                  <a16:creationId xmlns:a16="http://schemas.microsoft.com/office/drawing/2014/main" id="{3546EB36-D02D-4948-9445-5766D414E7F2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91" name="TextBox 1090">
              <a:extLst>
                <a:ext uri="{FF2B5EF4-FFF2-40B4-BE49-F238E27FC236}">
                  <a16:creationId xmlns:a16="http://schemas.microsoft.com/office/drawing/2014/main" id="{33641891-C72E-4F8F-87C1-A068E41DF678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92" name="Group 1091">
            <a:extLst>
              <a:ext uri="{FF2B5EF4-FFF2-40B4-BE49-F238E27FC236}">
                <a16:creationId xmlns:a16="http://schemas.microsoft.com/office/drawing/2014/main" id="{ACCFF63A-08D0-4CF5-98FD-4073AAFB78BC}"/>
              </a:ext>
            </a:extLst>
          </p:cNvPr>
          <p:cNvGrpSpPr/>
          <p:nvPr/>
        </p:nvGrpSpPr>
        <p:grpSpPr>
          <a:xfrm>
            <a:off x="2696983" y="4961972"/>
            <a:ext cx="446399" cy="428686"/>
            <a:chOff x="460084" y="1832999"/>
            <a:chExt cx="446399" cy="428686"/>
          </a:xfrm>
        </p:grpSpPr>
        <p:sp>
          <p:nvSpPr>
            <p:cNvPr id="1093" name="Oval 1092">
              <a:extLst>
                <a:ext uri="{FF2B5EF4-FFF2-40B4-BE49-F238E27FC236}">
                  <a16:creationId xmlns:a16="http://schemas.microsoft.com/office/drawing/2014/main" id="{8B676032-CDF2-455F-9C3B-0025336F3445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94" name="TextBox 1093">
              <a:extLst>
                <a:ext uri="{FF2B5EF4-FFF2-40B4-BE49-F238E27FC236}">
                  <a16:creationId xmlns:a16="http://schemas.microsoft.com/office/drawing/2014/main" id="{B8759C00-EF63-479A-BCA5-4750BA1BCD36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95" name="Group 1094">
            <a:extLst>
              <a:ext uri="{FF2B5EF4-FFF2-40B4-BE49-F238E27FC236}">
                <a16:creationId xmlns:a16="http://schemas.microsoft.com/office/drawing/2014/main" id="{7BC64907-6F0C-44FE-A73B-69AC837A3C9D}"/>
              </a:ext>
            </a:extLst>
          </p:cNvPr>
          <p:cNvGrpSpPr/>
          <p:nvPr/>
        </p:nvGrpSpPr>
        <p:grpSpPr>
          <a:xfrm>
            <a:off x="2694728" y="5404761"/>
            <a:ext cx="446399" cy="428686"/>
            <a:chOff x="453437" y="2278528"/>
            <a:chExt cx="446399" cy="428686"/>
          </a:xfrm>
        </p:grpSpPr>
        <p:sp>
          <p:nvSpPr>
            <p:cNvPr id="1096" name="Oval 1095">
              <a:extLst>
                <a:ext uri="{FF2B5EF4-FFF2-40B4-BE49-F238E27FC236}">
                  <a16:creationId xmlns:a16="http://schemas.microsoft.com/office/drawing/2014/main" id="{591BA5C6-6FC4-40EE-8069-B0D03B65D3DC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97" name="TextBox 1096">
              <a:extLst>
                <a:ext uri="{FF2B5EF4-FFF2-40B4-BE49-F238E27FC236}">
                  <a16:creationId xmlns:a16="http://schemas.microsoft.com/office/drawing/2014/main" id="{4DD6CB20-A235-4045-AC14-25E1AD14F668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98" name="Group 1097">
            <a:extLst>
              <a:ext uri="{FF2B5EF4-FFF2-40B4-BE49-F238E27FC236}">
                <a16:creationId xmlns:a16="http://schemas.microsoft.com/office/drawing/2014/main" id="{C25FA5C6-EB8E-45AE-8DE5-9FE69958ABDA}"/>
              </a:ext>
            </a:extLst>
          </p:cNvPr>
          <p:cNvGrpSpPr/>
          <p:nvPr/>
        </p:nvGrpSpPr>
        <p:grpSpPr>
          <a:xfrm>
            <a:off x="4853830" y="1828196"/>
            <a:ext cx="593466" cy="428686"/>
            <a:chOff x="2176723" y="934501"/>
            <a:chExt cx="593466" cy="428686"/>
          </a:xfrm>
        </p:grpSpPr>
        <p:sp>
          <p:nvSpPr>
            <p:cNvPr id="1099" name="Oval 1098">
              <a:extLst>
                <a:ext uri="{FF2B5EF4-FFF2-40B4-BE49-F238E27FC236}">
                  <a16:creationId xmlns:a16="http://schemas.microsoft.com/office/drawing/2014/main" id="{0BA5CE6B-4F73-49E5-AEB8-E611D77873B6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00" name="TextBox 1099">
              <a:extLst>
                <a:ext uri="{FF2B5EF4-FFF2-40B4-BE49-F238E27FC236}">
                  <a16:creationId xmlns:a16="http://schemas.microsoft.com/office/drawing/2014/main" id="{133FD7F6-E8C0-404A-99A2-94C47819488C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101" name="Group 1100">
            <a:extLst>
              <a:ext uri="{FF2B5EF4-FFF2-40B4-BE49-F238E27FC236}">
                <a16:creationId xmlns:a16="http://schemas.microsoft.com/office/drawing/2014/main" id="{859A9734-51F1-4F83-AEB2-0DFF71B09879}"/>
              </a:ext>
            </a:extLst>
          </p:cNvPr>
          <p:cNvGrpSpPr/>
          <p:nvPr/>
        </p:nvGrpSpPr>
        <p:grpSpPr>
          <a:xfrm>
            <a:off x="4852598" y="2277077"/>
            <a:ext cx="593466" cy="428686"/>
            <a:chOff x="2176723" y="934501"/>
            <a:chExt cx="593466" cy="428686"/>
          </a:xfrm>
        </p:grpSpPr>
        <p:sp>
          <p:nvSpPr>
            <p:cNvPr id="1102" name="Oval 1101">
              <a:extLst>
                <a:ext uri="{FF2B5EF4-FFF2-40B4-BE49-F238E27FC236}">
                  <a16:creationId xmlns:a16="http://schemas.microsoft.com/office/drawing/2014/main" id="{AD4ADBC8-6598-4EA5-B5A4-C535CE47A1D7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03" name="TextBox 1102">
              <a:extLst>
                <a:ext uri="{FF2B5EF4-FFF2-40B4-BE49-F238E27FC236}">
                  <a16:creationId xmlns:a16="http://schemas.microsoft.com/office/drawing/2014/main" id="{25508534-77C4-482A-B6F8-60B029107CDA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104" name="Group 1103">
            <a:extLst>
              <a:ext uri="{FF2B5EF4-FFF2-40B4-BE49-F238E27FC236}">
                <a16:creationId xmlns:a16="http://schemas.microsoft.com/office/drawing/2014/main" id="{39BC68B4-BB88-4B71-8E2E-C5D67D7A7887}"/>
              </a:ext>
            </a:extLst>
          </p:cNvPr>
          <p:cNvGrpSpPr/>
          <p:nvPr/>
        </p:nvGrpSpPr>
        <p:grpSpPr>
          <a:xfrm>
            <a:off x="4849649" y="2721789"/>
            <a:ext cx="593466" cy="428686"/>
            <a:chOff x="2176723" y="934501"/>
            <a:chExt cx="593466" cy="428686"/>
          </a:xfrm>
        </p:grpSpPr>
        <p:sp>
          <p:nvSpPr>
            <p:cNvPr id="1105" name="Oval 1104">
              <a:extLst>
                <a:ext uri="{FF2B5EF4-FFF2-40B4-BE49-F238E27FC236}">
                  <a16:creationId xmlns:a16="http://schemas.microsoft.com/office/drawing/2014/main" id="{0191C1D2-A60C-4E52-8502-252483D0675B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06" name="TextBox 1105">
              <a:extLst>
                <a:ext uri="{FF2B5EF4-FFF2-40B4-BE49-F238E27FC236}">
                  <a16:creationId xmlns:a16="http://schemas.microsoft.com/office/drawing/2014/main" id="{3F55D94A-4EFE-4CED-A1B5-13A8747907D7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107" name="Group 1106">
            <a:extLst>
              <a:ext uri="{FF2B5EF4-FFF2-40B4-BE49-F238E27FC236}">
                <a16:creationId xmlns:a16="http://schemas.microsoft.com/office/drawing/2014/main" id="{2838470E-1D7D-4342-8B0C-2A8C683F2F82}"/>
              </a:ext>
            </a:extLst>
          </p:cNvPr>
          <p:cNvGrpSpPr/>
          <p:nvPr/>
        </p:nvGrpSpPr>
        <p:grpSpPr>
          <a:xfrm>
            <a:off x="4848417" y="3170670"/>
            <a:ext cx="593466" cy="428686"/>
            <a:chOff x="2176723" y="934501"/>
            <a:chExt cx="593466" cy="428686"/>
          </a:xfrm>
        </p:grpSpPr>
        <p:sp>
          <p:nvSpPr>
            <p:cNvPr id="1108" name="Oval 1107">
              <a:extLst>
                <a:ext uri="{FF2B5EF4-FFF2-40B4-BE49-F238E27FC236}">
                  <a16:creationId xmlns:a16="http://schemas.microsoft.com/office/drawing/2014/main" id="{A46D23ED-F354-4AAB-8BB2-B39493FC1DAF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09" name="TextBox 1108">
              <a:extLst>
                <a:ext uri="{FF2B5EF4-FFF2-40B4-BE49-F238E27FC236}">
                  <a16:creationId xmlns:a16="http://schemas.microsoft.com/office/drawing/2014/main" id="{CC2A6B22-1983-4254-B9AA-A706E991DD05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110" name="Group 1109">
            <a:extLst>
              <a:ext uri="{FF2B5EF4-FFF2-40B4-BE49-F238E27FC236}">
                <a16:creationId xmlns:a16="http://schemas.microsoft.com/office/drawing/2014/main" id="{88230937-C83E-4002-953D-976F91923918}"/>
              </a:ext>
            </a:extLst>
          </p:cNvPr>
          <p:cNvGrpSpPr/>
          <p:nvPr/>
        </p:nvGrpSpPr>
        <p:grpSpPr>
          <a:xfrm>
            <a:off x="4848007" y="3615375"/>
            <a:ext cx="593466" cy="428686"/>
            <a:chOff x="2176723" y="934501"/>
            <a:chExt cx="593466" cy="428686"/>
          </a:xfrm>
        </p:grpSpPr>
        <p:sp>
          <p:nvSpPr>
            <p:cNvPr id="1111" name="Oval 1110">
              <a:extLst>
                <a:ext uri="{FF2B5EF4-FFF2-40B4-BE49-F238E27FC236}">
                  <a16:creationId xmlns:a16="http://schemas.microsoft.com/office/drawing/2014/main" id="{75167FA9-CA8B-44B9-9232-CA3241A0475E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12" name="TextBox 1111">
              <a:extLst>
                <a:ext uri="{FF2B5EF4-FFF2-40B4-BE49-F238E27FC236}">
                  <a16:creationId xmlns:a16="http://schemas.microsoft.com/office/drawing/2014/main" id="{E233E1F9-D0A0-422C-977C-B80FBBAD2745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113" name="Group 1112">
            <a:extLst>
              <a:ext uri="{FF2B5EF4-FFF2-40B4-BE49-F238E27FC236}">
                <a16:creationId xmlns:a16="http://schemas.microsoft.com/office/drawing/2014/main" id="{D0B144CB-A755-4EB5-9D1A-A48C487714E3}"/>
              </a:ext>
            </a:extLst>
          </p:cNvPr>
          <p:cNvGrpSpPr/>
          <p:nvPr/>
        </p:nvGrpSpPr>
        <p:grpSpPr>
          <a:xfrm>
            <a:off x="4849897" y="4063828"/>
            <a:ext cx="593466" cy="428686"/>
            <a:chOff x="2176723" y="934501"/>
            <a:chExt cx="593466" cy="428686"/>
          </a:xfrm>
        </p:grpSpPr>
        <p:sp>
          <p:nvSpPr>
            <p:cNvPr id="1114" name="Oval 1113">
              <a:extLst>
                <a:ext uri="{FF2B5EF4-FFF2-40B4-BE49-F238E27FC236}">
                  <a16:creationId xmlns:a16="http://schemas.microsoft.com/office/drawing/2014/main" id="{16127304-3201-406C-BC12-1B07DAF6792A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15" name="TextBox 1114">
              <a:extLst>
                <a:ext uri="{FF2B5EF4-FFF2-40B4-BE49-F238E27FC236}">
                  <a16:creationId xmlns:a16="http://schemas.microsoft.com/office/drawing/2014/main" id="{E63248F5-8459-40E5-954F-ED0279CFBC51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116" name="Group 1115">
            <a:extLst>
              <a:ext uri="{FF2B5EF4-FFF2-40B4-BE49-F238E27FC236}">
                <a16:creationId xmlns:a16="http://schemas.microsoft.com/office/drawing/2014/main" id="{A94CC968-269C-44AF-AE60-2903B824CF6B}"/>
              </a:ext>
            </a:extLst>
          </p:cNvPr>
          <p:cNvGrpSpPr/>
          <p:nvPr/>
        </p:nvGrpSpPr>
        <p:grpSpPr>
          <a:xfrm>
            <a:off x="4848665" y="4512709"/>
            <a:ext cx="593466" cy="428686"/>
            <a:chOff x="2176723" y="934501"/>
            <a:chExt cx="593466" cy="428686"/>
          </a:xfrm>
        </p:grpSpPr>
        <p:sp>
          <p:nvSpPr>
            <p:cNvPr id="1117" name="Oval 1116">
              <a:extLst>
                <a:ext uri="{FF2B5EF4-FFF2-40B4-BE49-F238E27FC236}">
                  <a16:creationId xmlns:a16="http://schemas.microsoft.com/office/drawing/2014/main" id="{3F7F5C8D-7210-49DE-AC69-C63998045CB8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18" name="TextBox 1117">
              <a:extLst>
                <a:ext uri="{FF2B5EF4-FFF2-40B4-BE49-F238E27FC236}">
                  <a16:creationId xmlns:a16="http://schemas.microsoft.com/office/drawing/2014/main" id="{7F0F66D7-1D2B-4D4C-956A-16577AD3D99B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119" name="Group 1118">
            <a:extLst>
              <a:ext uri="{FF2B5EF4-FFF2-40B4-BE49-F238E27FC236}">
                <a16:creationId xmlns:a16="http://schemas.microsoft.com/office/drawing/2014/main" id="{A1A27074-16F0-4586-926F-79FBE9BB843B}"/>
              </a:ext>
            </a:extLst>
          </p:cNvPr>
          <p:cNvGrpSpPr/>
          <p:nvPr/>
        </p:nvGrpSpPr>
        <p:grpSpPr>
          <a:xfrm>
            <a:off x="4845716" y="4957421"/>
            <a:ext cx="593466" cy="428686"/>
            <a:chOff x="2176723" y="934501"/>
            <a:chExt cx="593466" cy="428686"/>
          </a:xfrm>
        </p:grpSpPr>
        <p:sp>
          <p:nvSpPr>
            <p:cNvPr id="1120" name="Oval 1119">
              <a:extLst>
                <a:ext uri="{FF2B5EF4-FFF2-40B4-BE49-F238E27FC236}">
                  <a16:creationId xmlns:a16="http://schemas.microsoft.com/office/drawing/2014/main" id="{AB3DD345-07DA-41EE-B0AF-396339D30481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21" name="TextBox 1120">
              <a:extLst>
                <a:ext uri="{FF2B5EF4-FFF2-40B4-BE49-F238E27FC236}">
                  <a16:creationId xmlns:a16="http://schemas.microsoft.com/office/drawing/2014/main" id="{037BCC52-E709-4A5F-9514-1BD717C82F32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122" name="Group 1121">
            <a:extLst>
              <a:ext uri="{FF2B5EF4-FFF2-40B4-BE49-F238E27FC236}">
                <a16:creationId xmlns:a16="http://schemas.microsoft.com/office/drawing/2014/main" id="{E11D6AC4-F9D1-409E-BD56-0C5B7BA0E15A}"/>
              </a:ext>
            </a:extLst>
          </p:cNvPr>
          <p:cNvGrpSpPr/>
          <p:nvPr/>
        </p:nvGrpSpPr>
        <p:grpSpPr>
          <a:xfrm>
            <a:off x="5791246" y="1828196"/>
            <a:ext cx="492471" cy="428686"/>
            <a:chOff x="1333467" y="934501"/>
            <a:chExt cx="492471" cy="428686"/>
          </a:xfrm>
        </p:grpSpPr>
        <p:sp>
          <p:nvSpPr>
            <p:cNvPr id="1123" name="Oval 1122">
              <a:extLst>
                <a:ext uri="{FF2B5EF4-FFF2-40B4-BE49-F238E27FC236}">
                  <a16:creationId xmlns:a16="http://schemas.microsoft.com/office/drawing/2014/main" id="{E1CF05E1-C7C7-4871-8594-4B7FD0422324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24" name="TextBox 1123">
              <a:extLst>
                <a:ext uri="{FF2B5EF4-FFF2-40B4-BE49-F238E27FC236}">
                  <a16:creationId xmlns:a16="http://schemas.microsoft.com/office/drawing/2014/main" id="{ED35380F-2145-426D-A1C1-D8929CEB3933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125" name="Group 1124">
            <a:extLst>
              <a:ext uri="{FF2B5EF4-FFF2-40B4-BE49-F238E27FC236}">
                <a16:creationId xmlns:a16="http://schemas.microsoft.com/office/drawing/2014/main" id="{4BFD4C24-5AC9-4A1C-9D13-58667E523339}"/>
              </a:ext>
            </a:extLst>
          </p:cNvPr>
          <p:cNvGrpSpPr/>
          <p:nvPr/>
        </p:nvGrpSpPr>
        <p:grpSpPr>
          <a:xfrm>
            <a:off x="6709299" y="1835339"/>
            <a:ext cx="446399" cy="428686"/>
            <a:chOff x="463698" y="934501"/>
            <a:chExt cx="446399" cy="428686"/>
          </a:xfrm>
        </p:grpSpPr>
        <p:sp>
          <p:nvSpPr>
            <p:cNvPr id="1126" name="Oval 1125">
              <a:extLst>
                <a:ext uri="{FF2B5EF4-FFF2-40B4-BE49-F238E27FC236}">
                  <a16:creationId xmlns:a16="http://schemas.microsoft.com/office/drawing/2014/main" id="{B2CD5528-E736-48FF-866A-5F8DFC4A5941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27" name="TextBox 1126">
              <a:extLst>
                <a:ext uri="{FF2B5EF4-FFF2-40B4-BE49-F238E27FC236}">
                  <a16:creationId xmlns:a16="http://schemas.microsoft.com/office/drawing/2014/main" id="{41B3C006-3226-44BB-B433-826E0DCE9C29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128" name="Group 1127">
            <a:extLst>
              <a:ext uri="{FF2B5EF4-FFF2-40B4-BE49-F238E27FC236}">
                <a16:creationId xmlns:a16="http://schemas.microsoft.com/office/drawing/2014/main" id="{50A8D547-ABBC-4E21-8E67-48364A47C45A}"/>
              </a:ext>
            </a:extLst>
          </p:cNvPr>
          <p:cNvGrpSpPr/>
          <p:nvPr/>
        </p:nvGrpSpPr>
        <p:grpSpPr>
          <a:xfrm>
            <a:off x="6707733" y="2280530"/>
            <a:ext cx="446399" cy="428686"/>
            <a:chOff x="457051" y="1380030"/>
            <a:chExt cx="446399" cy="428686"/>
          </a:xfrm>
        </p:grpSpPr>
        <p:sp>
          <p:nvSpPr>
            <p:cNvPr id="1129" name="Oval 1128">
              <a:extLst>
                <a:ext uri="{FF2B5EF4-FFF2-40B4-BE49-F238E27FC236}">
                  <a16:creationId xmlns:a16="http://schemas.microsoft.com/office/drawing/2014/main" id="{D6155247-4401-467A-B5EB-3766D1CDE61E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30" name="TextBox 1129">
              <a:extLst>
                <a:ext uri="{FF2B5EF4-FFF2-40B4-BE49-F238E27FC236}">
                  <a16:creationId xmlns:a16="http://schemas.microsoft.com/office/drawing/2014/main" id="{B8B3C94A-60C1-4D05-9492-EE31DE10B06C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131" name="Group 1130">
            <a:extLst>
              <a:ext uri="{FF2B5EF4-FFF2-40B4-BE49-F238E27FC236}">
                <a16:creationId xmlns:a16="http://schemas.microsoft.com/office/drawing/2014/main" id="{3CCD4344-5754-4567-ACD7-347BB0BA0FB9}"/>
              </a:ext>
            </a:extLst>
          </p:cNvPr>
          <p:cNvGrpSpPr/>
          <p:nvPr/>
        </p:nvGrpSpPr>
        <p:grpSpPr>
          <a:xfrm>
            <a:off x="6710817" y="2731815"/>
            <a:ext cx="446399" cy="428686"/>
            <a:chOff x="460084" y="1832999"/>
            <a:chExt cx="446399" cy="428686"/>
          </a:xfrm>
        </p:grpSpPr>
        <p:sp>
          <p:nvSpPr>
            <p:cNvPr id="1132" name="Oval 1131">
              <a:extLst>
                <a:ext uri="{FF2B5EF4-FFF2-40B4-BE49-F238E27FC236}">
                  <a16:creationId xmlns:a16="http://schemas.microsoft.com/office/drawing/2014/main" id="{7EAD4F71-734F-4ED6-94AB-634C18B76264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33" name="TextBox 1132">
              <a:extLst>
                <a:ext uri="{FF2B5EF4-FFF2-40B4-BE49-F238E27FC236}">
                  <a16:creationId xmlns:a16="http://schemas.microsoft.com/office/drawing/2014/main" id="{287EF50C-BCE7-41FB-9781-9679ED159534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134" name="Group 1133">
            <a:extLst>
              <a:ext uri="{FF2B5EF4-FFF2-40B4-BE49-F238E27FC236}">
                <a16:creationId xmlns:a16="http://schemas.microsoft.com/office/drawing/2014/main" id="{E67A396D-9952-4A81-B284-0FB150F6AA4C}"/>
              </a:ext>
            </a:extLst>
          </p:cNvPr>
          <p:cNvGrpSpPr/>
          <p:nvPr/>
        </p:nvGrpSpPr>
        <p:grpSpPr>
          <a:xfrm>
            <a:off x="6708562" y="3174604"/>
            <a:ext cx="446399" cy="428686"/>
            <a:chOff x="453437" y="2278528"/>
            <a:chExt cx="446399" cy="428686"/>
          </a:xfrm>
        </p:grpSpPr>
        <p:sp>
          <p:nvSpPr>
            <p:cNvPr id="1135" name="Oval 1134">
              <a:extLst>
                <a:ext uri="{FF2B5EF4-FFF2-40B4-BE49-F238E27FC236}">
                  <a16:creationId xmlns:a16="http://schemas.microsoft.com/office/drawing/2014/main" id="{494A658F-D641-49C2-9D59-445C4BFA5B96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36" name="TextBox 1135">
              <a:extLst>
                <a:ext uri="{FF2B5EF4-FFF2-40B4-BE49-F238E27FC236}">
                  <a16:creationId xmlns:a16="http://schemas.microsoft.com/office/drawing/2014/main" id="{D32BD617-75E5-4FE1-9824-F1E917AD460C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137" name="Group 1136">
            <a:extLst>
              <a:ext uri="{FF2B5EF4-FFF2-40B4-BE49-F238E27FC236}">
                <a16:creationId xmlns:a16="http://schemas.microsoft.com/office/drawing/2014/main" id="{16CAD105-0597-4F89-AB2A-39D6EC1AB05F}"/>
              </a:ext>
            </a:extLst>
          </p:cNvPr>
          <p:cNvGrpSpPr/>
          <p:nvPr/>
        </p:nvGrpSpPr>
        <p:grpSpPr>
          <a:xfrm>
            <a:off x="6708526" y="3618856"/>
            <a:ext cx="446399" cy="428686"/>
            <a:chOff x="448639" y="2727542"/>
            <a:chExt cx="446399" cy="428686"/>
          </a:xfrm>
        </p:grpSpPr>
        <p:sp>
          <p:nvSpPr>
            <p:cNvPr id="1138" name="Oval 1137">
              <a:extLst>
                <a:ext uri="{FF2B5EF4-FFF2-40B4-BE49-F238E27FC236}">
                  <a16:creationId xmlns:a16="http://schemas.microsoft.com/office/drawing/2014/main" id="{7EE408F6-B66F-4BFB-A4F1-8611CD8F3312}"/>
                </a:ext>
              </a:extLst>
            </p:cNvPr>
            <p:cNvSpPr/>
            <p:nvPr/>
          </p:nvSpPr>
          <p:spPr>
            <a:xfrm>
              <a:off x="448639" y="2727542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39" name="TextBox 1138">
              <a:extLst>
                <a:ext uri="{FF2B5EF4-FFF2-40B4-BE49-F238E27FC236}">
                  <a16:creationId xmlns:a16="http://schemas.microsoft.com/office/drawing/2014/main" id="{FBBB4A73-8EE9-4A34-8F6E-381C4CAAB885}"/>
                </a:ext>
              </a:extLst>
            </p:cNvPr>
            <p:cNvSpPr txBox="1"/>
            <p:nvPr/>
          </p:nvSpPr>
          <p:spPr>
            <a:xfrm>
              <a:off x="500875" y="2756661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140" name="Group 1139">
            <a:extLst>
              <a:ext uri="{FF2B5EF4-FFF2-40B4-BE49-F238E27FC236}">
                <a16:creationId xmlns:a16="http://schemas.microsoft.com/office/drawing/2014/main" id="{E7D83BFA-4F2E-4174-8E72-AC0A19A27E3D}"/>
              </a:ext>
            </a:extLst>
          </p:cNvPr>
          <p:cNvGrpSpPr/>
          <p:nvPr/>
        </p:nvGrpSpPr>
        <p:grpSpPr>
          <a:xfrm>
            <a:off x="6711856" y="4062569"/>
            <a:ext cx="446399" cy="428686"/>
            <a:chOff x="463698" y="934501"/>
            <a:chExt cx="446399" cy="428686"/>
          </a:xfrm>
        </p:grpSpPr>
        <p:sp>
          <p:nvSpPr>
            <p:cNvPr id="1141" name="Oval 1140">
              <a:extLst>
                <a:ext uri="{FF2B5EF4-FFF2-40B4-BE49-F238E27FC236}">
                  <a16:creationId xmlns:a16="http://schemas.microsoft.com/office/drawing/2014/main" id="{7ED2FC48-D392-4946-A1F7-81B2C0BF11AC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42" name="TextBox 1141">
              <a:extLst>
                <a:ext uri="{FF2B5EF4-FFF2-40B4-BE49-F238E27FC236}">
                  <a16:creationId xmlns:a16="http://schemas.microsoft.com/office/drawing/2014/main" id="{155ED97E-2FBA-4CB9-B5FF-D89E36552BB8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143" name="Group 1142">
            <a:extLst>
              <a:ext uri="{FF2B5EF4-FFF2-40B4-BE49-F238E27FC236}">
                <a16:creationId xmlns:a16="http://schemas.microsoft.com/office/drawing/2014/main" id="{0C00974A-C985-4A02-828D-456BD8C27EE7}"/>
              </a:ext>
            </a:extLst>
          </p:cNvPr>
          <p:cNvGrpSpPr/>
          <p:nvPr/>
        </p:nvGrpSpPr>
        <p:grpSpPr>
          <a:xfrm>
            <a:off x="6710290" y="4515620"/>
            <a:ext cx="446399" cy="428686"/>
            <a:chOff x="457051" y="1380030"/>
            <a:chExt cx="446399" cy="428686"/>
          </a:xfrm>
        </p:grpSpPr>
        <p:sp>
          <p:nvSpPr>
            <p:cNvPr id="1144" name="Oval 1143">
              <a:extLst>
                <a:ext uri="{FF2B5EF4-FFF2-40B4-BE49-F238E27FC236}">
                  <a16:creationId xmlns:a16="http://schemas.microsoft.com/office/drawing/2014/main" id="{8DC6A3F7-1962-4F83-9096-9BF0D107903E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45" name="TextBox 1144">
              <a:extLst>
                <a:ext uri="{FF2B5EF4-FFF2-40B4-BE49-F238E27FC236}">
                  <a16:creationId xmlns:a16="http://schemas.microsoft.com/office/drawing/2014/main" id="{861BC10C-D28C-41C2-9825-322CB3F6F2F4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146" name="Group 1145">
            <a:extLst>
              <a:ext uri="{FF2B5EF4-FFF2-40B4-BE49-F238E27FC236}">
                <a16:creationId xmlns:a16="http://schemas.microsoft.com/office/drawing/2014/main" id="{5F98EB79-EE23-4EB2-8963-F80E2744F35A}"/>
              </a:ext>
            </a:extLst>
          </p:cNvPr>
          <p:cNvGrpSpPr/>
          <p:nvPr/>
        </p:nvGrpSpPr>
        <p:grpSpPr>
          <a:xfrm>
            <a:off x="6713374" y="4959045"/>
            <a:ext cx="446399" cy="428686"/>
            <a:chOff x="460084" y="1832999"/>
            <a:chExt cx="446399" cy="428686"/>
          </a:xfrm>
        </p:grpSpPr>
        <p:sp>
          <p:nvSpPr>
            <p:cNvPr id="1147" name="Oval 1146">
              <a:extLst>
                <a:ext uri="{FF2B5EF4-FFF2-40B4-BE49-F238E27FC236}">
                  <a16:creationId xmlns:a16="http://schemas.microsoft.com/office/drawing/2014/main" id="{F955D24B-5E13-4C7E-B5D4-0ADD1CADA31F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48" name="TextBox 1147">
              <a:extLst>
                <a:ext uri="{FF2B5EF4-FFF2-40B4-BE49-F238E27FC236}">
                  <a16:creationId xmlns:a16="http://schemas.microsoft.com/office/drawing/2014/main" id="{2AFB1BB5-EDAF-4D49-A669-3083C2B518EF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149" name="Group 1148">
            <a:extLst>
              <a:ext uri="{FF2B5EF4-FFF2-40B4-BE49-F238E27FC236}">
                <a16:creationId xmlns:a16="http://schemas.microsoft.com/office/drawing/2014/main" id="{88FEAEB6-9810-4E7B-9450-D547BD5B64C1}"/>
              </a:ext>
            </a:extLst>
          </p:cNvPr>
          <p:cNvGrpSpPr/>
          <p:nvPr/>
        </p:nvGrpSpPr>
        <p:grpSpPr>
          <a:xfrm>
            <a:off x="6711119" y="5401834"/>
            <a:ext cx="446399" cy="428686"/>
            <a:chOff x="453437" y="2278528"/>
            <a:chExt cx="446399" cy="428686"/>
          </a:xfrm>
        </p:grpSpPr>
        <p:sp>
          <p:nvSpPr>
            <p:cNvPr id="1150" name="Oval 1149">
              <a:extLst>
                <a:ext uri="{FF2B5EF4-FFF2-40B4-BE49-F238E27FC236}">
                  <a16:creationId xmlns:a16="http://schemas.microsoft.com/office/drawing/2014/main" id="{583F6E5A-D1FA-420A-A950-27945C8ACBED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51" name="TextBox 1150">
              <a:extLst>
                <a:ext uri="{FF2B5EF4-FFF2-40B4-BE49-F238E27FC236}">
                  <a16:creationId xmlns:a16="http://schemas.microsoft.com/office/drawing/2014/main" id="{EB8C82ED-D779-43BC-8A6F-7B34946795A2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7715571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0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0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0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0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0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0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0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0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0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0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0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0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1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1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1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1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1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1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1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1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1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1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1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1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1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E6C86309-C1AF-46FD-A541-A8682B461307}"/>
              </a:ext>
            </a:extLst>
          </p:cNvPr>
          <p:cNvGrpSpPr/>
          <p:nvPr/>
        </p:nvGrpSpPr>
        <p:grpSpPr>
          <a:xfrm>
            <a:off x="255523" y="372323"/>
            <a:ext cx="3707801" cy="817087"/>
            <a:chOff x="255524" y="372323"/>
            <a:chExt cx="2985293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61657A18-79D4-4B9B-B78D-A9D3527C3C23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1D4ABF07-5804-435B-BD2D-B4555E2CB8F7}"/>
                </a:ext>
              </a:extLst>
            </p:cNvPr>
            <p:cNvSpPr txBox="1"/>
            <p:nvPr/>
          </p:nvSpPr>
          <p:spPr>
            <a:xfrm>
              <a:off x="308455" y="485388"/>
              <a:ext cx="1983971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700 + 122 = </a:t>
              </a:r>
            </a:p>
          </p:txBody>
        </p:sp>
      </p:grpSp>
      <p:sp>
        <p:nvSpPr>
          <p:cNvPr id="84" name="Rectangle 83">
            <a:extLst>
              <a:ext uri="{FF2B5EF4-FFF2-40B4-BE49-F238E27FC236}">
                <a16:creationId xmlns:a16="http://schemas.microsoft.com/office/drawing/2014/main" id="{49838369-A34C-416A-A5CC-16B166A07721}"/>
              </a:ext>
            </a:extLst>
          </p:cNvPr>
          <p:cNvSpPr/>
          <p:nvPr/>
        </p:nvSpPr>
        <p:spPr>
          <a:xfrm>
            <a:off x="2696246" y="49822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226E6619-17D8-4D2A-876E-7E1518A2B981}"/>
              </a:ext>
            </a:extLst>
          </p:cNvPr>
          <p:cNvSpPr txBox="1"/>
          <p:nvPr/>
        </p:nvSpPr>
        <p:spPr>
          <a:xfrm>
            <a:off x="2692503" y="48928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822</a:t>
            </a:r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id="{B2617813-631E-4281-A35D-B2509D016375}"/>
              </a:ext>
            </a:extLst>
          </p:cNvPr>
          <p:cNvSpPr/>
          <p:nvPr/>
        </p:nvSpPr>
        <p:spPr>
          <a:xfrm>
            <a:off x="411953" y="372905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23B3E62F-FDAC-4727-9D5F-397B6E14C4D8}"/>
              </a:ext>
            </a:extLst>
          </p:cNvPr>
          <p:cNvSpPr/>
          <p:nvPr/>
        </p:nvSpPr>
        <p:spPr>
          <a:xfrm>
            <a:off x="1531089" y="371744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9CB05F5D-BA41-451F-98B6-B339E1F0A08D}"/>
              </a:ext>
            </a:extLst>
          </p:cNvPr>
          <p:cNvSpPr/>
          <p:nvPr/>
        </p:nvSpPr>
        <p:spPr>
          <a:xfrm>
            <a:off x="2781324" y="371744"/>
            <a:ext cx="304133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grpSp>
        <p:nvGrpSpPr>
          <p:cNvPr id="1001" name="Group 1000">
            <a:extLst>
              <a:ext uri="{FF2B5EF4-FFF2-40B4-BE49-F238E27FC236}">
                <a16:creationId xmlns:a16="http://schemas.microsoft.com/office/drawing/2014/main" id="{8F619F2C-6DB7-48F1-A36C-A90E0D6D8371}"/>
              </a:ext>
            </a:extLst>
          </p:cNvPr>
          <p:cNvGrpSpPr/>
          <p:nvPr/>
        </p:nvGrpSpPr>
        <p:grpSpPr>
          <a:xfrm>
            <a:off x="837439" y="1831123"/>
            <a:ext cx="593466" cy="428686"/>
            <a:chOff x="2176723" y="934501"/>
            <a:chExt cx="593466" cy="428686"/>
          </a:xfrm>
        </p:grpSpPr>
        <p:sp>
          <p:nvSpPr>
            <p:cNvPr id="1002" name="Oval 1001">
              <a:extLst>
                <a:ext uri="{FF2B5EF4-FFF2-40B4-BE49-F238E27FC236}">
                  <a16:creationId xmlns:a16="http://schemas.microsoft.com/office/drawing/2014/main" id="{B0A9E30C-529C-499C-B5FB-F0DDBB2793A5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03" name="TextBox 1002">
              <a:extLst>
                <a:ext uri="{FF2B5EF4-FFF2-40B4-BE49-F238E27FC236}">
                  <a16:creationId xmlns:a16="http://schemas.microsoft.com/office/drawing/2014/main" id="{55763BEC-2263-4D8A-AB2D-EC8CBB1D61AD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004" name="Group 1003">
            <a:extLst>
              <a:ext uri="{FF2B5EF4-FFF2-40B4-BE49-F238E27FC236}">
                <a16:creationId xmlns:a16="http://schemas.microsoft.com/office/drawing/2014/main" id="{A7EA44D3-AE49-448D-AFC3-B7A5256D82B5}"/>
              </a:ext>
            </a:extLst>
          </p:cNvPr>
          <p:cNvGrpSpPr/>
          <p:nvPr/>
        </p:nvGrpSpPr>
        <p:grpSpPr>
          <a:xfrm>
            <a:off x="836207" y="2280004"/>
            <a:ext cx="593466" cy="428686"/>
            <a:chOff x="2176723" y="934501"/>
            <a:chExt cx="593466" cy="428686"/>
          </a:xfrm>
        </p:grpSpPr>
        <p:sp>
          <p:nvSpPr>
            <p:cNvPr id="1005" name="Oval 1004">
              <a:extLst>
                <a:ext uri="{FF2B5EF4-FFF2-40B4-BE49-F238E27FC236}">
                  <a16:creationId xmlns:a16="http://schemas.microsoft.com/office/drawing/2014/main" id="{A44A2C6D-7923-4034-8BDE-B3446F5318C2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06" name="TextBox 1005">
              <a:extLst>
                <a:ext uri="{FF2B5EF4-FFF2-40B4-BE49-F238E27FC236}">
                  <a16:creationId xmlns:a16="http://schemas.microsoft.com/office/drawing/2014/main" id="{F131B618-6550-4BD0-8C7C-163609A309D2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007" name="Group 1006">
            <a:extLst>
              <a:ext uri="{FF2B5EF4-FFF2-40B4-BE49-F238E27FC236}">
                <a16:creationId xmlns:a16="http://schemas.microsoft.com/office/drawing/2014/main" id="{99DF79CB-9206-41FF-BB1E-A3E217F2BBE1}"/>
              </a:ext>
            </a:extLst>
          </p:cNvPr>
          <p:cNvGrpSpPr/>
          <p:nvPr/>
        </p:nvGrpSpPr>
        <p:grpSpPr>
          <a:xfrm>
            <a:off x="833258" y="2724716"/>
            <a:ext cx="593466" cy="428686"/>
            <a:chOff x="2176723" y="934501"/>
            <a:chExt cx="593466" cy="428686"/>
          </a:xfrm>
        </p:grpSpPr>
        <p:sp>
          <p:nvSpPr>
            <p:cNvPr id="1008" name="Oval 1007">
              <a:extLst>
                <a:ext uri="{FF2B5EF4-FFF2-40B4-BE49-F238E27FC236}">
                  <a16:creationId xmlns:a16="http://schemas.microsoft.com/office/drawing/2014/main" id="{DA69ABA1-A3EE-402D-8A60-643FD87CE7B7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09" name="TextBox 1008">
              <a:extLst>
                <a:ext uri="{FF2B5EF4-FFF2-40B4-BE49-F238E27FC236}">
                  <a16:creationId xmlns:a16="http://schemas.microsoft.com/office/drawing/2014/main" id="{FDCE6C41-9904-43B2-BA85-88C452A7B996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010" name="Group 1009">
            <a:extLst>
              <a:ext uri="{FF2B5EF4-FFF2-40B4-BE49-F238E27FC236}">
                <a16:creationId xmlns:a16="http://schemas.microsoft.com/office/drawing/2014/main" id="{FA5060BD-EE2C-4027-AD56-A040584DFFEA}"/>
              </a:ext>
            </a:extLst>
          </p:cNvPr>
          <p:cNvGrpSpPr/>
          <p:nvPr/>
        </p:nvGrpSpPr>
        <p:grpSpPr>
          <a:xfrm>
            <a:off x="832026" y="3173597"/>
            <a:ext cx="593466" cy="428686"/>
            <a:chOff x="2176723" y="934501"/>
            <a:chExt cx="593466" cy="428686"/>
          </a:xfrm>
        </p:grpSpPr>
        <p:sp>
          <p:nvSpPr>
            <p:cNvPr id="1011" name="Oval 1010">
              <a:extLst>
                <a:ext uri="{FF2B5EF4-FFF2-40B4-BE49-F238E27FC236}">
                  <a16:creationId xmlns:a16="http://schemas.microsoft.com/office/drawing/2014/main" id="{8140CB09-7503-4F57-9B4E-2C592B83CBEA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12" name="TextBox 1011">
              <a:extLst>
                <a:ext uri="{FF2B5EF4-FFF2-40B4-BE49-F238E27FC236}">
                  <a16:creationId xmlns:a16="http://schemas.microsoft.com/office/drawing/2014/main" id="{25CBAE8D-63BD-4498-98B1-6B745AB9C919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013" name="Group 1012">
            <a:extLst>
              <a:ext uri="{FF2B5EF4-FFF2-40B4-BE49-F238E27FC236}">
                <a16:creationId xmlns:a16="http://schemas.microsoft.com/office/drawing/2014/main" id="{272383D8-AFE9-40CA-A5A1-565ABC0BC143}"/>
              </a:ext>
            </a:extLst>
          </p:cNvPr>
          <p:cNvGrpSpPr/>
          <p:nvPr/>
        </p:nvGrpSpPr>
        <p:grpSpPr>
          <a:xfrm>
            <a:off x="831616" y="3618302"/>
            <a:ext cx="593466" cy="428686"/>
            <a:chOff x="2176723" y="934501"/>
            <a:chExt cx="593466" cy="428686"/>
          </a:xfrm>
        </p:grpSpPr>
        <p:sp>
          <p:nvSpPr>
            <p:cNvPr id="1014" name="Oval 1013">
              <a:extLst>
                <a:ext uri="{FF2B5EF4-FFF2-40B4-BE49-F238E27FC236}">
                  <a16:creationId xmlns:a16="http://schemas.microsoft.com/office/drawing/2014/main" id="{BBA0E840-F9C2-49CA-B8CE-4E48E1E930D3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15" name="TextBox 1014">
              <a:extLst>
                <a:ext uri="{FF2B5EF4-FFF2-40B4-BE49-F238E27FC236}">
                  <a16:creationId xmlns:a16="http://schemas.microsoft.com/office/drawing/2014/main" id="{1020F31E-9CB3-415D-AD66-DD5D496A3EBE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016" name="Group 1015">
            <a:extLst>
              <a:ext uri="{FF2B5EF4-FFF2-40B4-BE49-F238E27FC236}">
                <a16:creationId xmlns:a16="http://schemas.microsoft.com/office/drawing/2014/main" id="{1E6DFAB8-913A-4C2D-A07A-0259D53FD63B}"/>
              </a:ext>
            </a:extLst>
          </p:cNvPr>
          <p:cNvGrpSpPr/>
          <p:nvPr/>
        </p:nvGrpSpPr>
        <p:grpSpPr>
          <a:xfrm>
            <a:off x="833506" y="4066755"/>
            <a:ext cx="593466" cy="428686"/>
            <a:chOff x="2176723" y="934501"/>
            <a:chExt cx="593466" cy="428686"/>
          </a:xfrm>
        </p:grpSpPr>
        <p:sp>
          <p:nvSpPr>
            <p:cNvPr id="1017" name="Oval 1016">
              <a:extLst>
                <a:ext uri="{FF2B5EF4-FFF2-40B4-BE49-F238E27FC236}">
                  <a16:creationId xmlns:a16="http://schemas.microsoft.com/office/drawing/2014/main" id="{476745EC-E324-44F4-A5E6-D9AF81DB4EF4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18" name="TextBox 1017">
              <a:extLst>
                <a:ext uri="{FF2B5EF4-FFF2-40B4-BE49-F238E27FC236}">
                  <a16:creationId xmlns:a16="http://schemas.microsoft.com/office/drawing/2014/main" id="{6C848CC8-C694-4D6B-A245-91BDDF3D455E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019" name="Group 1018">
            <a:extLst>
              <a:ext uri="{FF2B5EF4-FFF2-40B4-BE49-F238E27FC236}">
                <a16:creationId xmlns:a16="http://schemas.microsoft.com/office/drawing/2014/main" id="{7C9DADA2-9BE4-42A5-998E-0ECEDA19D6E6}"/>
              </a:ext>
            </a:extLst>
          </p:cNvPr>
          <p:cNvGrpSpPr/>
          <p:nvPr/>
        </p:nvGrpSpPr>
        <p:grpSpPr>
          <a:xfrm>
            <a:off x="832274" y="4515636"/>
            <a:ext cx="593466" cy="428686"/>
            <a:chOff x="2176723" y="934501"/>
            <a:chExt cx="593466" cy="428686"/>
          </a:xfrm>
        </p:grpSpPr>
        <p:sp>
          <p:nvSpPr>
            <p:cNvPr id="1020" name="Oval 1019">
              <a:extLst>
                <a:ext uri="{FF2B5EF4-FFF2-40B4-BE49-F238E27FC236}">
                  <a16:creationId xmlns:a16="http://schemas.microsoft.com/office/drawing/2014/main" id="{FCBE1A90-D338-483F-9CAE-6C26E4056DCB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21" name="TextBox 1020">
              <a:extLst>
                <a:ext uri="{FF2B5EF4-FFF2-40B4-BE49-F238E27FC236}">
                  <a16:creationId xmlns:a16="http://schemas.microsoft.com/office/drawing/2014/main" id="{362675F9-C7B2-4082-BBFB-5E490198F76F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022" name="Group 1021">
            <a:extLst>
              <a:ext uri="{FF2B5EF4-FFF2-40B4-BE49-F238E27FC236}">
                <a16:creationId xmlns:a16="http://schemas.microsoft.com/office/drawing/2014/main" id="{838CF2A2-2BA1-4579-A214-AFAFE8B83948}"/>
              </a:ext>
            </a:extLst>
          </p:cNvPr>
          <p:cNvGrpSpPr/>
          <p:nvPr/>
        </p:nvGrpSpPr>
        <p:grpSpPr>
          <a:xfrm>
            <a:off x="829325" y="4960348"/>
            <a:ext cx="593466" cy="428686"/>
            <a:chOff x="2176723" y="934501"/>
            <a:chExt cx="593466" cy="428686"/>
          </a:xfrm>
        </p:grpSpPr>
        <p:sp>
          <p:nvSpPr>
            <p:cNvPr id="1023" name="Oval 1022">
              <a:extLst>
                <a:ext uri="{FF2B5EF4-FFF2-40B4-BE49-F238E27FC236}">
                  <a16:creationId xmlns:a16="http://schemas.microsoft.com/office/drawing/2014/main" id="{A76B7F34-9A99-4AFD-92A4-BD25CA606C5A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4D6A39EE-5C5D-40FF-945B-C2673A40C6BB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53356F55-72A5-4E33-BE12-5B6EB9AD9ACF}"/>
              </a:ext>
            </a:extLst>
          </p:cNvPr>
          <p:cNvGrpSpPr/>
          <p:nvPr/>
        </p:nvGrpSpPr>
        <p:grpSpPr>
          <a:xfrm>
            <a:off x="1774855" y="1831123"/>
            <a:ext cx="492471" cy="428686"/>
            <a:chOff x="1333467" y="934501"/>
            <a:chExt cx="492471" cy="428686"/>
          </a:xfrm>
        </p:grpSpPr>
        <p:sp>
          <p:nvSpPr>
            <p:cNvPr id="1026" name="Oval 1025">
              <a:extLst>
                <a:ext uri="{FF2B5EF4-FFF2-40B4-BE49-F238E27FC236}">
                  <a16:creationId xmlns:a16="http://schemas.microsoft.com/office/drawing/2014/main" id="{D54188F1-1FA8-412C-B919-CC8C61BE861B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27" name="TextBox 1026">
              <a:extLst>
                <a:ext uri="{FF2B5EF4-FFF2-40B4-BE49-F238E27FC236}">
                  <a16:creationId xmlns:a16="http://schemas.microsoft.com/office/drawing/2014/main" id="{9F812EBE-A01D-4CFD-8A21-9B581CA3F653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028" name="Group 1027">
            <a:extLst>
              <a:ext uri="{FF2B5EF4-FFF2-40B4-BE49-F238E27FC236}">
                <a16:creationId xmlns:a16="http://schemas.microsoft.com/office/drawing/2014/main" id="{95D92322-ECDB-4B7D-A1D6-53304A0C10E7}"/>
              </a:ext>
            </a:extLst>
          </p:cNvPr>
          <p:cNvGrpSpPr/>
          <p:nvPr/>
        </p:nvGrpSpPr>
        <p:grpSpPr>
          <a:xfrm>
            <a:off x="1769043" y="2280562"/>
            <a:ext cx="492471" cy="428686"/>
            <a:chOff x="1333467" y="934501"/>
            <a:chExt cx="492471" cy="428686"/>
          </a:xfrm>
        </p:grpSpPr>
        <p:sp>
          <p:nvSpPr>
            <p:cNvPr id="1029" name="Oval 1028">
              <a:extLst>
                <a:ext uri="{FF2B5EF4-FFF2-40B4-BE49-F238E27FC236}">
                  <a16:creationId xmlns:a16="http://schemas.microsoft.com/office/drawing/2014/main" id="{5E4F39A3-A951-4E88-ADE0-15BD0FCD8297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30" name="TextBox 1029">
              <a:extLst>
                <a:ext uri="{FF2B5EF4-FFF2-40B4-BE49-F238E27FC236}">
                  <a16:creationId xmlns:a16="http://schemas.microsoft.com/office/drawing/2014/main" id="{D7F52B41-7A95-4B90-8F00-648B7ED2008C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031" name="Group 1030">
            <a:extLst>
              <a:ext uri="{FF2B5EF4-FFF2-40B4-BE49-F238E27FC236}">
                <a16:creationId xmlns:a16="http://schemas.microsoft.com/office/drawing/2014/main" id="{31E910FC-E03E-47B4-9307-37A3C39C6897}"/>
              </a:ext>
            </a:extLst>
          </p:cNvPr>
          <p:cNvGrpSpPr/>
          <p:nvPr/>
        </p:nvGrpSpPr>
        <p:grpSpPr>
          <a:xfrm>
            <a:off x="2692908" y="1838266"/>
            <a:ext cx="446399" cy="428686"/>
            <a:chOff x="463698" y="934501"/>
            <a:chExt cx="446399" cy="428686"/>
          </a:xfrm>
        </p:grpSpPr>
        <p:sp>
          <p:nvSpPr>
            <p:cNvPr id="1032" name="Oval 1031">
              <a:extLst>
                <a:ext uri="{FF2B5EF4-FFF2-40B4-BE49-F238E27FC236}">
                  <a16:creationId xmlns:a16="http://schemas.microsoft.com/office/drawing/2014/main" id="{98883A96-5C84-405F-ABBC-447AC13B1AAE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33" name="TextBox 1032">
              <a:extLst>
                <a:ext uri="{FF2B5EF4-FFF2-40B4-BE49-F238E27FC236}">
                  <a16:creationId xmlns:a16="http://schemas.microsoft.com/office/drawing/2014/main" id="{56D1FEA4-D1E2-4C2E-ADDE-7E99355DF3C6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EA187C7C-5F5F-4416-86BC-2B9358D1B524}"/>
              </a:ext>
            </a:extLst>
          </p:cNvPr>
          <p:cNvGrpSpPr/>
          <p:nvPr/>
        </p:nvGrpSpPr>
        <p:grpSpPr>
          <a:xfrm>
            <a:off x="2691342" y="2283457"/>
            <a:ext cx="446399" cy="428686"/>
            <a:chOff x="457051" y="1380030"/>
            <a:chExt cx="446399" cy="428686"/>
          </a:xfrm>
        </p:grpSpPr>
        <p:sp>
          <p:nvSpPr>
            <p:cNvPr id="1035" name="Oval 1034">
              <a:extLst>
                <a:ext uri="{FF2B5EF4-FFF2-40B4-BE49-F238E27FC236}">
                  <a16:creationId xmlns:a16="http://schemas.microsoft.com/office/drawing/2014/main" id="{D63EBF45-C904-415E-8B37-EC25AEFCF304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36" name="TextBox 1035">
              <a:extLst>
                <a:ext uri="{FF2B5EF4-FFF2-40B4-BE49-F238E27FC236}">
                  <a16:creationId xmlns:a16="http://schemas.microsoft.com/office/drawing/2014/main" id="{8517686F-68A5-4A49-80F5-69E62AF4378A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37" name="Group 1036">
            <a:extLst>
              <a:ext uri="{FF2B5EF4-FFF2-40B4-BE49-F238E27FC236}">
                <a16:creationId xmlns:a16="http://schemas.microsoft.com/office/drawing/2014/main" id="{4EA2B0ED-7A45-4144-A189-EF6F6BFB1FE6}"/>
              </a:ext>
            </a:extLst>
          </p:cNvPr>
          <p:cNvGrpSpPr/>
          <p:nvPr/>
        </p:nvGrpSpPr>
        <p:grpSpPr>
          <a:xfrm>
            <a:off x="4855248" y="1838266"/>
            <a:ext cx="593466" cy="428686"/>
            <a:chOff x="2176723" y="934501"/>
            <a:chExt cx="593466" cy="428686"/>
          </a:xfrm>
        </p:grpSpPr>
        <p:sp>
          <p:nvSpPr>
            <p:cNvPr id="1038" name="Oval 1037">
              <a:extLst>
                <a:ext uri="{FF2B5EF4-FFF2-40B4-BE49-F238E27FC236}">
                  <a16:creationId xmlns:a16="http://schemas.microsoft.com/office/drawing/2014/main" id="{0E16F86E-D529-4F99-8BBD-815E9B24DE1B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39" name="TextBox 1038">
              <a:extLst>
                <a:ext uri="{FF2B5EF4-FFF2-40B4-BE49-F238E27FC236}">
                  <a16:creationId xmlns:a16="http://schemas.microsoft.com/office/drawing/2014/main" id="{D5C8C2A5-3A81-42CB-9EAD-97C4389ABBBD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040" name="Group 1039">
            <a:extLst>
              <a:ext uri="{FF2B5EF4-FFF2-40B4-BE49-F238E27FC236}">
                <a16:creationId xmlns:a16="http://schemas.microsoft.com/office/drawing/2014/main" id="{6F7017B4-F95B-40B2-9FC9-4855C7116A2A}"/>
              </a:ext>
            </a:extLst>
          </p:cNvPr>
          <p:cNvGrpSpPr/>
          <p:nvPr/>
        </p:nvGrpSpPr>
        <p:grpSpPr>
          <a:xfrm>
            <a:off x="4854016" y="2287147"/>
            <a:ext cx="593466" cy="428686"/>
            <a:chOff x="2176723" y="934501"/>
            <a:chExt cx="593466" cy="428686"/>
          </a:xfrm>
        </p:grpSpPr>
        <p:sp>
          <p:nvSpPr>
            <p:cNvPr id="1041" name="Oval 1040">
              <a:extLst>
                <a:ext uri="{FF2B5EF4-FFF2-40B4-BE49-F238E27FC236}">
                  <a16:creationId xmlns:a16="http://schemas.microsoft.com/office/drawing/2014/main" id="{0AF707F6-1D82-4ABA-B0CD-64B4F971310A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42" name="TextBox 1041">
              <a:extLst>
                <a:ext uri="{FF2B5EF4-FFF2-40B4-BE49-F238E27FC236}">
                  <a16:creationId xmlns:a16="http://schemas.microsoft.com/office/drawing/2014/main" id="{B2BD6BC9-3555-45BB-9C94-2804429C5525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043" name="Group 1042">
            <a:extLst>
              <a:ext uri="{FF2B5EF4-FFF2-40B4-BE49-F238E27FC236}">
                <a16:creationId xmlns:a16="http://schemas.microsoft.com/office/drawing/2014/main" id="{DCE94CF3-43C7-4DAE-9730-1ABD10DE5E6D}"/>
              </a:ext>
            </a:extLst>
          </p:cNvPr>
          <p:cNvGrpSpPr/>
          <p:nvPr/>
        </p:nvGrpSpPr>
        <p:grpSpPr>
          <a:xfrm>
            <a:off x="4851067" y="2731859"/>
            <a:ext cx="593466" cy="428686"/>
            <a:chOff x="2176723" y="934501"/>
            <a:chExt cx="593466" cy="428686"/>
          </a:xfrm>
        </p:grpSpPr>
        <p:sp>
          <p:nvSpPr>
            <p:cNvPr id="1044" name="Oval 1043">
              <a:extLst>
                <a:ext uri="{FF2B5EF4-FFF2-40B4-BE49-F238E27FC236}">
                  <a16:creationId xmlns:a16="http://schemas.microsoft.com/office/drawing/2014/main" id="{1560C251-5271-48B3-A29A-AECC55C873FE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45" name="TextBox 1044">
              <a:extLst>
                <a:ext uri="{FF2B5EF4-FFF2-40B4-BE49-F238E27FC236}">
                  <a16:creationId xmlns:a16="http://schemas.microsoft.com/office/drawing/2014/main" id="{5E915601-D4EB-45DE-8BD3-3EE2C4CF06B5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046" name="Group 1045">
            <a:extLst>
              <a:ext uri="{FF2B5EF4-FFF2-40B4-BE49-F238E27FC236}">
                <a16:creationId xmlns:a16="http://schemas.microsoft.com/office/drawing/2014/main" id="{69AECCD4-9D54-49E4-8BD5-D14A94D9E064}"/>
              </a:ext>
            </a:extLst>
          </p:cNvPr>
          <p:cNvGrpSpPr/>
          <p:nvPr/>
        </p:nvGrpSpPr>
        <p:grpSpPr>
          <a:xfrm>
            <a:off x="4849835" y="3180740"/>
            <a:ext cx="593466" cy="428686"/>
            <a:chOff x="2176723" y="934501"/>
            <a:chExt cx="593466" cy="428686"/>
          </a:xfrm>
        </p:grpSpPr>
        <p:sp>
          <p:nvSpPr>
            <p:cNvPr id="1047" name="Oval 1046">
              <a:extLst>
                <a:ext uri="{FF2B5EF4-FFF2-40B4-BE49-F238E27FC236}">
                  <a16:creationId xmlns:a16="http://schemas.microsoft.com/office/drawing/2014/main" id="{6169B41D-F395-48D5-B981-784F7B5EE796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48" name="TextBox 1047">
              <a:extLst>
                <a:ext uri="{FF2B5EF4-FFF2-40B4-BE49-F238E27FC236}">
                  <a16:creationId xmlns:a16="http://schemas.microsoft.com/office/drawing/2014/main" id="{67CE242D-9911-409B-A1A8-1640E32A02AF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049" name="Group 1048">
            <a:extLst>
              <a:ext uri="{FF2B5EF4-FFF2-40B4-BE49-F238E27FC236}">
                <a16:creationId xmlns:a16="http://schemas.microsoft.com/office/drawing/2014/main" id="{42CA0428-8048-44DE-B524-F8E640F1893C}"/>
              </a:ext>
            </a:extLst>
          </p:cNvPr>
          <p:cNvGrpSpPr/>
          <p:nvPr/>
        </p:nvGrpSpPr>
        <p:grpSpPr>
          <a:xfrm>
            <a:off x="4849425" y="3625445"/>
            <a:ext cx="593466" cy="428686"/>
            <a:chOff x="2176723" y="934501"/>
            <a:chExt cx="593466" cy="428686"/>
          </a:xfrm>
        </p:grpSpPr>
        <p:sp>
          <p:nvSpPr>
            <p:cNvPr id="1050" name="Oval 1049">
              <a:extLst>
                <a:ext uri="{FF2B5EF4-FFF2-40B4-BE49-F238E27FC236}">
                  <a16:creationId xmlns:a16="http://schemas.microsoft.com/office/drawing/2014/main" id="{8F299DDA-2871-4643-908C-CD78CC3172B7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51" name="TextBox 1050">
              <a:extLst>
                <a:ext uri="{FF2B5EF4-FFF2-40B4-BE49-F238E27FC236}">
                  <a16:creationId xmlns:a16="http://schemas.microsoft.com/office/drawing/2014/main" id="{49031293-38E3-44A2-A26F-EDEF44A8A222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052" name="Group 1051">
            <a:extLst>
              <a:ext uri="{FF2B5EF4-FFF2-40B4-BE49-F238E27FC236}">
                <a16:creationId xmlns:a16="http://schemas.microsoft.com/office/drawing/2014/main" id="{995A716D-567B-4AAF-96FB-0463B3FB83EF}"/>
              </a:ext>
            </a:extLst>
          </p:cNvPr>
          <p:cNvGrpSpPr/>
          <p:nvPr/>
        </p:nvGrpSpPr>
        <p:grpSpPr>
          <a:xfrm>
            <a:off x="4851315" y="4073898"/>
            <a:ext cx="593466" cy="428686"/>
            <a:chOff x="2176723" y="934501"/>
            <a:chExt cx="593466" cy="428686"/>
          </a:xfrm>
        </p:grpSpPr>
        <p:sp>
          <p:nvSpPr>
            <p:cNvPr id="1053" name="Oval 1052">
              <a:extLst>
                <a:ext uri="{FF2B5EF4-FFF2-40B4-BE49-F238E27FC236}">
                  <a16:creationId xmlns:a16="http://schemas.microsoft.com/office/drawing/2014/main" id="{B422170E-79BC-4295-9A14-8D20082F6C01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54" name="TextBox 1053">
              <a:extLst>
                <a:ext uri="{FF2B5EF4-FFF2-40B4-BE49-F238E27FC236}">
                  <a16:creationId xmlns:a16="http://schemas.microsoft.com/office/drawing/2014/main" id="{5A9F1EAD-F2D6-4B17-A363-59DC28DCB995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055" name="Group 1054">
            <a:extLst>
              <a:ext uri="{FF2B5EF4-FFF2-40B4-BE49-F238E27FC236}">
                <a16:creationId xmlns:a16="http://schemas.microsoft.com/office/drawing/2014/main" id="{963C47CD-B315-464E-AD88-BDAAC16C5DFC}"/>
              </a:ext>
            </a:extLst>
          </p:cNvPr>
          <p:cNvGrpSpPr/>
          <p:nvPr/>
        </p:nvGrpSpPr>
        <p:grpSpPr>
          <a:xfrm>
            <a:off x="4850083" y="4522779"/>
            <a:ext cx="593466" cy="428686"/>
            <a:chOff x="2176723" y="934501"/>
            <a:chExt cx="593466" cy="428686"/>
          </a:xfrm>
        </p:grpSpPr>
        <p:sp>
          <p:nvSpPr>
            <p:cNvPr id="1056" name="Oval 1055">
              <a:extLst>
                <a:ext uri="{FF2B5EF4-FFF2-40B4-BE49-F238E27FC236}">
                  <a16:creationId xmlns:a16="http://schemas.microsoft.com/office/drawing/2014/main" id="{39FCAF5E-B10B-4232-9F92-4DEBA26FFA09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57" name="TextBox 1056">
              <a:extLst>
                <a:ext uri="{FF2B5EF4-FFF2-40B4-BE49-F238E27FC236}">
                  <a16:creationId xmlns:a16="http://schemas.microsoft.com/office/drawing/2014/main" id="{901CF152-8FFB-458C-8C94-25FEC0456D29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058" name="Group 1057">
            <a:extLst>
              <a:ext uri="{FF2B5EF4-FFF2-40B4-BE49-F238E27FC236}">
                <a16:creationId xmlns:a16="http://schemas.microsoft.com/office/drawing/2014/main" id="{B40A5C12-92B5-415B-9096-8E5451C67E67}"/>
              </a:ext>
            </a:extLst>
          </p:cNvPr>
          <p:cNvGrpSpPr/>
          <p:nvPr/>
        </p:nvGrpSpPr>
        <p:grpSpPr>
          <a:xfrm>
            <a:off x="4847134" y="4967491"/>
            <a:ext cx="593466" cy="428686"/>
            <a:chOff x="2176723" y="934501"/>
            <a:chExt cx="593466" cy="428686"/>
          </a:xfrm>
        </p:grpSpPr>
        <p:sp>
          <p:nvSpPr>
            <p:cNvPr id="1059" name="Oval 1058">
              <a:extLst>
                <a:ext uri="{FF2B5EF4-FFF2-40B4-BE49-F238E27FC236}">
                  <a16:creationId xmlns:a16="http://schemas.microsoft.com/office/drawing/2014/main" id="{67E9AA96-6380-494E-82B6-ACDC4C6D1630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60" name="TextBox 1059">
              <a:extLst>
                <a:ext uri="{FF2B5EF4-FFF2-40B4-BE49-F238E27FC236}">
                  <a16:creationId xmlns:a16="http://schemas.microsoft.com/office/drawing/2014/main" id="{2A3F589D-1CE2-492E-AB8B-F274DF42D60F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061" name="Group 1060">
            <a:extLst>
              <a:ext uri="{FF2B5EF4-FFF2-40B4-BE49-F238E27FC236}">
                <a16:creationId xmlns:a16="http://schemas.microsoft.com/office/drawing/2014/main" id="{0D851A9B-4012-4BEB-B188-04BC270F7063}"/>
              </a:ext>
            </a:extLst>
          </p:cNvPr>
          <p:cNvGrpSpPr/>
          <p:nvPr/>
        </p:nvGrpSpPr>
        <p:grpSpPr>
          <a:xfrm>
            <a:off x="5792664" y="1838266"/>
            <a:ext cx="492471" cy="428686"/>
            <a:chOff x="1333467" y="934501"/>
            <a:chExt cx="492471" cy="428686"/>
          </a:xfrm>
        </p:grpSpPr>
        <p:sp>
          <p:nvSpPr>
            <p:cNvPr id="1062" name="Oval 1061">
              <a:extLst>
                <a:ext uri="{FF2B5EF4-FFF2-40B4-BE49-F238E27FC236}">
                  <a16:creationId xmlns:a16="http://schemas.microsoft.com/office/drawing/2014/main" id="{0497DEDB-3BA7-4331-894F-460F4368F050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63" name="TextBox 1062">
              <a:extLst>
                <a:ext uri="{FF2B5EF4-FFF2-40B4-BE49-F238E27FC236}">
                  <a16:creationId xmlns:a16="http://schemas.microsoft.com/office/drawing/2014/main" id="{BA92DE6F-9C3C-4B9B-9B51-8E53788D3B23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064" name="Group 1063">
            <a:extLst>
              <a:ext uri="{FF2B5EF4-FFF2-40B4-BE49-F238E27FC236}">
                <a16:creationId xmlns:a16="http://schemas.microsoft.com/office/drawing/2014/main" id="{A8C1DA42-6393-434C-A807-1D72005A5490}"/>
              </a:ext>
            </a:extLst>
          </p:cNvPr>
          <p:cNvGrpSpPr/>
          <p:nvPr/>
        </p:nvGrpSpPr>
        <p:grpSpPr>
          <a:xfrm>
            <a:off x="5786852" y="2287705"/>
            <a:ext cx="492471" cy="428686"/>
            <a:chOff x="1333467" y="934501"/>
            <a:chExt cx="492471" cy="428686"/>
          </a:xfrm>
        </p:grpSpPr>
        <p:sp>
          <p:nvSpPr>
            <p:cNvPr id="1065" name="Oval 1064">
              <a:extLst>
                <a:ext uri="{FF2B5EF4-FFF2-40B4-BE49-F238E27FC236}">
                  <a16:creationId xmlns:a16="http://schemas.microsoft.com/office/drawing/2014/main" id="{E1CF23C5-3F0B-4CD1-9211-92BD51143CA8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66" name="TextBox 1065">
              <a:extLst>
                <a:ext uri="{FF2B5EF4-FFF2-40B4-BE49-F238E27FC236}">
                  <a16:creationId xmlns:a16="http://schemas.microsoft.com/office/drawing/2014/main" id="{DA978EB4-6F52-4857-BC33-D21EA0D883FE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067" name="Group 1066">
            <a:extLst>
              <a:ext uri="{FF2B5EF4-FFF2-40B4-BE49-F238E27FC236}">
                <a16:creationId xmlns:a16="http://schemas.microsoft.com/office/drawing/2014/main" id="{A373F854-F3B9-40F1-94CF-D3BA5EC78437}"/>
              </a:ext>
            </a:extLst>
          </p:cNvPr>
          <p:cNvGrpSpPr/>
          <p:nvPr/>
        </p:nvGrpSpPr>
        <p:grpSpPr>
          <a:xfrm>
            <a:off x="6710717" y="1845409"/>
            <a:ext cx="446399" cy="428686"/>
            <a:chOff x="463698" y="934501"/>
            <a:chExt cx="446399" cy="428686"/>
          </a:xfrm>
        </p:grpSpPr>
        <p:sp>
          <p:nvSpPr>
            <p:cNvPr id="1068" name="Oval 1067">
              <a:extLst>
                <a:ext uri="{FF2B5EF4-FFF2-40B4-BE49-F238E27FC236}">
                  <a16:creationId xmlns:a16="http://schemas.microsoft.com/office/drawing/2014/main" id="{B5910D7A-356A-40EA-8F46-9BFF3C6397E5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69" name="TextBox 1068">
              <a:extLst>
                <a:ext uri="{FF2B5EF4-FFF2-40B4-BE49-F238E27FC236}">
                  <a16:creationId xmlns:a16="http://schemas.microsoft.com/office/drawing/2014/main" id="{1C550FE8-958C-4D4C-9641-6F00E6BF68A7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70" name="Group 1069">
            <a:extLst>
              <a:ext uri="{FF2B5EF4-FFF2-40B4-BE49-F238E27FC236}">
                <a16:creationId xmlns:a16="http://schemas.microsoft.com/office/drawing/2014/main" id="{EF53E8C5-D292-498B-A919-B88437D6594F}"/>
              </a:ext>
            </a:extLst>
          </p:cNvPr>
          <p:cNvGrpSpPr/>
          <p:nvPr/>
        </p:nvGrpSpPr>
        <p:grpSpPr>
          <a:xfrm>
            <a:off x="6709151" y="2290600"/>
            <a:ext cx="446399" cy="428686"/>
            <a:chOff x="457051" y="1380030"/>
            <a:chExt cx="446399" cy="428686"/>
          </a:xfrm>
        </p:grpSpPr>
        <p:sp>
          <p:nvSpPr>
            <p:cNvPr id="1071" name="Oval 1070">
              <a:extLst>
                <a:ext uri="{FF2B5EF4-FFF2-40B4-BE49-F238E27FC236}">
                  <a16:creationId xmlns:a16="http://schemas.microsoft.com/office/drawing/2014/main" id="{75605F55-560E-4517-9B5A-B6EAE6C7B105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72" name="TextBox 1071">
              <a:extLst>
                <a:ext uri="{FF2B5EF4-FFF2-40B4-BE49-F238E27FC236}">
                  <a16:creationId xmlns:a16="http://schemas.microsoft.com/office/drawing/2014/main" id="{64935F98-93AE-47A0-8E80-AABF20BA0F1F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8435871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0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0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0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0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0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0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0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0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0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10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0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0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10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0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10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E6C86309-C1AF-46FD-A541-A8682B461307}"/>
              </a:ext>
            </a:extLst>
          </p:cNvPr>
          <p:cNvGrpSpPr/>
          <p:nvPr/>
        </p:nvGrpSpPr>
        <p:grpSpPr>
          <a:xfrm>
            <a:off x="255523" y="372323"/>
            <a:ext cx="3707801" cy="817087"/>
            <a:chOff x="255524" y="372323"/>
            <a:chExt cx="2985293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61657A18-79D4-4B9B-B78D-A9D3527C3C23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1D4ABF07-5804-435B-BD2D-B4555E2CB8F7}"/>
                </a:ext>
              </a:extLst>
            </p:cNvPr>
            <p:cNvSpPr txBox="1"/>
            <p:nvPr/>
          </p:nvSpPr>
          <p:spPr>
            <a:xfrm>
              <a:off x="308455" y="485388"/>
              <a:ext cx="1983971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365 + 400 = </a:t>
              </a:r>
            </a:p>
          </p:txBody>
        </p:sp>
      </p:grpSp>
      <p:sp>
        <p:nvSpPr>
          <p:cNvPr id="84" name="Rectangle 83">
            <a:extLst>
              <a:ext uri="{FF2B5EF4-FFF2-40B4-BE49-F238E27FC236}">
                <a16:creationId xmlns:a16="http://schemas.microsoft.com/office/drawing/2014/main" id="{49838369-A34C-416A-A5CC-16B166A07721}"/>
              </a:ext>
            </a:extLst>
          </p:cNvPr>
          <p:cNvSpPr/>
          <p:nvPr/>
        </p:nvSpPr>
        <p:spPr>
          <a:xfrm>
            <a:off x="2696246" y="49822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226E6619-17D8-4D2A-876E-7E1518A2B981}"/>
              </a:ext>
            </a:extLst>
          </p:cNvPr>
          <p:cNvSpPr txBox="1"/>
          <p:nvPr/>
        </p:nvSpPr>
        <p:spPr>
          <a:xfrm>
            <a:off x="2692503" y="48928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765</a:t>
            </a:r>
          </a:p>
        </p:txBody>
      </p:sp>
      <p:grpSp>
        <p:nvGrpSpPr>
          <p:cNvPr id="86" name="Group 85">
            <a:extLst>
              <a:ext uri="{FF2B5EF4-FFF2-40B4-BE49-F238E27FC236}">
                <a16:creationId xmlns:a16="http://schemas.microsoft.com/office/drawing/2014/main" id="{C8EB7FB7-6E37-4E04-9642-5303C10051C1}"/>
              </a:ext>
            </a:extLst>
          </p:cNvPr>
          <p:cNvGrpSpPr/>
          <p:nvPr/>
        </p:nvGrpSpPr>
        <p:grpSpPr>
          <a:xfrm>
            <a:off x="254757" y="2121504"/>
            <a:ext cx="3708566" cy="817087"/>
            <a:chOff x="255524" y="372323"/>
            <a:chExt cx="3192071" cy="1134018"/>
          </a:xfrm>
        </p:grpSpPr>
        <p:sp>
          <p:nvSpPr>
            <p:cNvPr id="87" name="Rectangle: Rounded Corners 86">
              <a:extLst>
                <a:ext uri="{FF2B5EF4-FFF2-40B4-BE49-F238E27FC236}">
                  <a16:creationId xmlns:a16="http://schemas.microsoft.com/office/drawing/2014/main" id="{0DE6BA7F-86E9-454A-BB6F-A03C232E9B8E}"/>
                </a:ext>
              </a:extLst>
            </p:cNvPr>
            <p:cNvSpPr/>
            <p:nvPr/>
          </p:nvSpPr>
          <p:spPr>
            <a:xfrm>
              <a:off x="255524" y="372323"/>
              <a:ext cx="3192071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A3D575A8-7FAE-447F-AA08-F8C92D5B49EB}"/>
                </a:ext>
              </a:extLst>
            </p:cNvPr>
            <p:cNvSpPr txBox="1"/>
            <p:nvPr/>
          </p:nvSpPr>
          <p:spPr>
            <a:xfrm>
              <a:off x="308455" y="485388"/>
              <a:ext cx="2120954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504 + 400 = </a:t>
              </a:r>
            </a:p>
          </p:txBody>
        </p:sp>
      </p:grpSp>
      <p:sp>
        <p:nvSpPr>
          <p:cNvPr id="89" name="Rectangle 88">
            <a:extLst>
              <a:ext uri="{FF2B5EF4-FFF2-40B4-BE49-F238E27FC236}">
                <a16:creationId xmlns:a16="http://schemas.microsoft.com/office/drawing/2014/main" id="{FF636FCC-DCE2-4588-9226-BC3CB479941B}"/>
              </a:ext>
            </a:extLst>
          </p:cNvPr>
          <p:cNvSpPr/>
          <p:nvPr/>
        </p:nvSpPr>
        <p:spPr>
          <a:xfrm>
            <a:off x="2695480" y="2247402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B1770216-0B2E-4D80-9E04-AC38C2EFC013}"/>
              </a:ext>
            </a:extLst>
          </p:cNvPr>
          <p:cNvSpPr txBox="1"/>
          <p:nvPr/>
        </p:nvSpPr>
        <p:spPr>
          <a:xfrm>
            <a:off x="2691737" y="2238463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904</a:t>
            </a:r>
          </a:p>
        </p:txBody>
      </p:sp>
      <p:grpSp>
        <p:nvGrpSpPr>
          <p:cNvPr id="91" name="Group 90">
            <a:extLst>
              <a:ext uri="{FF2B5EF4-FFF2-40B4-BE49-F238E27FC236}">
                <a16:creationId xmlns:a16="http://schemas.microsoft.com/office/drawing/2014/main" id="{6A5918B4-31B4-40E0-91FF-EB47CA9F7468}"/>
              </a:ext>
            </a:extLst>
          </p:cNvPr>
          <p:cNvGrpSpPr/>
          <p:nvPr/>
        </p:nvGrpSpPr>
        <p:grpSpPr>
          <a:xfrm>
            <a:off x="261017" y="3859551"/>
            <a:ext cx="3702303" cy="817087"/>
            <a:chOff x="255524" y="372323"/>
            <a:chExt cx="3186680" cy="1134018"/>
          </a:xfrm>
        </p:grpSpPr>
        <p:sp>
          <p:nvSpPr>
            <p:cNvPr id="92" name="Rectangle: Rounded Corners 91">
              <a:extLst>
                <a:ext uri="{FF2B5EF4-FFF2-40B4-BE49-F238E27FC236}">
                  <a16:creationId xmlns:a16="http://schemas.microsoft.com/office/drawing/2014/main" id="{5BFA1447-8965-419D-89B4-4D19F576A4D9}"/>
                </a:ext>
              </a:extLst>
            </p:cNvPr>
            <p:cNvSpPr/>
            <p:nvPr/>
          </p:nvSpPr>
          <p:spPr>
            <a:xfrm>
              <a:off x="255524" y="372323"/>
              <a:ext cx="3186680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A1E908F2-8B6D-49A8-BA9E-D0710016F9E8}"/>
                </a:ext>
              </a:extLst>
            </p:cNvPr>
            <p:cNvSpPr txBox="1"/>
            <p:nvPr/>
          </p:nvSpPr>
          <p:spPr>
            <a:xfrm>
              <a:off x="308455" y="485388"/>
              <a:ext cx="2120954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400 + 326 = </a:t>
              </a:r>
            </a:p>
          </p:txBody>
        </p:sp>
      </p:grpSp>
      <p:sp>
        <p:nvSpPr>
          <p:cNvPr id="94" name="Rectangle 93">
            <a:extLst>
              <a:ext uri="{FF2B5EF4-FFF2-40B4-BE49-F238E27FC236}">
                <a16:creationId xmlns:a16="http://schemas.microsoft.com/office/drawing/2014/main" id="{94DA0015-FC5E-492D-9F55-D60C5AE96FD4}"/>
              </a:ext>
            </a:extLst>
          </p:cNvPr>
          <p:cNvSpPr/>
          <p:nvPr/>
        </p:nvSpPr>
        <p:spPr>
          <a:xfrm>
            <a:off x="2701740" y="3985449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CCC2A9F8-465A-4CED-B659-6D40A5529C1B}"/>
              </a:ext>
            </a:extLst>
          </p:cNvPr>
          <p:cNvSpPr txBox="1"/>
          <p:nvPr/>
        </p:nvSpPr>
        <p:spPr>
          <a:xfrm>
            <a:off x="2697997" y="3976510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726</a:t>
            </a:r>
          </a:p>
        </p:txBody>
      </p:sp>
      <p:grpSp>
        <p:nvGrpSpPr>
          <p:cNvPr id="96" name="Group 95">
            <a:extLst>
              <a:ext uri="{FF2B5EF4-FFF2-40B4-BE49-F238E27FC236}">
                <a16:creationId xmlns:a16="http://schemas.microsoft.com/office/drawing/2014/main" id="{C217EF56-158C-4A39-A32B-0C32DAB19A9E}"/>
              </a:ext>
            </a:extLst>
          </p:cNvPr>
          <p:cNvGrpSpPr/>
          <p:nvPr/>
        </p:nvGrpSpPr>
        <p:grpSpPr>
          <a:xfrm>
            <a:off x="254757" y="5590354"/>
            <a:ext cx="3708561" cy="817087"/>
            <a:chOff x="255525" y="372323"/>
            <a:chExt cx="2949320" cy="1134018"/>
          </a:xfrm>
        </p:grpSpPr>
        <p:sp>
          <p:nvSpPr>
            <p:cNvPr id="97" name="Rectangle: Rounded Corners 96">
              <a:extLst>
                <a:ext uri="{FF2B5EF4-FFF2-40B4-BE49-F238E27FC236}">
                  <a16:creationId xmlns:a16="http://schemas.microsoft.com/office/drawing/2014/main" id="{75D48A65-DB25-4FB0-9DCB-99EE605A6E6F}"/>
                </a:ext>
              </a:extLst>
            </p:cNvPr>
            <p:cNvSpPr/>
            <p:nvPr/>
          </p:nvSpPr>
          <p:spPr>
            <a:xfrm>
              <a:off x="255525" y="372323"/>
              <a:ext cx="2949320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354468E6-57B4-4B6E-930E-E080F411F620}"/>
                </a:ext>
              </a:extLst>
            </p:cNvPr>
            <p:cNvSpPr txBox="1"/>
            <p:nvPr/>
          </p:nvSpPr>
          <p:spPr>
            <a:xfrm>
              <a:off x="308455" y="485388"/>
              <a:ext cx="1959662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500 + 187 = </a:t>
              </a:r>
            </a:p>
          </p:txBody>
        </p:sp>
      </p:grpSp>
      <p:sp>
        <p:nvSpPr>
          <p:cNvPr id="99" name="Rectangle 98">
            <a:extLst>
              <a:ext uri="{FF2B5EF4-FFF2-40B4-BE49-F238E27FC236}">
                <a16:creationId xmlns:a16="http://schemas.microsoft.com/office/drawing/2014/main" id="{2D545E37-C033-4E20-8700-182185BB831C}"/>
              </a:ext>
            </a:extLst>
          </p:cNvPr>
          <p:cNvSpPr/>
          <p:nvPr/>
        </p:nvSpPr>
        <p:spPr>
          <a:xfrm>
            <a:off x="2695480" y="5716252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A64494A4-1481-4425-84A0-D53B2A8F97CC}"/>
              </a:ext>
            </a:extLst>
          </p:cNvPr>
          <p:cNvSpPr txBox="1"/>
          <p:nvPr/>
        </p:nvSpPr>
        <p:spPr>
          <a:xfrm>
            <a:off x="2691737" y="5707313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687</a:t>
            </a:r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id="{B2617813-631E-4281-A35D-B2509D016375}"/>
              </a:ext>
            </a:extLst>
          </p:cNvPr>
          <p:cNvSpPr/>
          <p:nvPr/>
        </p:nvSpPr>
        <p:spPr>
          <a:xfrm>
            <a:off x="411953" y="372905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23B3E62F-FDAC-4727-9D5F-397B6E14C4D8}"/>
              </a:ext>
            </a:extLst>
          </p:cNvPr>
          <p:cNvSpPr/>
          <p:nvPr/>
        </p:nvSpPr>
        <p:spPr>
          <a:xfrm>
            <a:off x="1531089" y="371744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9CB05F5D-BA41-451F-98B6-B339E1F0A08D}"/>
              </a:ext>
            </a:extLst>
          </p:cNvPr>
          <p:cNvSpPr/>
          <p:nvPr/>
        </p:nvSpPr>
        <p:spPr>
          <a:xfrm>
            <a:off x="2781324" y="371744"/>
            <a:ext cx="304133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5" name="Rectangle 104">
            <a:extLst>
              <a:ext uri="{FF2B5EF4-FFF2-40B4-BE49-F238E27FC236}">
                <a16:creationId xmlns:a16="http://schemas.microsoft.com/office/drawing/2014/main" id="{7ADE077A-DE2D-4E10-A356-C64D04A90AE0}"/>
              </a:ext>
            </a:extLst>
          </p:cNvPr>
          <p:cNvSpPr/>
          <p:nvPr/>
        </p:nvSpPr>
        <p:spPr>
          <a:xfrm>
            <a:off x="403940" y="2122838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7F6E5C62-163E-4A82-B1EC-6FB753CBB554}"/>
              </a:ext>
            </a:extLst>
          </p:cNvPr>
          <p:cNvSpPr/>
          <p:nvPr/>
        </p:nvSpPr>
        <p:spPr>
          <a:xfrm>
            <a:off x="1531996" y="2121677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7" name="Rectangle 106">
            <a:extLst>
              <a:ext uri="{FF2B5EF4-FFF2-40B4-BE49-F238E27FC236}">
                <a16:creationId xmlns:a16="http://schemas.microsoft.com/office/drawing/2014/main" id="{F343080F-ED32-4680-8FAC-DE162596926C}"/>
              </a:ext>
            </a:extLst>
          </p:cNvPr>
          <p:cNvSpPr/>
          <p:nvPr/>
        </p:nvSpPr>
        <p:spPr>
          <a:xfrm>
            <a:off x="2782231" y="2121677"/>
            <a:ext cx="304133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9" name="Rectangle 108">
            <a:extLst>
              <a:ext uri="{FF2B5EF4-FFF2-40B4-BE49-F238E27FC236}">
                <a16:creationId xmlns:a16="http://schemas.microsoft.com/office/drawing/2014/main" id="{6C449889-F20D-4340-968A-00BEDFE28C2F}"/>
              </a:ext>
            </a:extLst>
          </p:cNvPr>
          <p:cNvSpPr/>
          <p:nvPr/>
        </p:nvSpPr>
        <p:spPr>
          <a:xfrm>
            <a:off x="414133" y="3860988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08F40A75-A656-4F60-A8A9-8C272B5B3BBD}"/>
              </a:ext>
            </a:extLst>
          </p:cNvPr>
          <p:cNvSpPr/>
          <p:nvPr/>
        </p:nvSpPr>
        <p:spPr>
          <a:xfrm>
            <a:off x="1533269" y="3859827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1" name="Rectangle 110">
            <a:extLst>
              <a:ext uri="{FF2B5EF4-FFF2-40B4-BE49-F238E27FC236}">
                <a16:creationId xmlns:a16="http://schemas.microsoft.com/office/drawing/2014/main" id="{EF9B8D8A-F9CA-4D6D-9275-2A483500EE68}"/>
              </a:ext>
            </a:extLst>
          </p:cNvPr>
          <p:cNvSpPr/>
          <p:nvPr/>
        </p:nvSpPr>
        <p:spPr>
          <a:xfrm>
            <a:off x="2783504" y="3859827"/>
            <a:ext cx="304133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3" name="Rectangle 112">
            <a:extLst>
              <a:ext uri="{FF2B5EF4-FFF2-40B4-BE49-F238E27FC236}">
                <a16:creationId xmlns:a16="http://schemas.microsoft.com/office/drawing/2014/main" id="{CA35C63E-2757-4619-9129-B20915427CC1}"/>
              </a:ext>
            </a:extLst>
          </p:cNvPr>
          <p:cNvSpPr/>
          <p:nvPr/>
        </p:nvSpPr>
        <p:spPr>
          <a:xfrm>
            <a:off x="411972" y="5592167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4" name="Rectangle 113">
            <a:extLst>
              <a:ext uri="{FF2B5EF4-FFF2-40B4-BE49-F238E27FC236}">
                <a16:creationId xmlns:a16="http://schemas.microsoft.com/office/drawing/2014/main" id="{0C01C584-BC0C-438E-B815-867518DA3433}"/>
              </a:ext>
            </a:extLst>
          </p:cNvPr>
          <p:cNvSpPr/>
          <p:nvPr/>
        </p:nvSpPr>
        <p:spPr>
          <a:xfrm>
            <a:off x="1531108" y="5591006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5" name="Rectangle 114">
            <a:extLst>
              <a:ext uri="{FF2B5EF4-FFF2-40B4-BE49-F238E27FC236}">
                <a16:creationId xmlns:a16="http://schemas.microsoft.com/office/drawing/2014/main" id="{F32E6241-4C59-46F6-835F-374183081D74}"/>
              </a:ext>
            </a:extLst>
          </p:cNvPr>
          <p:cNvSpPr/>
          <p:nvPr/>
        </p:nvSpPr>
        <p:spPr>
          <a:xfrm>
            <a:off x="2781343" y="5591006"/>
            <a:ext cx="304133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705606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5" grpId="0"/>
      <p:bldP spid="90" grpId="0"/>
      <p:bldP spid="95" grpId="0"/>
      <p:bldP spid="100" grpId="0"/>
      <p:bldP spid="101" grpId="0" animBg="1"/>
      <p:bldP spid="102" grpId="0" animBg="1"/>
      <p:bldP spid="103" grpId="0" animBg="1"/>
      <p:bldP spid="105" grpId="0" animBg="1"/>
      <p:bldP spid="106" grpId="0" animBg="1"/>
      <p:bldP spid="107" grpId="0" animBg="1"/>
      <p:bldP spid="109" grpId="0" animBg="1"/>
      <p:bldP spid="110" grpId="0" animBg="1"/>
      <p:bldP spid="111" grpId="0" animBg="1"/>
      <p:bldP spid="113" grpId="0" animBg="1"/>
      <p:bldP spid="114" grpId="0" animBg="1"/>
      <p:bldP spid="115" grpId="0" animBg="1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F89CC5E-4789-41CE-8B90-5E33BFB4CE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>
                <a:hlinkClick r:id="rId2"/>
              </a:rPr>
              <a:t>9 Add numbers with up to three digits using the column method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DD5A827-A6C7-4C28-A5E0-644FA4E50EC5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01443234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2FCE5D9A-B7F3-494C-9F0D-E61FF3FA1590}"/>
              </a:ext>
            </a:extLst>
          </p:cNvPr>
          <p:cNvGrpSpPr/>
          <p:nvPr/>
        </p:nvGrpSpPr>
        <p:grpSpPr>
          <a:xfrm>
            <a:off x="255524" y="186795"/>
            <a:ext cx="3544976" cy="817087"/>
            <a:chOff x="255524" y="372323"/>
            <a:chExt cx="2985293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D318AB6A-2A5D-4E4E-AE32-F0394731694C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AA89C3EE-1180-4A89-AD49-E92D06B52C13}"/>
                </a:ext>
              </a:extLst>
            </p:cNvPr>
            <p:cNvSpPr txBox="1"/>
            <p:nvPr/>
          </p:nvSpPr>
          <p:spPr>
            <a:xfrm>
              <a:off x="308455" y="485388"/>
              <a:ext cx="1878009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552 + 38 = </a:t>
              </a:r>
            </a:p>
          </p:txBody>
        </p:sp>
      </p:grpSp>
      <p:sp>
        <p:nvSpPr>
          <p:cNvPr id="84" name="Rectangle 83">
            <a:extLst>
              <a:ext uri="{FF2B5EF4-FFF2-40B4-BE49-F238E27FC236}">
                <a16:creationId xmlns:a16="http://schemas.microsoft.com/office/drawing/2014/main" id="{BF9D51F3-F868-4551-B607-E9083194C3C3}"/>
              </a:ext>
            </a:extLst>
          </p:cNvPr>
          <p:cNvSpPr/>
          <p:nvPr/>
        </p:nvSpPr>
        <p:spPr>
          <a:xfrm>
            <a:off x="2484214" y="312693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A4D1B46F-79C6-46D0-8508-E1EA8D749BDA}"/>
              </a:ext>
            </a:extLst>
          </p:cNvPr>
          <p:cNvSpPr txBox="1"/>
          <p:nvPr/>
        </p:nvSpPr>
        <p:spPr>
          <a:xfrm>
            <a:off x="2480471" y="303754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590</a:t>
            </a:r>
          </a:p>
        </p:txBody>
      </p:sp>
      <p:grpSp>
        <p:nvGrpSpPr>
          <p:cNvPr id="86" name="Group 85">
            <a:extLst>
              <a:ext uri="{FF2B5EF4-FFF2-40B4-BE49-F238E27FC236}">
                <a16:creationId xmlns:a16="http://schemas.microsoft.com/office/drawing/2014/main" id="{975C7D39-5165-4C16-A27E-93E346930261}"/>
              </a:ext>
            </a:extLst>
          </p:cNvPr>
          <p:cNvGrpSpPr/>
          <p:nvPr/>
        </p:nvGrpSpPr>
        <p:grpSpPr>
          <a:xfrm>
            <a:off x="6195700" y="186795"/>
            <a:ext cx="3544976" cy="817087"/>
            <a:chOff x="255524" y="372323"/>
            <a:chExt cx="2985293" cy="1134018"/>
          </a:xfrm>
        </p:grpSpPr>
        <p:sp>
          <p:nvSpPr>
            <p:cNvPr id="87" name="Rectangle: Rounded Corners 86">
              <a:extLst>
                <a:ext uri="{FF2B5EF4-FFF2-40B4-BE49-F238E27FC236}">
                  <a16:creationId xmlns:a16="http://schemas.microsoft.com/office/drawing/2014/main" id="{F55B52AC-A70F-4DA1-A43A-E706D8CC9953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64404CB6-E563-45F3-9097-BC2FE2D65A61}"/>
                </a:ext>
              </a:extLst>
            </p:cNvPr>
            <p:cNvSpPr txBox="1"/>
            <p:nvPr/>
          </p:nvSpPr>
          <p:spPr>
            <a:xfrm>
              <a:off x="308455" y="485388"/>
              <a:ext cx="1878009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679 + 43 = </a:t>
              </a:r>
            </a:p>
          </p:txBody>
        </p:sp>
      </p:grpSp>
      <p:sp>
        <p:nvSpPr>
          <p:cNvPr id="89" name="Rectangle 88">
            <a:extLst>
              <a:ext uri="{FF2B5EF4-FFF2-40B4-BE49-F238E27FC236}">
                <a16:creationId xmlns:a16="http://schemas.microsoft.com/office/drawing/2014/main" id="{DDEE2F13-BAD5-4D6F-A344-B6258AFF031C}"/>
              </a:ext>
            </a:extLst>
          </p:cNvPr>
          <p:cNvSpPr/>
          <p:nvPr/>
        </p:nvSpPr>
        <p:spPr>
          <a:xfrm>
            <a:off x="8424390" y="312693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5948A1BC-63E0-4146-8F50-623663FD19DB}"/>
              </a:ext>
            </a:extLst>
          </p:cNvPr>
          <p:cNvSpPr txBox="1"/>
          <p:nvPr/>
        </p:nvSpPr>
        <p:spPr>
          <a:xfrm>
            <a:off x="8420647" y="303754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722</a:t>
            </a:r>
          </a:p>
        </p:txBody>
      </p:sp>
      <p:grpSp>
        <p:nvGrpSpPr>
          <p:cNvPr id="91" name="Group 90">
            <a:extLst>
              <a:ext uri="{FF2B5EF4-FFF2-40B4-BE49-F238E27FC236}">
                <a16:creationId xmlns:a16="http://schemas.microsoft.com/office/drawing/2014/main" id="{27C00E63-1C91-4CF9-9266-644CE790DBE1}"/>
              </a:ext>
            </a:extLst>
          </p:cNvPr>
          <p:cNvGrpSpPr/>
          <p:nvPr/>
        </p:nvGrpSpPr>
        <p:grpSpPr>
          <a:xfrm>
            <a:off x="255523" y="3306932"/>
            <a:ext cx="3707801" cy="817087"/>
            <a:chOff x="255524" y="372323"/>
            <a:chExt cx="2985293" cy="1134018"/>
          </a:xfrm>
        </p:grpSpPr>
        <p:sp>
          <p:nvSpPr>
            <p:cNvPr id="92" name="Rectangle: Rounded Corners 91">
              <a:extLst>
                <a:ext uri="{FF2B5EF4-FFF2-40B4-BE49-F238E27FC236}">
                  <a16:creationId xmlns:a16="http://schemas.microsoft.com/office/drawing/2014/main" id="{3D5EA631-68B1-47E5-A79E-72997D2AD49C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173FE92F-5E70-44AC-9B66-69E322A22887}"/>
                </a:ext>
              </a:extLst>
            </p:cNvPr>
            <p:cNvSpPr txBox="1"/>
            <p:nvPr/>
          </p:nvSpPr>
          <p:spPr>
            <a:xfrm>
              <a:off x="308455" y="485388"/>
              <a:ext cx="1983971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464 + 152 = </a:t>
              </a:r>
            </a:p>
          </p:txBody>
        </p:sp>
      </p:grpSp>
      <p:sp>
        <p:nvSpPr>
          <p:cNvPr id="94" name="Rectangle 93">
            <a:extLst>
              <a:ext uri="{FF2B5EF4-FFF2-40B4-BE49-F238E27FC236}">
                <a16:creationId xmlns:a16="http://schemas.microsoft.com/office/drawing/2014/main" id="{DF56BEEA-A839-4356-9626-DE3D3583F0F6}"/>
              </a:ext>
            </a:extLst>
          </p:cNvPr>
          <p:cNvSpPr/>
          <p:nvPr/>
        </p:nvSpPr>
        <p:spPr>
          <a:xfrm>
            <a:off x="2696246" y="3432830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32E47189-60FF-4CA0-B236-A2862279D8EA}"/>
              </a:ext>
            </a:extLst>
          </p:cNvPr>
          <p:cNvSpPr txBox="1"/>
          <p:nvPr/>
        </p:nvSpPr>
        <p:spPr>
          <a:xfrm>
            <a:off x="2692503" y="3423891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616</a:t>
            </a:r>
          </a:p>
        </p:txBody>
      </p:sp>
      <p:grpSp>
        <p:nvGrpSpPr>
          <p:cNvPr id="96" name="Group 95">
            <a:extLst>
              <a:ext uri="{FF2B5EF4-FFF2-40B4-BE49-F238E27FC236}">
                <a16:creationId xmlns:a16="http://schemas.microsoft.com/office/drawing/2014/main" id="{383FF222-516A-4D9B-A4C3-20A3B372F52C}"/>
              </a:ext>
            </a:extLst>
          </p:cNvPr>
          <p:cNvGrpSpPr/>
          <p:nvPr/>
        </p:nvGrpSpPr>
        <p:grpSpPr>
          <a:xfrm>
            <a:off x="6195699" y="3306932"/>
            <a:ext cx="3707801" cy="817087"/>
            <a:chOff x="255524" y="372323"/>
            <a:chExt cx="2985293" cy="1134018"/>
          </a:xfrm>
        </p:grpSpPr>
        <p:sp>
          <p:nvSpPr>
            <p:cNvPr id="97" name="Rectangle: Rounded Corners 96">
              <a:extLst>
                <a:ext uri="{FF2B5EF4-FFF2-40B4-BE49-F238E27FC236}">
                  <a16:creationId xmlns:a16="http://schemas.microsoft.com/office/drawing/2014/main" id="{66D0156F-929E-4685-AFD6-68FD8EEC3912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8E3B98C0-15BA-4D94-8F00-DE8984242597}"/>
                </a:ext>
              </a:extLst>
            </p:cNvPr>
            <p:cNvSpPr txBox="1"/>
            <p:nvPr/>
          </p:nvSpPr>
          <p:spPr>
            <a:xfrm>
              <a:off x="308455" y="485388"/>
              <a:ext cx="1983971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388 + 219 = </a:t>
              </a:r>
            </a:p>
          </p:txBody>
        </p:sp>
      </p:grpSp>
      <p:sp>
        <p:nvSpPr>
          <p:cNvPr id="99" name="Rectangle 98">
            <a:extLst>
              <a:ext uri="{FF2B5EF4-FFF2-40B4-BE49-F238E27FC236}">
                <a16:creationId xmlns:a16="http://schemas.microsoft.com/office/drawing/2014/main" id="{BA246E83-4EA7-4967-837D-C59FB4FD1720}"/>
              </a:ext>
            </a:extLst>
          </p:cNvPr>
          <p:cNvSpPr/>
          <p:nvPr/>
        </p:nvSpPr>
        <p:spPr>
          <a:xfrm>
            <a:off x="8636422" y="3432830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D6D43377-E1A3-4B52-B36E-C2D309ABB066}"/>
              </a:ext>
            </a:extLst>
          </p:cNvPr>
          <p:cNvSpPr txBox="1"/>
          <p:nvPr/>
        </p:nvSpPr>
        <p:spPr>
          <a:xfrm>
            <a:off x="8632679" y="3423891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607</a:t>
            </a:r>
          </a:p>
        </p:txBody>
      </p: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5C9674E9-7BCD-4D89-B47E-137E9E7BEB67}"/>
              </a:ext>
            </a:extLst>
          </p:cNvPr>
          <p:cNvGrpSpPr/>
          <p:nvPr/>
        </p:nvGrpSpPr>
        <p:grpSpPr>
          <a:xfrm>
            <a:off x="463387" y="1310129"/>
            <a:ext cx="1856052" cy="1404405"/>
            <a:chOff x="1812181" y="1941038"/>
            <a:chExt cx="1856052" cy="1404405"/>
          </a:xfrm>
        </p:grpSpPr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1106539C-6C1A-4EDF-A2FB-ECBA9B1DEBAB}"/>
                </a:ext>
              </a:extLst>
            </p:cNvPr>
            <p:cNvSpPr txBox="1"/>
            <p:nvPr/>
          </p:nvSpPr>
          <p:spPr>
            <a:xfrm>
              <a:off x="2252135" y="1941038"/>
              <a:ext cx="140546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5 5 2</a:t>
              </a:r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0FBCD9C1-2137-4D90-9FBA-CDCE654AFAFB}"/>
                </a:ext>
              </a:extLst>
            </p:cNvPr>
            <p:cNvSpPr txBox="1"/>
            <p:nvPr/>
          </p:nvSpPr>
          <p:spPr>
            <a:xfrm>
              <a:off x="2698703" y="2373230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3 8</a:t>
              </a: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683F520A-66F7-4D4A-959A-0943473261AD}"/>
                </a:ext>
              </a:extLst>
            </p:cNvPr>
            <p:cNvSpPr txBox="1"/>
            <p:nvPr/>
          </p:nvSpPr>
          <p:spPr>
            <a:xfrm>
              <a:off x="1815218" y="2373230"/>
              <a:ext cx="49008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cxnSp>
          <p:nvCxnSpPr>
            <p:cNvPr id="105" name="Straight Connector 104">
              <a:extLst>
                <a:ext uri="{FF2B5EF4-FFF2-40B4-BE49-F238E27FC236}">
                  <a16:creationId xmlns:a16="http://schemas.microsoft.com/office/drawing/2014/main" id="{D9D33296-246F-42B7-8624-F31D37D47AD3}"/>
                </a:ext>
              </a:extLst>
            </p:cNvPr>
            <p:cNvCxnSpPr>
              <a:cxnSpLocks/>
            </p:cNvCxnSpPr>
            <p:nvPr/>
          </p:nvCxnSpPr>
          <p:spPr>
            <a:xfrm>
              <a:off x="1815218" y="2902688"/>
              <a:ext cx="1781711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Straight Connector 105">
              <a:extLst>
                <a:ext uri="{FF2B5EF4-FFF2-40B4-BE49-F238E27FC236}">
                  <a16:creationId xmlns:a16="http://schemas.microsoft.com/office/drawing/2014/main" id="{6B012AEE-887C-4C89-92FB-A4BD1267CD10}"/>
                </a:ext>
              </a:extLst>
            </p:cNvPr>
            <p:cNvCxnSpPr>
              <a:cxnSpLocks/>
            </p:cNvCxnSpPr>
            <p:nvPr/>
          </p:nvCxnSpPr>
          <p:spPr>
            <a:xfrm>
              <a:off x="1812181" y="3345443"/>
              <a:ext cx="1781711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7" name="TextBox 106">
            <a:extLst>
              <a:ext uri="{FF2B5EF4-FFF2-40B4-BE49-F238E27FC236}">
                <a16:creationId xmlns:a16="http://schemas.microsoft.com/office/drawing/2014/main" id="{8D4DD496-534C-4487-B4FC-2695E0951FDA}"/>
              </a:ext>
            </a:extLst>
          </p:cNvPr>
          <p:cNvSpPr txBox="1"/>
          <p:nvPr/>
        </p:nvSpPr>
        <p:spPr>
          <a:xfrm>
            <a:off x="1778945" y="2197959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D6C33298-E04B-49F2-9610-5FBEEB9E94B7}"/>
              </a:ext>
            </a:extLst>
          </p:cNvPr>
          <p:cNvSpPr txBox="1"/>
          <p:nvPr/>
        </p:nvSpPr>
        <p:spPr>
          <a:xfrm>
            <a:off x="1401183" y="1095506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4F9AC164-73A3-405B-B421-DA7A682BE6D8}"/>
              </a:ext>
            </a:extLst>
          </p:cNvPr>
          <p:cNvSpPr txBox="1"/>
          <p:nvPr/>
        </p:nvSpPr>
        <p:spPr>
          <a:xfrm>
            <a:off x="1333472" y="2197960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B731BA6B-CBB3-4D46-8684-34D7E4C304D3}"/>
              </a:ext>
            </a:extLst>
          </p:cNvPr>
          <p:cNvSpPr txBox="1"/>
          <p:nvPr/>
        </p:nvSpPr>
        <p:spPr>
          <a:xfrm>
            <a:off x="911897" y="2207941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40BA9927-8B95-4F23-97D5-E57045A867DF}"/>
              </a:ext>
            </a:extLst>
          </p:cNvPr>
          <p:cNvGrpSpPr/>
          <p:nvPr/>
        </p:nvGrpSpPr>
        <p:grpSpPr>
          <a:xfrm>
            <a:off x="6266561" y="1313310"/>
            <a:ext cx="1856052" cy="1404405"/>
            <a:chOff x="1812181" y="1941038"/>
            <a:chExt cx="1856052" cy="1404405"/>
          </a:xfrm>
        </p:grpSpPr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A41340FF-159A-43E1-81C0-42AE525A213C}"/>
                </a:ext>
              </a:extLst>
            </p:cNvPr>
            <p:cNvSpPr txBox="1"/>
            <p:nvPr/>
          </p:nvSpPr>
          <p:spPr>
            <a:xfrm>
              <a:off x="2252135" y="1941038"/>
              <a:ext cx="140546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6 7 9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8951825A-0A25-458C-9DB1-1BCC8D557BC9}"/>
                </a:ext>
              </a:extLst>
            </p:cNvPr>
            <p:cNvSpPr txBox="1"/>
            <p:nvPr/>
          </p:nvSpPr>
          <p:spPr>
            <a:xfrm>
              <a:off x="2698703" y="2373230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4 3</a:t>
              </a:r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6BB99285-C283-4901-AC4E-2931DDD9B7F9}"/>
                </a:ext>
              </a:extLst>
            </p:cNvPr>
            <p:cNvSpPr txBox="1"/>
            <p:nvPr/>
          </p:nvSpPr>
          <p:spPr>
            <a:xfrm>
              <a:off x="1815218" y="2373230"/>
              <a:ext cx="49008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E0E9781A-D15D-46FC-9A17-FC80FA10CE5F}"/>
                </a:ext>
              </a:extLst>
            </p:cNvPr>
            <p:cNvCxnSpPr>
              <a:cxnSpLocks/>
            </p:cNvCxnSpPr>
            <p:nvPr/>
          </p:nvCxnSpPr>
          <p:spPr>
            <a:xfrm>
              <a:off x="1815218" y="2902688"/>
              <a:ext cx="1781711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826819A7-4A0F-445A-8E53-EA5022974E3C}"/>
                </a:ext>
              </a:extLst>
            </p:cNvPr>
            <p:cNvCxnSpPr>
              <a:cxnSpLocks/>
            </p:cNvCxnSpPr>
            <p:nvPr/>
          </p:nvCxnSpPr>
          <p:spPr>
            <a:xfrm>
              <a:off x="1812181" y="3345443"/>
              <a:ext cx="1781711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8" name="TextBox 117">
            <a:extLst>
              <a:ext uri="{FF2B5EF4-FFF2-40B4-BE49-F238E27FC236}">
                <a16:creationId xmlns:a16="http://schemas.microsoft.com/office/drawing/2014/main" id="{03406E53-B42A-4D4A-9AA8-1215EE9B774B}"/>
              </a:ext>
            </a:extLst>
          </p:cNvPr>
          <p:cNvSpPr txBox="1"/>
          <p:nvPr/>
        </p:nvSpPr>
        <p:spPr>
          <a:xfrm>
            <a:off x="7582119" y="2201140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594E5EF8-F397-4555-82F8-6AC9443E66EB}"/>
              </a:ext>
            </a:extLst>
          </p:cNvPr>
          <p:cNvSpPr txBox="1"/>
          <p:nvPr/>
        </p:nvSpPr>
        <p:spPr>
          <a:xfrm>
            <a:off x="7217436" y="1092269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7941E8D6-3A9F-4EAC-BA62-1E895D656809}"/>
              </a:ext>
            </a:extLst>
          </p:cNvPr>
          <p:cNvSpPr txBox="1"/>
          <p:nvPr/>
        </p:nvSpPr>
        <p:spPr>
          <a:xfrm>
            <a:off x="7136646" y="2201141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5892B290-577D-4810-BDDC-6C8FC525DF21}"/>
              </a:ext>
            </a:extLst>
          </p:cNvPr>
          <p:cNvSpPr txBox="1"/>
          <p:nvPr/>
        </p:nvSpPr>
        <p:spPr>
          <a:xfrm>
            <a:off x="6771963" y="1092270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5FEA09B1-9874-4678-823F-A242FAF02633}"/>
              </a:ext>
            </a:extLst>
          </p:cNvPr>
          <p:cNvSpPr txBox="1"/>
          <p:nvPr/>
        </p:nvSpPr>
        <p:spPr>
          <a:xfrm>
            <a:off x="6715071" y="2211122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grpSp>
        <p:nvGrpSpPr>
          <p:cNvPr id="123" name="Group 122">
            <a:extLst>
              <a:ext uri="{FF2B5EF4-FFF2-40B4-BE49-F238E27FC236}">
                <a16:creationId xmlns:a16="http://schemas.microsoft.com/office/drawing/2014/main" id="{196F3F6E-2078-4261-9E22-EE7FD8303665}"/>
              </a:ext>
            </a:extLst>
          </p:cNvPr>
          <p:cNvGrpSpPr/>
          <p:nvPr/>
        </p:nvGrpSpPr>
        <p:grpSpPr>
          <a:xfrm>
            <a:off x="464929" y="4436936"/>
            <a:ext cx="1856052" cy="1404405"/>
            <a:chOff x="1812181" y="1941038"/>
            <a:chExt cx="1856052" cy="1404405"/>
          </a:xfrm>
        </p:grpSpPr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9ECCD9ED-E7EA-48CC-9AAA-47CBBD83BD93}"/>
                </a:ext>
              </a:extLst>
            </p:cNvPr>
            <p:cNvSpPr txBox="1"/>
            <p:nvPr/>
          </p:nvSpPr>
          <p:spPr>
            <a:xfrm>
              <a:off x="2252135" y="1941038"/>
              <a:ext cx="140546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4 6 4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C027612F-6418-441A-AA08-A20F7A21A971}"/>
                </a:ext>
              </a:extLst>
            </p:cNvPr>
            <p:cNvSpPr txBox="1"/>
            <p:nvPr/>
          </p:nvSpPr>
          <p:spPr>
            <a:xfrm>
              <a:off x="2257246" y="2373230"/>
              <a:ext cx="141098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1 5 2</a:t>
              </a:r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85B9EB83-8F32-4548-8182-D86AEBA1ADF7}"/>
                </a:ext>
              </a:extLst>
            </p:cNvPr>
            <p:cNvSpPr txBox="1"/>
            <p:nvPr/>
          </p:nvSpPr>
          <p:spPr>
            <a:xfrm>
              <a:off x="1815218" y="2373230"/>
              <a:ext cx="49008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cxnSp>
          <p:nvCxnSpPr>
            <p:cNvPr id="127" name="Straight Connector 126">
              <a:extLst>
                <a:ext uri="{FF2B5EF4-FFF2-40B4-BE49-F238E27FC236}">
                  <a16:creationId xmlns:a16="http://schemas.microsoft.com/office/drawing/2014/main" id="{E1CA28A1-20BA-427C-B8D3-BACD3A866E48}"/>
                </a:ext>
              </a:extLst>
            </p:cNvPr>
            <p:cNvCxnSpPr>
              <a:cxnSpLocks/>
            </p:cNvCxnSpPr>
            <p:nvPr/>
          </p:nvCxnSpPr>
          <p:spPr>
            <a:xfrm>
              <a:off x="1815218" y="2902688"/>
              <a:ext cx="1781711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Straight Connector 127">
              <a:extLst>
                <a:ext uri="{FF2B5EF4-FFF2-40B4-BE49-F238E27FC236}">
                  <a16:creationId xmlns:a16="http://schemas.microsoft.com/office/drawing/2014/main" id="{B78A72F1-5B3B-413A-BED4-5E68E082115D}"/>
                </a:ext>
              </a:extLst>
            </p:cNvPr>
            <p:cNvCxnSpPr>
              <a:cxnSpLocks/>
            </p:cNvCxnSpPr>
            <p:nvPr/>
          </p:nvCxnSpPr>
          <p:spPr>
            <a:xfrm>
              <a:off x="1812181" y="3345443"/>
              <a:ext cx="1781711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9" name="TextBox 128">
            <a:extLst>
              <a:ext uri="{FF2B5EF4-FFF2-40B4-BE49-F238E27FC236}">
                <a16:creationId xmlns:a16="http://schemas.microsoft.com/office/drawing/2014/main" id="{E07F8B38-7F4E-4459-ABD6-C245ACECE96D}"/>
              </a:ext>
            </a:extLst>
          </p:cNvPr>
          <p:cNvSpPr txBox="1"/>
          <p:nvPr/>
        </p:nvSpPr>
        <p:spPr>
          <a:xfrm>
            <a:off x="1780487" y="5324766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B71EF3CA-7069-4917-898F-08894C5C6B93}"/>
              </a:ext>
            </a:extLst>
          </p:cNvPr>
          <p:cNvSpPr txBox="1"/>
          <p:nvPr/>
        </p:nvSpPr>
        <p:spPr>
          <a:xfrm>
            <a:off x="1335014" y="5324767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32" name="TextBox 131">
            <a:extLst>
              <a:ext uri="{FF2B5EF4-FFF2-40B4-BE49-F238E27FC236}">
                <a16:creationId xmlns:a16="http://schemas.microsoft.com/office/drawing/2014/main" id="{76344B63-1E22-416A-854E-33BEC368694B}"/>
              </a:ext>
            </a:extLst>
          </p:cNvPr>
          <p:cNvSpPr txBox="1"/>
          <p:nvPr/>
        </p:nvSpPr>
        <p:spPr>
          <a:xfrm>
            <a:off x="970331" y="4215896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BCD7611E-A866-4D75-952F-0EACFFD84D10}"/>
              </a:ext>
            </a:extLst>
          </p:cNvPr>
          <p:cNvSpPr txBox="1"/>
          <p:nvPr/>
        </p:nvSpPr>
        <p:spPr>
          <a:xfrm>
            <a:off x="913439" y="5334748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grpSp>
        <p:nvGrpSpPr>
          <p:cNvPr id="134" name="Group 133">
            <a:extLst>
              <a:ext uri="{FF2B5EF4-FFF2-40B4-BE49-F238E27FC236}">
                <a16:creationId xmlns:a16="http://schemas.microsoft.com/office/drawing/2014/main" id="{7AEBF16E-9D61-4CEF-BB1B-8A257F8E4A8F}"/>
              </a:ext>
            </a:extLst>
          </p:cNvPr>
          <p:cNvGrpSpPr/>
          <p:nvPr/>
        </p:nvGrpSpPr>
        <p:grpSpPr>
          <a:xfrm>
            <a:off x="6266561" y="4437594"/>
            <a:ext cx="1856052" cy="1404405"/>
            <a:chOff x="1812181" y="1941038"/>
            <a:chExt cx="1856052" cy="1404405"/>
          </a:xfrm>
        </p:grpSpPr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3D7A60A8-7CE1-4982-9E23-70614772AF01}"/>
                </a:ext>
              </a:extLst>
            </p:cNvPr>
            <p:cNvSpPr txBox="1"/>
            <p:nvPr/>
          </p:nvSpPr>
          <p:spPr>
            <a:xfrm>
              <a:off x="2252135" y="1941038"/>
              <a:ext cx="140546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3 8 8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3FED5ABD-6180-48E4-BC33-8E3C0918AE28}"/>
                </a:ext>
              </a:extLst>
            </p:cNvPr>
            <p:cNvSpPr txBox="1"/>
            <p:nvPr/>
          </p:nvSpPr>
          <p:spPr>
            <a:xfrm>
              <a:off x="2253460" y="2373230"/>
              <a:ext cx="141477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2 1 9</a:t>
              </a:r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CAA600C-CECA-4D68-8536-27AF7BBE4EDD}"/>
                </a:ext>
              </a:extLst>
            </p:cNvPr>
            <p:cNvSpPr txBox="1"/>
            <p:nvPr/>
          </p:nvSpPr>
          <p:spPr>
            <a:xfrm>
              <a:off x="1815218" y="2373230"/>
              <a:ext cx="49008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cxnSp>
          <p:nvCxnSpPr>
            <p:cNvPr id="138" name="Straight Connector 137">
              <a:extLst>
                <a:ext uri="{FF2B5EF4-FFF2-40B4-BE49-F238E27FC236}">
                  <a16:creationId xmlns:a16="http://schemas.microsoft.com/office/drawing/2014/main" id="{66D4F72F-1D0D-44F4-90D9-D26D1685D8AF}"/>
                </a:ext>
              </a:extLst>
            </p:cNvPr>
            <p:cNvCxnSpPr>
              <a:cxnSpLocks/>
            </p:cNvCxnSpPr>
            <p:nvPr/>
          </p:nvCxnSpPr>
          <p:spPr>
            <a:xfrm>
              <a:off x="1815218" y="2902688"/>
              <a:ext cx="1781711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Straight Connector 138">
              <a:extLst>
                <a:ext uri="{FF2B5EF4-FFF2-40B4-BE49-F238E27FC236}">
                  <a16:creationId xmlns:a16="http://schemas.microsoft.com/office/drawing/2014/main" id="{918EA9A9-59EC-4EDB-AD06-8085B318BAA4}"/>
                </a:ext>
              </a:extLst>
            </p:cNvPr>
            <p:cNvCxnSpPr>
              <a:cxnSpLocks/>
            </p:cNvCxnSpPr>
            <p:nvPr/>
          </p:nvCxnSpPr>
          <p:spPr>
            <a:xfrm>
              <a:off x="1812181" y="3345443"/>
              <a:ext cx="1781711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0" name="TextBox 139">
            <a:extLst>
              <a:ext uri="{FF2B5EF4-FFF2-40B4-BE49-F238E27FC236}">
                <a16:creationId xmlns:a16="http://schemas.microsoft.com/office/drawing/2014/main" id="{08C898A7-07B1-484C-8610-E3823690BACC}"/>
              </a:ext>
            </a:extLst>
          </p:cNvPr>
          <p:cNvSpPr txBox="1"/>
          <p:nvPr/>
        </p:nvSpPr>
        <p:spPr>
          <a:xfrm>
            <a:off x="7582119" y="5325424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0CE4FC1E-6C0B-42BD-B626-BA3EB91E1E29}"/>
              </a:ext>
            </a:extLst>
          </p:cNvPr>
          <p:cNvSpPr txBox="1"/>
          <p:nvPr/>
        </p:nvSpPr>
        <p:spPr>
          <a:xfrm>
            <a:off x="7217436" y="4216553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42" name="TextBox 141">
            <a:extLst>
              <a:ext uri="{FF2B5EF4-FFF2-40B4-BE49-F238E27FC236}">
                <a16:creationId xmlns:a16="http://schemas.microsoft.com/office/drawing/2014/main" id="{BF193DAD-8859-455B-97E1-56AF752CB266}"/>
              </a:ext>
            </a:extLst>
          </p:cNvPr>
          <p:cNvSpPr txBox="1"/>
          <p:nvPr/>
        </p:nvSpPr>
        <p:spPr>
          <a:xfrm>
            <a:off x="7136646" y="5325425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143" name="TextBox 142">
            <a:extLst>
              <a:ext uri="{FF2B5EF4-FFF2-40B4-BE49-F238E27FC236}">
                <a16:creationId xmlns:a16="http://schemas.microsoft.com/office/drawing/2014/main" id="{0210C40F-4FDA-4C76-9742-16A35AF4D178}"/>
              </a:ext>
            </a:extLst>
          </p:cNvPr>
          <p:cNvSpPr txBox="1"/>
          <p:nvPr/>
        </p:nvSpPr>
        <p:spPr>
          <a:xfrm>
            <a:off x="6771963" y="4216554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44" name="TextBox 143">
            <a:extLst>
              <a:ext uri="{FF2B5EF4-FFF2-40B4-BE49-F238E27FC236}">
                <a16:creationId xmlns:a16="http://schemas.microsoft.com/office/drawing/2014/main" id="{1421A865-62EF-4618-BED1-2E88EAA593B7}"/>
              </a:ext>
            </a:extLst>
          </p:cNvPr>
          <p:cNvSpPr txBox="1"/>
          <p:nvPr/>
        </p:nvSpPr>
        <p:spPr>
          <a:xfrm>
            <a:off x="6715071" y="5335406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</p:spTree>
    <p:extLst>
      <p:ext uri="{BB962C8B-B14F-4D97-AF65-F5344CB8AC3E}">
        <p14:creationId xmlns:p14="http://schemas.microsoft.com/office/powerpoint/2010/main" val="24423981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>
                      <p:stCondLst>
                        <p:cond delay="indefinite"/>
                      </p:stCondLst>
                      <p:childTnLst>
                        <p:par>
                          <p:cTn id="129" fill="hold">
                            <p:stCondLst>
                              <p:cond delay="0"/>
                            </p:stCondLst>
                            <p:childTnLst>
                              <p:par>
                                <p:cTn id="1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5" grpId="0"/>
      <p:bldP spid="90" grpId="0"/>
      <p:bldP spid="95" grpId="0"/>
      <p:bldP spid="100" grpId="0"/>
      <p:bldP spid="107" grpId="0"/>
      <p:bldP spid="108" grpId="0"/>
      <p:bldP spid="109" grpId="0"/>
      <p:bldP spid="111" grpId="0"/>
      <p:bldP spid="118" grpId="0"/>
      <p:bldP spid="119" grpId="0"/>
      <p:bldP spid="120" grpId="0"/>
      <p:bldP spid="121" grpId="0"/>
      <p:bldP spid="122" grpId="0"/>
      <p:bldP spid="129" grpId="0"/>
      <p:bldP spid="131" grpId="0"/>
      <p:bldP spid="132" grpId="0"/>
      <p:bldP spid="133" grpId="0"/>
      <p:bldP spid="140" grpId="0"/>
      <p:bldP spid="141" grpId="0"/>
      <p:bldP spid="142" grpId="0"/>
      <p:bldP spid="143" grpId="0"/>
      <p:bldP spid="144" grpId="0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2FCE5D9A-B7F3-494C-9F0D-E61FF3FA1590}"/>
              </a:ext>
            </a:extLst>
          </p:cNvPr>
          <p:cNvGrpSpPr/>
          <p:nvPr/>
        </p:nvGrpSpPr>
        <p:grpSpPr>
          <a:xfrm>
            <a:off x="255524" y="186795"/>
            <a:ext cx="3544976" cy="817087"/>
            <a:chOff x="255524" y="372323"/>
            <a:chExt cx="2985293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D318AB6A-2A5D-4E4E-AE32-F0394731694C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AA89C3EE-1180-4A89-AD49-E92D06B52C13}"/>
                </a:ext>
              </a:extLst>
            </p:cNvPr>
            <p:cNvSpPr txBox="1"/>
            <p:nvPr/>
          </p:nvSpPr>
          <p:spPr>
            <a:xfrm>
              <a:off x="308455" y="485388"/>
              <a:ext cx="1878009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552 + 38 = </a:t>
              </a:r>
            </a:p>
          </p:txBody>
        </p:sp>
      </p:grpSp>
      <p:sp>
        <p:nvSpPr>
          <p:cNvPr id="84" name="Rectangle 83">
            <a:extLst>
              <a:ext uri="{FF2B5EF4-FFF2-40B4-BE49-F238E27FC236}">
                <a16:creationId xmlns:a16="http://schemas.microsoft.com/office/drawing/2014/main" id="{BF9D51F3-F868-4551-B607-E9083194C3C3}"/>
              </a:ext>
            </a:extLst>
          </p:cNvPr>
          <p:cNvSpPr/>
          <p:nvPr/>
        </p:nvSpPr>
        <p:spPr>
          <a:xfrm>
            <a:off x="2484214" y="312693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A4D1B46F-79C6-46D0-8508-E1EA8D749BDA}"/>
              </a:ext>
            </a:extLst>
          </p:cNvPr>
          <p:cNvSpPr txBox="1"/>
          <p:nvPr/>
        </p:nvSpPr>
        <p:spPr>
          <a:xfrm>
            <a:off x="2480471" y="303754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590</a:t>
            </a:r>
          </a:p>
        </p:txBody>
      </p: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5C9674E9-7BCD-4D89-B47E-137E9E7BEB67}"/>
              </a:ext>
            </a:extLst>
          </p:cNvPr>
          <p:cNvGrpSpPr/>
          <p:nvPr/>
        </p:nvGrpSpPr>
        <p:grpSpPr>
          <a:xfrm>
            <a:off x="463387" y="1310129"/>
            <a:ext cx="1856052" cy="1404405"/>
            <a:chOff x="1812181" y="1941038"/>
            <a:chExt cx="1856052" cy="1404405"/>
          </a:xfrm>
        </p:grpSpPr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1106539C-6C1A-4EDF-A2FB-ECBA9B1DEBAB}"/>
                </a:ext>
              </a:extLst>
            </p:cNvPr>
            <p:cNvSpPr txBox="1"/>
            <p:nvPr/>
          </p:nvSpPr>
          <p:spPr>
            <a:xfrm>
              <a:off x="2252135" y="1941038"/>
              <a:ext cx="140546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5 5 2</a:t>
              </a:r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0FBCD9C1-2137-4D90-9FBA-CDCE654AFAFB}"/>
                </a:ext>
              </a:extLst>
            </p:cNvPr>
            <p:cNvSpPr txBox="1"/>
            <p:nvPr/>
          </p:nvSpPr>
          <p:spPr>
            <a:xfrm>
              <a:off x="2698703" y="2373230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3 8</a:t>
              </a: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683F520A-66F7-4D4A-959A-0943473261AD}"/>
                </a:ext>
              </a:extLst>
            </p:cNvPr>
            <p:cNvSpPr txBox="1"/>
            <p:nvPr/>
          </p:nvSpPr>
          <p:spPr>
            <a:xfrm>
              <a:off x="1815218" y="2373230"/>
              <a:ext cx="49008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cxnSp>
          <p:nvCxnSpPr>
            <p:cNvPr id="105" name="Straight Connector 104">
              <a:extLst>
                <a:ext uri="{FF2B5EF4-FFF2-40B4-BE49-F238E27FC236}">
                  <a16:creationId xmlns:a16="http://schemas.microsoft.com/office/drawing/2014/main" id="{D9D33296-246F-42B7-8624-F31D37D47AD3}"/>
                </a:ext>
              </a:extLst>
            </p:cNvPr>
            <p:cNvCxnSpPr>
              <a:cxnSpLocks/>
            </p:cNvCxnSpPr>
            <p:nvPr/>
          </p:nvCxnSpPr>
          <p:spPr>
            <a:xfrm>
              <a:off x="1815218" y="2902688"/>
              <a:ext cx="1781711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Straight Connector 105">
              <a:extLst>
                <a:ext uri="{FF2B5EF4-FFF2-40B4-BE49-F238E27FC236}">
                  <a16:creationId xmlns:a16="http://schemas.microsoft.com/office/drawing/2014/main" id="{6B012AEE-887C-4C89-92FB-A4BD1267CD10}"/>
                </a:ext>
              </a:extLst>
            </p:cNvPr>
            <p:cNvCxnSpPr>
              <a:cxnSpLocks/>
            </p:cNvCxnSpPr>
            <p:nvPr/>
          </p:nvCxnSpPr>
          <p:spPr>
            <a:xfrm>
              <a:off x="1812181" y="3345443"/>
              <a:ext cx="1781711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7" name="TextBox 106">
            <a:extLst>
              <a:ext uri="{FF2B5EF4-FFF2-40B4-BE49-F238E27FC236}">
                <a16:creationId xmlns:a16="http://schemas.microsoft.com/office/drawing/2014/main" id="{8D4DD496-534C-4487-B4FC-2695E0951FDA}"/>
              </a:ext>
            </a:extLst>
          </p:cNvPr>
          <p:cNvSpPr txBox="1"/>
          <p:nvPr/>
        </p:nvSpPr>
        <p:spPr>
          <a:xfrm>
            <a:off x="1778945" y="2197959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D6C33298-E04B-49F2-9610-5FBEEB9E94B7}"/>
              </a:ext>
            </a:extLst>
          </p:cNvPr>
          <p:cNvSpPr txBox="1"/>
          <p:nvPr/>
        </p:nvSpPr>
        <p:spPr>
          <a:xfrm>
            <a:off x="1401183" y="1095506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4F9AC164-73A3-405B-B421-DA7A682BE6D8}"/>
              </a:ext>
            </a:extLst>
          </p:cNvPr>
          <p:cNvSpPr txBox="1"/>
          <p:nvPr/>
        </p:nvSpPr>
        <p:spPr>
          <a:xfrm>
            <a:off x="1333472" y="2197960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B731BA6B-CBB3-4D46-8684-34D7E4C304D3}"/>
              </a:ext>
            </a:extLst>
          </p:cNvPr>
          <p:cNvSpPr txBox="1"/>
          <p:nvPr/>
        </p:nvSpPr>
        <p:spPr>
          <a:xfrm>
            <a:off x="911897" y="2207941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grpSp>
        <p:nvGrpSpPr>
          <p:cNvPr id="110" name="Group 56">
            <a:extLst>
              <a:ext uri="{FF2B5EF4-FFF2-40B4-BE49-F238E27FC236}">
                <a16:creationId xmlns:a16="http://schemas.microsoft.com/office/drawing/2014/main" id="{E0AE9762-F191-4DAA-9470-611FDFE4C4AA}"/>
              </a:ext>
            </a:extLst>
          </p:cNvPr>
          <p:cNvGrpSpPr/>
          <p:nvPr/>
        </p:nvGrpSpPr>
        <p:grpSpPr>
          <a:xfrm>
            <a:off x="7316985" y="1560727"/>
            <a:ext cx="1539560" cy="171967"/>
            <a:chOff x="7746380" y="2949426"/>
            <a:chExt cx="2188691" cy="244475"/>
          </a:xfrm>
        </p:grpSpPr>
        <p:pic>
          <p:nvPicPr>
            <p:cNvPr id="130" name="Picture 14">
              <a:extLst>
                <a:ext uri="{FF2B5EF4-FFF2-40B4-BE49-F238E27FC236}">
                  <a16:creationId xmlns:a16="http://schemas.microsoft.com/office/drawing/2014/main" id="{A91F0412-3B49-46DC-AB98-BA4E0A951F5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5" name="Picture 15">
              <a:extLst>
                <a:ext uri="{FF2B5EF4-FFF2-40B4-BE49-F238E27FC236}">
                  <a16:creationId xmlns:a16="http://schemas.microsoft.com/office/drawing/2014/main" id="{4CA183CC-1530-474A-8D22-DA7ECD7BAA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6" name="Picture 16">
              <a:extLst>
                <a:ext uri="{FF2B5EF4-FFF2-40B4-BE49-F238E27FC236}">
                  <a16:creationId xmlns:a16="http://schemas.microsoft.com/office/drawing/2014/main" id="{AF1DB9E5-C735-40DF-B7E6-1E3DBCC643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7" name="Picture 17">
              <a:extLst>
                <a:ext uri="{FF2B5EF4-FFF2-40B4-BE49-F238E27FC236}">
                  <a16:creationId xmlns:a16="http://schemas.microsoft.com/office/drawing/2014/main" id="{CD10902E-83E9-4E24-93F0-8C69F6ADF2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8" name="Picture 18">
              <a:extLst>
                <a:ext uri="{FF2B5EF4-FFF2-40B4-BE49-F238E27FC236}">
                  <a16:creationId xmlns:a16="http://schemas.microsoft.com/office/drawing/2014/main" id="{0DDD35CC-E07D-4B83-94FE-89BD36DCD4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9" name="Picture 19">
              <a:extLst>
                <a:ext uri="{FF2B5EF4-FFF2-40B4-BE49-F238E27FC236}">
                  <a16:creationId xmlns:a16="http://schemas.microsoft.com/office/drawing/2014/main" id="{16BDB014-0E35-43E6-BD9D-FA2F7C7EC1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0" name="Picture 20">
              <a:extLst>
                <a:ext uri="{FF2B5EF4-FFF2-40B4-BE49-F238E27FC236}">
                  <a16:creationId xmlns:a16="http://schemas.microsoft.com/office/drawing/2014/main" id="{1DA4E1D5-B06D-4F55-B05B-3F0DAA5B4BC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1" name="Picture 21">
              <a:extLst>
                <a:ext uri="{FF2B5EF4-FFF2-40B4-BE49-F238E27FC236}">
                  <a16:creationId xmlns:a16="http://schemas.microsoft.com/office/drawing/2014/main" id="{304022B6-F2C4-40EE-8DD1-6CA1755563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2" name="Picture 22">
              <a:extLst>
                <a:ext uri="{FF2B5EF4-FFF2-40B4-BE49-F238E27FC236}">
                  <a16:creationId xmlns:a16="http://schemas.microsoft.com/office/drawing/2014/main" id="{4749575E-F440-4D7D-A28A-E9099822869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3" name="Picture 23">
              <a:extLst>
                <a:ext uri="{FF2B5EF4-FFF2-40B4-BE49-F238E27FC236}">
                  <a16:creationId xmlns:a16="http://schemas.microsoft.com/office/drawing/2014/main" id="{6085BD49-070F-47E9-AD3E-A63B92782C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154" name="Picture 153">
            <a:extLst>
              <a:ext uri="{FF2B5EF4-FFF2-40B4-BE49-F238E27FC236}">
                <a16:creationId xmlns:a16="http://schemas.microsoft.com/office/drawing/2014/main" id="{B7FD654C-FCCE-4F44-9C15-F5BD2EC833F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753976" y="1559420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55" name="Picture 154">
            <a:extLst>
              <a:ext uri="{FF2B5EF4-FFF2-40B4-BE49-F238E27FC236}">
                <a16:creationId xmlns:a16="http://schemas.microsoft.com/office/drawing/2014/main" id="{3A78DC53-E752-4900-95DA-DEF9EB1059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8193912" y="1557674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56" name="Picture 155">
            <a:extLst>
              <a:ext uri="{FF2B5EF4-FFF2-40B4-BE49-F238E27FC236}">
                <a16:creationId xmlns:a16="http://schemas.microsoft.com/office/drawing/2014/main" id="{3D600D05-BC9D-441F-A42D-11DDAAD1834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8640311" y="1557674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57" name="Picture 156">
            <a:extLst>
              <a:ext uri="{FF2B5EF4-FFF2-40B4-BE49-F238E27FC236}">
                <a16:creationId xmlns:a16="http://schemas.microsoft.com/office/drawing/2014/main" id="{A100D009-4283-4780-BC30-260E6FE457F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9094788" y="1559420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58" name="Picture 157">
            <a:extLst>
              <a:ext uri="{FF2B5EF4-FFF2-40B4-BE49-F238E27FC236}">
                <a16:creationId xmlns:a16="http://schemas.microsoft.com/office/drawing/2014/main" id="{E7481B65-22F5-4002-BC06-DA690FA9FBB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9537733" y="1557665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59" name="Picture 158">
            <a:extLst>
              <a:ext uri="{FF2B5EF4-FFF2-40B4-BE49-F238E27FC236}">
                <a16:creationId xmlns:a16="http://schemas.microsoft.com/office/drawing/2014/main" id="{2BC62518-D7D9-4930-8FCA-96FFEFC2BAD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9979747" y="1559420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60" name="Picture 159">
            <a:extLst>
              <a:ext uri="{FF2B5EF4-FFF2-40B4-BE49-F238E27FC236}">
                <a16:creationId xmlns:a16="http://schemas.microsoft.com/office/drawing/2014/main" id="{D110A054-01D4-4AE4-BACD-E0BD94F6629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11323703" y="1559569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61" name="Picture 160">
            <a:extLst>
              <a:ext uri="{FF2B5EF4-FFF2-40B4-BE49-F238E27FC236}">
                <a16:creationId xmlns:a16="http://schemas.microsoft.com/office/drawing/2014/main" id="{E919EB22-20F3-4F03-878F-E433026A87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317648" y="1557674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62" name="Picture 161">
            <a:extLst>
              <a:ext uri="{FF2B5EF4-FFF2-40B4-BE49-F238E27FC236}">
                <a16:creationId xmlns:a16="http://schemas.microsoft.com/office/drawing/2014/main" id="{FA5551EF-6ACD-4E29-BEAF-356765E31E0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10872547" y="1558093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63" name="Picture 162">
            <a:extLst>
              <a:ext uri="{FF2B5EF4-FFF2-40B4-BE49-F238E27FC236}">
                <a16:creationId xmlns:a16="http://schemas.microsoft.com/office/drawing/2014/main" id="{EC534812-27D5-4402-AB61-F48F334C0FB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10432493" y="1558403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176" name="Group 56">
            <a:extLst>
              <a:ext uri="{FF2B5EF4-FFF2-40B4-BE49-F238E27FC236}">
                <a16:creationId xmlns:a16="http://schemas.microsoft.com/office/drawing/2014/main" id="{6B1946F2-9E7C-4E43-8066-52C49D82956F}"/>
              </a:ext>
            </a:extLst>
          </p:cNvPr>
          <p:cNvGrpSpPr/>
          <p:nvPr/>
        </p:nvGrpSpPr>
        <p:grpSpPr>
          <a:xfrm>
            <a:off x="5518665" y="1556640"/>
            <a:ext cx="1539560" cy="171967"/>
            <a:chOff x="7746380" y="2949426"/>
            <a:chExt cx="2188691" cy="244475"/>
          </a:xfrm>
        </p:grpSpPr>
        <p:pic>
          <p:nvPicPr>
            <p:cNvPr id="177" name="Picture 14">
              <a:extLst>
                <a:ext uri="{FF2B5EF4-FFF2-40B4-BE49-F238E27FC236}">
                  <a16:creationId xmlns:a16="http://schemas.microsoft.com/office/drawing/2014/main" id="{189D943D-1BD4-41C7-AE73-AA638C8E28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8" name="Picture 15">
              <a:extLst>
                <a:ext uri="{FF2B5EF4-FFF2-40B4-BE49-F238E27FC236}">
                  <a16:creationId xmlns:a16="http://schemas.microsoft.com/office/drawing/2014/main" id="{BE6B89AD-8467-49B0-89E6-54559E61C2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9" name="Picture 16">
              <a:extLst>
                <a:ext uri="{FF2B5EF4-FFF2-40B4-BE49-F238E27FC236}">
                  <a16:creationId xmlns:a16="http://schemas.microsoft.com/office/drawing/2014/main" id="{44491F9E-5337-4F30-83D5-FED42642438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0" name="Picture 17">
              <a:extLst>
                <a:ext uri="{FF2B5EF4-FFF2-40B4-BE49-F238E27FC236}">
                  <a16:creationId xmlns:a16="http://schemas.microsoft.com/office/drawing/2014/main" id="{5F7D5E70-B8DA-4812-8F7D-CC57B810EF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1" name="Picture 18">
              <a:extLst>
                <a:ext uri="{FF2B5EF4-FFF2-40B4-BE49-F238E27FC236}">
                  <a16:creationId xmlns:a16="http://schemas.microsoft.com/office/drawing/2014/main" id="{78D15D63-8B97-42B3-A96F-8E351B7C53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2" name="Picture 19">
              <a:extLst>
                <a:ext uri="{FF2B5EF4-FFF2-40B4-BE49-F238E27FC236}">
                  <a16:creationId xmlns:a16="http://schemas.microsoft.com/office/drawing/2014/main" id="{DA69927C-965D-45EE-9E2E-8D47641EFA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3" name="Picture 20">
              <a:extLst>
                <a:ext uri="{FF2B5EF4-FFF2-40B4-BE49-F238E27FC236}">
                  <a16:creationId xmlns:a16="http://schemas.microsoft.com/office/drawing/2014/main" id="{E607B13F-2B2C-4806-AF37-BF7A2A371B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4" name="Picture 21">
              <a:extLst>
                <a:ext uri="{FF2B5EF4-FFF2-40B4-BE49-F238E27FC236}">
                  <a16:creationId xmlns:a16="http://schemas.microsoft.com/office/drawing/2014/main" id="{085BBD87-85BA-4232-8D60-016797DF1B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5" name="Picture 22">
              <a:extLst>
                <a:ext uri="{FF2B5EF4-FFF2-40B4-BE49-F238E27FC236}">
                  <a16:creationId xmlns:a16="http://schemas.microsoft.com/office/drawing/2014/main" id="{A43EE91E-BB04-4588-90BF-D1D9A382285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6" name="Picture 23">
              <a:extLst>
                <a:ext uri="{FF2B5EF4-FFF2-40B4-BE49-F238E27FC236}">
                  <a16:creationId xmlns:a16="http://schemas.microsoft.com/office/drawing/2014/main" id="{A0A8AB79-0C9B-4AE8-A8DC-9911EEDC80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87" name="Group 56">
            <a:extLst>
              <a:ext uri="{FF2B5EF4-FFF2-40B4-BE49-F238E27FC236}">
                <a16:creationId xmlns:a16="http://schemas.microsoft.com/office/drawing/2014/main" id="{CED71FDA-989E-4E1A-A61A-B096D29C8D78}"/>
              </a:ext>
            </a:extLst>
          </p:cNvPr>
          <p:cNvGrpSpPr/>
          <p:nvPr/>
        </p:nvGrpSpPr>
        <p:grpSpPr>
          <a:xfrm>
            <a:off x="5516667" y="2015638"/>
            <a:ext cx="1539560" cy="171967"/>
            <a:chOff x="7746380" y="2949426"/>
            <a:chExt cx="2188691" cy="244475"/>
          </a:xfrm>
        </p:grpSpPr>
        <p:pic>
          <p:nvPicPr>
            <p:cNvPr id="188" name="Picture 14">
              <a:extLst>
                <a:ext uri="{FF2B5EF4-FFF2-40B4-BE49-F238E27FC236}">
                  <a16:creationId xmlns:a16="http://schemas.microsoft.com/office/drawing/2014/main" id="{D31C0608-FF7A-49D9-A4B5-15DED0D13DD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" name="Picture 15">
              <a:extLst>
                <a:ext uri="{FF2B5EF4-FFF2-40B4-BE49-F238E27FC236}">
                  <a16:creationId xmlns:a16="http://schemas.microsoft.com/office/drawing/2014/main" id="{B9EB7A74-E468-4C75-956C-BE600A9DFC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" name="Picture 16">
              <a:extLst>
                <a:ext uri="{FF2B5EF4-FFF2-40B4-BE49-F238E27FC236}">
                  <a16:creationId xmlns:a16="http://schemas.microsoft.com/office/drawing/2014/main" id="{62FB2C0B-FB2A-4A93-8E66-B3CE646AE68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" name="Picture 17">
              <a:extLst>
                <a:ext uri="{FF2B5EF4-FFF2-40B4-BE49-F238E27FC236}">
                  <a16:creationId xmlns:a16="http://schemas.microsoft.com/office/drawing/2014/main" id="{446FB986-EDB7-4867-B395-EB54EE8791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" name="Picture 18">
              <a:extLst>
                <a:ext uri="{FF2B5EF4-FFF2-40B4-BE49-F238E27FC236}">
                  <a16:creationId xmlns:a16="http://schemas.microsoft.com/office/drawing/2014/main" id="{9A4E75AE-E620-4F7B-9F92-8F681973D5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" name="Picture 19">
              <a:extLst>
                <a:ext uri="{FF2B5EF4-FFF2-40B4-BE49-F238E27FC236}">
                  <a16:creationId xmlns:a16="http://schemas.microsoft.com/office/drawing/2014/main" id="{C792D048-4506-4F8E-AD26-6BF9279946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" name="Picture 20">
              <a:extLst>
                <a:ext uri="{FF2B5EF4-FFF2-40B4-BE49-F238E27FC236}">
                  <a16:creationId xmlns:a16="http://schemas.microsoft.com/office/drawing/2014/main" id="{EAD38213-EFC0-480F-99ED-5329B8122A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" name="Picture 21">
              <a:extLst>
                <a:ext uri="{FF2B5EF4-FFF2-40B4-BE49-F238E27FC236}">
                  <a16:creationId xmlns:a16="http://schemas.microsoft.com/office/drawing/2014/main" id="{5FAF545C-72A0-4DEB-9369-8D6D2F3B3B1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" name="Picture 22">
              <a:extLst>
                <a:ext uri="{FF2B5EF4-FFF2-40B4-BE49-F238E27FC236}">
                  <a16:creationId xmlns:a16="http://schemas.microsoft.com/office/drawing/2014/main" id="{F8966F90-B9B3-4E75-85F4-B666BC8E3A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" name="Picture 23">
              <a:extLst>
                <a:ext uri="{FF2B5EF4-FFF2-40B4-BE49-F238E27FC236}">
                  <a16:creationId xmlns:a16="http://schemas.microsoft.com/office/drawing/2014/main" id="{852F5FE0-9A16-4BB1-BAA9-C9BF57CAFE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8" name="Group 56">
            <a:extLst>
              <a:ext uri="{FF2B5EF4-FFF2-40B4-BE49-F238E27FC236}">
                <a16:creationId xmlns:a16="http://schemas.microsoft.com/office/drawing/2014/main" id="{99CB8646-A07B-4E57-938A-0B9108B81804}"/>
              </a:ext>
            </a:extLst>
          </p:cNvPr>
          <p:cNvGrpSpPr/>
          <p:nvPr/>
        </p:nvGrpSpPr>
        <p:grpSpPr>
          <a:xfrm>
            <a:off x="5516667" y="2456500"/>
            <a:ext cx="1539560" cy="171967"/>
            <a:chOff x="7746380" y="2949426"/>
            <a:chExt cx="2188691" cy="244475"/>
          </a:xfrm>
        </p:grpSpPr>
        <p:pic>
          <p:nvPicPr>
            <p:cNvPr id="199" name="Picture 14">
              <a:extLst>
                <a:ext uri="{FF2B5EF4-FFF2-40B4-BE49-F238E27FC236}">
                  <a16:creationId xmlns:a16="http://schemas.microsoft.com/office/drawing/2014/main" id="{7B88ECB8-4674-4A4D-9CA5-546AFDC229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0" name="Picture 15">
              <a:extLst>
                <a:ext uri="{FF2B5EF4-FFF2-40B4-BE49-F238E27FC236}">
                  <a16:creationId xmlns:a16="http://schemas.microsoft.com/office/drawing/2014/main" id="{6D8A897A-5FCC-4118-B256-4136770FB7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1" name="Picture 16">
              <a:extLst>
                <a:ext uri="{FF2B5EF4-FFF2-40B4-BE49-F238E27FC236}">
                  <a16:creationId xmlns:a16="http://schemas.microsoft.com/office/drawing/2014/main" id="{00520830-5B4C-41A5-B93B-25131CDB20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2" name="Picture 17">
              <a:extLst>
                <a:ext uri="{FF2B5EF4-FFF2-40B4-BE49-F238E27FC236}">
                  <a16:creationId xmlns:a16="http://schemas.microsoft.com/office/drawing/2014/main" id="{38594579-8158-4AC9-92F3-89BE75714A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3" name="Picture 18">
              <a:extLst>
                <a:ext uri="{FF2B5EF4-FFF2-40B4-BE49-F238E27FC236}">
                  <a16:creationId xmlns:a16="http://schemas.microsoft.com/office/drawing/2014/main" id="{9DF4D5DE-0621-44AA-8D19-CAB6084EFB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4" name="Picture 19">
              <a:extLst>
                <a:ext uri="{FF2B5EF4-FFF2-40B4-BE49-F238E27FC236}">
                  <a16:creationId xmlns:a16="http://schemas.microsoft.com/office/drawing/2014/main" id="{11A7778B-BF42-4119-AF49-8A8429B9484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5" name="Picture 20">
              <a:extLst>
                <a:ext uri="{FF2B5EF4-FFF2-40B4-BE49-F238E27FC236}">
                  <a16:creationId xmlns:a16="http://schemas.microsoft.com/office/drawing/2014/main" id="{AE4CF281-6CE1-4641-B0F5-5468F0AD84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6" name="Picture 21">
              <a:extLst>
                <a:ext uri="{FF2B5EF4-FFF2-40B4-BE49-F238E27FC236}">
                  <a16:creationId xmlns:a16="http://schemas.microsoft.com/office/drawing/2014/main" id="{7D36F773-72BD-47E6-936C-6327A680CE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7" name="Picture 22">
              <a:extLst>
                <a:ext uri="{FF2B5EF4-FFF2-40B4-BE49-F238E27FC236}">
                  <a16:creationId xmlns:a16="http://schemas.microsoft.com/office/drawing/2014/main" id="{957C01F1-F9BE-499B-8D1A-A0DA33EBE7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8" name="Picture 23">
              <a:extLst>
                <a:ext uri="{FF2B5EF4-FFF2-40B4-BE49-F238E27FC236}">
                  <a16:creationId xmlns:a16="http://schemas.microsoft.com/office/drawing/2014/main" id="{3EEDE64E-313D-48E0-A80B-B5C10D482C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09" name="Group 56">
            <a:extLst>
              <a:ext uri="{FF2B5EF4-FFF2-40B4-BE49-F238E27FC236}">
                <a16:creationId xmlns:a16="http://schemas.microsoft.com/office/drawing/2014/main" id="{2E7A1AA5-D140-46CF-9122-C49B18C61212}"/>
              </a:ext>
            </a:extLst>
          </p:cNvPr>
          <p:cNvGrpSpPr/>
          <p:nvPr/>
        </p:nvGrpSpPr>
        <p:grpSpPr>
          <a:xfrm>
            <a:off x="5515680" y="2922770"/>
            <a:ext cx="1539560" cy="171967"/>
            <a:chOff x="7746380" y="2949426"/>
            <a:chExt cx="2188691" cy="244475"/>
          </a:xfrm>
        </p:grpSpPr>
        <p:pic>
          <p:nvPicPr>
            <p:cNvPr id="210" name="Picture 14">
              <a:extLst>
                <a:ext uri="{FF2B5EF4-FFF2-40B4-BE49-F238E27FC236}">
                  <a16:creationId xmlns:a16="http://schemas.microsoft.com/office/drawing/2014/main" id="{AF87BD0F-BD43-4203-ACB2-D2CFB3713C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1" name="Picture 15">
              <a:extLst>
                <a:ext uri="{FF2B5EF4-FFF2-40B4-BE49-F238E27FC236}">
                  <a16:creationId xmlns:a16="http://schemas.microsoft.com/office/drawing/2014/main" id="{58CDE933-C4D4-4005-840E-87940D966B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2" name="Picture 16">
              <a:extLst>
                <a:ext uri="{FF2B5EF4-FFF2-40B4-BE49-F238E27FC236}">
                  <a16:creationId xmlns:a16="http://schemas.microsoft.com/office/drawing/2014/main" id="{83425D80-0B48-4454-832F-19F62944C9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3" name="Picture 17">
              <a:extLst>
                <a:ext uri="{FF2B5EF4-FFF2-40B4-BE49-F238E27FC236}">
                  <a16:creationId xmlns:a16="http://schemas.microsoft.com/office/drawing/2014/main" id="{4356531C-DE11-4793-B7E9-6A943FC735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4" name="Picture 18">
              <a:extLst>
                <a:ext uri="{FF2B5EF4-FFF2-40B4-BE49-F238E27FC236}">
                  <a16:creationId xmlns:a16="http://schemas.microsoft.com/office/drawing/2014/main" id="{E6090AD4-4B30-4AF9-8B66-4E8F52CA3E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5" name="Picture 19">
              <a:extLst>
                <a:ext uri="{FF2B5EF4-FFF2-40B4-BE49-F238E27FC236}">
                  <a16:creationId xmlns:a16="http://schemas.microsoft.com/office/drawing/2014/main" id="{02E60DB7-49ED-4F92-A93C-64AB519058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6" name="Picture 20">
              <a:extLst>
                <a:ext uri="{FF2B5EF4-FFF2-40B4-BE49-F238E27FC236}">
                  <a16:creationId xmlns:a16="http://schemas.microsoft.com/office/drawing/2014/main" id="{402F2320-C1CF-4A56-92F5-1CCF2DBA049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7" name="Picture 21">
              <a:extLst>
                <a:ext uri="{FF2B5EF4-FFF2-40B4-BE49-F238E27FC236}">
                  <a16:creationId xmlns:a16="http://schemas.microsoft.com/office/drawing/2014/main" id="{1B00E8F5-68A0-4D37-9CE7-C701BC34DB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8" name="Picture 22">
              <a:extLst>
                <a:ext uri="{FF2B5EF4-FFF2-40B4-BE49-F238E27FC236}">
                  <a16:creationId xmlns:a16="http://schemas.microsoft.com/office/drawing/2014/main" id="{B1E1F6E7-9099-44B2-BAD6-66A61DA28A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9" name="Picture 23">
              <a:extLst>
                <a:ext uri="{FF2B5EF4-FFF2-40B4-BE49-F238E27FC236}">
                  <a16:creationId xmlns:a16="http://schemas.microsoft.com/office/drawing/2014/main" id="{9B8E1404-E0C9-4062-85C5-49B3782A5F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20" name="Group 56">
            <a:extLst>
              <a:ext uri="{FF2B5EF4-FFF2-40B4-BE49-F238E27FC236}">
                <a16:creationId xmlns:a16="http://schemas.microsoft.com/office/drawing/2014/main" id="{7469CC31-3D02-4BAE-A781-65C12CB539FD}"/>
              </a:ext>
            </a:extLst>
          </p:cNvPr>
          <p:cNvGrpSpPr/>
          <p:nvPr/>
        </p:nvGrpSpPr>
        <p:grpSpPr>
          <a:xfrm>
            <a:off x="5515680" y="3363632"/>
            <a:ext cx="1539560" cy="171967"/>
            <a:chOff x="7746380" y="2949426"/>
            <a:chExt cx="2188691" cy="244475"/>
          </a:xfrm>
        </p:grpSpPr>
        <p:pic>
          <p:nvPicPr>
            <p:cNvPr id="221" name="Picture 14">
              <a:extLst>
                <a:ext uri="{FF2B5EF4-FFF2-40B4-BE49-F238E27FC236}">
                  <a16:creationId xmlns:a16="http://schemas.microsoft.com/office/drawing/2014/main" id="{5AE498C5-FF0A-4BCC-8F8D-2B8D051B25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2" name="Picture 15">
              <a:extLst>
                <a:ext uri="{FF2B5EF4-FFF2-40B4-BE49-F238E27FC236}">
                  <a16:creationId xmlns:a16="http://schemas.microsoft.com/office/drawing/2014/main" id="{08B2E472-345C-427F-9C57-592D4C9E18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3" name="Picture 16">
              <a:extLst>
                <a:ext uri="{FF2B5EF4-FFF2-40B4-BE49-F238E27FC236}">
                  <a16:creationId xmlns:a16="http://schemas.microsoft.com/office/drawing/2014/main" id="{5140527B-4119-47C8-9D6B-317684533C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4" name="Picture 17">
              <a:extLst>
                <a:ext uri="{FF2B5EF4-FFF2-40B4-BE49-F238E27FC236}">
                  <a16:creationId xmlns:a16="http://schemas.microsoft.com/office/drawing/2014/main" id="{7984346E-A3A9-4ACC-AFB4-611F240DDA4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5" name="Picture 18">
              <a:extLst>
                <a:ext uri="{FF2B5EF4-FFF2-40B4-BE49-F238E27FC236}">
                  <a16:creationId xmlns:a16="http://schemas.microsoft.com/office/drawing/2014/main" id="{3CEEE566-D729-4E4B-8C2E-31FE79508E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6" name="Picture 19">
              <a:extLst>
                <a:ext uri="{FF2B5EF4-FFF2-40B4-BE49-F238E27FC236}">
                  <a16:creationId xmlns:a16="http://schemas.microsoft.com/office/drawing/2014/main" id="{241A6EA7-8747-4351-97D3-69BDC3B590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7" name="Picture 20">
              <a:extLst>
                <a:ext uri="{FF2B5EF4-FFF2-40B4-BE49-F238E27FC236}">
                  <a16:creationId xmlns:a16="http://schemas.microsoft.com/office/drawing/2014/main" id="{CCAA65F7-DBB6-4861-A8CC-D07E2C54D7A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8" name="Picture 21">
              <a:extLst>
                <a:ext uri="{FF2B5EF4-FFF2-40B4-BE49-F238E27FC236}">
                  <a16:creationId xmlns:a16="http://schemas.microsoft.com/office/drawing/2014/main" id="{93533ECF-3EAB-47B0-95AF-C8EE298115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9" name="Picture 22">
              <a:extLst>
                <a:ext uri="{FF2B5EF4-FFF2-40B4-BE49-F238E27FC236}">
                  <a16:creationId xmlns:a16="http://schemas.microsoft.com/office/drawing/2014/main" id="{5208E65E-56AE-4A71-8FC7-C5DFF65FF8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0" name="Picture 23">
              <a:extLst>
                <a:ext uri="{FF2B5EF4-FFF2-40B4-BE49-F238E27FC236}">
                  <a16:creationId xmlns:a16="http://schemas.microsoft.com/office/drawing/2014/main" id="{07485058-1908-4894-9241-52B35960EF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31" name="Group 56">
            <a:extLst>
              <a:ext uri="{FF2B5EF4-FFF2-40B4-BE49-F238E27FC236}">
                <a16:creationId xmlns:a16="http://schemas.microsoft.com/office/drawing/2014/main" id="{6AD30E2F-6342-4BC2-A5A3-0412B66D2D3E}"/>
              </a:ext>
            </a:extLst>
          </p:cNvPr>
          <p:cNvGrpSpPr/>
          <p:nvPr/>
        </p:nvGrpSpPr>
        <p:grpSpPr>
          <a:xfrm>
            <a:off x="5513682" y="3822630"/>
            <a:ext cx="1539560" cy="171967"/>
            <a:chOff x="7746380" y="2949426"/>
            <a:chExt cx="2188691" cy="244475"/>
          </a:xfrm>
        </p:grpSpPr>
        <p:pic>
          <p:nvPicPr>
            <p:cNvPr id="232" name="Picture 14">
              <a:extLst>
                <a:ext uri="{FF2B5EF4-FFF2-40B4-BE49-F238E27FC236}">
                  <a16:creationId xmlns:a16="http://schemas.microsoft.com/office/drawing/2014/main" id="{DADCCFD6-379D-415E-9E97-5B0FCDDAF59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3" name="Picture 15">
              <a:extLst>
                <a:ext uri="{FF2B5EF4-FFF2-40B4-BE49-F238E27FC236}">
                  <a16:creationId xmlns:a16="http://schemas.microsoft.com/office/drawing/2014/main" id="{23680B8F-411C-42FD-B63A-5674358F7E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4" name="Picture 16">
              <a:extLst>
                <a:ext uri="{FF2B5EF4-FFF2-40B4-BE49-F238E27FC236}">
                  <a16:creationId xmlns:a16="http://schemas.microsoft.com/office/drawing/2014/main" id="{63AAC914-9678-4A32-8E64-ABA69A0F52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5" name="Picture 17">
              <a:extLst>
                <a:ext uri="{FF2B5EF4-FFF2-40B4-BE49-F238E27FC236}">
                  <a16:creationId xmlns:a16="http://schemas.microsoft.com/office/drawing/2014/main" id="{AA803749-216E-44B3-914B-A48AFE4EAE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6" name="Picture 18">
              <a:extLst>
                <a:ext uri="{FF2B5EF4-FFF2-40B4-BE49-F238E27FC236}">
                  <a16:creationId xmlns:a16="http://schemas.microsoft.com/office/drawing/2014/main" id="{E4965B2C-D381-4A6D-9C4A-DAC3C0B70D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7" name="Picture 19">
              <a:extLst>
                <a:ext uri="{FF2B5EF4-FFF2-40B4-BE49-F238E27FC236}">
                  <a16:creationId xmlns:a16="http://schemas.microsoft.com/office/drawing/2014/main" id="{4C0BF39F-58BC-415F-8B6A-3727B0FAC5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8" name="Picture 20">
              <a:extLst>
                <a:ext uri="{FF2B5EF4-FFF2-40B4-BE49-F238E27FC236}">
                  <a16:creationId xmlns:a16="http://schemas.microsoft.com/office/drawing/2014/main" id="{BA9CCE6C-041A-4FDC-B317-400830D7585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9" name="Picture 21">
              <a:extLst>
                <a:ext uri="{FF2B5EF4-FFF2-40B4-BE49-F238E27FC236}">
                  <a16:creationId xmlns:a16="http://schemas.microsoft.com/office/drawing/2014/main" id="{7EF3EBB7-B30B-43E0-A8EF-5D7E7DFE0D4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0" name="Picture 22">
              <a:extLst>
                <a:ext uri="{FF2B5EF4-FFF2-40B4-BE49-F238E27FC236}">
                  <a16:creationId xmlns:a16="http://schemas.microsoft.com/office/drawing/2014/main" id="{D6B9DEF9-0EF0-4F93-A489-5C25EDB13C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1" name="Picture 23">
              <a:extLst>
                <a:ext uri="{FF2B5EF4-FFF2-40B4-BE49-F238E27FC236}">
                  <a16:creationId xmlns:a16="http://schemas.microsoft.com/office/drawing/2014/main" id="{EBCEE9BC-AB45-49E5-8334-8D6740F347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42" name="Group 56">
            <a:extLst>
              <a:ext uri="{FF2B5EF4-FFF2-40B4-BE49-F238E27FC236}">
                <a16:creationId xmlns:a16="http://schemas.microsoft.com/office/drawing/2014/main" id="{B0BB3E92-10A0-408B-9097-C27A3E95F667}"/>
              </a:ext>
            </a:extLst>
          </p:cNvPr>
          <p:cNvGrpSpPr/>
          <p:nvPr/>
        </p:nvGrpSpPr>
        <p:grpSpPr>
          <a:xfrm>
            <a:off x="5513682" y="4263492"/>
            <a:ext cx="1539560" cy="171967"/>
            <a:chOff x="7746380" y="2949426"/>
            <a:chExt cx="2188691" cy="244475"/>
          </a:xfrm>
        </p:grpSpPr>
        <p:pic>
          <p:nvPicPr>
            <p:cNvPr id="243" name="Picture 14">
              <a:extLst>
                <a:ext uri="{FF2B5EF4-FFF2-40B4-BE49-F238E27FC236}">
                  <a16:creationId xmlns:a16="http://schemas.microsoft.com/office/drawing/2014/main" id="{86F5E942-F054-4388-B5D5-6AC001C531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4" name="Picture 15">
              <a:extLst>
                <a:ext uri="{FF2B5EF4-FFF2-40B4-BE49-F238E27FC236}">
                  <a16:creationId xmlns:a16="http://schemas.microsoft.com/office/drawing/2014/main" id="{30C4153C-FF03-499E-8165-7B8618F74BD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5" name="Picture 16">
              <a:extLst>
                <a:ext uri="{FF2B5EF4-FFF2-40B4-BE49-F238E27FC236}">
                  <a16:creationId xmlns:a16="http://schemas.microsoft.com/office/drawing/2014/main" id="{EB678DCB-06C2-4AAA-B740-6E947B1F129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6" name="Picture 17">
              <a:extLst>
                <a:ext uri="{FF2B5EF4-FFF2-40B4-BE49-F238E27FC236}">
                  <a16:creationId xmlns:a16="http://schemas.microsoft.com/office/drawing/2014/main" id="{3091773E-B9D0-48A8-892A-231605BDE24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7" name="Picture 18">
              <a:extLst>
                <a:ext uri="{FF2B5EF4-FFF2-40B4-BE49-F238E27FC236}">
                  <a16:creationId xmlns:a16="http://schemas.microsoft.com/office/drawing/2014/main" id="{EF443030-DE62-4B94-8CE2-636D5CDBDD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8" name="Picture 19">
              <a:extLst>
                <a:ext uri="{FF2B5EF4-FFF2-40B4-BE49-F238E27FC236}">
                  <a16:creationId xmlns:a16="http://schemas.microsoft.com/office/drawing/2014/main" id="{321938F9-3EA1-4125-B46A-471683DC38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9" name="Picture 20">
              <a:extLst>
                <a:ext uri="{FF2B5EF4-FFF2-40B4-BE49-F238E27FC236}">
                  <a16:creationId xmlns:a16="http://schemas.microsoft.com/office/drawing/2014/main" id="{CE00A9AC-A1D0-403F-B0E8-803F42CDC10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0" name="Picture 21">
              <a:extLst>
                <a:ext uri="{FF2B5EF4-FFF2-40B4-BE49-F238E27FC236}">
                  <a16:creationId xmlns:a16="http://schemas.microsoft.com/office/drawing/2014/main" id="{64B57C85-9623-46E3-A170-EF9E89A898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1" name="Picture 22">
              <a:extLst>
                <a:ext uri="{FF2B5EF4-FFF2-40B4-BE49-F238E27FC236}">
                  <a16:creationId xmlns:a16="http://schemas.microsoft.com/office/drawing/2014/main" id="{22316356-27F6-4240-AC67-40FF48EFAC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2" name="Picture 23">
              <a:extLst>
                <a:ext uri="{FF2B5EF4-FFF2-40B4-BE49-F238E27FC236}">
                  <a16:creationId xmlns:a16="http://schemas.microsoft.com/office/drawing/2014/main" id="{C2963EEF-9755-420D-B337-D96EC834F9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53" name="Group 56">
            <a:extLst>
              <a:ext uri="{FF2B5EF4-FFF2-40B4-BE49-F238E27FC236}">
                <a16:creationId xmlns:a16="http://schemas.microsoft.com/office/drawing/2014/main" id="{B0D0A878-9920-405B-AEE2-0A27B2F91240}"/>
              </a:ext>
            </a:extLst>
          </p:cNvPr>
          <p:cNvGrpSpPr/>
          <p:nvPr/>
        </p:nvGrpSpPr>
        <p:grpSpPr>
          <a:xfrm>
            <a:off x="5515680" y="4711602"/>
            <a:ext cx="1539560" cy="171967"/>
            <a:chOff x="7746380" y="2949426"/>
            <a:chExt cx="2188691" cy="244475"/>
          </a:xfrm>
        </p:grpSpPr>
        <p:pic>
          <p:nvPicPr>
            <p:cNvPr id="254" name="Picture 14">
              <a:extLst>
                <a:ext uri="{FF2B5EF4-FFF2-40B4-BE49-F238E27FC236}">
                  <a16:creationId xmlns:a16="http://schemas.microsoft.com/office/drawing/2014/main" id="{2DF4716D-AC6D-4CF2-9863-41D19B8DA1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5" name="Picture 15">
              <a:extLst>
                <a:ext uri="{FF2B5EF4-FFF2-40B4-BE49-F238E27FC236}">
                  <a16:creationId xmlns:a16="http://schemas.microsoft.com/office/drawing/2014/main" id="{86A002F1-3006-4A9E-912C-8FEA9FA0B2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6" name="Picture 16">
              <a:extLst>
                <a:ext uri="{FF2B5EF4-FFF2-40B4-BE49-F238E27FC236}">
                  <a16:creationId xmlns:a16="http://schemas.microsoft.com/office/drawing/2014/main" id="{8DFCA083-F9EF-4562-B38E-5B3D73058C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7" name="Picture 17">
              <a:extLst>
                <a:ext uri="{FF2B5EF4-FFF2-40B4-BE49-F238E27FC236}">
                  <a16:creationId xmlns:a16="http://schemas.microsoft.com/office/drawing/2014/main" id="{2BD022D6-7F68-4558-B585-69BBDFF3C7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8" name="Picture 18">
              <a:extLst>
                <a:ext uri="{FF2B5EF4-FFF2-40B4-BE49-F238E27FC236}">
                  <a16:creationId xmlns:a16="http://schemas.microsoft.com/office/drawing/2014/main" id="{EA761E58-434C-4601-BD1E-B895334B698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9" name="Picture 19">
              <a:extLst>
                <a:ext uri="{FF2B5EF4-FFF2-40B4-BE49-F238E27FC236}">
                  <a16:creationId xmlns:a16="http://schemas.microsoft.com/office/drawing/2014/main" id="{1F477686-7383-46E8-B550-2B327EA75C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0" name="Picture 20">
              <a:extLst>
                <a:ext uri="{FF2B5EF4-FFF2-40B4-BE49-F238E27FC236}">
                  <a16:creationId xmlns:a16="http://schemas.microsoft.com/office/drawing/2014/main" id="{29513509-A49D-4C13-9975-E8A0E794F1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1" name="Picture 21">
              <a:extLst>
                <a:ext uri="{FF2B5EF4-FFF2-40B4-BE49-F238E27FC236}">
                  <a16:creationId xmlns:a16="http://schemas.microsoft.com/office/drawing/2014/main" id="{08B857EE-C517-4496-BB05-AB484C4A13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2" name="Picture 22">
              <a:extLst>
                <a:ext uri="{FF2B5EF4-FFF2-40B4-BE49-F238E27FC236}">
                  <a16:creationId xmlns:a16="http://schemas.microsoft.com/office/drawing/2014/main" id="{03E7CC07-D6F6-4FDA-BB24-AA9388898B3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3" name="Picture 23">
              <a:extLst>
                <a:ext uri="{FF2B5EF4-FFF2-40B4-BE49-F238E27FC236}">
                  <a16:creationId xmlns:a16="http://schemas.microsoft.com/office/drawing/2014/main" id="{361A8DC6-EDBA-4E2D-B25C-D6A2DC10B3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64" name="Group 263">
            <a:extLst>
              <a:ext uri="{FF2B5EF4-FFF2-40B4-BE49-F238E27FC236}">
                <a16:creationId xmlns:a16="http://schemas.microsoft.com/office/drawing/2014/main" id="{9DD962E1-1151-4EB3-B567-A85756571E61}"/>
              </a:ext>
            </a:extLst>
          </p:cNvPr>
          <p:cNvGrpSpPr/>
          <p:nvPr/>
        </p:nvGrpSpPr>
        <p:grpSpPr>
          <a:xfrm>
            <a:off x="1903246" y="3297424"/>
            <a:ext cx="1539560" cy="1515856"/>
            <a:chOff x="4975891" y="1527626"/>
            <a:chExt cx="1539560" cy="1515856"/>
          </a:xfrm>
        </p:grpSpPr>
        <p:grpSp>
          <p:nvGrpSpPr>
            <p:cNvPr id="265" name="Group 56">
              <a:extLst>
                <a:ext uri="{FF2B5EF4-FFF2-40B4-BE49-F238E27FC236}">
                  <a16:creationId xmlns:a16="http://schemas.microsoft.com/office/drawing/2014/main" id="{245C1691-6341-4C67-A3CC-631E0A1161BA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365" name="Picture 14">
                <a:extLst>
                  <a:ext uri="{FF2B5EF4-FFF2-40B4-BE49-F238E27FC236}">
                    <a16:creationId xmlns:a16="http://schemas.microsoft.com/office/drawing/2014/main" id="{E2C46BEA-61E6-4CE4-8C06-47C84FD88B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6" name="Picture 15">
                <a:extLst>
                  <a:ext uri="{FF2B5EF4-FFF2-40B4-BE49-F238E27FC236}">
                    <a16:creationId xmlns:a16="http://schemas.microsoft.com/office/drawing/2014/main" id="{429F6348-7981-4D29-8D0F-2AF31FBD43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7" name="Picture 16">
                <a:extLst>
                  <a:ext uri="{FF2B5EF4-FFF2-40B4-BE49-F238E27FC236}">
                    <a16:creationId xmlns:a16="http://schemas.microsoft.com/office/drawing/2014/main" id="{78BFACC4-14F5-44DC-BB07-53C864193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8" name="Picture 17">
                <a:extLst>
                  <a:ext uri="{FF2B5EF4-FFF2-40B4-BE49-F238E27FC236}">
                    <a16:creationId xmlns:a16="http://schemas.microsoft.com/office/drawing/2014/main" id="{9620E923-1F73-421F-BF2B-86A0B3DB69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9" name="Picture 18">
                <a:extLst>
                  <a:ext uri="{FF2B5EF4-FFF2-40B4-BE49-F238E27FC236}">
                    <a16:creationId xmlns:a16="http://schemas.microsoft.com/office/drawing/2014/main" id="{093E2124-A1E2-4AB2-B721-04BEFF709E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0" name="Picture 19">
                <a:extLst>
                  <a:ext uri="{FF2B5EF4-FFF2-40B4-BE49-F238E27FC236}">
                    <a16:creationId xmlns:a16="http://schemas.microsoft.com/office/drawing/2014/main" id="{4E31763D-CB87-4C11-A06B-DB8C98534F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1" name="Picture 20">
                <a:extLst>
                  <a:ext uri="{FF2B5EF4-FFF2-40B4-BE49-F238E27FC236}">
                    <a16:creationId xmlns:a16="http://schemas.microsoft.com/office/drawing/2014/main" id="{6E8B0988-028C-4617-80B0-CEC29ACD66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2" name="Picture 21">
                <a:extLst>
                  <a:ext uri="{FF2B5EF4-FFF2-40B4-BE49-F238E27FC236}">
                    <a16:creationId xmlns:a16="http://schemas.microsoft.com/office/drawing/2014/main" id="{4EC160AA-EBA3-4CEB-83B7-FD3944540D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3" name="Picture 22">
                <a:extLst>
                  <a:ext uri="{FF2B5EF4-FFF2-40B4-BE49-F238E27FC236}">
                    <a16:creationId xmlns:a16="http://schemas.microsoft.com/office/drawing/2014/main" id="{7FEA4BD3-6630-4F69-862E-8932ACBBB0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4" name="Picture 23">
                <a:extLst>
                  <a:ext uri="{FF2B5EF4-FFF2-40B4-BE49-F238E27FC236}">
                    <a16:creationId xmlns:a16="http://schemas.microsoft.com/office/drawing/2014/main" id="{5E880B29-E892-408D-BCF4-258D09B0EC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66" name="Group 56">
              <a:extLst>
                <a:ext uri="{FF2B5EF4-FFF2-40B4-BE49-F238E27FC236}">
                  <a16:creationId xmlns:a16="http://schemas.microsoft.com/office/drawing/2014/main" id="{AE9B9E62-DFF7-4B52-92A4-976E53484D9E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355" name="Picture 14">
                <a:extLst>
                  <a:ext uri="{FF2B5EF4-FFF2-40B4-BE49-F238E27FC236}">
                    <a16:creationId xmlns:a16="http://schemas.microsoft.com/office/drawing/2014/main" id="{9FFBBCCE-0B2E-41FA-B2B4-4B10450F94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6" name="Picture 15">
                <a:extLst>
                  <a:ext uri="{FF2B5EF4-FFF2-40B4-BE49-F238E27FC236}">
                    <a16:creationId xmlns:a16="http://schemas.microsoft.com/office/drawing/2014/main" id="{531CDC21-1115-4B26-AAFF-532F43B874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7" name="Picture 16">
                <a:extLst>
                  <a:ext uri="{FF2B5EF4-FFF2-40B4-BE49-F238E27FC236}">
                    <a16:creationId xmlns:a16="http://schemas.microsoft.com/office/drawing/2014/main" id="{5CDACD09-4AA6-4D63-A801-2125A3027C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8" name="Picture 17">
                <a:extLst>
                  <a:ext uri="{FF2B5EF4-FFF2-40B4-BE49-F238E27FC236}">
                    <a16:creationId xmlns:a16="http://schemas.microsoft.com/office/drawing/2014/main" id="{0ED0A3BF-AE3C-46E1-98CB-90FB63E6D0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9" name="Picture 18">
                <a:extLst>
                  <a:ext uri="{FF2B5EF4-FFF2-40B4-BE49-F238E27FC236}">
                    <a16:creationId xmlns:a16="http://schemas.microsoft.com/office/drawing/2014/main" id="{2207B655-F0AC-40E3-85AA-47ECCB1433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0" name="Picture 19">
                <a:extLst>
                  <a:ext uri="{FF2B5EF4-FFF2-40B4-BE49-F238E27FC236}">
                    <a16:creationId xmlns:a16="http://schemas.microsoft.com/office/drawing/2014/main" id="{5127C28C-E28E-425B-85E5-D9663208BE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1" name="Picture 20">
                <a:extLst>
                  <a:ext uri="{FF2B5EF4-FFF2-40B4-BE49-F238E27FC236}">
                    <a16:creationId xmlns:a16="http://schemas.microsoft.com/office/drawing/2014/main" id="{DF9D3D15-4AA5-41AD-AC96-510773BCDA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2" name="Picture 21">
                <a:extLst>
                  <a:ext uri="{FF2B5EF4-FFF2-40B4-BE49-F238E27FC236}">
                    <a16:creationId xmlns:a16="http://schemas.microsoft.com/office/drawing/2014/main" id="{93115FD6-865A-49E9-9396-2EB67492E3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3" name="Picture 22">
                <a:extLst>
                  <a:ext uri="{FF2B5EF4-FFF2-40B4-BE49-F238E27FC236}">
                    <a16:creationId xmlns:a16="http://schemas.microsoft.com/office/drawing/2014/main" id="{FF264DD2-EB99-4B25-95D6-A0930394F3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4" name="Picture 23">
                <a:extLst>
                  <a:ext uri="{FF2B5EF4-FFF2-40B4-BE49-F238E27FC236}">
                    <a16:creationId xmlns:a16="http://schemas.microsoft.com/office/drawing/2014/main" id="{6F80C95C-1EF6-4107-8012-374A1F2702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67" name="Group 56">
              <a:extLst>
                <a:ext uri="{FF2B5EF4-FFF2-40B4-BE49-F238E27FC236}">
                  <a16:creationId xmlns:a16="http://schemas.microsoft.com/office/drawing/2014/main" id="{49378878-2A7C-4E05-9C41-5F18EE2B851F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345" name="Picture 14">
                <a:extLst>
                  <a:ext uri="{FF2B5EF4-FFF2-40B4-BE49-F238E27FC236}">
                    <a16:creationId xmlns:a16="http://schemas.microsoft.com/office/drawing/2014/main" id="{ED53879C-7CD1-40C1-87BB-69EF1E20A9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6" name="Picture 15">
                <a:extLst>
                  <a:ext uri="{FF2B5EF4-FFF2-40B4-BE49-F238E27FC236}">
                    <a16:creationId xmlns:a16="http://schemas.microsoft.com/office/drawing/2014/main" id="{2823C9F3-1AF8-4973-9589-55F2278941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7" name="Picture 16">
                <a:extLst>
                  <a:ext uri="{FF2B5EF4-FFF2-40B4-BE49-F238E27FC236}">
                    <a16:creationId xmlns:a16="http://schemas.microsoft.com/office/drawing/2014/main" id="{1C134E6A-5F43-44E1-ACF8-8CC7CE461D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8" name="Picture 17">
                <a:extLst>
                  <a:ext uri="{FF2B5EF4-FFF2-40B4-BE49-F238E27FC236}">
                    <a16:creationId xmlns:a16="http://schemas.microsoft.com/office/drawing/2014/main" id="{01A47887-7D51-431B-A598-C2518478F1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9" name="Picture 18">
                <a:extLst>
                  <a:ext uri="{FF2B5EF4-FFF2-40B4-BE49-F238E27FC236}">
                    <a16:creationId xmlns:a16="http://schemas.microsoft.com/office/drawing/2014/main" id="{7E887C54-FC59-472F-BDD6-4E47D3B7B9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0" name="Picture 19">
                <a:extLst>
                  <a:ext uri="{FF2B5EF4-FFF2-40B4-BE49-F238E27FC236}">
                    <a16:creationId xmlns:a16="http://schemas.microsoft.com/office/drawing/2014/main" id="{98194FFF-877B-4C80-8C92-C62837D44B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1" name="Picture 20">
                <a:extLst>
                  <a:ext uri="{FF2B5EF4-FFF2-40B4-BE49-F238E27FC236}">
                    <a16:creationId xmlns:a16="http://schemas.microsoft.com/office/drawing/2014/main" id="{F594F1D8-705D-4B73-B1D7-BAB28EE5A3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2" name="Picture 21">
                <a:extLst>
                  <a:ext uri="{FF2B5EF4-FFF2-40B4-BE49-F238E27FC236}">
                    <a16:creationId xmlns:a16="http://schemas.microsoft.com/office/drawing/2014/main" id="{57CEAED5-4C6D-4B8A-B80C-1BD0016AF4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3" name="Picture 22">
                <a:extLst>
                  <a:ext uri="{FF2B5EF4-FFF2-40B4-BE49-F238E27FC236}">
                    <a16:creationId xmlns:a16="http://schemas.microsoft.com/office/drawing/2014/main" id="{58A919FB-DA86-4726-A2DE-FCACB0CD8C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4" name="Picture 23">
                <a:extLst>
                  <a:ext uri="{FF2B5EF4-FFF2-40B4-BE49-F238E27FC236}">
                    <a16:creationId xmlns:a16="http://schemas.microsoft.com/office/drawing/2014/main" id="{6CC0288C-696E-4984-A537-4D23D4C0AD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68" name="Group 56">
              <a:extLst>
                <a:ext uri="{FF2B5EF4-FFF2-40B4-BE49-F238E27FC236}">
                  <a16:creationId xmlns:a16="http://schemas.microsoft.com/office/drawing/2014/main" id="{8DEEC5DB-20AF-49A5-8844-720B6F54FC87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335" name="Picture 14">
                <a:extLst>
                  <a:ext uri="{FF2B5EF4-FFF2-40B4-BE49-F238E27FC236}">
                    <a16:creationId xmlns:a16="http://schemas.microsoft.com/office/drawing/2014/main" id="{8185BF2A-55F1-49D6-BDC7-DCAA28B351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6" name="Picture 15">
                <a:extLst>
                  <a:ext uri="{FF2B5EF4-FFF2-40B4-BE49-F238E27FC236}">
                    <a16:creationId xmlns:a16="http://schemas.microsoft.com/office/drawing/2014/main" id="{A3D3B42C-FC06-46FF-A22A-EBADBB39E3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7" name="Picture 16">
                <a:extLst>
                  <a:ext uri="{FF2B5EF4-FFF2-40B4-BE49-F238E27FC236}">
                    <a16:creationId xmlns:a16="http://schemas.microsoft.com/office/drawing/2014/main" id="{96B37F31-8D5A-430A-9A39-3BD3CE952C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8" name="Picture 17">
                <a:extLst>
                  <a:ext uri="{FF2B5EF4-FFF2-40B4-BE49-F238E27FC236}">
                    <a16:creationId xmlns:a16="http://schemas.microsoft.com/office/drawing/2014/main" id="{282272FA-388C-4F0F-9118-9694D1EF5D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9" name="Picture 18">
                <a:extLst>
                  <a:ext uri="{FF2B5EF4-FFF2-40B4-BE49-F238E27FC236}">
                    <a16:creationId xmlns:a16="http://schemas.microsoft.com/office/drawing/2014/main" id="{9C92E1B1-D7FB-4B3F-A9BE-F482C2C7F4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0" name="Picture 19">
                <a:extLst>
                  <a:ext uri="{FF2B5EF4-FFF2-40B4-BE49-F238E27FC236}">
                    <a16:creationId xmlns:a16="http://schemas.microsoft.com/office/drawing/2014/main" id="{FEFAD015-69C3-4B0A-BCD6-182808A663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1" name="Picture 20">
                <a:extLst>
                  <a:ext uri="{FF2B5EF4-FFF2-40B4-BE49-F238E27FC236}">
                    <a16:creationId xmlns:a16="http://schemas.microsoft.com/office/drawing/2014/main" id="{D7AE9BEF-0D8E-4B01-8DA9-AAADC6C2B9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2" name="Picture 21">
                <a:extLst>
                  <a:ext uri="{FF2B5EF4-FFF2-40B4-BE49-F238E27FC236}">
                    <a16:creationId xmlns:a16="http://schemas.microsoft.com/office/drawing/2014/main" id="{D679D3D3-0898-4873-9442-6C2F52B424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3" name="Picture 22">
                <a:extLst>
                  <a:ext uri="{FF2B5EF4-FFF2-40B4-BE49-F238E27FC236}">
                    <a16:creationId xmlns:a16="http://schemas.microsoft.com/office/drawing/2014/main" id="{013F9B90-7579-4554-84DF-FA89112AC3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4" name="Picture 23">
                <a:extLst>
                  <a:ext uri="{FF2B5EF4-FFF2-40B4-BE49-F238E27FC236}">
                    <a16:creationId xmlns:a16="http://schemas.microsoft.com/office/drawing/2014/main" id="{C8D0492E-B908-451E-AF6C-9F3C42ACD6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69" name="Group 56">
              <a:extLst>
                <a:ext uri="{FF2B5EF4-FFF2-40B4-BE49-F238E27FC236}">
                  <a16:creationId xmlns:a16="http://schemas.microsoft.com/office/drawing/2014/main" id="{8C777B61-4217-4582-ACC3-A653851CD2E7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325" name="Picture 14">
                <a:extLst>
                  <a:ext uri="{FF2B5EF4-FFF2-40B4-BE49-F238E27FC236}">
                    <a16:creationId xmlns:a16="http://schemas.microsoft.com/office/drawing/2014/main" id="{0FF8439E-8F25-4722-A56B-BEA54D9083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6" name="Picture 15">
                <a:extLst>
                  <a:ext uri="{FF2B5EF4-FFF2-40B4-BE49-F238E27FC236}">
                    <a16:creationId xmlns:a16="http://schemas.microsoft.com/office/drawing/2014/main" id="{9954ADC1-D4FD-4CF8-A9CB-85E37EED34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7" name="Picture 16">
                <a:extLst>
                  <a:ext uri="{FF2B5EF4-FFF2-40B4-BE49-F238E27FC236}">
                    <a16:creationId xmlns:a16="http://schemas.microsoft.com/office/drawing/2014/main" id="{B55FF268-B121-40F9-80AB-DBCDCA5984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8" name="Picture 17">
                <a:extLst>
                  <a:ext uri="{FF2B5EF4-FFF2-40B4-BE49-F238E27FC236}">
                    <a16:creationId xmlns:a16="http://schemas.microsoft.com/office/drawing/2014/main" id="{22175773-89CB-4935-9F02-CEA2C0005E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9" name="Picture 18">
                <a:extLst>
                  <a:ext uri="{FF2B5EF4-FFF2-40B4-BE49-F238E27FC236}">
                    <a16:creationId xmlns:a16="http://schemas.microsoft.com/office/drawing/2014/main" id="{1B509185-007E-431C-8C2F-CB4709EC08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0" name="Picture 19">
                <a:extLst>
                  <a:ext uri="{FF2B5EF4-FFF2-40B4-BE49-F238E27FC236}">
                    <a16:creationId xmlns:a16="http://schemas.microsoft.com/office/drawing/2014/main" id="{CCDB54BB-72C9-493F-9BCE-D586F8C325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1" name="Picture 20">
                <a:extLst>
                  <a:ext uri="{FF2B5EF4-FFF2-40B4-BE49-F238E27FC236}">
                    <a16:creationId xmlns:a16="http://schemas.microsoft.com/office/drawing/2014/main" id="{5F440505-10FE-4A69-AF66-F1CAE4653E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2" name="Picture 21">
                <a:extLst>
                  <a:ext uri="{FF2B5EF4-FFF2-40B4-BE49-F238E27FC236}">
                    <a16:creationId xmlns:a16="http://schemas.microsoft.com/office/drawing/2014/main" id="{C17A936C-ED4A-4D08-B26F-7B261E1585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3" name="Picture 22">
                <a:extLst>
                  <a:ext uri="{FF2B5EF4-FFF2-40B4-BE49-F238E27FC236}">
                    <a16:creationId xmlns:a16="http://schemas.microsoft.com/office/drawing/2014/main" id="{E48D3D31-5719-4141-8B27-5020DAF24D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4" name="Picture 23">
                <a:extLst>
                  <a:ext uri="{FF2B5EF4-FFF2-40B4-BE49-F238E27FC236}">
                    <a16:creationId xmlns:a16="http://schemas.microsoft.com/office/drawing/2014/main" id="{E7ACF134-E588-4CCE-A4E1-BB4E47C4EC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70" name="Group 56">
              <a:extLst>
                <a:ext uri="{FF2B5EF4-FFF2-40B4-BE49-F238E27FC236}">
                  <a16:creationId xmlns:a16="http://schemas.microsoft.com/office/drawing/2014/main" id="{5A90C266-01F9-44B1-9051-B80A2A3F3DF3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315" name="Picture 14">
                <a:extLst>
                  <a:ext uri="{FF2B5EF4-FFF2-40B4-BE49-F238E27FC236}">
                    <a16:creationId xmlns:a16="http://schemas.microsoft.com/office/drawing/2014/main" id="{61035C87-D513-47CE-86A0-DE4F0707E5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6" name="Picture 15">
                <a:extLst>
                  <a:ext uri="{FF2B5EF4-FFF2-40B4-BE49-F238E27FC236}">
                    <a16:creationId xmlns:a16="http://schemas.microsoft.com/office/drawing/2014/main" id="{F8E0311A-6E6D-4ACC-BD13-695FC92592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7" name="Picture 16">
                <a:extLst>
                  <a:ext uri="{FF2B5EF4-FFF2-40B4-BE49-F238E27FC236}">
                    <a16:creationId xmlns:a16="http://schemas.microsoft.com/office/drawing/2014/main" id="{028AC823-D934-4E64-877B-5C4F0ED6CB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8" name="Picture 17">
                <a:extLst>
                  <a:ext uri="{FF2B5EF4-FFF2-40B4-BE49-F238E27FC236}">
                    <a16:creationId xmlns:a16="http://schemas.microsoft.com/office/drawing/2014/main" id="{7559BF83-97A0-4431-8817-7ED1BC4259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9" name="Picture 18">
                <a:extLst>
                  <a:ext uri="{FF2B5EF4-FFF2-40B4-BE49-F238E27FC236}">
                    <a16:creationId xmlns:a16="http://schemas.microsoft.com/office/drawing/2014/main" id="{E2F74BEC-2539-456E-B59D-F0F4AD5B6C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0" name="Picture 19">
                <a:extLst>
                  <a:ext uri="{FF2B5EF4-FFF2-40B4-BE49-F238E27FC236}">
                    <a16:creationId xmlns:a16="http://schemas.microsoft.com/office/drawing/2014/main" id="{D2E57784-0AC9-45FC-BFF1-344BE757BF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1" name="Picture 20">
                <a:extLst>
                  <a:ext uri="{FF2B5EF4-FFF2-40B4-BE49-F238E27FC236}">
                    <a16:creationId xmlns:a16="http://schemas.microsoft.com/office/drawing/2014/main" id="{708E1ACD-BFF7-42FA-97DD-B15E34E03D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2" name="Picture 21">
                <a:extLst>
                  <a:ext uri="{FF2B5EF4-FFF2-40B4-BE49-F238E27FC236}">
                    <a16:creationId xmlns:a16="http://schemas.microsoft.com/office/drawing/2014/main" id="{41402CDE-FF81-49C2-9DB4-8A892808DA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3" name="Picture 22">
                <a:extLst>
                  <a:ext uri="{FF2B5EF4-FFF2-40B4-BE49-F238E27FC236}">
                    <a16:creationId xmlns:a16="http://schemas.microsoft.com/office/drawing/2014/main" id="{167F04C2-111A-416D-AB50-F589EA2398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4" name="Picture 23">
                <a:extLst>
                  <a:ext uri="{FF2B5EF4-FFF2-40B4-BE49-F238E27FC236}">
                    <a16:creationId xmlns:a16="http://schemas.microsoft.com/office/drawing/2014/main" id="{92F1E056-8AD0-4DE8-91CE-D5FE32AC64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71" name="Group 56">
              <a:extLst>
                <a:ext uri="{FF2B5EF4-FFF2-40B4-BE49-F238E27FC236}">
                  <a16:creationId xmlns:a16="http://schemas.microsoft.com/office/drawing/2014/main" id="{777F8A5B-EAED-4BF5-8F27-269DBFE4F00D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305" name="Picture 14">
                <a:extLst>
                  <a:ext uri="{FF2B5EF4-FFF2-40B4-BE49-F238E27FC236}">
                    <a16:creationId xmlns:a16="http://schemas.microsoft.com/office/drawing/2014/main" id="{527C190E-C2F9-4320-93C2-9CB6ED7E05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6" name="Picture 15">
                <a:extLst>
                  <a:ext uri="{FF2B5EF4-FFF2-40B4-BE49-F238E27FC236}">
                    <a16:creationId xmlns:a16="http://schemas.microsoft.com/office/drawing/2014/main" id="{1A40FA9D-26EA-4365-A11F-B20E50A1FD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7" name="Picture 16">
                <a:extLst>
                  <a:ext uri="{FF2B5EF4-FFF2-40B4-BE49-F238E27FC236}">
                    <a16:creationId xmlns:a16="http://schemas.microsoft.com/office/drawing/2014/main" id="{BE6B1B6E-A2F3-48EB-B466-3856835BFA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8" name="Picture 17">
                <a:extLst>
                  <a:ext uri="{FF2B5EF4-FFF2-40B4-BE49-F238E27FC236}">
                    <a16:creationId xmlns:a16="http://schemas.microsoft.com/office/drawing/2014/main" id="{12CF87AD-D78A-4179-8D42-61DA8C5C24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9" name="Picture 18">
                <a:extLst>
                  <a:ext uri="{FF2B5EF4-FFF2-40B4-BE49-F238E27FC236}">
                    <a16:creationId xmlns:a16="http://schemas.microsoft.com/office/drawing/2014/main" id="{E8195B7E-338C-4ECE-842D-DE7D948960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0" name="Picture 19">
                <a:extLst>
                  <a:ext uri="{FF2B5EF4-FFF2-40B4-BE49-F238E27FC236}">
                    <a16:creationId xmlns:a16="http://schemas.microsoft.com/office/drawing/2014/main" id="{A31DC6CE-165F-4F0C-9C34-78C04F9A50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1" name="Picture 20">
                <a:extLst>
                  <a:ext uri="{FF2B5EF4-FFF2-40B4-BE49-F238E27FC236}">
                    <a16:creationId xmlns:a16="http://schemas.microsoft.com/office/drawing/2014/main" id="{B60DB8C9-162C-412D-8F14-4CE4845812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2" name="Picture 21">
                <a:extLst>
                  <a:ext uri="{FF2B5EF4-FFF2-40B4-BE49-F238E27FC236}">
                    <a16:creationId xmlns:a16="http://schemas.microsoft.com/office/drawing/2014/main" id="{1E0214B0-C719-4125-BB5B-3B91287EE6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3" name="Picture 22">
                <a:extLst>
                  <a:ext uri="{FF2B5EF4-FFF2-40B4-BE49-F238E27FC236}">
                    <a16:creationId xmlns:a16="http://schemas.microsoft.com/office/drawing/2014/main" id="{78A1C391-A4A9-4E4D-88E9-58B439F026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4" name="Picture 23">
                <a:extLst>
                  <a:ext uri="{FF2B5EF4-FFF2-40B4-BE49-F238E27FC236}">
                    <a16:creationId xmlns:a16="http://schemas.microsoft.com/office/drawing/2014/main" id="{EEEE9F7B-C21D-4288-95A8-1A1BC94385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72" name="Group 56">
              <a:extLst>
                <a:ext uri="{FF2B5EF4-FFF2-40B4-BE49-F238E27FC236}">
                  <a16:creationId xmlns:a16="http://schemas.microsoft.com/office/drawing/2014/main" id="{3019D1F6-2706-4B0C-BE65-42235C0CAB58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295" name="Picture 14">
                <a:extLst>
                  <a:ext uri="{FF2B5EF4-FFF2-40B4-BE49-F238E27FC236}">
                    <a16:creationId xmlns:a16="http://schemas.microsoft.com/office/drawing/2014/main" id="{6540BD1F-887F-4F71-9390-27D22E6097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6" name="Picture 15">
                <a:extLst>
                  <a:ext uri="{FF2B5EF4-FFF2-40B4-BE49-F238E27FC236}">
                    <a16:creationId xmlns:a16="http://schemas.microsoft.com/office/drawing/2014/main" id="{9454827F-ABDB-4BAC-98EA-2BB9BACBD9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7" name="Picture 16">
                <a:extLst>
                  <a:ext uri="{FF2B5EF4-FFF2-40B4-BE49-F238E27FC236}">
                    <a16:creationId xmlns:a16="http://schemas.microsoft.com/office/drawing/2014/main" id="{C6A2B9E2-1CFF-45A3-92C3-6964C9341C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8" name="Picture 17">
                <a:extLst>
                  <a:ext uri="{FF2B5EF4-FFF2-40B4-BE49-F238E27FC236}">
                    <a16:creationId xmlns:a16="http://schemas.microsoft.com/office/drawing/2014/main" id="{DAFDAEC2-C700-43BE-9EAC-084D2F5F5C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9" name="Picture 18">
                <a:extLst>
                  <a:ext uri="{FF2B5EF4-FFF2-40B4-BE49-F238E27FC236}">
                    <a16:creationId xmlns:a16="http://schemas.microsoft.com/office/drawing/2014/main" id="{F67A1FE9-6AB5-4063-B247-E737BDBB7C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0" name="Picture 19">
                <a:extLst>
                  <a:ext uri="{FF2B5EF4-FFF2-40B4-BE49-F238E27FC236}">
                    <a16:creationId xmlns:a16="http://schemas.microsoft.com/office/drawing/2014/main" id="{DF758C4B-137F-47EA-8DC4-832E151B0A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1" name="Picture 20">
                <a:extLst>
                  <a:ext uri="{FF2B5EF4-FFF2-40B4-BE49-F238E27FC236}">
                    <a16:creationId xmlns:a16="http://schemas.microsoft.com/office/drawing/2014/main" id="{9A5E01DA-AE1B-4898-BED1-80AFE4598B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2" name="Picture 21">
                <a:extLst>
                  <a:ext uri="{FF2B5EF4-FFF2-40B4-BE49-F238E27FC236}">
                    <a16:creationId xmlns:a16="http://schemas.microsoft.com/office/drawing/2014/main" id="{074811F9-D0F7-43E1-95BC-9B5D8FA229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3" name="Picture 22">
                <a:extLst>
                  <a:ext uri="{FF2B5EF4-FFF2-40B4-BE49-F238E27FC236}">
                    <a16:creationId xmlns:a16="http://schemas.microsoft.com/office/drawing/2014/main" id="{364415E3-D63F-45CB-890D-4569B938A7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4" name="Picture 23">
                <a:extLst>
                  <a:ext uri="{FF2B5EF4-FFF2-40B4-BE49-F238E27FC236}">
                    <a16:creationId xmlns:a16="http://schemas.microsoft.com/office/drawing/2014/main" id="{436E85E8-3DDD-405B-A3A2-CA3F11A1D1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73" name="Group 56">
              <a:extLst>
                <a:ext uri="{FF2B5EF4-FFF2-40B4-BE49-F238E27FC236}">
                  <a16:creationId xmlns:a16="http://schemas.microsoft.com/office/drawing/2014/main" id="{40B8C84B-8C32-41FD-BDA2-E8F9A4D99362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285" name="Picture 14">
                <a:extLst>
                  <a:ext uri="{FF2B5EF4-FFF2-40B4-BE49-F238E27FC236}">
                    <a16:creationId xmlns:a16="http://schemas.microsoft.com/office/drawing/2014/main" id="{26E996D4-5A46-49F9-87AE-BDBC924B6A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6" name="Picture 15">
                <a:extLst>
                  <a:ext uri="{FF2B5EF4-FFF2-40B4-BE49-F238E27FC236}">
                    <a16:creationId xmlns:a16="http://schemas.microsoft.com/office/drawing/2014/main" id="{249D83F4-B7D7-4840-B18F-DAFFC94B14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7" name="Picture 16">
                <a:extLst>
                  <a:ext uri="{FF2B5EF4-FFF2-40B4-BE49-F238E27FC236}">
                    <a16:creationId xmlns:a16="http://schemas.microsoft.com/office/drawing/2014/main" id="{D59D87C7-D2E0-4E4E-BF8B-B2EE26A79D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8" name="Picture 17">
                <a:extLst>
                  <a:ext uri="{FF2B5EF4-FFF2-40B4-BE49-F238E27FC236}">
                    <a16:creationId xmlns:a16="http://schemas.microsoft.com/office/drawing/2014/main" id="{582866A7-B806-4C63-B03E-0078F2E784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9" name="Picture 18">
                <a:extLst>
                  <a:ext uri="{FF2B5EF4-FFF2-40B4-BE49-F238E27FC236}">
                    <a16:creationId xmlns:a16="http://schemas.microsoft.com/office/drawing/2014/main" id="{D9679811-8F83-4950-84B3-9CAA363FBA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0" name="Picture 19">
                <a:extLst>
                  <a:ext uri="{FF2B5EF4-FFF2-40B4-BE49-F238E27FC236}">
                    <a16:creationId xmlns:a16="http://schemas.microsoft.com/office/drawing/2014/main" id="{00D6B82E-9C58-455A-B7BA-8345E31022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1" name="Picture 20">
                <a:extLst>
                  <a:ext uri="{FF2B5EF4-FFF2-40B4-BE49-F238E27FC236}">
                    <a16:creationId xmlns:a16="http://schemas.microsoft.com/office/drawing/2014/main" id="{D0A5B420-6550-40A7-9AAF-7F4C85746C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2" name="Picture 21">
                <a:extLst>
                  <a:ext uri="{FF2B5EF4-FFF2-40B4-BE49-F238E27FC236}">
                    <a16:creationId xmlns:a16="http://schemas.microsoft.com/office/drawing/2014/main" id="{4DAA111D-CF02-4D0C-A10A-B7C2D3CABB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3" name="Picture 22">
                <a:extLst>
                  <a:ext uri="{FF2B5EF4-FFF2-40B4-BE49-F238E27FC236}">
                    <a16:creationId xmlns:a16="http://schemas.microsoft.com/office/drawing/2014/main" id="{9F908A02-8FA6-4CE4-B234-57F2BA46B3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4" name="Picture 23">
                <a:extLst>
                  <a:ext uri="{FF2B5EF4-FFF2-40B4-BE49-F238E27FC236}">
                    <a16:creationId xmlns:a16="http://schemas.microsoft.com/office/drawing/2014/main" id="{2201B07B-A6FE-4FA1-B5DE-6A18DDAA67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74" name="Group 56">
              <a:extLst>
                <a:ext uri="{FF2B5EF4-FFF2-40B4-BE49-F238E27FC236}">
                  <a16:creationId xmlns:a16="http://schemas.microsoft.com/office/drawing/2014/main" id="{F8D39931-0669-4D71-BC01-0307FA9138BA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275" name="Picture 14">
                <a:extLst>
                  <a:ext uri="{FF2B5EF4-FFF2-40B4-BE49-F238E27FC236}">
                    <a16:creationId xmlns:a16="http://schemas.microsoft.com/office/drawing/2014/main" id="{2C79C62B-65A5-46DE-984D-2361EC256A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6" name="Picture 15">
                <a:extLst>
                  <a:ext uri="{FF2B5EF4-FFF2-40B4-BE49-F238E27FC236}">
                    <a16:creationId xmlns:a16="http://schemas.microsoft.com/office/drawing/2014/main" id="{FF24523C-6F51-4F96-BD31-93718CCF23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7" name="Picture 16">
                <a:extLst>
                  <a:ext uri="{FF2B5EF4-FFF2-40B4-BE49-F238E27FC236}">
                    <a16:creationId xmlns:a16="http://schemas.microsoft.com/office/drawing/2014/main" id="{16E77BE4-0BD9-4851-9443-D9D356A2A5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8" name="Picture 17">
                <a:extLst>
                  <a:ext uri="{FF2B5EF4-FFF2-40B4-BE49-F238E27FC236}">
                    <a16:creationId xmlns:a16="http://schemas.microsoft.com/office/drawing/2014/main" id="{ECDA673E-7608-4924-89C3-8A763377BF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9" name="Picture 18">
                <a:extLst>
                  <a:ext uri="{FF2B5EF4-FFF2-40B4-BE49-F238E27FC236}">
                    <a16:creationId xmlns:a16="http://schemas.microsoft.com/office/drawing/2014/main" id="{31C8A818-32B7-4DF1-A93B-4633965FA5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0" name="Picture 19">
                <a:extLst>
                  <a:ext uri="{FF2B5EF4-FFF2-40B4-BE49-F238E27FC236}">
                    <a16:creationId xmlns:a16="http://schemas.microsoft.com/office/drawing/2014/main" id="{6DF08567-92E9-466E-A609-A3C77262BF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1" name="Picture 20">
                <a:extLst>
                  <a:ext uri="{FF2B5EF4-FFF2-40B4-BE49-F238E27FC236}">
                    <a16:creationId xmlns:a16="http://schemas.microsoft.com/office/drawing/2014/main" id="{3925AA24-6E2B-41A7-B0CF-319F554C9D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2" name="Picture 21">
                <a:extLst>
                  <a:ext uri="{FF2B5EF4-FFF2-40B4-BE49-F238E27FC236}">
                    <a16:creationId xmlns:a16="http://schemas.microsoft.com/office/drawing/2014/main" id="{29F43449-2441-49E6-ADBD-AF51ABFADE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3" name="Picture 22">
                <a:extLst>
                  <a:ext uri="{FF2B5EF4-FFF2-40B4-BE49-F238E27FC236}">
                    <a16:creationId xmlns:a16="http://schemas.microsoft.com/office/drawing/2014/main" id="{5EB713CA-A88C-422E-BC84-4AAFC9F445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4" name="Picture 23">
                <a:extLst>
                  <a:ext uri="{FF2B5EF4-FFF2-40B4-BE49-F238E27FC236}">
                    <a16:creationId xmlns:a16="http://schemas.microsoft.com/office/drawing/2014/main" id="{79F340B3-5938-49A0-8223-521D278888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375" name="Group 374">
            <a:extLst>
              <a:ext uri="{FF2B5EF4-FFF2-40B4-BE49-F238E27FC236}">
                <a16:creationId xmlns:a16="http://schemas.microsoft.com/office/drawing/2014/main" id="{8CBD847E-35C8-4466-9293-1A3310A67FD7}"/>
              </a:ext>
            </a:extLst>
          </p:cNvPr>
          <p:cNvGrpSpPr/>
          <p:nvPr/>
        </p:nvGrpSpPr>
        <p:grpSpPr>
          <a:xfrm>
            <a:off x="1903246" y="5090999"/>
            <a:ext cx="1539560" cy="1515856"/>
            <a:chOff x="4975891" y="1527626"/>
            <a:chExt cx="1539560" cy="1515856"/>
          </a:xfrm>
        </p:grpSpPr>
        <p:grpSp>
          <p:nvGrpSpPr>
            <p:cNvPr id="376" name="Group 56">
              <a:extLst>
                <a:ext uri="{FF2B5EF4-FFF2-40B4-BE49-F238E27FC236}">
                  <a16:creationId xmlns:a16="http://schemas.microsoft.com/office/drawing/2014/main" id="{F5B1BE44-ABDA-4B24-9F9F-C79B85D90061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476" name="Picture 14">
                <a:extLst>
                  <a:ext uri="{FF2B5EF4-FFF2-40B4-BE49-F238E27FC236}">
                    <a16:creationId xmlns:a16="http://schemas.microsoft.com/office/drawing/2014/main" id="{7AFAEF06-F17A-4023-8C3C-6EE0638315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7" name="Picture 15">
                <a:extLst>
                  <a:ext uri="{FF2B5EF4-FFF2-40B4-BE49-F238E27FC236}">
                    <a16:creationId xmlns:a16="http://schemas.microsoft.com/office/drawing/2014/main" id="{D7C71D4E-A887-40AD-BCE9-8B2B7CE727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8" name="Picture 16">
                <a:extLst>
                  <a:ext uri="{FF2B5EF4-FFF2-40B4-BE49-F238E27FC236}">
                    <a16:creationId xmlns:a16="http://schemas.microsoft.com/office/drawing/2014/main" id="{4C115BFF-D113-415F-A57B-D4383FAC83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9" name="Picture 17">
                <a:extLst>
                  <a:ext uri="{FF2B5EF4-FFF2-40B4-BE49-F238E27FC236}">
                    <a16:creationId xmlns:a16="http://schemas.microsoft.com/office/drawing/2014/main" id="{66206BCB-5B2B-4D52-815F-B1C1F785DE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0" name="Picture 18">
                <a:extLst>
                  <a:ext uri="{FF2B5EF4-FFF2-40B4-BE49-F238E27FC236}">
                    <a16:creationId xmlns:a16="http://schemas.microsoft.com/office/drawing/2014/main" id="{850A3656-BCED-43BF-B66B-87D1984E93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1" name="Picture 19">
                <a:extLst>
                  <a:ext uri="{FF2B5EF4-FFF2-40B4-BE49-F238E27FC236}">
                    <a16:creationId xmlns:a16="http://schemas.microsoft.com/office/drawing/2014/main" id="{D6ED48E7-5711-497E-BD49-87A517E7CB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2" name="Picture 20">
                <a:extLst>
                  <a:ext uri="{FF2B5EF4-FFF2-40B4-BE49-F238E27FC236}">
                    <a16:creationId xmlns:a16="http://schemas.microsoft.com/office/drawing/2014/main" id="{F363F15A-84C7-4A81-AF91-107EC68987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3" name="Picture 21">
                <a:extLst>
                  <a:ext uri="{FF2B5EF4-FFF2-40B4-BE49-F238E27FC236}">
                    <a16:creationId xmlns:a16="http://schemas.microsoft.com/office/drawing/2014/main" id="{AAEB3C34-C74E-44B2-869B-1934575355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4" name="Picture 22">
                <a:extLst>
                  <a:ext uri="{FF2B5EF4-FFF2-40B4-BE49-F238E27FC236}">
                    <a16:creationId xmlns:a16="http://schemas.microsoft.com/office/drawing/2014/main" id="{2DA1C6A8-2FA7-4187-9E46-D068AAE139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5" name="Picture 23">
                <a:extLst>
                  <a:ext uri="{FF2B5EF4-FFF2-40B4-BE49-F238E27FC236}">
                    <a16:creationId xmlns:a16="http://schemas.microsoft.com/office/drawing/2014/main" id="{769B3428-3771-4A21-A1C7-0CA362FCB0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77" name="Group 56">
              <a:extLst>
                <a:ext uri="{FF2B5EF4-FFF2-40B4-BE49-F238E27FC236}">
                  <a16:creationId xmlns:a16="http://schemas.microsoft.com/office/drawing/2014/main" id="{14871AB6-5D97-475B-9E9C-1B16B184316D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466" name="Picture 14">
                <a:extLst>
                  <a:ext uri="{FF2B5EF4-FFF2-40B4-BE49-F238E27FC236}">
                    <a16:creationId xmlns:a16="http://schemas.microsoft.com/office/drawing/2014/main" id="{69AE5FA9-61C6-41E4-8921-4CC8F58A44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7" name="Picture 15">
                <a:extLst>
                  <a:ext uri="{FF2B5EF4-FFF2-40B4-BE49-F238E27FC236}">
                    <a16:creationId xmlns:a16="http://schemas.microsoft.com/office/drawing/2014/main" id="{FE5B58CE-FB62-4B75-A2A3-18D6694C57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8" name="Picture 16">
                <a:extLst>
                  <a:ext uri="{FF2B5EF4-FFF2-40B4-BE49-F238E27FC236}">
                    <a16:creationId xmlns:a16="http://schemas.microsoft.com/office/drawing/2014/main" id="{A85FC153-BB3D-478C-B504-BD7F8CAF65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9" name="Picture 17">
                <a:extLst>
                  <a:ext uri="{FF2B5EF4-FFF2-40B4-BE49-F238E27FC236}">
                    <a16:creationId xmlns:a16="http://schemas.microsoft.com/office/drawing/2014/main" id="{18021D03-FA49-40CE-9DAC-6F25295EB7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0" name="Picture 18">
                <a:extLst>
                  <a:ext uri="{FF2B5EF4-FFF2-40B4-BE49-F238E27FC236}">
                    <a16:creationId xmlns:a16="http://schemas.microsoft.com/office/drawing/2014/main" id="{CA9B4BFD-CEFC-4592-A210-FB1994A611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1" name="Picture 19">
                <a:extLst>
                  <a:ext uri="{FF2B5EF4-FFF2-40B4-BE49-F238E27FC236}">
                    <a16:creationId xmlns:a16="http://schemas.microsoft.com/office/drawing/2014/main" id="{F6E99159-3FA1-4E47-82F3-DD3A735123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2" name="Picture 20">
                <a:extLst>
                  <a:ext uri="{FF2B5EF4-FFF2-40B4-BE49-F238E27FC236}">
                    <a16:creationId xmlns:a16="http://schemas.microsoft.com/office/drawing/2014/main" id="{2F3EA00D-9B02-4441-8055-24206E251D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3" name="Picture 21">
                <a:extLst>
                  <a:ext uri="{FF2B5EF4-FFF2-40B4-BE49-F238E27FC236}">
                    <a16:creationId xmlns:a16="http://schemas.microsoft.com/office/drawing/2014/main" id="{EDC13107-E66F-44B5-BE23-661B2EC843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4" name="Picture 22">
                <a:extLst>
                  <a:ext uri="{FF2B5EF4-FFF2-40B4-BE49-F238E27FC236}">
                    <a16:creationId xmlns:a16="http://schemas.microsoft.com/office/drawing/2014/main" id="{E53E85EB-3C51-419B-8428-F1CDB5EC67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5" name="Picture 23">
                <a:extLst>
                  <a:ext uri="{FF2B5EF4-FFF2-40B4-BE49-F238E27FC236}">
                    <a16:creationId xmlns:a16="http://schemas.microsoft.com/office/drawing/2014/main" id="{859C779A-9AE0-48D8-8603-66F4EF1D2E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78" name="Group 56">
              <a:extLst>
                <a:ext uri="{FF2B5EF4-FFF2-40B4-BE49-F238E27FC236}">
                  <a16:creationId xmlns:a16="http://schemas.microsoft.com/office/drawing/2014/main" id="{D670ACA8-1522-48CB-A6E7-77352209559B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456" name="Picture 14">
                <a:extLst>
                  <a:ext uri="{FF2B5EF4-FFF2-40B4-BE49-F238E27FC236}">
                    <a16:creationId xmlns:a16="http://schemas.microsoft.com/office/drawing/2014/main" id="{748C3912-A03E-40C2-8067-62F358A534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7" name="Picture 15">
                <a:extLst>
                  <a:ext uri="{FF2B5EF4-FFF2-40B4-BE49-F238E27FC236}">
                    <a16:creationId xmlns:a16="http://schemas.microsoft.com/office/drawing/2014/main" id="{A912843A-0000-401A-A97F-C985C84D46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8" name="Picture 16">
                <a:extLst>
                  <a:ext uri="{FF2B5EF4-FFF2-40B4-BE49-F238E27FC236}">
                    <a16:creationId xmlns:a16="http://schemas.microsoft.com/office/drawing/2014/main" id="{2BC497F4-AFC4-4FE4-8EF4-4316A7395A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9" name="Picture 17">
                <a:extLst>
                  <a:ext uri="{FF2B5EF4-FFF2-40B4-BE49-F238E27FC236}">
                    <a16:creationId xmlns:a16="http://schemas.microsoft.com/office/drawing/2014/main" id="{2F1699FD-BED1-42DF-AE84-BDDB3719F2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0" name="Picture 18">
                <a:extLst>
                  <a:ext uri="{FF2B5EF4-FFF2-40B4-BE49-F238E27FC236}">
                    <a16:creationId xmlns:a16="http://schemas.microsoft.com/office/drawing/2014/main" id="{E61CA5B6-7300-4C60-A461-259697E566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1" name="Picture 19">
                <a:extLst>
                  <a:ext uri="{FF2B5EF4-FFF2-40B4-BE49-F238E27FC236}">
                    <a16:creationId xmlns:a16="http://schemas.microsoft.com/office/drawing/2014/main" id="{01A5CE2E-4677-4C18-A95E-7F71C74876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2" name="Picture 20">
                <a:extLst>
                  <a:ext uri="{FF2B5EF4-FFF2-40B4-BE49-F238E27FC236}">
                    <a16:creationId xmlns:a16="http://schemas.microsoft.com/office/drawing/2014/main" id="{63F0783E-2291-47AA-A2F2-E17DAFE6E5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3" name="Picture 21">
                <a:extLst>
                  <a:ext uri="{FF2B5EF4-FFF2-40B4-BE49-F238E27FC236}">
                    <a16:creationId xmlns:a16="http://schemas.microsoft.com/office/drawing/2014/main" id="{2CE9907C-3B60-410E-83EB-0464D8C893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4" name="Picture 22">
                <a:extLst>
                  <a:ext uri="{FF2B5EF4-FFF2-40B4-BE49-F238E27FC236}">
                    <a16:creationId xmlns:a16="http://schemas.microsoft.com/office/drawing/2014/main" id="{327317B1-7EAF-476F-B989-3A122C0103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5" name="Picture 23">
                <a:extLst>
                  <a:ext uri="{FF2B5EF4-FFF2-40B4-BE49-F238E27FC236}">
                    <a16:creationId xmlns:a16="http://schemas.microsoft.com/office/drawing/2014/main" id="{51B66870-3DFF-43F2-854B-A40529A053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79" name="Group 56">
              <a:extLst>
                <a:ext uri="{FF2B5EF4-FFF2-40B4-BE49-F238E27FC236}">
                  <a16:creationId xmlns:a16="http://schemas.microsoft.com/office/drawing/2014/main" id="{FC11A9A7-8F95-4EF5-8DE1-284DE01E541C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446" name="Picture 14">
                <a:extLst>
                  <a:ext uri="{FF2B5EF4-FFF2-40B4-BE49-F238E27FC236}">
                    <a16:creationId xmlns:a16="http://schemas.microsoft.com/office/drawing/2014/main" id="{A8B6E3D9-7CA9-437C-B5A6-49219AA59D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7" name="Picture 15">
                <a:extLst>
                  <a:ext uri="{FF2B5EF4-FFF2-40B4-BE49-F238E27FC236}">
                    <a16:creationId xmlns:a16="http://schemas.microsoft.com/office/drawing/2014/main" id="{77FDE935-325C-4A65-A675-C738FA6589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8" name="Picture 16">
                <a:extLst>
                  <a:ext uri="{FF2B5EF4-FFF2-40B4-BE49-F238E27FC236}">
                    <a16:creationId xmlns:a16="http://schemas.microsoft.com/office/drawing/2014/main" id="{D89F394F-48EF-47D2-9835-90E605A6E7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9" name="Picture 17">
                <a:extLst>
                  <a:ext uri="{FF2B5EF4-FFF2-40B4-BE49-F238E27FC236}">
                    <a16:creationId xmlns:a16="http://schemas.microsoft.com/office/drawing/2014/main" id="{EDE02364-4414-459D-B27B-A6D60775EE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0" name="Picture 18">
                <a:extLst>
                  <a:ext uri="{FF2B5EF4-FFF2-40B4-BE49-F238E27FC236}">
                    <a16:creationId xmlns:a16="http://schemas.microsoft.com/office/drawing/2014/main" id="{EF4BF34E-F82E-4ED7-A672-6AEC306AEF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1" name="Picture 19">
                <a:extLst>
                  <a:ext uri="{FF2B5EF4-FFF2-40B4-BE49-F238E27FC236}">
                    <a16:creationId xmlns:a16="http://schemas.microsoft.com/office/drawing/2014/main" id="{09D25D14-309B-46C0-B491-8EA6EF89C3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2" name="Picture 20">
                <a:extLst>
                  <a:ext uri="{FF2B5EF4-FFF2-40B4-BE49-F238E27FC236}">
                    <a16:creationId xmlns:a16="http://schemas.microsoft.com/office/drawing/2014/main" id="{F02A22F1-F4E4-41D0-9685-FBD48DFE95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3" name="Picture 21">
                <a:extLst>
                  <a:ext uri="{FF2B5EF4-FFF2-40B4-BE49-F238E27FC236}">
                    <a16:creationId xmlns:a16="http://schemas.microsoft.com/office/drawing/2014/main" id="{6053891D-D89E-4251-BF96-515636359F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4" name="Picture 22">
                <a:extLst>
                  <a:ext uri="{FF2B5EF4-FFF2-40B4-BE49-F238E27FC236}">
                    <a16:creationId xmlns:a16="http://schemas.microsoft.com/office/drawing/2014/main" id="{44D6224B-DF36-47D8-BCC3-C3F797A7F0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5" name="Picture 23">
                <a:extLst>
                  <a:ext uri="{FF2B5EF4-FFF2-40B4-BE49-F238E27FC236}">
                    <a16:creationId xmlns:a16="http://schemas.microsoft.com/office/drawing/2014/main" id="{0DF31F01-6DE0-44EF-8E07-12E25AB6C1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80" name="Group 56">
              <a:extLst>
                <a:ext uri="{FF2B5EF4-FFF2-40B4-BE49-F238E27FC236}">
                  <a16:creationId xmlns:a16="http://schemas.microsoft.com/office/drawing/2014/main" id="{4C397316-10C7-4C90-AABE-C1C49808210E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436" name="Picture 14">
                <a:extLst>
                  <a:ext uri="{FF2B5EF4-FFF2-40B4-BE49-F238E27FC236}">
                    <a16:creationId xmlns:a16="http://schemas.microsoft.com/office/drawing/2014/main" id="{0EE586AD-2957-43B2-AE51-3AE9DE1BBE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7" name="Picture 15">
                <a:extLst>
                  <a:ext uri="{FF2B5EF4-FFF2-40B4-BE49-F238E27FC236}">
                    <a16:creationId xmlns:a16="http://schemas.microsoft.com/office/drawing/2014/main" id="{B99369A0-BDE4-49DB-A100-DB75E373D6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8" name="Picture 16">
                <a:extLst>
                  <a:ext uri="{FF2B5EF4-FFF2-40B4-BE49-F238E27FC236}">
                    <a16:creationId xmlns:a16="http://schemas.microsoft.com/office/drawing/2014/main" id="{67A79FF7-5A3C-4B05-8194-8900D4715A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9" name="Picture 17">
                <a:extLst>
                  <a:ext uri="{FF2B5EF4-FFF2-40B4-BE49-F238E27FC236}">
                    <a16:creationId xmlns:a16="http://schemas.microsoft.com/office/drawing/2014/main" id="{A25ED946-204D-4669-9916-D6784A052F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0" name="Picture 18">
                <a:extLst>
                  <a:ext uri="{FF2B5EF4-FFF2-40B4-BE49-F238E27FC236}">
                    <a16:creationId xmlns:a16="http://schemas.microsoft.com/office/drawing/2014/main" id="{2639E841-7B79-470F-8F80-3D36DA6FCC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1" name="Picture 19">
                <a:extLst>
                  <a:ext uri="{FF2B5EF4-FFF2-40B4-BE49-F238E27FC236}">
                    <a16:creationId xmlns:a16="http://schemas.microsoft.com/office/drawing/2014/main" id="{38106567-3E69-446C-A83B-94326E5B82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2" name="Picture 20">
                <a:extLst>
                  <a:ext uri="{FF2B5EF4-FFF2-40B4-BE49-F238E27FC236}">
                    <a16:creationId xmlns:a16="http://schemas.microsoft.com/office/drawing/2014/main" id="{DFEB9E0D-D048-4C1E-82AF-CD701E9D7B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3" name="Picture 21">
                <a:extLst>
                  <a:ext uri="{FF2B5EF4-FFF2-40B4-BE49-F238E27FC236}">
                    <a16:creationId xmlns:a16="http://schemas.microsoft.com/office/drawing/2014/main" id="{AF564609-D5D3-408D-B57D-2976EDA9BE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4" name="Picture 22">
                <a:extLst>
                  <a:ext uri="{FF2B5EF4-FFF2-40B4-BE49-F238E27FC236}">
                    <a16:creationId xmlns:a16="http://schemas.microsoft.com/office/drawing/2014/main" id="{A14D715A-BB99-4968-88A0-B8FC7657ED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5" name="Picture 23">
                <a:extLst>
                  <a:ext uri="{FF2B5EF4-FFF2-40B4-BE49-F238E27FC236}">
                    <a16:creationId xmlns:a16="http://schemas.microsoft.com/office/drawing/2014/main" id="{AEB8B3FE-A641-4F78-830B-9B2C747D73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81" name="Group 56">
              <a:extLst>
                <a:ext uri="{FF2B5EF4-FFF2-40B4-BE49-F238E27FC236}">
                  <a16:creationId xmlns:a16="http://schemas.microsoft.com/office/drawing/2014/main" id="{9C894EEF-6D9F-4E81-9370-A8D266C4C336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426" name="Picture 14">
                <a:extLst>
                  <a:ext uri="{FF2B5EF4-FFF2-40B4-BE49-F238E27FC236}">
                    <a16:creationId xmlns:a16="http://schemas.microsoft.com/office/drawing/2014/main" id="{93DDA28F-52AD-4452-9A29-3BC9DA2DD1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7" name="Picture 15">
                <a:extLst>
                  <a:ext uri="{FF2B5EF4-FFF2-40B4-BE49-F238E27FC236}">
                    <a16:creationId xmlns:a16="http://schemas.microsoft.com/office/drawing/2014/main" id="{28FDCFB5-3257-44DA-8A04-FD2A6E716E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8" name="Picture 16">
                <a:extLst>
                  <a:ext uri="{FF2B5EF4-FFF2-40B4-BE49-F238E27FC236}">
                    <a16:creationId xmlns:a16="http://schemas.microsoft.com/office/drawing/2014/main" id="{C9013E1A-CB61-4AAA-A2CE-179D5D4344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9" name="Picture 17">
                <a:extLst>
                  <a:ext uri="{FF2B5EF4-FFF2-40B4-BE49-F238E27FC236}">
                    <a16:creationId xmlns:a16="http://schemas.microsoft.com/office/drawing/2014/main" id="{D1896D07-F923-4DBD-BCBD-446D344080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0" name="Picture 18">
                <a:extLst>
                  <a:ext uri="{FF2B5EF4-FFF2-40B4-BE49-F238E27FC236}">
                    <a16:creationId xmlns:a16="http://schemas.microsoft.com/office/drawing/2014/main" id="{1ACCE4C0-AD5C-4CAC-AD75-E4DBD85ACF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1" name="Picture 19">
                <a:extLst>
                  <a:ext uri="{FF2B5EF4-FFF2-40B4-BE49-F238E27FC236}">
                    <a16:creationId xmlns:a16="http://schemas.microsoft.com/office/drawing/2014/main" id="{4D7B3314-0C4B-4082-9B92-FD6D30F2E8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2" name="Picture 20">
                <a:extLst>
                  <a:ext uri="{FF2B5EF4-FFF2-40B4-BE49-F238E27FC236}">
                    <a16:creationId xmlns:a16="http://schemas.microsoft.com/office/drawing/2014/main" id="{735A3EF5-4547-4BEE-9BA2-FE948AD13C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3" name="Picture 21">
                <a:extLst>
                  <a:ext uri="{FF2B5EF4-FFF2-40B4-BE49-F238E27FC236}">
                    <a16:creationId xmlns:a16="http://schemas.microsoft.com/office/drawing/2014/main" id="{DA396A9E-C4BC-466D-A87E-7549F4E130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4" name="Picture 22">
                <a:extLst>
                  <a:ext uri="{FF2B5EF4-FFF2-40B4-BE49-F238E27FC236}">
                    <a16:creationId xmlns:a16="http://schemas.microsoft.com/office/drawing/2014/main" id="{13E300A3-5A18-4955-A6C6-AAF9194F39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5" name="Picture 23">
                <a:extLst>
                  <a:ext uri="{FF2B5EF4-FFF2-40B4-BE49-F238E27FC236}">
                    <a16:creationId xmlns:a16="http://schemas.microsoft.com/office/drawing/2014/main" id="{8FF89FA1-0A80-421B-870F-5FC532205B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82" name="Group 56">
              <a:extLst>
                <a:ext uri="{FF2B5EF4-FFF2-40B4-BE49-F238E27FC236}">
                  <a16:creationId xmlns:a16="http://schemas.microsoft.com/office/drawing/2014/main" id="{52889E1F-9EBE-411B-B79E-1080FAEDC08A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416" name="Picture 14">
                <a:extLst>
                  <a:ext uri="{FF2B5EF4-FFF2-40B4-BE49-F238E27FC236}">
                    <a16:creationId xmlns:a16="http://schemas.microsoft.com/office/drawing/2014/main" id="{26FCEB86-8C32-4B54-9343-41C46B7E36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7" name="Picture 15">
                <a:extLst>
                  <a:ext uri="{FF2B5EF4-FFF2-40B4-BE49-F238E27FC236}">
                    <a16:creationId xmlns:a16="http://schemas.microsoft.com/office/drawing/2014/main" id="{05380352-F809-4D63-9056-D999F48A90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8" name="Picture 16">
                <a:extLst>
                  <a:ext uri="{FF2B5EF4-FFF2-40B4-BE49-F238E27FC236}">
                    <a16:creationId xmlns:a16="http://schemas.microsoft.com/office/drawing/2014/main" id="{9E82CAF8-4AD7-44E3-9233-15E837D521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9" name="Picture 17">
                <a:extLst>
                  <a:ext uri="{FF2B5EF4-FFF2-40B4-BE49-F238E27FC236}">
                    <a16:creationId xmlns:a16="http://schemas.microsoft.com/office/drawing/2014/main" id="{45983A50-97C4-4B7A-AB8C-FE30DC72F3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0" name="Picture 18">
                <a:extLst>
                  <a:ext uri="{FF2B5EF4-FFF2-40B4-BE49-F238E27FC236}">
                    <a16:creationId xmlns:a16="http://schemas.microsoft.com/office/drawing/2014/main" id="{69A04C99-0C2C-4EEC-BA4E-89241AFF8F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1" name="Picture 19">
                <a:extLst>
                  <a:ext uri="{FF2B5EF4-FFF2-40B4-BE49-F238E27FC236}">
                    <a16:creationId xmlns:a16="http://schemas.microsoft.com/office/drawing/2014/main" id="{B88DA7D6-8E56-4283-BF88-159300686F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2" name="Picture 20">
                <a:extLst>
                  <a:ext uri="{FF2B5EF4-FFF2-40B4-BE49-F238E27FC236}">
                    <a16:creationId xmlns:a16="http://schemas.microsoft.com/office/drawing/2014/main" id="{0FAE6FC6-2D3B-472D-AA8D-A38B93040B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3" name="Picture 21">
                <a:extLst>
                  <a:ext uri="{FF2B5EF4-FFF2-40B4-BE49-F238E27FC236}">
                    <a16:creationId xmlns:a16="http://schemas.microsoft.com/office/drawing/2014/main" id="{D382057D-8253-49C8-BD13-CA7E5A4693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4" name="Picture 22">
                <a:extLst>
                  <a:ext uri="{FF2B5EF4-FFF2-40B4-BE49-F238E27FC236}">
                    <a16:creationId xmlns:a16="http://schemas.microsoft.com/office/drawing/2014/main" id="{EC429238-EEC9-4087-A35C-8B7BB9A334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5" name="Picture 23">
                <a:extLst>
                  <a:ext uri="{FF2B5EF4-FFF2-40B4-BE49-F238E27FC236}">
                    <a16:creationId xmlns:a16="http://schemas.microsoft.com/office/drawing/2014/main" id="{2FF73FE5-0FA4-4DD3-8CF5-F45F1A2BA1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83" name="Group 56">
              <a:extLst>
                <a:ext uri="{FF2B5EF4-FFF2-40B4-BE49-F238E27FC236}">
                  <a16:creationId xmlns:a16="http://schemas.microsoft.com/office/drawing/2014/main" id="{B993DDA4-DD19-44ED-A3D5-5249BD1532AC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406" name="Picture 14">
                <a:extLst>
                  <a:ext uri="{FF2B5EF4-FFF2-40B4-BE49-F238E27FC236}">
                    <a16:creationId xmlns:a16="http://schemas.microsoft.com/office/drawing/2014/main" id="{D584C0EE-EAE4-47BE-B8D7-8769EBCBC3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7" name="Picture 15">
                <a:extLst>
                  <a:ext uri="{FF2B5EF4-FFF2-40B4-BE49-F238E27FC236}">
                    <a16:creationId xmlns:a16="http://schemas.microsoft.com/office/drawing/2014/main" id="{1D840A62-D967-45CA-9B91-A71C257463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8" name="Picture 16">
                <a:extLst>
                  <a:ext uri="{FF2B5EF4-FFF2-40B4-BE49-F238E27FC236}">
                    <a16:creationId xmlns:a16="http://schemas.microsoft.com/office/drawing/2014/main" id="{01A49B49-ACC7-4E8C-A90E-02A26CDBAD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9" name="Picture 17">
                <a:extLst>
                  <a:ext uri="{FF2B5EF4-FFF2-40B4-BE49-F238E27FC236}">
                    <a16:creationId xmlns:a16="http://schemas.microsoft.com/office/drawing/2014/main" id="{FDDA10EE-B2A0-4B1B-A6E7-58FFDC7214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0" name="Picture 18">
                <a:extLst>
                  <a:ext uri="{FF2B5EF4-FFF2-40B4-BE49-F238E27FC236}">
                    <a16:creationId xmlns:a16="http://schemas.microsoft.com/office/drawing/2014/main" id="{4D00C4F8-4F1F-4E8E-8EB2-DA2CE2780E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1" name="Picture 19">
                <a:extLst>
                  <a:ext uri="{FF2B5EF4-FFF2-40B4-BE49-F238E27FC236}">
                    <a16:creationId xmlns:a16="http://schemas.microsoft.com/office/drawing/2014/main" id="{0C344A65-593A-4735-B9E3-8BD103D754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2" name="Picture 20">
                <a:extLst>
                  <a:ext uri="{FF2B5EF4-FFF2-40B4-BE49-F238E27FC236}">
                    <a16:creationId xmlns:a16="http://schemas.microsoft.com/office/drawing/2014/main" id="{111148E8-7FBB-4711-BB63-838EE69736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3" name="Picture 21">
                <a:extLst>
                  <a:ext uri="{FF2B5EF4-FFF2-40B4-BE49-F238E27FC236}">
                    <a16:creationId xmlns:a16="http://schemas.microsoft.com/office/drawing/2014/main" id="{6D155E9A-1659-48C0-BC64-82CA5BE0ED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4" name="Picture 22">
                <a:extLst>
                  <a:ext uri="{FF2B5EF4-FFF2-40B4-BE49-F238E27FC236}">
                    <a16:creationId xmlns:a16="http://schemas.microsoft.com/office/drawing/2014/main" id="{2398CE95-1958-4FD8-BB87-39BF0BDAB0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5" name="Picture 23">
                <a:extLst>
                  <a:ext uri="{FF2B5EF4-FFF2-40B4-BE49-F238E27FC236}">
                    <a16:creationId xmlns:a16="http://schemas.microsoft.com/office/drawing/2014/main" id="{1AFDB568-F591-4AB8-B5F5-0ED2C92572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84" name="Group 56">
              <a:extLst>
                <a:ext uri="{FF2B5EF4-FFF2-40B4-BE49-F238E27FC236}">
                  <a16:creationId xmlns:a16="http://schemas.microsoft.com/office/drawing/2014/main" id="{CD168748-2919-48DC-88FB-222C535B2BA7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396" name="Picture 14">
                <a:extLst>
                  <a:ext uri="{FF2B5EF4-FFF2-40B4-BE49-F238E27FC236}">
                    <a16:creationId xmlns:a16="http://schemas.microsoft.com/office/drawing/2014/main" id="{DDAE2A9F-4EBA-4645-A4FA-6B54A7A15B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7" name="Picture 15">
                <a:extLst>
                  <a:ext uri="{FF2B5EF4-FFF2-40B4-BE49-F238E27FC236}">
                    <a16:creationId xmlns:a16="http://schemas.microsoft.com/office/drawing/2014/main" id="{8F89C281-FD4B-4EED-86C4-EF20DDC251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8" name="Picture 16">
                <a:extLst>
                  <a:ext uri="{FF2B5EF4-FFF2-40B4-BE49-F238E27FC236}">
                    <a16:creationId xmlns:a16="http://schemas.microsoft.com/office/drawing/2014/main" id="{FE5993E0-7073-4219-8914-76CE17DF86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9" name="Picture 17">
                <a:extLst>
                  <a:ext uri="{FF2B5EF4-FFF2-40B4-BE49-F238E27FC236}">
                    <a16:creationId xmlns:a16="http://schemas.microsoft.com/office/drawing/2014/main" id="{BE06F8DA-0BF4-4831-BC05-C5C1F07407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0" name="Picture 18">
                <a:extLst>
                  <a:ext uri="{FF2B5EF4-FFF2-40B4-BE49-F238E27FC236}">
                    <a16:creationId xmlns:a16="http://schemas.microsoft.com/office/drawing/2014/main" id="{C1624102-CAEB-4996-9429-0CC19C4B17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1" name="Picture 19">
                <a:extLst>
                  <a:ext uri="{FF2B5EF4-FFF2-40B4-BE49-F238E27FC236}">
                    <a16:creationId xmlns:a16="http://schemas.microsoft.com/office/drawing/2014/main" id="{4EA61BAC-8D42-4E4A-8CAE-22228557C3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2" name="Picture 20">
                <a:extLst>
                  <a:ext uri="{FF2B5EF4-FFF2-40B4-BE49-F238E27FC236}">
                    <a16:creationId xmlns:a16="http://schemas.microsoft.com/office/drawing/2014/main" id="{A51E4D8C-4C58-4E0A-9E02-235BF3134B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3" name="Picture 21">
                <a:extLst>
                  <a:ext uri="{FF2B5EF4-FFF2-40B4-BE49-F238E27FC236}">
                    <a16:creationId xmlns:a16="http://schemas.microsoft.com/office/drawing/2014/main" id="{66E54AA2-A11C-4153-8493-94DCF38A3E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4" name="Picture 22">
                <a:extLst>
                  <a:ext uri="{FF2B5EF4-FFF2-40B4-BE49-F238E27FC236}">
                    <a16:creationId xmlns:a16="http://schemas.microsoft.com/office/drawing/2014/main" id="{AFFA1607-F41F-4565-9E5B-8FBA1997AF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5" name="Picture 23">
                <a:extLst>
                  <a:ext uri="{FF2B5EF4-FFF2-40B4-BE49-F238E27FC236}">
                    <a16:creationId xmlns:a16="http://schemas.microsoft.com/office/drawing/2014/main" id="{1F02C4D5-0037-4B51-AFF0-88DA5D07AA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85" name="Group 56">
              <a:extLst>
                <a:ext uri="{FF2B5EF4-FFF2-40B4-BE49-F238E27FC236}">
                  <a16:creationId xmlns:a16="http://schemas.microsoft.com/office/drawing/2014/main" id="{5FF31A69-C1B0-40E9-A5A9-26E89DCD6ECB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386" name="Picture 14">
                <a:extLst>
                  <a:ext uri="{FF2B5EF4-FFF2-40B4-BE49-F238E27FC236}">
                    <a16:creationId xmlns:a16="http://schemas.microsoft.com/office/drawing/2014/main" id="{D9B4FEB9-FACC-43E7-81AD-64B743BB82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7" name="Picture 15">
                <a:extLst>
                  <a:ext uri="{FF2B5EF4-FFF2-40B4-BE49-F238E27FC236}">
                    <a16:creationId xmlns:a16="http://schemas.microsoft.com/office/drawing/2014/main" id="{83BA032C-573C-4ABF-B753-0FA44CBF7E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8" name="Picture 16">
                <a:extLst>
                  <a:ext uri="{FF2B5EF4-FFF2-40B4-BE49-F238E27FC236}">
                    <a16:creationId xmlns:a16="http://schemas.microsoft.com/office/drawing/2014/main" id="{3CFA55C2-ABDD-420D-A360-F484A21FF1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9" name="Picture 17">
                <a:extLst>
                  <a:ext uri="{FF2B5EF4-FFF2-40B4-BE49-F238E27FC236}">
                    <a16:creationId xmlns:a16="http://schemas.microsoft.com/office/drawing/2014/main" id="{A7B2BED3-352C-4BC1-B526-0BEE7F5D09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0" name="Picture 18">
                <a:extLst>
                  <a:ext uri="{FF2B5EF4-FFF2-40B4-BE49-F238E27FC236}">
                    <a16:creationId xmlns:a16="http://schemas.microsoft.com/office/drawing/2014/main" id="{D844A72A-5A6A-44E3-843D-4B37C0E2CE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1" name="Picture 19">
                <a:extLst>
                  <a:ext uri="{FF2B5EF4-FFF2-40B4-BE49-F238E27FC236}">
                    <a16:creationId xmlns:a16="http://schemas.microsoft.com/office/drawing/2014/main" id="{C366C45C-4EF9-4100-92BF-05A00A245E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2" name="Picture 20">
                <a:extLst>
                  <a:ext uri="{FF2B5EF4-FFF2-40B4-BE49-F238E27FC236}">
                    <a16:creationId xmlns:a16="http://schemas.microsoft.com/office/drawing/2014/main" id="{223FBBF4-CFC9-406F-A3F9-B43EEAD173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3" name="Picture 21">
                <a:extLst>
                  <a:ext uri="{FF2B5EF4-FFF2-40B4-BE49-F238E27FC236}">
                    <a16:creationId xmlns:a16="http://schemas.microsoft.com/office/drawing/2014/main" id="{E3560899-BF67-4A44-9541-082B37B426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4" name="Picture 22">
                <a:extLst>
                  <a:ext uri="{FF2B5EF4-FFF2-40B4-BE49-F238E27FC236}">
                    <a16:creationId xmlns:a16="http://schemas.microsoft.com/office/drawing/2014/main" id="{1077DF05-F006-487F-905B-0E417FA4FC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5" name="Picture 23">
                <a:extLst>
                  <a:ext uri="{FF2B5EF4-FFF2-40B4-BE49-F238E27FC236}">
                    <a16:creationId xmlns:a16="http://schemas.microsoft.com/office/drawing/2014/main" id="{96143173-7B66-40A8-8E41-593B7D17DC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486" name="Group 485">
            <a:extLst>
              <a:ext uri="{FF2B5EF4-FFF2-40B4-BE49-F238E27FC236}">
                <a16:creationId xmlns:a16="http://schemas.microsoft.com/office/drawing/2014/main" id="{3EB5AE96-8C27-452C-AFC6-46111E2F51AA}"/>
              </a:ext>
            </a:extLst>
          </p:cNvPr>
          <p:cNvGrpSpPr/>
          <p:nvPr/>
        </p:nvGrpSpPr>
        <p:grpSpPr>
          <a:xfrm>
            <a:off x="3689096" y="1523960"/>
            <a:ext cx="1539560" cy="1515856"/>
            <a:chOff x="4975891" y="1527626"/>
            <a:chExt cx="1539560" cy="1515856"/>
          </a:xfrm>
        </p:grpSpPr>
        <p:grpSp>
          <p:nvGrpSpPr>
            <p:cNvPr id="487" name="Group 56">
              <a:extLst>
                <a:ext uri="{FF2B5EF4-FFF2-40B4-BE49-F238E27FC236}">
                  <a16:creationId xmlns:a16="http://schemas.microsoft.com/office/drawing/2014/main" id="{1E8FAF37-8F0C-4E36-83CC-025597244744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587" name="Picture 14">
                <a:extLst>
                  <a:ext uri="{FF2B5EF4-FFF2-40B4-BE49-F238E27FC236}">
                    <a16:creationId xmlns:a16="http://schemas.microsoft.com/office/drawing/2014/main" id="{86140215-B4EB-4023-A360-4FD86917F2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8" name="Picture 15">
                <a:extLst>
                  <a:ext uri="{FF2B5EF4-FFF2-40B4-BE49-F238E27FC236}">
                    <a16:creationId xmlns:a16="http://schemas.microsoft.com/office/drawing/2014/main" id="{06F7DF1C-5B33-4543-8AE8-AAB65EDC58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9" name="Picture 16">
                <a:extLst>
                  <a:ext uri="{FF2B5EF4-FFF2-40B4-BE49-F238E27FC236}">
                    <a16:creationId xmlns:a16="http://schemas.microsoft.com/office/drawing/2014/main" id="{6E2A2BED-0634-464F-8FBF-427BDD6740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0" name="Picture 17">
                <a:extLst>
                  <a:ext uri="{FF2B5EF4-FFF2-40B4-BE49-F238E27FC236}">
                    <a16:creationId xmlns:a16="http://schemas.microsoft.com/office/drawing/2014/main" id="{EE83C230-4842-4ACF-93CB-9EF62FDDC4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1" name="Picture 18">
                <a:extLst>
                  <a:ext uri="{FF2B5EF4-FFF2-40B4-BE49-F238E27FC236}">
                    <a16:creationId xmlns:a16="http://schemas.microsoft.com/office/drawing/2014/main" id="{066D88F7-DFC0-4F09-9764-2370274818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2" name="Picture 19">
                <a:extLst>
                  <a:ext uri="{FF2B5EF4-FFF2-40B4-BE49-F238E27FC236}">
                    <a16:creationId xmlns:a16="http://schemas.microsoft.com/office/drawing/2014/main" id="{4B6CA1EE-F6B1-4AB1-8B19-65C9220481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3" name="Picture 20">
                <a:extLst>
                  <a:ext uri="{FF2B5EF4-FFF2-40B4-BE49-F238E27FC236}">
                    <a16:creationId xmlns:a16="http://schemas.microsoft.com/office/drawing/2014/main" id="{5EACB592-3146-415D-AB97-DD4B2CB239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4" name="Picture 21">
                <a:extLst>
                  <a:ext uri="{FF2B5EF4-FFF2-40B4-BE49-F238E27FC236}">
                    <a16:creationId xmlns:a16="http://schemas.microsoft.com/office/drawing/2014/main" id="{235A4ADE-02D0-4A4F-B765-41EB87C481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5" name="Picture 22">
                <a:extLst>
                  <a:ext uri="{FF2B5EF4-FFF2-40B4-BE49-F238E27FC236}">
                    <a16:creationId xmlns:a16="http://schemas.microsoft.com/office/drawing/2014/main" id="{45783890-4171-4557-B1C0-B150DD0CBE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6" name="Picture 23">
                <a:extLst>
                  <a:ext uri="{FF2B5EF4-FFF2-40B4-BE49-F238E27FC236}">
                    <a16:creationId xmlns:a16="http://schemas.microsoft.com/office/drawing/2014/main" id="{487CF402-C68B-4564-999F-E1671CD0DA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88" name="Group 56">
              <a:extLst>
                <a:ext uri="{FF2B5EF4-FFF2-40B4-BE49-F238E27FC236}">
                  <a16:creationId xmlns:a16="http://schemas.microsoft.com/office/drawing/2014/main" id="{8B03371A-2E7A-48E6-A1C7-6C693E5912C9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577" name="Picture 14">
                <a:extLst>
                  <a:ext uri="{FF2B5EF4-FFF2-40B4-BE49-F238E27FC236}">
                    <a16:creationId xmlns:a16="http://schemas.microsoft.com/office/drawing/2014/main" id="{F96A8E48-31BD-4740-84C2-A7D7F590AA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8" name="Picture 15">
                <a:extLst>
                  <a:ext uri="{FF2B5EF4-FFF2-40B4-BE49-F238E27FC236}">
                    <a16:creationId xmlns:a16="http://schemas.microsoft.com/office/drawing/2014/main" id="{45258CBA-F727-4698-8B9C-7DF3986001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9" name="Picture 16">
                <a:extLst>
                  <a:ext uri="{FF2B5EF4-FFF2-40B4-BE49-F238E27FC236}">
                    <a16:creationId xmlns:a16="http://schemas.microsoft.com/office/drawing/2014/main" id="{3A6B60A6-F4ED-442D-BB5E-618B05ECE7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0" name="Picture 17">
                <a:extLst>
                  <a:ext uri="{FF2B5EF4-FFF2-40B4-BE49-F238E27FC236}">
                    <a16:creationId xmlns:a16="http://schemas.microsoft.com/office/drawing/2014/main" id="{E7E9D12C-F4D9-4119-AA11-165913A0B0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1" name="Picture 18">
                <a:extLst>
                  <a:ext uri="{FF2B5EF4-FFF2-40B4-BE49-F238E27FC236}">
                    <a16:creationId xmlns:a16="http://schemas.microsoft.com/office/drawing/2014/main" id="{F661BDD5-482D-42B8-B658-3FD791FD4F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2" name="Picture 19">
                <a:extLst>
                  <a:ext uri="{FF2B5EF4-FFF2-40B4-BE49-F238E27FC236}">
                    <a16:creationId xmlns:a16="http://schemas.microsoft.com/office/drawing/2014/main" id="{2E1FDD19-8467-4BAD-B28D-1D5FAA037F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3" name="Picture 20">
                <a:extLst>
                  <a:ext uri="{FF2B5EF4-FFF2-40B4-BE49-F238E27FC236}">
                    <a16:creationId xmlns:a16="http://schemas.microsoft.com/office/drawing/2014/main" id="{D0E62F0B-7D7A-41AE-8F4F-8D67ED02DB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4" name="Picture 21">
                <a:extLst>
                  <a:ext uri="{FF2B5EF4-FFF2-40B4-BE49-F238E27FC236}">
                    <a16:creationId xmlns:a16="http://schemas.microsoft.com/office/drawing/2014/main" id="{A27844C4-C334-42D1-92C4-74523804EF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5" name="Picture 22">
                <a:extLst>
                  <a:ext uri="{FF2B5EF4-FFF2-40B4-BE49-F238E27FC236}">
                    <a16:creationId xmlns:a16="http://schemas.microsoft.com/office/drawing/2014/main" id="{6F28F925-C2AF-460D-8E1E-0D0FF33B44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6" name="Picture 23">
                <a:extLst>
                  <a:ext uri="{FF2B5EF4-FFF2-40B4-BE49-F238E27FC236}">
                    <a16:creationId xmlns:a16="http://schemas.microsoft.com/office/drawing/2014/main" id="{CCA22837-92F1-4055-8EBA-00EE6C67B1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89" name="Group 56">
              <a:extLst>
                <a:ext uri="{FF2B5EF4-FFF2-40B4-BE49-F238E27FC236}">
                  <a16:creationId xmlns:a16="http://schemas.microsoft.com/office/drawing/2014/main" id="{FD653B28-F8A7-45CE-B8C9-E45D28F92A50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567" name="Picture 14">
                <a:extLst>
                  <a:ext uri="{FF2B5EF4-FFF2-40B4-BE49-F238E27FC236}">
                    <a16:creationId xmlns:a16="http://schemas.microsoft.com/office/drawing/2014/main" id="{B800CE32-83DC-4F80-87C5-6060F5031B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8" name="Picture 15">
                <a:extLst>
                  <a:ext uri="{FF2B5EF4-FFF2-40B4-BE49-F238E27FC236}">
                    <a16:creationId xmlns:a16="http://schemas.microsoft.com/office/drawing/2014/main" id="{C02B65F0-BB36-41FB-9F4C-2AD3547F69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9" name="Picture 16">
                <a:extLst>
                  <a:ext uri="{FF2B5EF4-FFF2-40B4-BE49-F238E27FC236}">
                    <a16:creationId xmlns:a16="http://schemas.microsoft.com/office/drawing/2014/main" id="{AC8F24FD-0AF3-42BF-8120-59D339D617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0" name="Picture 17">
                <a:extLst>
                  <a:ext uri="{FF2B5EF4-FFF2-40B4-BE49-F238E27FC236}">
                    <a16:creationId xmlns:a16="http://schemas.microsoft.com/office/drawing/2014/main" id="{FE228E51-75BA-488F-8C30-4A4C5A56A9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1" name="Picture 18">
                <a:extLst>
                  <a:ext uri="{FF2B5EF4-FFF2-40B4-BE49-F238E27FC236}">
                    <a16:creationId xmlns:a16="http://schemas.microsoft.com/office/drawing/2014/main" id="{1303DC1E-F334-40E2-A9AD-2B1EA77CB9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2" name="Picture 19">
                <a:extLst>
                  <a:ext uri="{FF2B5EF4-FFF2-40B4-BE49-F238E27FC236}">
                    <a16:creationId xmlns:a16="http://schemas.microsoft.com/office/drawing/2014/main" id="{C423378E-4501-4446-8F7C-CD44FD046A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3" name="Picture 20">
                <a:extLst>
                  <a:ext uri="{FF2B5EF4-FFF2-40B4-BE49-F238E27FC236}">
                    <a16:creationId xmlns:a16="http://schemas.microsoft.com/office/drawing/2014/main" id="{11A5A17B-46C9-4012-9260-477CC4C7E5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4" name="Picture 21">
                <a:extLst>
                  <a:ext uri="{FF2B5EF4-FFF2-40B4-BE49-F238E27FC236}">
                    <a16:creationId xmlns:a16="http://schemas.microsoft.com/office/drawing/2014/main" id="{F5075042-2E9B-4DA4-AD59-72D3F2647F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5" name="Picture 22">
                <a:extLst>
                  <a:ext uri="{FF2B5EF4-FFF2-40B4-BE49-F238E27FC236}">
                    <a16:creationId xmlns:a16="http://schemas.microsoft.com/office/drawing/2014/main" id="{4DED4323-6859-4F8C-8DB9-035AE8DB25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6" name="Picture 23">
                <a:extLst>
                  <a:ext uri="{FF2B5EF4-FFF2-40B4-BE49-F238E27FC236}">
                    <a16:creationId xmlns:a16="http://schemas.microsoft.com/office/drawing/2014/main" id="{622CB631-ADF7-4BF1-A5A4-DA4DF7FEFF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90" name="Group 56">
              <a:extLst>
                <a:ext uri="{FF2B5EF4-FFF2-40B4-BE49-F238E27FC236}">
                  <a16:creationId xmlns:a16="http://schemas.microsoft.com/office/drawing/2014/main" id="{1230BC1B-1A6A-4D62-8185-48CF5B207A5E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557" name="Picture 14">
                <a:extLst>
                  <a:ext uri="{FF2B5EF4-FFF2-40B4-BE49-F238E27FC236}">
                    <a16:creationId xmlns:a16="http://schemas.microsoft.com/office/drawing/2014/main" id="{3E82D3FB-5F81-40D6-8140-D2A9E6CCC3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8" name="Picture 15">
                <a:extLst>
                  <a:ext uri="{FF2B5EF4-FFF2-40B4-BE49-F238E27FC236}">
                    <a16:creationId xmlns:a16="http://schemas.microsoft.com/office/drawing/2014/main" id="{37ADEE1F-1E26-4F24-9015-623D2F0D7E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9" name="Picture 16">
                <a:extLst>
                  <a:ext uri="{FF2B5EF4-FFF2-40B4-BE49-F238E27FC236}">
                    <a16:creationId xmlns:a16="http://schemas.microsoft.com/office/drawing/2014/main" id="{24AEF13E-6807-43DA-92AE-42AFC0D82A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0" name="Picture 17">
                <a:extLst>
                  <a:ext uri="{FF2B5EF4-FFF2-40B4-BE49-F238E27FC236}">
                    <a16:creationId xmlns:a16="http://schemas.microsoft.com/office/drawing/2014/main" id="{FF181C40-72E4-4B7A-BB14-F2D07B517E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1" name="Picture 18">
                <a:extLst>
                  <a:ext uri="{FF2B5EF4-FFF2-40B4-BE49-F238E27FC236}">
                    <a16:creationId xmlns:a16="http://schemas.microsoft.com/office/drawing/2014/main" id="{55E41E21-67B2-4819-B12A-EED155E674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2" name="Picture 19">
                <a:extLst>
                  <a:ext uri="{FF2B5EF4-FFF2-40B4-BE49-F238E27FC236}">
                    <a16:creationId xmlns:a16="http://schemas.microsoft.com/office/drawing/2014/main" id="{BC446623-0437-4FE6-873B-30AED526B9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3" name="Picture 20">
                <a:extLst>
                  <a:ext uri="{FF2B5EF4-FFF2-40B4-BE49-F238E27FC236}">
                    <a16:creationId xmlns:a16="http://schemas.microsoft.com/office/drawing/2014/main" id="{31FB0ACB-CB99-45BD-8F46-B49719D79E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4" name="Picture 21">
                <a:extLst>
                  <a:ext uri="{FF2B5EF4-FFF2-40B4-BE49-F238E27FC236}">
                    <a16:creationId xmlns:a16="http://schemas.microsoft.com/office/drawing/2014/main" id="{FDE5E794-A70A-4A65-943F-2E682D6BCA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5" name="Picture 22">
                <a:extLst>
                  <a:ext uri="{FF2B5EF4-FFF2-40B4-BE49-F238E27FC236}">
                    <a16:creationId xmlns:a16="http://schemas.microsoft.com/office/drawing/2014/main" id="{BF4535F2-12E2-40C3-B58C-92945F843D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6" name="Picture 23">
                <a:extLst>
                  <a:ext uri="{FF2B5EF4-FFF2-40B4-BE49-F238E27FC236}">
                    <a16:creationId xmlns:a16="http://schemas.microsoft.com/office/drawing/2014/main" id="{7C553947-8088-4AF2-8E6F-EE7EC9B131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91" name="Group 56">
              <a:extLst>
                <a:ext uri="{FF2B5EF4-FFF2-40B4-BE49-F238E27FC236}">
                  <a16:creationId xmlns:a16="http://schemas.microsoft.com/office/drawing/2014/main" id="{232A76E5-C861-414B-B3E2-6084CDEEC483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547" name="Picture 14">
                <a:extLst>
                  <a:ext uri="{FF2B5EF4-FFF2-40B4-BE49-F238E27FC236}">
                    <a16:creationId xmlns:a16="http://schemas.microsoft.com/office/drawing/2014/main" id="{5355B50C-3D8A-44AE-AFD3-F3346AC56B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8" name="Picture 15">
                <a:extLst>
                  <a:ext uri="{FF2B5EF4-FFF2-40B4-BE49-F238E27FC236}">
                    <a16:creationId xmlns:a16="http://schemas.microsoft.com/office/drawing/2014/main" id="{40D94816-8A70-47D9-B6BA-2EB4C6433D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9" name="Picture 16">
                <a:extLst>
                  <a:ext uri="{FF2B5EF4-FFF2-40B4-BE49-F238E27FC236}">
                    <a16:creationId xmlns:a16="http://schemas.microsoft.com/office/drawing/2014/main" id="{5764D77A-CF12-4BD8-8968-52379D187C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0" name="Picture 17">
                <a:extLst>
                  <a:ext uri="{FF2B5EF4-FFF2-40B4-BE49-F238E27FC236}">
                    <a16:creationId xmlns:a16="http://schemas.microsoft.com/office/drawing/2014/main" id="{A5BAD74B-263A-4390-95FD-0338C164C2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1" name="Picture 18">
                <a:extLst>
                  <a:ext uri="{FF2B5EF4-FFF2-40B4-BE49-F238E27FC236}">
                    <a16:creationId xmlns:a16="http://schemas.microsoft.com/office/drawing/2014/main" id="{A893E94E-1ED4-4740-A920-A573047067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2" name="Picture 19">
                <a:extLst>
                  <a:ext uri="{FF2B5EF4-FFF2-40B4-BE49-F238E27FC236}">
                    <a16:creationId xmlns:a16="http://schemas.microsoft.com/office/drawing/2014/main" id="{A77C5071-15EB-4743-AAB0-009D530CBF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3" name="Picture 20">
                <a:extLst>
                  <a:ext uri="{FF2B5EF4-FFF2-40B4-BE49-F238E27FC236}">
                    <a16:creationId xmlns:a16="http://schemas.microsoft.com/office/drawing/2014/main" id="{FDB8D904-49C4-439D-986E-A213D747F9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4" name="Picture 21">
                <a:extLst>
                  <a:ext uri="{FF2B5EF4-FFF2-40B4-BE49-F238E27FC236}">
                    <a16:creationId xmlns:a16="http://schemas.microsoft.com/office/drawing/2014/main" id="{12806165-AEC9-4B65-8DF7-095AFBEDA5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5" name="Picture 22">
                <a:extLst>
                  <a:ext uri="{FF2B5EF4-FFF2-40B4-BE49-F238E27FC236}">
                    <a16:creationId xmlns:a16="http://schemas.microsoft.com/office/drawing/2014/main" id="{348F90DD-4FDF-4FA9-ABDC-48398DBBF9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6" name="Picture 23">
                <a:extLst>
                  <a:ext uri="{FF2B5EF4-FFF2-40B4-BE49-F238E27FC236}">
                    <a16:creationId xmlns:a16="http://schemas.microsoft.com/office/drawing/2014/main" id="{824DC59D-559E-4AEF-BBCE-23E4A5E811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92" name="Group 56">
              <a:extLst>
                <a:ext uri="{FF2B5EF4-FFF2-40B4-BE49-F238E27FC236}">
                  <a16:creationId xmlns:a16="http://schemas.microsoft.com/office/drawing/2014/main" id="{E40707CE-3CD5-4720-91EA-315E7A248ABE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537" name="Picture 14">
                <a:extLst>
                  <a:ext uri="{FF2B5EF4-FFF2-40B4-BE49-F238E27FC236}">
                    <a16:creationId xmlns:a16="http://schemas.microsoft.com/office/drawing/2014/main" id="{E9B668CA-753A-429E-9D9F-6CB5264D3C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8" name="Picture 15">
                <a:extLst>
                  <a:ext uri="{FF2B5EF4-FFF2-40B4-BE49-F238E27FC236}">
                    <a16:creationId xmlns:a16="http://schemas.microsoft.com/office/drawing/2014/main" id="{FB985415-300C-4CCB-8D1A-A8D4D6BB96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9" name="Picture 16">
                <a:extLst>
                  <a:ext uri="{FF2B5EF4-FFF2-40B4-BE49-F238E27FC236}">
                    <a16:creationId xmlns:a16="http://schemas.microsoft.com/office/drawing/2014/main" id="{CAB122D3-693A-450C-B28D-51E57640ED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0" name="Picture 17">
                <a:extLst>
                  <a:ext uri="{FF2B5EF4-FFF2-40B4-BE49-F238E27FC236}">
                    <a16:creationId xmlns:a16="http://schemas.microsoft.com/office/drawing/2014/main" id="{C4DA37CC-A0B6-4DFA-A441-84C194171F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1" name="Picture 18">
                <a:extLst>
                  <a:ext uri="{FF2B5EF4-FFF2-40B4-BE49-F238E27FC236}">
                    <a16:creationId xmlns:a16="http://schemas.microsoft.com/office/drawing/2014/main" id="{6AEA49B4-48D0-4968-8423-17FB99CDF0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2" name="Picture 19">
                <a:extLst>
                  <a:ext uri="{FF2B5EF4-FFF2-40B4-BE49-F238E27FC236}">
                    <a16:creationId xmlns:a16="http://schemas.microsoft.com/office/drawing/2014/main" id="{9847B4AD-EE57-4455-9BA7-A3765FEF21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3" name="Picture 20">
                <a:extLst>
                  <a:ext uri="{FF2B5EF4-FFF2-40B4-BE49-F238E27FC236}">
                    <a16:creationId xmlns:a16="http://schemas.microsoft.com/office/drawing/2014/main" id="{BB737FAF-C09F-446C-9203-2F1D4D3605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4" name="Picture 21">
                <a:extLst>
                  <a:ext uri="{FF2B5EF4-FFF2-40B4-BE49-F238E27FC236}">
                    <a16:creationId xmlns:a16="http://schemas.microsoft.com/office/drawing/2014/main" id="{370C4EA5-0149-49F0-81C4-30B577A92E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5" name="Picture 22">
                <a:extLst>
                  <a:ext uri="{FF2B5EF4-FFF2-40B4-BE49-F238E27FC236}">
                    <a16:creationId xmlns:a16="http://schemas.microsoft.com/office/drawing/2014/main" id="{56A96F0C-B5B1-470D-B969-EDC40407B4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6" name="Picture 23">
                <a:extLst>
                  <a:ext uri="{FF2B5EF4-FFF2-40B4-BE49-F238E27FC236}">
                    <a16:creationId xmlns:a16="http://schemas.microsoft.com/office/drawing/2014/main" id="{AFFD6A7A-234A-4C35-9963-4D10E48C79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93" name="Group 56">
              <a:extLst>
                <a:ext uri="{FF2B5EF4-FFF2-40B4-BE49-F238E27FC236}">
                  <a16:creationId xmlns:a16="http://schemas.microsoft.com/office/drawing/2014/main" id="{2C61FA5C-9FD8-4346-8BC7-4C1744BA92BF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527" name="Picture 14">
                <a:extLst>
                  <a:ext uri="{FF2B5EF4-FFF2-40B4-BE49-F238E27FC236}">
                    <a16:creationId xmlns:a16="http://schemas.microsoft.com/office/drawing/2014/main" id="{26739230-E469-4D2D-9DBF-B152A6BA92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8" name="Picture 15">
                <a:extLst>
                  <a:ext uri="{FF2B5EF4-FFF2-40B4-BE49-F238E27FC236}">
                    <a16:creationId xmlns:a16="http://schemas.microsoft.com/office/drawing/2014/main" id="{A79FD757-53B7-4D74-A051-97FCF6D18F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9" name="Picture 16">
                <a:extLst>
                  <a:ext uri="{FF2B5EF4-FFF2-40B4-BE49-F238E27FC236}">
                    <a16:creationId xmlns:a16="http://schemas.microsoft.com/office/drawing/2014/main" id="{DF31768D-81DA-49FB-A639-5D981C0DDF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0" name="Picture 17">
                <a:extLst>
                  <a:ext uri="{FF2B5EF4-FFF2-40B4-BE49-F238E27FC236}">
                    <a16:creationId xmlns:a16="http://schemas.microsoft.com/office/drawing/2014/main" id="{D6AEAF7D-5649-4D7D-B08B-BF223F1012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1" name="Picture 18">
                <a:extLst>
                  <a:ext uri="{FF2B5EF4-FFF2-40B4-BE49-F238E27FC236}">
                    <a16:creationId xmlns:a16="http://schemas.microsoft.com/office/drawing/2014/main" id="{4315D971-FA4D-4E4F-BEFD-C3866E168A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2" name="Picture 19">
                <a:extLst>
                  <a:ext uri="{FF2B5EF4-FFF2-40B4-BE49-F238E27FC236}">
                    <a16:creationId xmlns:a16="http://schemas.microsoft.com/office/drawing/2014/main" id="{9730B3B8-2715-4836-86A2-FF631FCA35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3" name="Picture 20">
                <a:extLst>
                  <a:ext uri="{FF2B5EF4-FFF2-40B4-BE49-F238E27FC236}">
                    <a16:creationId xmlns:a16="http://schemas.microsoft.com/office/drawing/2014/main" id="{63368305-9F1A-47B0-9B3E-6B7DF41290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4" name="Picture 21">
                <a:extLst>
                  <a:ext uri="{FF2B5EF4-FFF2-40B4-BE49-F238E27FC236}">
                    <a16:creationId xmlns:a16="http://schemas.microsoft.com/office/drawing/2014/main" id="{70DE6FBE-C053-4BD2-906E-C0AEC303F8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5" name="Picture 22">
                <a:extLst>
                  <a:ext uri="{FF2B5EF4-FFF2-40B4-BE49-F238E27FC236}">
                    <a16:creationId xmlns:a16="http://schemas.microsoft.com/office/drawing/2014/main" id="{BC86EAF2-8E7D-4AF7-995C-D2B22180B9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6" name="Picture 23">
                <a:extLst>
                  <a:ext uri="{FF2B5EF4-FFF2-40B4-BE49-F238E27FC236}">
                    <a16:creationId xmlns:a16="http://schemas.microsoft.com/office/drawing/2014/main" id="{A7D72B8B-9BAA-486D-AD38-2742A487D0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94" name="Group 56">
              <a:extLst>
                <a:ext uri="{FF2B5EF4-FFF2-40B4-BE49-F238E27FC236}">
                  <a16:creationId xmlns:a16="http://schemas.microsoft.com/office/drawing/2014/main" id="{01075C3B-4D64-4EAE-8706-27258FF4F194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517" name="Picture 14">
                <a:extLst>
                  <a:ext uri="{FF2B5EF4-FFF2-40B4-BE49-F238E27FC236}">
                    <a16:creationId xmlns:a16="http://schemas.microsoft.com/office/drawing/2014/main" id="{0903D00A-59AB-4877-99A1-C855DA4972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8" name="Picture 15">
                <a:extLst>
                  <a:ext uri="{FF2B5EF4-FFF2-40B4-BE49-F238E27FC236}">
                    <a16:creationId xmlns:a16="http://schemas.microsoft.com/office/drawing/2014/main" id="{6947F417-F455-489F-AF28-B6F83C8718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9" name="Picture 16">
                <a:extLst>
                  <a:ext uri="{FF2B5EF4-FFF2-40B4-BE49-F238E27FC236}">
                    <a16:creationId xmlns:a16="http://schemas.microsoft.com/office/drawing/2014/main" id="{D9D7ECEF-79F5-44B6-AAA0-765B980C52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0" name="Picture 17">
                <a:extLst>
                  <a:ext uri="{FF2B5EF4-FFF2-40B4-BE49-F238E27FC236}">
                    <a16:creationId xmlns:a16="http://schemas.microsoft.com/office/drawing/2014/main" id="{D94EA228-32E8-451A-8E81-1CCCE05F5C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1" name="Picture 18">
                <a:extLst>
                  <a:ext uri="{FF2B5EF4-FFF2-40B4-BE49-F238E27FC236}">
                    <a16:creationId xmlns:a16="http://schemas.microsoft.com/office/drawing/2014/main" id="{EC29DD82-2B0B-4B50-9C47-1FEEBC25CE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2" name="Picture 19">
                <a:extLst>
                  <a:ext uri="{FF2B5EF4-FFF2-40B4-BE49-F238E27FC236}">
                    <a16:creationId xmlns:a16="http://schemas.microsoft.com/office/drawing/2014/main" id="{9F1A3E8B-B1EF-4E4D-832A-624FB88C50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3" name="Picture 20">
                <a:extLst>
                  <a:ext uri="{FF2B5EF4-FFF2-40B4-BE49-F238E27FC236}">
                    <a16:creationId xmlns:a16="http://schemas.microsoft.com/office/drawing/2014/main" id="{4C704862-CE72-4701-A052-250CF88724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4" name="Picture 21">
                <a:extLst>
                  <a:ext uri="{FF2B5EF4-FFF2-40B4-BE49-F238E27FC236}">
                    <a16:creationId xmlns:a16="http://schemas.microsoft.com/office/drawing/2014/main" id="{37AABA1C-97FC-4966-961A-0CC1BF027D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5" name="Picture 22">
                <a:extLst>
                  <a:ext uri="{FF2B5EF4-FFF2-40B4-BE49-F238E27FC236}">
                    <a16:creationId xmlns:a16="http://schemas.microsoft.com/office/drawing/2014/main" id="{7E86376F-E3C8-4DBE-9C88-7E153B91A8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6" name="Picture 23">
                <a:extLst>
                  <a:ext uri="{FF2B5EF4-FFF2-40B4-BE49-F238E27FC236}">
                    <a16:creationId xmlns:a16="http://schemas.microsoft.com/office/drawing/2014/main" id="{B87B6580-EB08-4765-8CBE-CC89146967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95" name="Group 56">
              <a:extLst>
                <a:ext uri="{FF2B5EF4-FFF2-40B4-BE49-F238E27FC236}">
                  <a16:creationId xmlns:a16="http://schemas.microsoft.com/office/drawing/2014/main" id="{0686E5A9-B52B-4ED9-89B5-3064914296D0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507" name="Picture 14">
                <a:extLst>
                  <a:ext uri="{FF2B5EF4-FFF2-40B4-BE49-F238E27FC236}">
                    <a16:creationId xmlns:a16="http://schemas.microsoft.com/office/drawing/2014/main" id="{664F0899-9F45-4F54-B410-71E7AA1CB8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8" name="Picture 15">
                <a:extLst>
                  <a:ext uri="{FF2B5EF4-FFF2-40B4-BE49-F238E27FC236}">
                    <a16:creationId xmlns:a16="http://schemas.microsoft.com/office/drawing/2014/main" id="{05E449FB-ECCC-4257-B4BC-A762F5200C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9" name="Picture 16">
                <a:extLst>
                  <a:ext uri="{FF2B5EF4-FFF2-40B4-BE49-F238E27FC236}">
                    <a16:creationId xmlns:a16="http://schemas.microsoft.com/office/drawing/2014/main" id="{64084BF5-76DD-47FC-B1D7-E50F6713CE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0" name="Picture 17">
                <a:extLst>
                  <a:ext uri="{FF2B5EF4-FFF2-40B4-BE49-F238E27FC236}">
                    <a16:creationId xmlns:a16="http://schemas.microsoft.com/office/drawing/2014/main" id="{F8CF71F8-C8FE-4907-8B57-082D42E993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1" name="Picture 18">
                <a:extLst>
                  <a:ext uri="{FF2B5EF4-FFF2-40B4-BE49-F238E27FC236}">
                    <a16:creationId xmlns:a16="http://schemas.microsoft.com/office/drawing/2014/main" id="{58A1B890-ED6D-4B92-B7F0-3612D183C1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2" name="Picture 19">
                <a:extLst>
                  <a:ext uri="{FF2B5EF4-FFF2-40B4-BE49-F238E27FC236}">
                    <a16:creationId xmlns:a16="http://schemas.microsoft.com/office/drawing/2014/main" id="{55A50660-EE8C-4A98-B794-85FDDB5937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3" name="Picture 20">
                <a:extLst>
                  <a:ext uri="{FF2B5EF4-FFF2-40B4-BE49-F238E27FC236}">
                    <a16:creationId xmlns:a16="http://schemas.microsoft.com/office/drawing/2014/main" id="{C8562D5A-EFBE-420B-948A-7F45DD0BD5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4" name="Picture 21">
                <a:extLst>
                  <a:ext uri="{FF2B5EF4-FFF2-40B4-BE49-F238E27FC236}">
                    <a16:creationId xmlns:a16="http://schemas.microsoft.com/office/drawing/2014/main" id="{7D806D5D-690C-4357-97FB-D721B11101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5" name="Picture 22">
                <a:extLst>
                  <a:ext uri="{FF2B5EF4-FFF2-40B4-BE49-F238E27FC236}">
                    <a16:creationId xmlns:a16="http://schemas.microsoft.com/office/drawing/2014/main" id="{D63DD643-8DDA-4B6B-9FD6-CFBD99A6C4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6" name="Picture 23">
                <a:extLst>
                  <a:ext uri="{FF2B5EF4-FFF2-40B4-BE49-F238E27FC236}">
                    <a16:creationId xmlns:a16="http://schemas.microsoft.com/office/drawing/2014/main" id="{D33CF293-C938-4C4D-B8DC-1B65229AF6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96" name="Group 56">
              <a:extLst>
                <a:ext uri="{FF2B5EF4-FFF2-40B4-BE49-F238E27FC236}">
                  <a16:creationId xmlns:a16="http://schemas.microsoft.com/office/drawing/2014/main" id="{3BC15FDE-7767-4867-AB17-A9679F40831A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497" name="Picture 14">
                <a:extLst>
                  <a:ext uri="{FF2B5EF4-FFF2-40B4-BE49-F238E27FC236}">
                    <a16:creationId xmlns:a16="http://schemas.microsoft.com/office/drawing/2014/main" id="{FA106D5E-9FCD-4834-BF6C-74697706D9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8" name="Picture 15">
                <a:extLst>
                  <a:ext uri="{FF2B5EF4-FFF2-40B4-BE49-F238E27FC236}">
                    <a16:creationId xmlns:a16="http://schemas.microsoft.com/office/drawing/2014/main" id="{6B07DAF0-8E99-4A97-90A3-790AD06EF0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9" name="Picture 16">
                <a:extLst>
                  <a:ext uri="{FF2B5EF4-FFF2-40B4-BE49-F238E27FC236}">
                    <a16:creationId xmlns:a16="http://schemas.microsoft.com/office/drawing/2014/main" id="{B8F88EEE-C7FA-410B-A292-2192E18471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0" name="Picture 17">
                <a:extLst>
                  <a:ext uri="{FF2B5EF4-FFF2-40B4-BE49-F238E27FC236}">
                    <a16:creationId xmlns:a16="http://schemas.microsoft.com/office/drawing/2014/main" id="{3B81396D-4174-4D2F-ADB8-DE3F23A051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1" name="Picture 18">
                <a:extLst>
                  <a:ext uri="{FF2B5EF4-FFF2-40B4-BE49-F238E27FC236}">
                    <a16:creationId xmlns:a16="http://schemas.microsoft.com/office/drawing/2014/main" id="{580EA209-A5D4-436C-BF81-B303038230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2" name="Picture 19">
                <a:extLst>
                  <a:ext uri="{FF2B5EF4-FFF2-40B4-BE49-F238E27FC236}">
                    <a16:creationId xmlns:a16="http://schemas.microsoft.com/office/drawing/2014/main" id="{274557A8-244D-42A1-A21C-94B5806490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3" name="Picture 20">
                <a:extLst>
                  <a:ext uri="{FF2B5EF4-FFF2-40B4-BE49-F238E27FC236}">
                    <a16:creationId xmlns:a16="http://schemas.microsoft.com/office/drawing/2014/main" id="{D8C96301-6EC9-48BB-8E9E-92CFF3E9D5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4" name="Picture 21">
                <a:extLst>
                  <a:ext uri="{FF2B5EF4-FFF2-40B4-BE49-F238E27FC236}">
                    <a16:creationId xmlns:a16="http://schemas.microsoft.com/office/drawing/2014/main" id="{2D475824-DD70-4CC4-BA11-9F5CD739E1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5" name="Picture 22">
                <a:extLst>
                  <a:ext uri="{FF2B5EF4-FFF2-40B4-BE49-F238E27FC236}">
                    <a16:creationId xmlns:a16="http://schemas.microsoft.com/office/drawing/2014/main" id="{C1D21152-6D0D-4FCA-88E1-4DE803FE89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6" name="Picture 23">
                <a:extLst>
                  <a:ext uri="{FF2B5EF4-FFF2-40B4-BE49-F238E27FC236}">
                    <a16:creationId xmlns:a16="http://schemas.microsoft.com/office/drawing/2014/main" id="{19BE8F4B-5FC4-4129-93A8-2712624AC6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597" name="Group 596">
            <a:extLst>
              <a:ext uri="{FF2B5EF4-FFF2-40B4-BE49-F238E27FC236}">
                <a16:creationId xmlns:a16="http://schemas.microsoft.com/office/drawing/2014/main" id="{A1A4F26A-036B-4067-9F63-C24FEA4427D8}"/>
              </a:ext>
            </a:extLst>
          </p:cNvPr>
          <p:cNvGrpSpPr/>
          <p:nvPr/>
        </p:nvGrpSpPr>
        <p:grpSpPr>
          <a:xfrm>
            <a:off x="3690129" y="3301585"/>
            <a:ext cx="1539560" cy="1515856"/>
            <a:chOff x="4975891" y="1527626"/>
            <a:chExt cx="1539560" cy="1515856"/>
          </a:xfrm>
        </p:grpSpPr>
        <p:grpSp>
          <p:nvGrpSpPr>
            <p:cNvPr id="598" name="Group 56">
              <a:extLst>
                <a:ext uri="{FF2B5EF4-FFF2-40B4-BE49-F238E27FC236}">
                  <a16:creationId xmlns:a16="http://schemas.microsoft.com/office/drawing/2014/main" id="{A54E9679-B923-43EE-A73D-2DA8E4F94CF7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698" name="Picture 14">
                <a:extLst>
                  <a:ext uri="{FF2B5EF4-FFF2-40B4-BE49-F238E27FC236}">
                    <a16:creationId xmlns:a16="http://schemas.microsoft.com/office/drawing/2014/main" id="{93435D98-D8A0-4DC5-95D4-61F7458EEE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9" name="Picture 15">
                <a:extLst>
                  <a:ext uri="{FF2B5EF4-FFF2-40B4-BE49-F238E27FC236}">
                    <a16:creationId xmlns:a16="http://schemas.microsoft.com/office/drawing/2014/main" id="{94105950-F335-4ED5-92B1-E17117E1DF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0" name="Picture 16">
                <a:extLst>
                  <a:ext uri="{FF2B5EF4-FFF2-40B4-BE49-F238E27FC236}">
                    <a16:creationId xmlns:a16="http://schemas.microsoft.com/office/drawing/2014/main" id="{A19EB431-BA4A-48FD-8E52-953573A358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1" name="Picture 17">
                <a:extLst>
                  <a:ext uri="{FF2B5EF4-FFF2-40B4-BE49-F238E27FC236}">
                    <a16:creationId xmlns:a16="http://schemas.microsoft.com/office/drawing/2014/main" id="{4C51B99B-F8AD-401B-A0E6-D6EA8DD762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2" name="Picture 18">
                <a:extLst>
                  <a:ext uri="{FF2B5EF4-FFF2-40B4-BE49-F238E27FC236}">
                    <a16:creationId xmlns:a16="http://schemas.microsoft.com/office/drawing/2014/main" id="{CEA51F6A-DC4F-4E07-977A-768A8A95CF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3" name="Picture 19">
                <a:extLst>
                  <a:ext uri="{FF2B5EF4-FFF2-40B4-BE49-F238E27FC236}">
                    <a16:creationId xmlns:a16="http://schemas.microsoft.com/office/drawing/2014/main" id="{21E1B1C8-8D85-425B-85D0-262F36DBF4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4" name="Picture 20">
                <a:extLst>
                  <a:ext uri="{FF2B5EF4-FFF2-40B4-BE49-F238E27FC236}">
                    <a16:creationId xmlns:a16="http://schemas.microsoft.com/office/drawing/2014/main" id="{BC52C06E-5DA0-4C2F-8482-3F0B5BD414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5" name="Picture 21">
                <a:extLst>
                  <a:ext uri="{FF2B5EF4-FFF2-40B4-BE49-F238E27FC236}">
                    <a16:creationId xmlns:a16="http://schemas.microsoft.com/office/drawing/2014/main" id="{5AE1607C-3684-4775-AA17-3C4D19C0F2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6" name="Picture 22">
                <a:extLst>
                  <a:ext uri="{FF2B5EF4-FFF2-40B4-BE49-F238E27FC236}">
                    <a16:creationId xmlns:a16="http://schemas.microsoft.com/office/drawing/2014/main" id="{05B26BFF-7F02-4F7F-BB9C-C98B367F51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7" name="Picture 23">
                <a:extLst>
                  <a:ext uri="{FF2B5EF4-FFF2-40B4-BE49-F238E27FC236}">
                    <a16:creationId xmlns:a16="http://schemas.microsoft.com/office/drawing/2014/main" id="{6402CC52-4E11-4392-8107-E60F0F11A1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99" name="Group 56">
              <a:extLst>
                <a:ext uri="{FF2B5EF4-FFF2-40B4-BE49-F238E27FC236}">
                  <a16:creationId xmlns:a16="http://schemas.microsoft.com/office/drawing/2014/main" id="{B7C04F37-9C18-4F0F-B7E0-AB482931EB8D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688" name="Picture 14">
                <a:extLst>
                  <a:ext uri="{FF2B5EF4-FFF2-40B4-BE49-F238E27FC236}">
                    <a16:creationId xmlns:a16="http://schemas.microsoft.com/office/drawing/2014/main" id="{D5618E7F-BC39-4DEC-A3E9-2C4DBB744E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9" name="Picture 15">
                <a:extLst>
                  <a:ext uri="{FF2B5EF4-FFF2-40B4-BE49-F238E27FC236}">
                    <a16:creationId xmlns:a16="http://schemas.microsoft.com/office/drawing/2014/main" id="{90DEC8A0-10EB-4B04-A94D-196D0777FC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0" name="Picture 16">
                <a:extLst>
                  <a:ext uri="{FF2B5EF4-FFF2-40B4-BE49-F238E27FC236}">
                    <a16:creationId xmlns:a16="http://schemas.microsoft.com/office/drawing/2014/main" id="{BB8659DB-099A-434B-AE8F-49129C2948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1" name="Picture 17">
                <a:extLst>
                  <a:ext uri="{FF2B5EF4-FFF2-40B4-BE49-F238E27FC236}">
                    <a16:creationId xmlns:a16="http://schemas.microsoft.com/office/drawing/2014/main" id="{44BFA4E8-AD12-474A-B402-F7ADA43D0F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2" name="Picture 18">
                <a:extLst>
                  <a:ext uri="{FF2B5EF4-FFF2-40B4-BE49-F238E27FC236}">
                    <a16:creationId xmlns:a16="http://schemas.microsoft.com/office/drawing/2014/main" id="{324ECDBB-6265-4427-9A7F-73D7B07D42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3" name="Picture 19">
                <a:extLst>
                  <a:ext uri="{FF2B5EF4-FFF2-40B4-BE49-F238E27FC236}">
                    <a16:creationId xmlns:a16="http://schemas.microsoft.com/office/drawing/2014/main" id="{F5095E8E-6B39-4B2A-AEBD-0C513AEE27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4" name="Picture 20">
                <a:extLst>
                  <a:ext uri="{FF2B5EF4-FFF2-40B4-BE49-F238E27FC236}">
                    <a16:creationId xmlns:a16="http://schemas.microsoft.com/office/drawing/2014/main" id="{747E15ED-42A9-4265-B448-80C919D362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5" name="Picture 21">
                <a:extLst>
                  <a:ext uri="{FF2B5EF4-FFF2-40B4-BE49-F238E27FC236}">
                    <a16:creationId xmlns:a16="http://schemas.microsoft.com/office/drawing/2014/main" id="{76C9F334-6E3B-4ABC-8CAC-2E19395239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6" name="Picture 22">
                <a:extLst>
                  <a:ext uri="{FF2B5EF4-FFF2-40B4-BE49-F238E27FC236}">
                    <a16:creationId xmlns:a16="http://schemas.microsoft.com/office/drawing/2014/main" id="{0B622753-1C08-4034-B468-3DF49FC016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7" name="Picture 23">
                <a:extLst>
                  <a:ext uri="{FF2B5EF4-FFF2-40B4-BE49-F238E27FC236}">
                    <a16:creationId xmlns:a16="http://schemas.microsoft.com/office/drawing/2014/main" id="{A5E74F22-5ABC-415B-A2A3-A12F6E8FBA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00" name="Group 56">
              <a:extLst>
                <a:ext uri="{FF2B5EF4-FFF2-40B4-BE49-F238E27FC236}">
                  <a16:creationId xmlns:a16="http://schemas.microsoft.com/office/drawing/2014/main" id="{F3EA2A85-3314-4C15-8AFB-BB538A7319B7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678" name="Picture 14">
                <a:extLst>
                  <a:ext uri="{FF2B5EF4-FFF2-40B4-BE49-F238E27FC236}">
                    <a16:creationId xmlns:a16="http://schemas.microsoft.com/office/drawing/2014/main" id="{2EAE60EE-4B7F-4D83-AA1E-684F3763CF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9" name="Picture 15">
                <a:extLst>
                  <a:ext uri="{FF2B5EF4-FFF2-40B4-BE49-F238E27FC236}">
                    <a16:creationId xmlns:a16="http://schemas.microsoft.com/office/drawing/2014/main" id="{3D52F0D9-57A6-40D5-9ADD-E6D6B73653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0" name="Picture 16">
                <a:extLst>
                  <a:ext uri="{FF2B5EF4-FFF2-40B4-BE49-F238E27FC236}">
                    <a16:creationId xmlns:a16="http://schemas.microsoft.com/office/drawing/2014/main" id="{6D7231AB-9B37-40D6-A4C0-A715BBFECF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1" name="Picture 17">
                <a:extLst>
                  <a:ext uri="{FF2B5EF4-FFF2-40B4-BE49-F238E27FC236}">
                    <a16:creationId xmlns:a16="http://schemas.microsoft.com/office/drawing/2014/main" id="{CD61B79F-087F-4637-931E-6FAA0E287A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2" name="Picture 18">
                <a:extLst>
                  <a:ext uri="{FF2B5EF4-FFF2-40B4-BE49-F238E27FC236}">
                    <a16:creationId xmlns:a16="http://schemas.microsoft.com/office/drawing/2014/main" id="{1C9CBBCA-0191-46B5-9852-3D627C37A8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3" name="Picture 19">
                <a:extLst>
                  <a:ext uri="{FF2B5EF4-FFF2-40B4-BE49-F238E27FC236}">
                    <a16:creationId xmlns:a16="http://schemas.microsoft.com/office/drawing/2014/main" id="{7D0A595A-BA06-4DF3-8E03-BE1ADF3FFD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4" name="Picture 20">
                <a:extLst>
                  <a:ext uri="{FF2B5EF4-FFF2-40B4-BE49-F238E27FC236}">
                    <a16:creationId xmlns:a16="http://schemas.microsoft.com/office/drawing/2014/main" id="{45D45978-1246-42C7-98B8-8B9F892F65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5" name="Picture 21">
                <a:extLst>
                  <a:ext uri="{FF2B5EF4-FFF2-40B4-BE49-F238E27FC236}">
                    <a16:creationId xmlns:a16="http://schemas.microsoft.com/office/drawing/2014/main" id="{6C6AF90B-8557-48B3-B6D3-E3881746D5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6" name="Picture 22">
                <a:extLst>
                  <a:ext uri="{FF2B5EF4-FFF2-40B4-BE49-F238E27FC236}">
                    <a16:creationId xmlns:a16="http://schemas.microsoft.com/office/drawing/2014/main" id="{1653910E-3BC0-4F39-A968-F39E1A2F75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7" name="Picture 23">
                <a:extLst>
                  <a:ext uri="{FF2B5EF4-FFF2-40B4-BE49-F238E27FC236}">
                    <a16:creationId xmlns:a16="http://schemas.microsoft.com/office/drawing/2014/main" id="{E8FF60D5-FA36-4533-9415-BCAB5E6455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01" name="Group 56">
              <a:extLst>
                <a:ext uri="{FF2B5EF4-FFF2-40B4-BE49-F238E27FC236}">
                  <a16:creationId xmlns:a16="http://schemas.microsoft.com/office/drawing/2014/main" id="{BFDFD00A-1C64-4A7D-81F3-ACEBBBD3DAE6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668" name="Picture 14">
                <a:extLst>
                  <a:ext uri="{FF2B5EF4-FFF2-40B4-BE49-F238E27FC236}">
                    <a16:creationId xmlns:a16="http://schemas.microsoft.com/office/drawing/2014/main" id="{D67A4CA2-2CAC-40A4-853C-BAC2CCB3DA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9" name="Picture 15">
                <a:extLst>
                  <a:ext uri="{FF2B5EF4-FFF2-40B4-BE49-F238E27FC236}">
                    <a16:creationId xmlns:a16="http://schemas.microsoft.com/office/drawing/2014/main" id="{B1124D1C-DEC5-47F8-B96C-ED428EDD70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0" name="Picture 16">
                <a:extLst>
                  <a:ext uri="{FF2B5EF4-FFF2-40B4-BE49-F238E27FC236}">
                    <a16:creationId xmlns:a16="http://schemas.microsoft.com/office/drawing/2014/main" id="{28A77988-6D3D-4115-9D8F-F24A8A409B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1" name="Picture 17">
                <a:extLst>
                  <a:ext uri="{FF2B5EF4-FFF2-40B4-BE49-F238E27FC236}">
                    <a16:creationId xmlns:a16="http://schemas.microsoft.com/office/drawing/2014/main" id="{332E59C0-05FB-44F1-A408-ECEE83CE7F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2" name="Picture 18">
                <a:extLst>
                  <a:ext uri="{FF2B5EF4-FFF2-40B4-BE49-F238E27FC236}">
                    <a16:creationId xmlns:a16="http://schemas.microsoft.com/office/drawing/2014/main" id="{3E71EAA5-0438-4201-98FC-7938C1DCD3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3" name="Picture 19">
                <a:extLst>
                  <a:ext uri="{FF2B5EF4-FFF2-40B4-BE49-F238E27FC236}">
                    <a16:creationId xmlns:a16="http://schemas.microsoft.com/office/drawing/2014/main" id="{FA1A1C44-D06B-43E1-98D0-C3AFDAB33C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4" name="Picture 20">
                <a:extLst>
                  <a:ext uri="{FF2B5EF4-FFF2-40B4-BE49-F238E27FC236}">
                    <a16:creationId xmlns:a16="http://schemas.microsoft.com/office/drawing/2014/main" id="{69D32AA3-34ED-4E52-9762-F562E7C000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5" name="Picture 21">
                <a:extLst>
                  <a:ext uri="{FF2B5EF4-FFF2-40B4-BE49-F238E27FC236}">
                    <a16:creationId xmlns:a16="http://schemas.microsoft.com/office/drawing/2014/main" id="{DAD60BDF-8933-46D0-85B8-2376338399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6" name="Picture 22">
                <a:extLst>
                  <a:ext uri="{FF2B5EF4-FFF2-40B4-BE49-F238E27FC236}">
                    <a16:creationId xmlns:a16="http://schemas.microsoft.com/office/drawing/2014/main" id="{50F4B157-1A25-4623-A03A-11431FCB31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7" name="Picture 23">
                <a:extLst>
                  <a:ext uri="{FF2B5EF4-FFF2-40B4-BE49-F238E27FC236}">
                    <a16:creationId xmlns:a16="http://schemas.microsoft.com/office/drawing/2014/main" id="{063DE68C-AF77-4F0B-989E-1B34F75709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02" name="Group 56">
              <a:extLst>
                <a:ext uri="{FF2B5EF4-FFF2-40B4-BE49-F238E27FC236}">
                  <a16:creationId xmlns:a16="http://schemas.microsoft.com/office/drawing/2014/main" id="{F86CA6E7-CC10-496A-9190-53C2262E0BC9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658" name="Picture 14">
                <a:extLst>
                  <a:ext uri="{FF2B5EF4-FFF2-40B4-BE49-F238E27FC236}">
                    <a16:creationId xmlns:a16="http://schemas.microsoft.com/office/drawing/2014/main" id="{64D3FDE5-4BE6-4739-BD58-564A15891A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9" name="Picture 15">
                <a:extLst>
                  <a:ext uri="{FF2B5EF4-FFF2-40B4-BE49-F238E27FC236}">
                    <a16:creationId xmlns:a16="http://schemas.microsoft.com/office/drawing/2014/main" id="{DB750B50-902E-44FD-ACD6-8AA971683C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0" name="Picture 16">
                <a:extLst>
                  <a:ext uri="{FF2B5EF4-FFF2-40B4-BE49-F238E27FC236}">
                    <a16:creationId xmlns:a16="http://schemas.microsoft.com/office/drawing/2014/main" id="{46F09F64-F84D-4380-BF0C-594AEC1ED7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1" name="Picture 17">
                <a:extLst>
                  <a:ext uri="{FF2B5EF4-FFF2-40B4-BE49-F238E27FC236}">
                    <a16:creationId xmlns:a16="http://schemas.microsoft.com/office/drawing/2014/main" id="{52A14A17-5E82-4CDB-9E5C-E29C1434BC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2" name="Picture 18">
                <a:extLst>
                  <a:ext uri="{FF2B5EF4-FFF2-40B4-BE49-F238E27FC236}">
                    <a16:creationId xmlns:a16="http://schemas.microsoft.com/office/drawing/2014/main" id="{2AE2D85E-5857-458D-84A9-E452DD4B98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3" name="Picture 19">
                <a:extLst>
                  <a:ext uri="{FF2B5EF4-FFF2-40B4-BE49-F238E27FC236}">
                    <a16:creationId xmlns:a16="http://schemas.microsoft.com/office/drawing/2014/main" id="{49EFD670-9A67-4FF2-8797-71B011310B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4" name="Picture 20">
                <a:extLst>
                  <a:ext uri="{FF2B5EF4-FFF2-40B4-BE49-F238E27FC236}">
                    <a16:creationId xmlns:a16="http://schemas.microsoft.com/office/drawing/2014/main" id="{A5D1743B-D4FF-44FF-BBCA-253DAAA02E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5" name="Picture 21">
                <a:extLst>
                  <a:ext uri="{FF2B5EF4-FFF2-40B4-BE49-F238E27FC236}">
                    <a16:creationId xmlns:a16="http://schemas.microsoft.com/office/drawing/2014/main" id="{AFBDA7E8-8621-4DC0-B549-9A068FB5CD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6" name="Picture 22">
                <a:extLst>
                  <a:ext uri="{FF2B5EF4-FFF2-40B4-BE49-F238E27FC236}">
                    <a16:creationId xmlns:a16="http://schemas.microsoft.com/office/drawing/2014/main" id="{A3D97D3B-09B5-47EF-88FE-40BFF2C956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7" name="Picture 23">
                <a:extLst>
                  <a:ext uri="{FF2B5EF4-FFF2-40B4-BE49-F238E27FC236}">
                    <a16:creationId xmlns:a16="http://schemas.microsoft.com/office/drawing/2014/main" id="{7F9BCAE5-33B0-48BE-A9AC-0225823FD6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03" name="Group 56">
              <a:extLst>
                <a:ext uri="{FF2B5EF4-FFF2-40B4-BE49-F238E27FC236}">
                  <a16:creationId xmlns:a16="http://schemas.microsoft.com/office/drawing/2014/main" id="{78EF12E4-6C2D-4D59-8F8B-FA6794D8D327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648" name="Picture 14">
                <a:extLst>
                  <a:ext uri="{FF2B5EF4-FFF2-40B4-BE49-F238E27FC236}">
                    <a16:creationId xmlns:a16="http://schemas.microsoft.com/office/drawing/2014/main" id="{332B9549-0607-4F88-94DE-1EE5CFC9CE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9" name="Picture 15">
                <a:extLst>
                  <a:ext uri="{FF2B5EF4-FFF2-40B4-BE49-F238E27FC236}">
                    <a16:creationId xmlns:a16="http://schemas.microsoft.com/office/drawing/2014/main" id="{4279B441-4425-4F34-A245-D4B7822A80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0" name="Picture 16">
                <a:extLst>
                  <a:ext uri="{FF2B5EF4-FFF2-40B4-BE49-F238E27FC236}">
                    <a16:creationId xmlns:a16="http://schemas.microsoft.com/office/drawing/2014/main" id="{9B1B24BF-0B62-4968-B98C-05C1B2C078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1" name="Picture 17">
                <a:extLst>
                  <a:ext uri="{FF2B5EF4-FFF2-40B4-BE49-F238E27FC236}">
                    <a16:creationId xmlns:a16="http://schemas.microsoft.com/office/drawing/2014/main" id="{920EE49B-EFD6-46D4-B174-674D0D7A33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2" name="Picture 18">
                <a:extLst>
                  <a:ext uri="{FF2B5EF4-FFF2-40B4-BE49-F238E27FC236}">
                    <a16:creationId xmlns:a16="http://schemas.microsoft.com/office/drawing/2014/main" id="{4759504D-43C9-4338-B336-D1F2CFF47E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3" name="Picture 19">
                <a:extLst>
                  <a:ext uri="{FF2B5EF4-FFF2-40B4-BE49-F238E27FC236}">
                    <a16:creationId xmlns:a16="http://schemas.microsoft.com/office/drawing/2014/main" id="{C1BCE5B6-6B1D-4BC9-956F-A17E38C295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4" name="Picture 20">
                <a:extLst>
                  <a:ext uri="{FF2B5EF4-FFF2-40B4-BE49-F238E27FC236}">
                    <a16:creationId xmlns:a16="http://schemas.microsoft.com/office/drawing/2014/main" id="{DA719A33-B135-492E-998F-F4B31F985F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5" name="Picture 21">
                <a:extLst>
                  <a:ext uri="{FF2B5EF4-FFF2-40B4-BE49-F238E27FC236}">
                    <a16:creationId xmlns:a16="http://schemas.microsoft.com/office/drawing/2014/main" id="{32C945B1-F66F-46C7-875A-DF15AFA188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6" name="Picture 22">
                <a:extLst>
                  <a:ext uri="{FF2B5EF4-FFF2-40B4-BE49-F238E27FC236}">
                    <a16:creationId xmlns:a16="http://schemas.microsoft.com/office/drawing/2014/main" id="{E790A31E-471B-486D-969A-7BD8CCD4EE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7" name="Picture 23">
                <a:extLst>
                  <a:ext uri="{FF2B5EF4-FFF2-40B4-BE49-F238E27FC236}">
                    <a16:creationId xmlns:a16="http://schemas.microsoft.com/office/drawing/2014/main" id="{13DC91BF-FFAB-4DE6-9A97-93524025EC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04" name="Group 56">
              <a:extLst>
                <a:ext uri="{FF2B5EF4-FFF2-40B4-BE49-F238E27FC236}">
                  <a16:creationId xmlns:a16="http://schemas.microsoft.com/office/drawing/2014/main" id="{4B15EE01-B21E-4EE5-A181-35D32472BDB6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638" name="Picture 14">
                <a:extLst>
                  <a:ext uri="{FF2B5EF4-FFF2-40B4-BE49-F238E27FC236}">
                    <a16:creationId xmlns:a16="http://schemas.microsoft.com/office/drawing/2014/main" id="{220692DA-041E-4E50-93DB-089ECD1D27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9" name="Picture 15">
                <a:extLst>
                  <a:ext uri="{FF2B5EF4-FFF2-40B4-BE49-F238E27FC236}">
                    <a16:creationId xmlns:a16="http://schemas.microsoft.com/office/drawing/2014/main" id="{3FB51D31-47E5-4364-BB73-6869D957E4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0" name="Picture 16">
                <a:extLst>
                  <a:ext uri="{FF2B5EF4-FFF2-40B4-BE49-F238E27FC236}">
                    <a16:creationId xmlns:a16="http://schemas.microsoft.com/office/drawing/2014/main" id="{400E5758-F509-43CC-AEDF-93641C3E08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1" name="Picture 17">
                <a:extLst>
                  <a:ext uri="{FF2B5EF4-FFF2-40B4-BE49-F238E27FC236}">
                    <a16:creationId xmlns:a16="http://schemas.microsoft.com/office/drawing/2014/main" id="{29E1A70F-2AE6-4173-9DC8-C00607D829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2" name="Picture 18">
                <a:extLst>
                  <a:ext uri="{FF2B5EF4-FFF2-40B4-BE49-F238E27FC236}">
                    <a16:creationId xmlns:a16="http://schemas.microsoft.com/office/drawing/2014/main" id="{8C6A137B-39E8-424C-A19D-DB89FD7DEE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3" name="Picture 19">
                <a:extLst>
                  <a:ext uri="{FF2B5EF4-FFF2-40B4-BE49-F238E27FC236}">
                    <a16:creationId xmlns:a16="http://schemas.microsoft.com/office/drawing/2014/main" id="{B4D231F4-B43F-4CA8-B571-32439DAC9E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4" name="Picture 20">
                <a:extLst>
                  <a:ext uri="{FF2B5EF4-FFF2-40B4-BE49-F238E27FC236}">
                    <a16:creationId xmlns:a16="http://schemas.microsoft.com/office/drawing/2014/main" id="{4D578272-2F11-46C4-8B9B-9C21B67FB0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5" name="Picture 21">
                <a:extLst>
                  <a:ext uri="{FF2B5EF4-FFF2-40B4-BE49-F238E27FC236}">
                    <a16:creationId xmlns:a16="http://schemas.microsoft.com/office/drawing/2014/main" id="{F6241026-9054-42B0-823A-E1B5C65267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6" name="Picture 22">
                <a:extLst>
                  <a:ext uri="{FF2B5EF4-FFF2-40B4-BE49-F238E27FC236}">
                    <a16:creationId xmlns:a16="http://schemas.microsoft.com/office/drawing/2014/main" id="{001B2A6C-B70A-415D-8BF7-22CB9F0DDC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7" name="Picture 23">
                <a:extLst>
                  <a:ext uri="{FF2B5EF4-FFF2-40B4-BE49-F238E27FC236}">
                    <a16:creationId xmlns:a16="http://schemas.microsoft.com/office/drawing/2014/main" id="{EA99450E-8D07-46A7-9C8D-628C026769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05" name="Group 56">
              <a:extLst>
                <a:ext uri="{FF2B5EF4-FFF2-40B4-BE49-F238E27FC236}">
                  <a16:creationId xmlns:a16="http://schemas.microsoft.com/office/drawing/2014/main" id="{FAE3BC4D-D993-46C1-9545-8B5CD3754FC2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628" name="Picture 14">
                <a:extLst>
                  <a:ext uri="{FF2B5EF4-FFF2-40B4-BE49-F238E27FC236}">
                    <a16:creationId xmlns:a16="http://schemas.microsoft.com/office/drawing/2014/main" id="{23913F07-CAAE-4876-A14A-1668B09612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9" name="Picture 15">
                <a:extLst>
                  <a:ext uri="{FF2B5EF4-FFF2-40B4-BE49-F238E27FC236}">
                    <a16:creationId xmlns:a16="http://schemas.microsoft.com/office/drawing/2014/main" id="{EC937754-EA7E-4AA8-A192-FEBD2CE8AE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0" name="Picture 16">
                <a:extLst>
                  <a:ext uri="{FF2B5EF4-FFF2-40B4-BE49-F238E27FC236}">
                    <a16:creationId xmlns:a16="http://schemas.microsoft.com/office/drawing/2014/main" id="{2412768D-E8FA-4F1F-9641-48492F80B2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1" name="Picture 17">
                <a:extLst>
                  <a:ext uri="{FF2B5EF4-FFF2-40B4-BE49-F238E27FC236}">
                    <a16:creationId xmlns:a16="http://schemas.microsoft.com/office/drawing/2014/main" id="{9E61207D-8929-4BF2-BCC0-8F7C16AAE3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2" name="Picture 18">
                <a:extLst>
                  <a:ext uri="{FF2B5EF4-FFF2-40B4-BE49-F238E27FC236}">
                    <a16:creationId xmlns:a16="http://schemas.microsoft.com/office/drawing/2014/main" id="{246E145C-ED78-4072-9F76-11F63620D2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3" name="Picture 19">
                <a:extLst>
                  <a:ext uri="{FF2B5EF4-FFF2-40B4-BE49-F238E27FC236}">
                    <a16:creationId xmlns:a16="http://schemas.microsoft.com/office/drawing/2014/main" id="{F25D3BCA-11AD-4694-AC48-5A41FBDF74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4" name="Picture 20">
                <a:extLst>
                  <a:ext uri="{FF2B5EF4-FFF2-40B4-BE49-F238E27FC236}">
                    <a16:creationId xmlns:a16="http://schemas.microsoft.com/office/drawing/2014/main" id="{65BA9DDF-C2C8-4F78-89F1-200DF5A23C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5" name="Picture 21">
                <a:extLst>
                  <a:ext uri="{FF2B5EF4-FFF2-40B4-BE49-F238E27FC236}">
                    <a16:creationId xmlns:a16="http://schemas.microsoft.com/office/drawing/2014/main" id="{F3B7475F-6C77-4A59-B667-50FF5A5E3F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6" name="Picture 22">
                <a:extLst>
                  <a:ext uri="{FF2B5EF4-FFF2-40B4-BE49-F238E27FC236}">
                    <a16:creationId xmlns:a16="http://schemas.microsoft.com/office/drawing/2014/main" id="{0419B3DF-5B24-4061-A8FC-A4CECA1762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7" name="Picture 23">
                <a:extLst>
                  <a:ext uri="{FF2B5EF4-FFF2-40B4-BE49-F238E27FC236}">
                    <a16:creationId xmlns:a16="http://schemas.microsoft.com/office/drawing/2014/main" id="{99E7C906-649A-437B-A97E-B09D270D7B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06" name="Group 56">
              <a:extLst>
                <a:ext uri="{FF2B5EF4-FFF2-40B4-BE49-F238E27FC236}">
                  <a16:creationId xmlns:a16="http://schemas.microsoft.com/office/drawing/2014/main" id="{EE837132-7FB5-4AA6-972E-C57B3D55258B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618" name="Picture 14">
                <a:extLst>
                  <a:ext uri="{FF2B5EF4-FFF2-40B4-BE49-F238E27FC236}">
                    <a16:creationId xmlns:a16="http://schemas.microsoft.com/office/drawing/2014/main" id="{2948AAE2-7C8C-4AB1-A040-D17C8958E1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9" name="Picture 15">
                <a:extLst>
                  <a:ext uri="{FF2B5EF4-FFF2-40B4-BE49-F238E27FC236}">
                    <a16:creationId xmlns:a16="http://schemas.microsoft.com/office/drawing/2014/main" id="{AFA6715E-0C06-4333-B945-EA259B1098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0" name="Picture 16">
                <a:extLst>
                  <a:ext uri="{FF2B5EF4-FFF2-40B4-BE49-F238E27FC236}">
                    <a16:creationId xmlns:a16="http://schemas.microsoft.com/office/drawing/2014/main" id="{FACF9227-DFC2-4D22-874F-12AAAB37DB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1" name="Picture 17">
                <a:extLst>
                  <a:ext uri="{FF2B5EF4-FFF2-40B4-BE49-F238E27FC236}">
                    <a16:creationId xmlns:a16="http://schemas.microsoft.com/office/drawing/2014/main" id="{1D181125-CC00-45E5-B4D0-4A82988C60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2" name="Picture 18">
                <a:extLst>
                  <a:ext uri="{FF2B5EF4-FFF2-40B4-BE49-F238E27FC236}">
                    <a16:creationId xmlns:a16="http://schemas.microsoft.com/office/drawing/2014/main" id="{C0818921-1221-4AA0-8AFC-F3D4B795CA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3" name="Picture 19">
                <a:extLst>
                  <a:ext uri="{FF2B5EF4-FFF2-40B4-BE49-F238E27FC236}">
                    <a16:creationId xmlns:a16="http://schemas.microsoft.com/office/drawing/2014/main" id="{6682CACA-D9C1-4DC2-8F1B-E35C884B3C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4" name="Picture 20">
                <a:extLst>
                  <a:ext uri="{FF2B5EF4-FFF2-40B4-BE49-F238E27FC236}">
                    <a16:creationId xmlns:a16="http://schemas.microsoft.com/office/drawing/2014/main" id="{2D01D8D3-E8B8-4AD6-8C88-1CF47133E9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5" name="Picture 21">
                <a:extLst>
                  <a:ext uri="{FF2B5EF4-FFF2-40B4-BE49-F238E27FC236}">
                    <a16:creationId xmlns:a16="http://schemas.microsoft.com/office/drawing/2014/main" id="{7EA8A7F0-248A-4293-98F9-0096DC737B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6" name="Picture 22">
                <a:extLst>
                  <a:ext uri="{FF2B5EF4-FFF2-40B4-BE49-F238E27FC236}">
                    <a16:creationId xmlns:a16="http://schemas.microsoft.com/office/drawing/2014/main" id="{A9E64246-58DE-41C1-A9E4-64911254B3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7" name="Picture 23">
                <a:extLst>
                  <a:ext uri="{FF2B5EF4-FFF2-40B4-BE49-F238E27FC236}">
                    <a16:creationId xmlns:a16="http://schemas.microsoft.com/office/drawing/2014/main" id="{6CA754E1-F338-40A7-81CF-6B1C1D056F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07" name="Group 56">
              <a:extLst>
                <a:ext uri="{FF2B5EF4-FFF2-40B4-BE49-F238E27FC236}">
                  <a16:creationId xmlns:a16="http://schemas.microsoft.com/office/drawing/2014/main" id="{C15DBAAD-4EC9-427B-BF8F-A999B35D3A46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608" name="Picture 14">
                <a:extLst>
                  <a:ext uri="{FF2B5EF4-FFF2-40B4-BE49-F238E27FC236}">
                    <a16:creationId xmlns:a16="http://schemas.microsoft.com/office/drawing/2014/main" id="{5E8154EF-8F98-4934-9B1C-49E369FC9F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9" name="Picture 15">
                <a:extLst>
                  <a:ext uri="{FF2B5EF4-FFF2-40B4-BE49-F238E27FC236}">
                    <a16:creationId xmlns:a16="http://schemas.microsoft.com/office/drawing/2014/main" id="{8E0AB623-021B-46D7-827F-9EEBD762EB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0" name="Picture 16">
                <a:extLst>
                  <a:ext uri="{FF2B5EF4-FFF2-40B4-BE49-F238E27FC236}">
                    <a16:creationId xmlns:a16="http://schemas.microsoft.com/office/drawing/2014/main" id="{8C8E69B3-0F40-45D8-BE65-8FAA02AD87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1" name="Picture 17">
                <a:extLst>
                  <a:ext uri="{FF2B5EF4-FFF2-40B4-BE49-F238E27FC236}">
                    <a16:creationId xmlns:a16="http://schemas.microsoft.com/office/drawing/2014/main" id="{327C19C9-552D-4213-98D6-E5B4F0FDE0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2" name="Picture 18">
                <a:extLst>
                  <a:ext uri="{FF2B5EF4-FFF2-40B4-BE49-F238E27FC236}">
                    <a16:creationId xmlns:a16="http://schemas.microsoft.com/office/drawing/2014/main" id="{6D080C73-ABAD-4113-AF02-D253DAD52B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3" name="Picture 19">
                <a:extLst>
                  <a:ext uri="{FF2B5EF4-FFF2-40B4-BE49-F238E27FC236}">
                    <a16:creationId xmlns:a16="http://schemas.microsoft.com/office/drawing/2014/main" id="{CE8602B4-6E76-4A89-963F-3F3B6AE4FD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4" name="Picture 20">
                <a:extLst>
                  <a:ext uri="{FF2B5EF4-FFF2-40B4-BE49-F238E27FC236}">
                    <a16:creationId xmlns:a16="http://schemas.microsoft.com/office/drawing/2014/main" id="{40CA04C6-A804-47E2-8FC8-CDB2ACE94E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5" name="Picture 21">
                <a:extLst>
                  <a:ext uri="{FF2B5EF4-FFF2-40B4-BE49-F238E27FC236}">
                    <a16:creationId xmlns:a16="http://schemas.microsoft.com/office/drawing/2014/main" id="{582B0021-2DBA-4BB6-A80B-1EF9BD06A2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6" name="Picture 22">
                <a:extLst>
                  <a:ext uri="{FF2B5EF4-FFF2-40B4-BE49-F238E27FC236}">
                    <a16:creationId xmlns:a16="http://schemas.microsoft.com/office/drawing/2014/main" id="{012E07ED-F51D-4439-AF59-6EA57D92A0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7" name="Picture 23">
                <a:extLst>
                  <a:ext uri="{FF2B5EF4-FFF2-40B4-BE49-F238E27FC236}">
                    <a16:creationId xmlns:a16="http://schemas.microsoft.com/office/drawing/2014/main" id="{74A4E708-C775-4B85-849A-5795474EF9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708" name="Group 707">
            <a:extLst>
              <a:ext uri="{FF2B5EF4-FFF2-40B4-BE49-F238E27FC236}">
                <a16:creationId xmlns:a16="http://schemas.microsoft.com/office/drawing/2014/main" id="{78BC6861-1840-4CE0-860B-E5C810DD43E0}"/>
              </a:ext>
            </a:extLst>
          </p:cNvPr>
          <p:cNvGrpSpPr/>
          <p:nvPr/>
        </p:nvGrpSpPr>
        <p:grpSpPr>
          <a:xfrm>
            <a:off x="3679445" y="5090999"/>
            <a:ext cx="1539560" cy="1515856"/>
            <a:chOff x="4975891" y="1527626"/>
            <a:chExt cx="1539560" cy="1515856"/>
          </a:xfrm>
        </p:grpSpPr>
        <p:grpSp>
          <p:nvGrpSpPr>
            <p:cNvPr id="709" name="Group 56">
              <a:extLst>
                <a:ext uri="{FF2B5EF4-FFF2-40B4-BE49-F238E27FC236}">
                  <a16:creationId xmlns:a16="http://schemas.microsoft.com/office/drawing/2014/main" id="{279C477B-F590-4531-94A5-327EDCC37472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809" name="Picture 14">
                <a:extLst>
                  <a:ext uri="{FF2B5EF4-FFF2-40B4-BE49-F238E27FC236}">
                    <a16:creationId xmlns:a16="http://schemas.microsoft.com/office/drawing/2014/main" id="{67B757C5-C714-44D7-99DF-182DD7C593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0" name="Picture 15">
                <a:extLst>
                  <a:ext uri="{FF2B5EF4-FFF2-40B4-BE49-F238E27FC236}">
                    <a16:creationId xmlns:a16="http://schemas.microsoft.com/office/drawing/2014/main" id="{BEC6DB6A-AA0D-428A-A5E2-5E1FFD3771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1" name="Picture 16">
                <a:extLst>
                  <a:ext uri="{FF2B5EF4-FFF2-40B4-BE49-F238E27FC236}">
                    <a16:creationId xmlns:a16="http://schemas.microsoft.com/office/drawing/2014/main" id="{BC12BD10-54B6-49CA-994B-2C7D3AB070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2" name="Picture 17">
                <a:extLst>
                  <a:ext uri="{FF2B5EF4-FFF2-40B4-BE49-F238E27FC236}">
                    <a16:creationId xmlns:a16="http://schemas.microsoft.com/office/drawing/2014/main" id="{19F54887-EE7C-43B9-B713-D0731214EB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3" name="Picture 18">
                <a:extLst>
                  <a:ext uri="{FF2B5EF4-FFF2-40B4-BE49-F238E27FC236}">
                    <a16:creationId xmlns:a16="http://schemas.microsoft.com/office/drawing/2014/main" id="{7A151812-F1AF-4E4A-A9B6-A272DAF07A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4" name="Picture 19">
                <a:extLst>
                  <a:ext uri="{FF2B5EF4-FFF2-40B4-BE49-F238E27FC236}">
                    <a16:creationId xmlns:a16="http://schemas.microsoft.com/office/drawing/2014/main" id="{24A7F39A-F0F3-481C-B54C-C9B0FC48B2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5" name="Picture 20">
                <a:extLst>
                  <a:ext uri="{FF2B5EF4-FFF2-40B4-BE49-F238E27FC236}">
                    <a16:creationId xmlns:a16="http://schemas.microsoft.com/office/drawing/2014/main" id="{71D99DE8-5E88-4A4F-90E0-4DF7AC74DA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6" name="Picture 21">
                <a:extLst>
                  <a:ext uri="{FF2B5EF4-FFF2-40B4-BE49-F238E27FC236}">
                    <a16:creationId xmlns:a16="http://schemas.microsoft.com/office/drawing/2014/main" id="{17B543F6-279B-4D61-86B3-20197EA84B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7" name="Picture 22">
                <a:extLst>
                  <a:ext uri="{FF2B5EF4-FFF2-40B4-BE49-F238E27FC236}">
                    <a16:creationId xmlns:a16="http://schemas.microsoft.com/office/drawing/2014/main" id="{6D0D23D6-7633-4BEA-A770-19AD39366F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8" name="Picture 23">
                <a:extLst>
                  <a:ext uri="{FF2B5EF4-FFF2-40B4-BE49-F238E27FC236}">
                    <a16:creationId xmlns:a16="http://schemas.microsoft.com/office/drawing/2014/main" id="{C75D815F-854D-4ED2-A80E-D1D1BD6E92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10" name="Group 56">
              <a:extLst>
                <a:ext uri="{FF2B5EF4-FFF2-40B4-BE49-F238E27FC236}">
                  <a16:creationId xmlns:a16="http://schemas.microsoft.com/office/drawing/2014/main" id="{B0F6443D-C150-4B70-A0EF-CFDC0A6EA6D0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799" name="Picture 14">
                <a:extLst>
                  <a:ext uri="{FF2B5EF4-FFF2-40B4-BE49-F238E27FC236}">
                    <a16:creationId xmlns:a16="http://schemas.microsoft.com/office/drawing/2014/main" id="{B9A7CB9C-576F-4001-BD50-6A8D3CA4EE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0" name="Picture 15">
                <a:extLst>
                  <a:ext uri="{FF2B5EF4-FFF2-40B4-BE49-F238E27FC236}">
                    <a16:creationId xmlns:a16="http://schemas.microsoft.com/office/drawing/2014/main" id="{E24F2375-F837-4F4D-831D-3B7994A5A9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1" name="Picture 16">
                <a:extLst>
                  <a:ext uri="{FF2B5EF4-FFF2-40B4-BE49-F238E27FC236}">
                    <a16:creationId xmlns:a16="http://schemas.microsoft.com/office/drawing/2014/main" id="{558BACEE-1E4E-4197-845E-AF9E969BA9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2" name="Picture 17">
                <a:extLst>
                  <a:ext uri="{FF2B5EF4-FFF2-40B4-BE49-F238E27FC236}">
                    <a16:creationId xmlns:a16="http://schemas.microsoft.com/office/drawing/2014/main" id="{D0C3E735-6B39-4D84-88A3-5BAA3B275D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3" name="Picture 18">
                <a:extLst>
                  <a:ext uri="{FF2B5EF4-FFF2-40B4-BE49-F238E27FC236}">
                    <a16:creationId xmlns:a16="http://schemas.microsoft.com/office/drawing/2014/main" id="{38E79824-EFDD-4629-B407-DDE039ACBD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4" name="Picture 19">
                <a:extLst>
                  <a:ext uri="{FF2B5EF4-FFF2-40B4-BE49-F238E27FC236}">
                    <a16:creationId xmlns:a16="http://schemas.microsoft.com/office/drawing/2014/main" id="{C75BD21C-1C19-4B29-BD65-3F1B87E535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5" name="Picture 20">
                <a:extLst>
                  <a:ext uri="{FF2B5EF4-FFF2-40B4-BE49-F238E27FC236}">
                    <a16:creationId xmlns:a16="http://schemas.microsoft.com/office/drawing/2014/main" id="{4F29D7AF-4D6F-4196-93EF-3A3E75E7E9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6" name="Picture 21">
                <a:extLst>
                  <a:ext uri="{FF2B5EF4-FFF2-40B4-BE49-F238E27FC236}">
                    <a16:creationId xmlns:a16="http://schemas.microsoft.com/office/drawing/2014/main" id="{1B8B40C9-7D59-492E-B745-DEAA5F82CC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7" name="Picture 22">
                <a:extLst>
                  <a:ext uri="{FF2B5EF4-FFF2-40B4-BE49-F238E27FC236}">
                    <a16:creationId xmlns:a16="http://schemas.microsoft.com/office/drawing/2014/main" id="{1B03B8CA-CAE8-406E-AB4D-B334B7C335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8" name="Picture 23">
                <a:extLst>
                  <a:ext uri="{FF2B5EF4-FFF2-40B4-BE49-F238E27FC236}">
                    <a16:creationId xmlns:a16="http://schemas.microsoft.com/office/drawing/2014/main" id="{FF1D5782-EC4C-4346-8D1D-C8B1169FBB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11" name="Group 56">
              <a:extLst>
                <a:ext uri="{FF2B5EF4-FFF2-40B4-BE49-F238E27FC236}">
                  <a16:creationId xmlns:a16="http://schemas.microsoft.com/office/drawing/2014/main" id="{B617BE7F-44F1-406A-A8AB-C0D9EE62B921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789" name="Picture 14">
                <a:extLst>
                  <a:ext uri="{FF2B5EF4-FFF2-40B4-BE49-F238E27FC236}">
                    <a16:creationId xmlns:a16="http://schemas.microsoft.com/office/drawing/2014/main" id="{C9F48BE1-0E02-45D2-A113-90BFFE1C22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0" name="Picture 15">
                <a:extLst>
                  <a:ext uri="{FF2B5EF4-FFF2-40B4-BE49-F238E27FC236}">
                    <a16:creationId xmlns:a16="http://schemas.microsoft.com/office/drawing/2014/main" id="{A1FBFB7F-35E7-40CF-9BE2-7ABC87F344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1" name="Picture 16">
                <a:extLst>
                  <a:ext uri="{FF2B5EF4-FFF2-40B4-BE49-F238E27FC236}">
                    <a16:creationId xmlns:a16="http://schemas.microsoft.com/office/drawing/2014/main" id="{58CA8B2D-6111-4E42-B008-ED64D56700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2" name="Picture 17">
                <a:extLst>
                  <a:ext uri="{FF2B5EF4-FFF2-40B4-BE49-F238E27FC236}">
                    <a16:creationId xmlns:a16="http://schemas.microsoft.com/office/drawing/2014/main" id="{BF210A29-EA49-4B1D-9951-2F9E3CDBDE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3" name="Picture 18">
                <a:extLst>
                  <a:ext uri="{FF2B5EF4-FFF2-40B4-BE49-F238E27FC236}">
                    <a16:creationId xmlns:a16="http://schemas.microsoft.com/office/drawing/2014/main" id="{038C46AD-CD8E-4707-8C8A-4C04BB7D9F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4" name="Picture 19">
                <a:extLst>
                  <a:ext uri="{FF2B5EF4-FFF2-40B4-BE49-F238E27FC236}">
                    <a16:creationId xmlns:a16="http://schemas.microsoft.com/office/drawing/2014/main" id="{516420AB-8A11-4DDB-8132-3CF9259EB9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5" name="Picture 20">
                <a:extLst>
                  <a:ext uri="{FF2B5EF4-FFF2-40B4-BE49-F238E27FC236}">
                    <a16:creationId xmlns:a16="http://schemas.microsoft.com/office/drawing/2014/main" id="{C7168976-1CDD-42D4-B6D1-75B388215B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6" name="Picture 21">
                <a:extLst>
                  <a:ext uri="{FF2B5EF4-FFF2-40B4-BE49-F238E27FC236}">
                    <a16:creationId xmlns:a16="http://schemas.microsoft.com/office/drawing/2014/main" id="{305EFBE2-99F4-44A4-9AE2-017C79AD5E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7" name="Picture 22">
                <a:extLst>
                  <a:ext uri="{FF2B5EF4-FFF2-40B4-BE49-F238E27FC236}">
                    <a16:creationId xmlns:a16="http://schemas.microsoft.com/office/drawing/2014/main" id="{D0DC4FC4-2CBF-4953-91C5-6F19B0330C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8" name="Picture 23">
                <a:extLst>
                  <a:ext uri="{FF2B5EF4-FFF2-40B4-BE49-F238E27FC236}">
                    <a16:creationId xmlns:a16="http://schemas.microsoft.com/office/drawing/2014/main" id="{CC1A179C-921E-4287-B196-FD64954C4C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12" name="Group 56">
              <a:extLst>
                <a:ext uri="{FF2B5EF4-FFF2-40B4-BE49-F238E27FC236}">
                  <a16:creationId xmlns:a16="http://schemas.microsoft.com/office/drawing/2014/main" id="{076E87F7-FE7F-485E-B1B8-AE1010D2181B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779" name="Picture 14">
                <a:extLst>
                  <a:ext uri="{FF2B5EF4-FFF2-40B4-BE49-F238E27FC236}">
                    <a16:creationId xmlns:a16="http://schemas.microsoft.com/office/drawing/2014/main" id="{782C0FB5-BF4B-4B0A-9248-E2ACF79545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0" name="Picture 15">
                <a:extLst>
                  <a:ext uri="{FF2B5EF4-FFF2-40B4-BE49-F238E27FC236}">
                    <a16:creationId xmlns:a16="http://schemas.microsoft.com/office/drawing/2014/main" id="{11A0B2A1-E4EE-4244-B847-62CE429718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1" name="Picture 16">
                <a:extLst>
                  <a:ext uri="{FF2B5EF4-FFF2-40B4-BE49-F238E27FC236}">
                    <a16:creationId xmlns:a16="http://schemas.microsoft.com/office/drawing/2014/main" id="{BC297C03-1150-40FD-A1D3-7284304EB6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2" name="Picture 17">
                <a:extLst>
                  <a:ext uri="{FF2B5EF4-FFF2-40B4-BE49-F238E27FC236}">
                    <a16:creationId xmlns:a16="http://schemas.microsoft.com/office/drawing/2014/main" id="{47C6E1DF-8C23-48DF-980E-217CBBE66F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3" name="Picture 18">
                <a:extLst>
                  <a:ext uri="{FF2B5EF4-FFF2-40B4-BE49-F238E27FC236}">
                    <a16:creationId xmlns:a16="http://schemas.microsoft.com/office/drawing/2014/main" id="{D8943442-2E28-4CA1-8A8F-28579FE645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4" name="Picture 19">
                <a:extLst>
                  <a:ext uri="{FF2B5EF4-FFF2-40B4-BE49-F238E27FC236}">
                    <a16:creationId xmlns:a16="http://schemas.microsoft.com/office/drawing/2014/main" id="{A78269F1-65DE-443D-8255-18F48D5A77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5" name="Picture 20">
                <a:extLst>
                  <a:ext uri="{FF2B5EF4-FFF2-40B4-BE49-F238E27FC236}">
                    <a16:creationId xmlns:a16="http://schemas.microsoft.com/office/drawing/2014/main" id="{2763B5B7-231A-45B2-B40C-22CE9B24B0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6" name="Picture 21">
                <a:extLst>
                  <a:ext uri="{FF2B5EF4-FFF2-40B4-BE49-F238E27FC236}">
                    <a16:creationId xmlns:a16="http://schemas.microsoft.com/office/drawing/2014/main" id="{99088897-8D1F-4353-B3D7-6A39D7A696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7" name="Picture 22">
                <a:extLst>
                  <a:ext uri="{FF2B5EF4-FFF2-40B4-BE49-F238E27FC236}">
                    <a16:creationId xmlns:a16="http://schemas.microsoft.com/office/drawing/2014/main" id="{36BE84BE-69F8-49C7-BD8C-B7F645A953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8" name="Picture 23">
                <a:extLst>
                  <a:ext uri="{FF2B5EF4-FFF2-40B4-BE49-F238E27FC236}">
                    <a16:creationId xmlns:a16="http://schemas.microsoft.com/office/drawing/2014/main" id="{FE135583-F163-451A-8E59-388B9C78D1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13" name="Group 56">
              <a:extLst>
                <a:ext uri="{FF2B5EF4-FFF2-40B4-BE49-F238E27FC236}">
                  <a16:creationId xmlns:a16="http://schemas.microsoft.com/office/drawing/2014/main" id="{DFD0699B-64BC-4702-A8FA-FFCFFB0001EE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769" name="Picture 14">
                <a:extLst>
                  <a:ext uri="{FF2B5EF4-FFF2-40B4-BE49-F238E27FC236}">
                    <a16:creationId xmlns:a16="http://schemas.microsoft.com/office/drawing/2014/main" id="{5467B727-D4C4-4E3A-978F-F90E1C7EF2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0" name="Picture 15">
                <a:extLst>
                  <a:ext uri="{FF2B5EF4-FFF2-40B4-BE49-F238E27FC236}">
                    <a16:creationId xmlns:a16="http://schemas.microsoft.com/office/drawing/2014/main" id="{725CD875-3C9D-49F2-AB25-D17F1229B4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1" name="Picture 16">
                <a:extLst>
                  <a:ext uri="{FF2B5EF4-FFF2-40B4-BE49-F238E27FC236}">
                    <a16:creationId xmlns:a16="http://schemas.microsoft.com/office/drawing/2014/main" id="{1BDFB7BB-DDFF-473F-8D6B-1B68EA897F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2" name="Picture 17">
                <a:extLst>
                  <a:ext uri="{FF2B5EF4-FFF2-40B4-BE49-F238E27FC236}">
                    <a16:creationId xmlns:a16="http://schemas.microsoft.com/office/drawing/2014/main" id="{647F14D7-03D7-472D-8449-B68B15B91A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3" name="Picture 18">
                <a:extLst>
                  <a:ext uri="{FF2B5EF4-FFF2-40B4-BE49-F238E27FC236}">
                    <a16:creationId xmlns:a16="http://schemas.microsoft.com/office/drawing/2014/main" id="{8FD12E71-F9A7-411E-ABA4-4F3609E7E4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4" name="Picture 19">
                <a:extLst>
                  <a:ext uri="{FF2B5EF4-FFF2-40B4-BE49-F238E27FC236}">
                    <a16:creationId xmlns:a16="http://schemas.microsoft.com/office/drawing/2014/main" id="{073FD6E8-F237-4F1C-9818-BD4ACD70BA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5" name="Picture 20">
                <a:extLst>
                  <a:ext uri="{FF2B5EF4-FFF2-40B4-BE49-F238E27FC236}">
                    <a16:creationId xmlns:a16="http://schemas.microsoft.com/office/drawing/2014/main" id="{C756C61F-8156-4E71-8CC6-AC5CC69313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6" name="Picture 21">
                <a:extLst>
                  <a:ext uri="{FF2B5EF4-FFF2-40B4-BE49-F238E27FC236}">
                    <a16:creationId xmlns:a16="http://schemas.microsoft.com/office/drawing/2014/main" id="{0F132F64-D3AC-4E7F-AD96-58419AB039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7" name="Picture 22">
                <a:extLst>
                  <a:ext uri="{FF2B5EF4-FFF2-40B4-BE49-F238E27FC236}">
                    <a16:creationId xmlns:a16="http://schemas.microsoft.com/office/drawing/2014/main" id="{9A04F6D0-E34C-4D1B-9E64-4C734A41C4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8" name="Picture 23">
                <a:extLst>
                  <a:ext uri="{FF2B5EF4-FFF2-40B4-BE49-F238E27FC236}">
                    <a16:creationId xmlns:a16="http://schemas.microsoft.com/office/drawing/2014/main" id="{1BC78071-E433-40F7-A8C3-8EDD793DD2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14" name="Group 56">
              <a:extLst>
                <a:ext uri="{FF2B5EF4-FFF2-40B4-BE49-F238E27FC236}">
                  <a16:creationId xmlns:a16="http://schemas.microsoft.com/office/drawing/2014/main" id="{DD262877-E636-4059-B854-79DCC3C2A447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759" name="Picture 14">
                <a:extLst>
                  <a:ext uri="{FF2B5EF4-FFF2-40B4-BE49-F238E27FC236}">
                    <a16:creationId xmlns:a16="http://schemas.microsoft.com/office/drawing/2014/main" id="{ACF9F327-67D0-4427-A243-2DBED66D8F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0" name="Picture 15">
                <a:extLst>
                  <a:ext uri="{FF2B5EF4-FFF2-40B4-BE49-F238E27FC236}">
                    <a16:creationId xmlns:a16="http://schemas.microsoft.com/office/drawing/2014/main" id="{BACB2FBA-D19E-4A64-8CF0-EB116AB77E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1" name="Picture 16">
                <a:extLst>
                  <a:ext uri="{FF2B5EF4-FFF2-40B4-BE49-F238E27FC236}">
                    <a16:creationId xmlns:a16="http://schemas.microsoft.com/office/drawing/2014/main" id="{9304E687-3877-4D2C-98EB-FA43E30F6E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2" name="Picture 17">
                <a:extLst>
                  <a:ext uri="{FF2B5EF4-FFF2-40B4-BE49-F238E27FC236}">
                    <a16:creationId xmlns:a16="http://schemas.microsoft.com/office/drawing/2014/main" id="{D25CF3AF-B4AE-42ED-9A1A-19EE08F97E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3" name="Picture 18">
                <a:extLst>
                  <a:ext uri="{FF2B5EF4-FFF2-40B4-BE49-F238E27FC236}">
                    <a16:creationId xmlns:a16="http://schemas.microsoft.com/office/drawing/2014/main" id="{45565ADF-874E-49E7-8986-DD5A4C22F6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4" name="Picture 19">
                <a:extLst>
                  <a:ext uri="{FF2B5EF4-FFF2-40B4-BE49-F238E27FC236}">
                    <a16:creationId xmlns:a16="http://schemas.microsoft.com/office/drawing/2014/main" id="{AC5C8DC2-940F-4326-84BE-06C2A71122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5" name="Picture 20">
                <a:extLst>
                  <a:ext uri="{FF2B5EF4-FFF2-40B4-BE49-F238E27FC236}">
                    <a16:creationId xmlns:a16="http://schemas.microsoft.com/office/drawing/2014/main" id="{28698707-968B-4DC1-B3EE-938C2D1C1C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6" name="Picture 21">
                <a:extLst>
                  <a:ext uri="{FF2B5EF4-FFF2-40B4-BE49-F238E27FC236}">
                    <a16:creationId xmlns:a16="http://schemas.microsoft.com/office/drawing/2014/main" id="{6D294DF5-5090-40A9-B4FE-81D79D6690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7" name="Picture 22">
                <a:extLst>
                  <a:ext uri="{FF2B5EF4-FFF2-40B4-BE49-F238E27FC236}">
                    <a16:creationId xmlns:a16="http://schemas.microsoft.com/office/drawing/2014/main" id="{FAC218EA-AC63-452F-8A01-559B1FDD72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8" name="Picture 23">
                <a:extLst>
                  <a:ext uri="{FF2B5EF4-FFF2-40B4-BE49-F238E27FC236}">
                    <a16:creationId xmlns:a16="http://schemas.microsoft.com/office/drawing/2014/main" id="{958298FF-BB7D-45ED-9350-460A51C279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15" name="Group 56">
              <a:extLst>
                <a:ext uri="{FF2B5EF4-FFF2-40B4-BE49-F238E27FC236}">
                  <a16:creationId xmlns:a16="http://schemas.microsoft.com/office/drawing/2014/main" id="{835B1D7A-4ECC-4C9B-90E3-141B31267AC9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749" name="Picture 14">
                <a:extLst>
                  <a:ext uri="{FF2B5EF4-FFF2-40B4-BE49-F238E27FC236}">
                    <a16:creationId xmlns:a16="http://schemas.microsoft.com/office/drawing/2014/main" id="{E42783AD-C0A0-468A-8179-AB40954771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0" name="Picture 15">
                <a:extLst>
                  <a:ext uri="{FF2B5EF4-FFF2-40B4-BE49-F238E27FC236}">
                    <a16:creationId xmlns:a16="http://schemas.microsoft.com/office/drawing/2014/main" id="{85D3613D-21E9-4901-84BF-54C6D58D90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1" name="Picture 16">
                <a:extLst>
                  <a:ext uri="{FF2B5EF4-FFF2-40B4-BE49-F238E27FC236}">
                    <a16:creationId xmlns:a16="http://schemas.microsoft.com/office/drawing/2014/main" id="{D41807FA-9B0B-4BE9-8771-46A5724EA3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2" name="Picture 17">
                <a:extLst>
                  <a:ext uri="{FF2B5EF4-FFF2-40B4-BE49-F238E27FC236}">
                    <a16:creationId xmlns:a16="http://schemas.microsoft.com/office/drawing/2014/main" id="{57DF57E9-38C9-4690-BA09-2F725C20ED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3" name="Picture 18">
                <a:extLst>
                  <a:ext uri="{FF2B5EF4-FFF2-40B4-BE49-F238E27FC236}">
                    <a16:creationId xmlns:a16="http://schemas.microsoft.com/office/drawing/2014/main" id="{3F9E918D-6EAC-476A-9419-5DC40700F7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4" name="Picture 19">
                <a:extLst>
                  <a:ext uri="{FF2B5EF4-FFF2-40B4-BE49-F238E27FC236}">
                    <a16:creationId xmlns:a16="http://schemas.microsoft.com/office/drawing/2014/main" id="{24878BFF-5B24-4191-B165-979DCD0614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5" name="Picture 20">
                <a:extLst>
                  <a:ext uri="{FF2B5EF4-FFF2-40B4-BE49-F238E27FC236}">
                    <a16:creationId xmlns:a16="http://schemas.microsoft.com/office/drawing/2014/main" id="{953DDA90-EE88-4312-9C9E-E424DCACF9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6" name="Picture 21">
                <a:extLst>
                  <a:ext uri="{FF2B5EF4-FFF2-40B4-BE49-F238E27FC236}">
                    <a16:creationId xmlns:a16="http://schemas.microsoft.com/office/drawing/2014/main" id="{DBBAED17-C1BA-416B-9EEB-53D5573E4D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7" name="Picture 22">
                <a:extLst>
                  <a:ext uri="{FF2B5EF4-FFF2-40B4-BE49-F238E27FC236}">
                    <a16:creationId xmlns:a16="http://schemas.microsoft.com/office/drawing/2014/main" id="{B2C33A49-5A7F-462F-B81F-EB7D770B25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8" name="Picture 23">
                <a:extLst>
                  <a:ext uri="{FF2B5EF4-FFF2-40B4-BE49-F238E27FC236}">
                    <a16:creationId xmlns:a16="http://schemas.microsoft.com/office/drawing/2014/main" id="{E5DF7F2A-A2D4-41BD-B9A9-CEA5ABE839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16" name="Group 56">
              <a:extLst>
                <a:ext uri="{FF2B5EF4-FFF2-40B4-BE49-F238E27FC236}">
                  <a16:creationId xmlns:a16="http://schemas.microsoft.com/office/drawing/2014/main" id="{9C7D9E72-4E03-4456-95BE-0C0A896416EC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739" name="Picture 14">
                <a:extLst>
                  <a:ext uri="{FF2B5EF4-FFF2-40B4-BE49-F238E27FC236}">
                    <a16:creationId xmlns:a16="http://schemas.microsoft.com/office/drawing/2014/main" id="{D50180B2-F798-42CF-B107-95834F7C06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0" name="Picture 15">
                <a:extLst>
                  <a:ext uri="{FF2B5EF4-FFF2-40B4-BE49-F238E27FC236}">
                    <a16:creationId xmlns:a16="http://schemas.microsoft.com/office/drawing/2014/main" id="{4C5B38C4-6413-4CCD-AC22-7E0F784C7F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1" name="Picture 16">
                <a:extLst>
                  <a:ext uri="{FF2B5EF4-FFF2-40B4-BE49-F238E27FC236}">
                    <a16:creationId xmlns:a16="http://schemas.microsoft.com/office/drawing/2014/main" id="{2DB8AE5B-AAD0-4097-939C-6EB0125BD5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2" name="Picture 17">
                <a:extLst>
                  <a:ext uri="{FF2B5EF4-FFF2-40B4-BE49-F238E27FC236}">
                    <a16:creationId xmlns:a16="http://schemas.microsoft.com/office/drawing/2014/main" id="{C651FF59-727C-4FD3-BDFB-DFE1F43679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3" name="Picture 18">
                <a:extLst>
                  <a:ext uri="{FF2B5EF4-FFF2-40B4-BE49-F238E27FC236}">
                    <a16:creationId xmlns:a16="http://schemas.microsoft.com/office/drawing/2014/main" id="{DB090D87-5157-4865-AA37-966F059775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4" name="Picture 19">
                <a:extLst>
                  <a:ext uri="{FF2B5EF4-FFF2-40B4-BE49-F238E27FC236}">
                    <a16:creationId xmlns:a16="http://schemas.microsoft.com/office/drawing/2014/main" id="{2A07CC39-E152-4314-89CC-3BA99E63ED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5" name="Picture 20">
                <a:extLst>
                  <a:ext uri="{FF2B5EF4-FFF2-40B4-BE49-F238E27FC236}">
                    <a16:creationId xmlns:a16="http://schemas.microsoft.com/office/drawing/2014/main" id="{65181332-E571-4C81-8368-493FCAD72E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6" name="Picture 21">
                <a:extLst>
                  <a:ext uri="{FF2B5EF4-FFF2-40B4-BE49-F238E27FC236}">
                    <a16:creationId xmlns:a16="http://schemas.microsoft.com/office/drawing/2014/main" id="{2D43DAC6-DA7D-46D7-B6E6-AC98A60732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7" name="Picture 22">
                <a:extLst>
                  <a:ext uri="{FF2B5EF4-FFF2-40B4-BE49-F238E27FC236}">
                    <a16:creationId xmlns:a16="http://schemas.microsoft.com/office/drawing/2014/main" id="{E285BE9E-B77D-4067-BA03-F621EB0647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8" name="Picture 23">
                <a:extLst>
                  <a:ext uri="{FF2B5EF4-FFF2-40B4-BE49-F238E27FC236}">
                    <a16:creationId xmlns:a16="http://schemas.microsoft.com/office/drawing/2014/main" id="{EB448055-8A3B-42C3-8EEE-73EE386169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17" name="Group 56">
              <a:extLst>
                <a:ext uri="{FF2B5EF4-FFF2-40B4-BE49-F238E27FC236}">
                  <a16:creationId xmlns:a16="http://schemas.microsoft.com/office/drawing/2014/main" id="{338F6D58-3369-4397-A79A-BAC02563C20E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729" name="Picture 14">
                <a:extLst>
                  <a:ext uri="{FF2B5EF4-FFF2-40B4-BE49-F238E27FC236}">
                    <a16:creationId xmlns:a16="http://schemas.microsoft.com/office/drawing/2014/main" id="{C7BF183C-1EBD-47EB-B404-CDCD7ED63A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0" name="Picture 15">
                <a:extLst>
                  <a:ext uri="{FF2B5EF4-FFF2-40B4-BE49-F238E27FC236}">
                    <a16:creationId xmlns:a16="http://schemas.microsoft.com/office/drawing/2014/main" id="{F0270C15-A77C-4C9D-B053-1D3BF32F55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1" name="Picture 16">
                <a:extLst>
                  <a:ext uri="{FF2B5EF4-FFF2-40B4-BE49-F238E27FC236}">
                    <a16:creationId xmlns:a16="http://schemas.microsoft.com/office/drawing/2014/main" id="{8A335E20-D397-47F4-889C-D42D730B93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2" name="Picture 17">
                <a:extLst>
                  <a:ext uri="{FF2B5EF4-FFF2-40B4-BE49-F238E27FC236}">
                    <a16:creationId xmlns:a16="http://schemas.microsoft.com/office/drawing/2014/main" id="{D471432F-4C31-4538-B99F-A701D99243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3" name="Picture 18">
                <a:extLst>
                  <a:ext uri="{FF2B5EF4-FFF2-40B4-BE49-F238E27FC236}">
                    <a16:creationId xmlns:a16="http://schemas.microsoft.com/office/drawing/2014/main" id="{6FBE4C8F-1227-48C7-9EAE-383A582AC9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4" name="Picture 19">
                <a:extLst>
                  <a:ext uri="{FF2B5EF4-FFF2-40B4-BE49-F238E27FC236}">
                    <a16:creationId xmlns:a16="http://schemas.microsoft.com/office/drawing/2014/main" id="{406BDA0C-7312-4E58-B55C-990A2925CD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5" name="Picture 20">
                <a:extLst>
                  <a:ext uri="{FF2B5EF4-FFF2-40B4-BE49-F238E27FC236}">
                    <a16:creationId xmlns:a16="http://schemas.microsoft.com/office/drawing/2014/main" id="{EA73A8AE-4BC8-4DF4-A105-8438EF6C51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6" name="Picture 21">
                <a:extLst>
                  <a:ext uri="{FF2B5EF4-FFF2-40B4-BE49-F238E27FC236}">
                    <a16:creationId xmlns:a16="http://schemas.microsoft.com/office/drawing/2014/main" id="{53AD8E5E-5DD5-425C-B27B-77B2B92DA3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7" name="Picture 22">
                <a:extLst>
                  <a:ext uri="{FF2B5EF4-FFF2-40B4-BE49-F238E27FC236}">
                    <a16:creationId xmlns:a16="http://schemas.microsoft.com/office/drawing/2014/main" id="{A0BEBEEF-DF47-4E20-8306-94803F9F0A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8" name="Picture 23">
                <a:extLst>
                  <a:ext uri="{FF2B5EF4-FFF2-40B4-BE49-F238E27FC236}">
                    <a16:creationId xmlns:a16="http://schemas.microsoft.com/office/drawing/2014/main" id="{608E346D-FA5C-4B88-9284-3E38C329DC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18" name="Group 56">
              <a:extLst>
                <a:ext uri="{FF2B5EF4-FFF2-40B4-BE49-F238E27FC236}">
                  <a16:creationId xmlns:a16="http://schemas.microsoft.com/office/drawing/2014/main" id="{9C76CD40-0BDD-43A3-A152-B944CF9584F8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719" name="Picture 14">
                <a:extLst>
                  <a:ext uri="{FF2B5EF4-FFF2-40B4-BE49-F238E27FC236}">
                    <a16:creationId xmlns:a16="http://schemas.microsoft.com/office/drawing/2014/main" id="{6A4D1E58-F9CA-49E6-A2D5-9049B966AC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0" name="Picture 15">
                <a:extLst>
                  <a:ext uri="{FF2B5EF4-FFF2-40B4-BE49-F238E27FC236}">
                    <a16:creationId xmlns:a16="http://schemas.microsoft.com/office/drawing/2014/main" id="{B23A657D-CDA9-4363-924F-121557FCC5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1" name="Picture 16">
                <a:extLst>
                  <a:ext uri="{FF2B5EF4-FFF2-40B4-BE49-F238E27FC236}">
                    <a16:creationId xmlns:a16="http://schemas.microsoft.com/office/drawing/2014/main" id="{C6404784-A902-4325-B5AF-957314D820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2" name="Picture 17">
                <a:extLst>
                  <a:ext uri="{FF2B5EF4-FFF2-40B4-BE49-F238E27FC236}">
                    <a16:creationId xmlns:a16="http://schemas.microsoft.com/office/drawing/2014/main" id="{1D87F749-A2AF-42BF-ABF3-0F27944408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3" name="Picture 18">
                <a:extLst>
                  <a:ext uri="{FF2B5EF4-FFF2-40B4-BE49-F238E27FC236}">
                    <a16:creationId xmlns:a16="http://schemas.microsoft.com/office/drawing/2014/main" id="{D193B060-DCF2-4DD7-9B23-71A47F996B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4" name="Picture 19">
                <a:extLst>
                  <a:ext uri="{FF2B5EF4-FFF2-40B4-BE49-F238E27FC236}">
                    <a16:creationId xmlns:a16="http://schemas.microsoft.com/office/drawing/2014/main" id="{E6442F1E-C975-4886-A504-3E186D1055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5" name="Picture 20">
                <a:extLst>
                  <a:ext uri="{FF2B5EF4-FFF2-40B4-BE49-F238E27FC236}">
                    <a16:creationId xmlns:a16="http://schemas.microsoft.com/office/drawing/2014/main" id="{8DFDB5B9-23C7-4BDC-9801-21DA4AE0D8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6" name="Picture 21">
                <a:extLst>
                  <a:ext uri="{FF2B5EF4-FFF2-40B4-BE49-F238E27FC236}">
                    <a16:creationId xmlns:a16="http://schemas.microsoft.com/office/drawing/2014/main" id="{AEADFC07-8485-4A82-8032-ED5F832B6F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7" name="Picture 22">
                <a:extLst>
                  <a:ext uri="{FF2B5EF4-FFF2-40B4-BE49-F238E27FC236}">
                    <a16:creationId xmlns:a16="http://schemas.microsoft.com/office/drawing/2014/main" id="{B1FB5699-73A4-43BC-8AA7-BE79B854FF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8" name="Picture 23">
                <a:extLst>
                  <a:ext uri="{FF2B5EF4-FFF2-40B4-BE49-F238E27FC236}">
                    <a16:creationId xmlns:a16="http://schemas.microsoft.com/office/drawing/2014/main" id="{4F899829-2075-4089-9EAA-66DD6D832B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</p:spTree>
    <p:extLst>
      <p:ext uri="{BB962C8B-B14F-4D97-AF65-F5344CB8AC3E}">
        <p14:creationId xmlns:p14="http://schemas.microsoft.com/office/powerpoint/2010/main" val="40950257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237 -0.00023 L 0.00052 -0.00023 " pathEditMode="relative" rAng="0" ptsTypes="AA">
                                      <p:cBhvr>
                                        <p:cTn id="32" dur="1000" spd="-1000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11" y="0"/>
                                    </p:animMotion>
                                  </p:childTnLst>
                                </p:cTn>
                              </p:par>
                              <p:par>
                                <p:cTn id="3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13 -0.00023 L -0.04727 -0.00023 " pathEditMode="relative" rAng="0" ptsTypes="AA">
                                      <p:cBhvr>
                                        <p:cTn id="34" dur="10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357" y="0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13 -3.33333E-6 L -0.07201 -3.33333E-6 " pathEditMode="relative" rAng="0" ptsTypes="AA">
                                      <p:cBhvr>
                                        <p:cTn id="36" dur="10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594" y="0"/>
                                    </p:animMotion>
                                  </p:childTnLst>
                                </p:cTn>
                              </p:par>
                              <p:par>
                                <p:cTn id="3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3 -4.81481E-6 L -0.09661 -4.81481E-6 " pathEditMode="relative" rAng="0" ptsTypes="AA">
                                      <p:cBhvr>
                                        <p:cTn id="38" dur="10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766" y="0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234 -0.00023 L -0.12109 -0.00023 " pathEditMode="relative" rAng="0" ptsTypes="AA">
                                      <p:cBhvr>
                                        <p:cTn id="40" dur="10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937" y="0"/>
                                    </p:animMotion>
                                  </p:childTnLst>
                                </p:cTn>
                              </p:par>
                              <p:par>
                                <p:cTn id="41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65 -4.81481E-6 L -0.1444 -4.81481E-6 " pathEditMode="relative" rAng="0" ptsTypes="AA">
                                      <p:cBhvr>
                                        <p:cTn id="42" dur="10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187" y="0"/>
                                    </p:animMotion>
                                  </p:childTnLst>
                                </p:cTn>
                              </p:par>
                              <p:par>
                                <p:cTn id="4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95 -0.00023 L -0.1694 -0.00023 " pathEditMode="relative" rAng="0" ptsTypes="AA">
                                      <p:cBhvr>
                                        <p:cTn id="44" dur="100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72" y="0"/>
                                    </p:animMotion>
                                  </p:childTnLst>
                                </p:cTn>
                              </p:par>
                              <p:par>
                                <p:cTn id="4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65 -0.00046 L -0.19232 -0.00046 " pathEditMode="relative" rAng="0" ptsTypes="AA">
                                      <p:cBhvr>
                                        <p:cTn id="46" dur="10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583" y="0"/>
                                    </p:animMotion>
                                  </p:childTnLst>
                                </p:cTn>
                              </p:par>
                              <p:par>
                                <p:cTn id="4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04 -0.00046 L -0.21667 -0.00046 " pathEditMode="relative" rAng="0" ptsTypes="AA">
                                      <p:cBhvr>
                                        <p:cTn id="48" dur="10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781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000"/>
                            </p:stCondLst>
                            <p:childTnLst>
                              <p:par>
                                <p:cTn id="50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3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6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9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2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5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8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1500"/>
                            </p:stCondLst>
                            <p:childTnLst>
                              <p:par>
                                <p:cTn id="8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25E-6 3.7037E-6 L -0.14792 -0.06644 " pathEditMode="relative" rAng="0" ptsTypes="AA">
                                      <p:cBhvr>
                                        <p:cTn id="87" dur="2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396" y="-333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>
                      <p:stCondLst>
                        <p:cond delay="indefinite"/>
                      </p:stCondLst>
                      <p:childTnLst>
                        <p:par>
                          <p:cTn id="115" fill="hold">
                            <p:stCondLst>
                              <p:cond delay="0"/>
                            </p:stCondLst>
                            <p:childTnLst>
                              <p:par>
                                <p:cTn id="1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5" grpId="0"/>
      <p:bldP spid="107" grpId="0"/>
      <p:bldP spid="108" grpId="0"/>
      <p:bldP spid="109" grpId="0"/>
      <p:bldP spid="111" grpId="0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6" name="Group 85">
            <a:extLst>
              <a:ext uri="{FF2B5EF4-FFF2-40B4-BE49-F238E27FC236}">
                <a16:creationId xmlns:a16="http://schemas.microsoft.com/office/drawing/2014/main" id="{975C7D39-5165-4C16-A27E-93E346930261}"/>
              </a:ext>
            </a:extLst>
          </p:cNvPr>
          <p:cNvGrpSpPr/>
          <p:nvPr/>
        </p:nvGrpSpPr>
        <p:grpSpPr>
          <a:xfrm>
            <a:off x="255908" y="186795"/>
            <a:ext cx="3544976" cy="817087"/>
            <a:chOff x="255524" y="372323"/>
            <a:chExt cx="2985293" cy="1134018"/>
          </a:xfrm>
        </p:grpSpPr>
        <p:sp>
          <p:nvSpPr>
            <p:cNvPr id="87" name="Rectangle: Rounded Corners 86">
              <a:extLst>
                <a:ext uri="{FF2B5EF4-FFF2-40B4-BE49-F238E27FC236}">
                  <a16:creationId xmlns:a16="http://schemas.microsoft.com/office/drawing/2014/main" id="{F55B52AC-A70F-4DA1-A43A-E706D8CC9953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64404CB6-E563-45F3-9097-BC2FE2D65A61}"/>
                </a:ext>
              </a:extLst>
            </p:cNvPr>
            <p:cNvSpPr txBox="1"/>
            <p:nvPr/>
          </p:nvSpPr>
          <p:spPr>
            <a:xfrm>
              <a:off x="308455" y="485388"/>
              <a:ext cx="1878009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679 + 43 = </a:t>
              </a:r>
            </a:p>
          </p:txBody>
        </p:sp>
      </p:grpSp>
      <p:sp>
        <p:nvSpPr>
          <p:cNvPr id="89" name="Rectangle 88">
            <a:extLst>
              <a:ext uri="{FF2B5EF4-FFF2-40B4-BE49-F238E27FC236}">
                <a16:creationId xmlns:a16="http://schemas.microsoft.com/office/drawing/2014/main" id="{DDEE2F13-BAD5-4D6F-A344-B6258AFF031C}"/>
              </a:ext>
            </a:extLst>
          </p:cNvPr>
          <p:cNvSpPr/>
          <p:nvPr/>
        </p:nvSpPr>
        <p:spPr>
          <a:xfrm>
            <a:off x="2484598" y="312693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5948A1BC-63E0-4146-8F50-623663FD19DB}"/>
              </a:ext>
            </a:extLst>
          </p:cNvPr>
          <p:cNvSpPr txBox="1"/>
          <p:nvPr/>
        </p:nvSpPr>
        <p:spPr>
          <a:xfrm>
            <a:off x="2480855" y="303754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722</a:t>
            </a:r>
          </a:p>
        </p:txBody>
      </p: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40BA9927-8B95-4F23-97D5-E57045A867DF}"/>
              </a:ext>
            </a:extLst>
          </p:cNvPr>
          <p:cNvGrpSpPr/>
          <p:nvPr/>
        </p:nvGrpSpPr>
        <p:grpSpPr>
          <a:xfrm>
            <a:off x="467449" y="1313310"/>
            <a:ext cx="1856052" cy="1404405"/>
            <a:chOff x="1812181" y="1941038"/>
            <a:chExt cx="1856052" cy="1404405"/>
          </a:xfrm>
        </p:grpSpPr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A41340FF-159A-43E1-81C0-42AE525A213C}"/>
                </a:ext>
              </a:extLst>
            </p:cNvPr>
            <p:cNvSpPr txBox="1"/>
            <p:nvPr/>
          </p:nvSpPr>
          <p:spPr>
            <a:xfrm>
              <a:off x="2252135" y="1941038"/>
              <a:ext cx="140546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6 7 9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8951825A-0A25-458C-9DB1-1BCC8D557BC9}"/>
                </a:ext>
              </a:extLst>
            </p:cNvPr>
            <p:cNvSpPr txBox="1"/>
            <p:nvPr/>
          </p:nvSpPr>
          <p:spPr>
            <a:xfrm>
              <a:off x="2698703" y="2373230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4 3</a:t>
              </a:r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6BB99285-C283-4901-AC4E-2931DDD9B7F9}"/>
                </a:ext>
              </a:extLst>
            </p:cNvPr>
            <p:cNvSpPr txBox="1"/>
            <p:nvPr/>
          </p:nvSpPr>
          <p:spPr>
            <a:xfrm>
              <a:off x="1815218" y="2373230"/>
              <a:ext cx="49008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E0E9781A-D15D-46FC-9A17-FC80FA10CE5F}"/>
                </a:ext>
              </a:extLst>
            </p:cNvPr>
            <p:cNvCxnSpPr>
              <a:cxnSpLocks/>
            </p:cNvCxnSpPr>
            <p:nvPr/>
          </p:nvCxnSpPr>
          <p:spPr>
            <a:xfrm>
              <a:off x="1815218" y="2902688"/>
              <a:ext cx="1781711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826819A7-4A0F-445A-8E53-EA5022974E3C}"/>
                </a:ext>
              </a:extLst>
            </p:cNvPr>
            <p:cNvCxnSpPr>
              <a:cxnSpLocks/>
            </p:cNvCxnSpPr>
            <p:nvPr/>
          </p:nvCxnSpPr>
          <p:spPr>
            <a:xfrm>
              <a:off x="1812181" y="3345443"/>
              <a:ext cx="1781711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8" name="TextBox 117">
            <a:extLst>
              <a:ext uri="{FF2B5EF4-FFF2-40B4-BE49-F238E27FC236}">
                <a16:creationId xmlns:a16="http://schemas.microsoft.com/office/drawing/2014/main" id="{03406E53-B42A-4D4A-9AA8-1215EE9B774B}"/>
              </a:ext>
            </a:extLst>
          </p:cNvPr>
          <p:cNvSpPr txBox="1"/>
          <p:nvPr/>
        </p:nvSpPr>
        <p:spPr>
          <a:xfrm>
            <a:off x="1783007" y="2201140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594E5EF8-F397-4555-82F8-6AC9443E66EB}"/>
              </a:ext>
            </a:extLst>
          </p:cNvPr>
          <p:cNvSpPr txBox="1"/>
          <p:nvPr/>
        </p:nvSpPr>
        <p:spPr>
          <a:xfrm>
            <a:off x="1418324" y="1092269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7941E8D6-3A9F-4EAC-BA62-1E895D656809}"/>
              </a:ext>
            </a:extLst>
          </p:cNvPr>
          <p:cNvSpPr txBox="1"/>
          <p:nvPr/>
        </p:nvSpPr>
        <p:spPr>
          <a:xfrm>
            <a:off x="1337534" y="2201141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5892B290-577D-4810-BDDC-6C8FC525DF21}"/>
              </a:ext>
            </a:extLst>
          </p:cNvPr>
          <p:cNvSpPr txBox="1"/>
          <p:nvPr/>
        </p:nvSpPr>
        <p:spPr>
          <a:xfrm>
            <a:off x="972851" y="1092270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5FEA09B1-9874-4678-823F-A242FAF02633}"/>
              </a:ext>
            </a:extLst>
          </p:cNvPr>
          <p:cNvSpPr txBox="1"/>
          <p:nvPr/>
        </p:nvSpPr>
        <p:spPr>
          <a:xfrm>
            <a:off x="915959" y="2211122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grpSp>
        <p:nvGrpSpPr>
          <p:cNvPr id="809" name="Group 56">
            <a:extLst>
              <a:ext uri="{FF2B5EF4-FFF2-40B4-BE49-F238E27FC236}">
                <a16:creationId xmlns:a16="http://schemas.microsoft.com/office/drawing/2014/main" id="{D5496B3F-31D1-4292-B9D5-FC001A12985A}"/>
              </a:ext>
            </a:extLst>
          </p:cNvPr>
          <p:cNvGrpSpPr/>
          <p:nvPr/>
        </p:nvGrpSpPr>
        <p:grpSpPr>
          <a:xfrm>
            <a:off x="7724441" y="1973624"/>
            <a:ext cx="1539560" cy="171967"/>
            <a:chOff x="7746380" y="2949426"/>
            <a:chExt cx="2188691" cy="244475"/>
          </a:xfrm>
        </p:grpSpPr>
        <p:pic>
          <p:nvPicPr>
            <p:cNvPr id="810" name="Picture 14">
              <a:extLst>
                <a:ext uri="{FF2B5EF4-FFF2-40B4-BE49-F238E27FC236}">
                  <a16:creationId xmlns:a16="http://schemas.microsoft.com/office/drawing/2014/main" id="{C66AB66F-FAC3-4A02-872A-7A51E85D27F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1" name="Picture 15">
              <a:extLst>
                <a:ext uri="{FF2B5EF4-FFF2-40B4-BE49-F238E27FC236}">
                  <a16:creationId xmlns:a16="http://schemas.microsoft.com/office/drawing/2014/main" id="{5D8E2E6C-EE5A-48CC-82B5-F138E586C3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2" name="Picture 16">
              <a:extLst>
                <a:ext uri="{FF2B5EF4-FFF2-40B4-BE49-F238E27FC236}">
                  <a16:creationId xmlns:a16="http://schemas.microsoft.com/office/drawing/2014/main" id="{502258DE-7682-4A93-97C8-E4ECD56C7F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3" name="Picture 17">
              <a:extLst>
                <a:ext uri="{FF2B5EF4-FFF2-40B4-BE49-F238E27FC236}">
                  <a16:creationId xmlns:a16="http://schemas.microsoft.com/office/drawing/2014/main" id="{4B40E5C1-D4F5-41F1-AB24-EA6E491D47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4" name="Picture 18">
              <a:extLst>
                <a:ext uri="{FF2B5EF4-FFF2-40B4-BE49-F238E27FC236}">
                  <a16:creationId xmlns:a16="http://schemas.microsoft.com/office/drawing/2014/main" id="{EADF3A3F-4E52-4665-B832-920364D4CA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5" name="Picture 19">
              <a:extLst>
                <a:ext uri="{FF2B5EF4-FFF2-40B4-BE49-F238E27FC236}">
                  <a16:creationId xmlns:a16="http://schemas.microsoft.com/office/drawing/2014/main" id="{D661399B-2FAA-4689-82D7-4A378A3B945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6" name="Picture 20">
              <a:extLst>
                <a:ext uri="{FF2B5EF4-FFF2-40B4-BE49-F238E27FC236}">
                  <a16:creationId xmlns:a16="http://schemas.microsoft.com/office/drawing/2014/main" id="{47E3A02A-F21E-4E28-8B8F-2DB72BF89E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7" name="Picture 21">
              <a:extLst>
                <a:ext uri="{FF2B5EF4-FFF2-40B4-BE49-F238E27FC236}">
                  <a16:creationId xmlns:a16="http://schemas.microsoft.com/office/drawing/2014/main" id="{4F9D97AF-5430-4083-A307-3CC68B95D0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8" name="Picture 22">
              <a:extLst>
                <a:ext uri="{FF2B5EF4-FFF2-40B4-BE49-F238E27FC236}">
                  <a16:creationId xmlns:a16="http://schemas.microsoft.com/office/drawing/2014/main" id="{0C9355FE-011E-4D7C-A7DB-682168AE98A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9" name="Picture 23">
              <a:extLst>
                <a:ext uri="{FF2B5EF4-FFF2-40B4-BE49-F238E27FC236}">
                  <a16:creationId xmlns:a16="http://schemas.microsoft.com/office/drawing/2014/main" id="{4691F58D-9320-4C9B-8980-12C91CFB48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820" name="Picture 819">
            <a:extLst>
              <a:ext uri="{FF2B5EF4-FFF2-40B4-BE49-F238E27FC236}">
                <a16:creationId xmlns:a16="http://schemas.microsoft.com/office/drawing/2014/main" id="{06266ADA-12A6-4367-A3C0-1E25EF33A15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161086" y="1975473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21" name="Picture 820">
            <a:extLst>
              <a:ext uri="{FF2B5EF4-FFF2-40B4-BE49-F238E27FC236}">
                <a16:creationId xmlns:a16="http://schemas.microsoft.com/office/drawing/2014/main" id="{B02C46A1-C9E7-4130-8E7B-69DC4B20CF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601022" y="1973727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22" name="Picture 821">
            <a:extLst>
              <a:ext uri="{FF2B5EF4-FFF2-40B4-BE49-F238E27FC236}">
                <a16:creationId xmlns:a16="http://schemas.microsoft.com/office/drawing/2014/main" id="{50815856-0E5B-4BE3-AC70-293AA8DA15E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9047421" y="1973727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23" name="Picture 822">
            <a:extLst>
              <a:ext uri="{FF2B5EF4-FFF2-40B4-BE49-F238E27FC236}">
                <a16:creationId xmlns:a16="http://schemas.microsoft.com/office/drawing/2014/main" id="{054AA3AE-2CF3-4FF4-A387-4F4FD8A4CB0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9501898" y="1975473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24" name="Picture 823">
            <a:extLst>
              <a:ext uri="{FF2B5EF4-FFF2-40B4-BE49-F238E27FC236}">
                <a16:creationId xmlns:a16="http://schemas.microsoft.com/office/drawing/2014/main" id="{36C0E369-BCE2-462C-80AA-079EAF4CDF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9944843" y="1973718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25" name="Picture 824">
            <a:extLst>
              <a:ext uri="{FF2B5EF4-FFF2-40B4-BE49-F238E27FC236}">
                <a16:creationId xmlns:a16="http://schemas.microsoft.com/office/drawing/2014/main" id="{A0B620DE-4990-4D26-874A-23755C33382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0386857" y="1975473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26" name="Picture 825">
            <a:extLst>
              <a:ext uri="{FF2B5EF4-FFF2-40B4-BE49-F238E27FC236}">
                <a16:creationId xmlns:a16="http://schemas.microsoft.com/office/drawing/2014/main" id="{CA6DBFE0-C6BF-4398-AC06-0297E1F8226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11730813" y="197562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27" name="Picture 826">
            <a:extLst>
              <a:ext uri="{FF2B5EF4-FFF2-40B4-BE49-F238E27FC236}">
                <a16:creationId xmlns:a16="http://schemas.microsoft.com/office/drawing/2014/main" id="{7677FAED-D3AC-4F22-B186-EE4DAE31C16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724758" y="1973727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28" name="Picture 827">
            <a:extLst>
              <a:ext uri="{FF2B5EF4-FFF2-40B4-BE49-F238E27FC236}">
                <a16:creationId xmlns:a16="http://schemas.microsoft.com/office/drawing/2014/main" id="{02895274-FE89-456B-848F-4578295DD48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1279657" y="1974146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29" name="Picture 828">
            <a:extLst>
              <a:ext uri="{FF2B5EF4-FFF2-40B4-BE49-F238E27FC236}">
                <a16:creationId xmlns:a16="http://schemas.microsoft.com/office/drawing/2014/main" id="{5FF598B7-2F3C-4FAF-A992-21A69DB98F4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0839603" y="1974456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30" name="Picture 829">
            <a:extLst>
              <a:ext uri="{FF2B5EF4-FFF2-40B4-BE49-F238E27FC236}">
                <a16:creationId xmlns:a16="http://schemas.microsoft.com/office/drawing/2014/main" id="{1B091F07-906B-42B6-AF30-CBED5E927ED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7730200" y="2412158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31" name="Picture 830">
            <a:extLst>
              <a:ext uri="{FF2B5EF4-FFF2-40B4-BE49-F238E27FC236}">
                <a16:creationId xmlns:a16="http://schemas.microsoft.com/office/drawing/2014/main" id="{1EE3A2E1-A98F-4FEF-9DAB-7E385C49CB6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8175374" y="2414639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832" name="Group 56">
            <a:extLst>
              <a:ext uri="{FF2B5EF4-FFF2-40B4-BE49-F238E27FC236}">
                <a16:creationId xmlns:a16="http://schemas.microsoft.com/office/drawing/2014/main" id="{0F48F6F4-9356-44CF-9239-DE41F655FFED}"/>
              </a:ext>
            </a:extLst>
          </p:cNvPr>
          <p:cNvGrpSpPr/>
          <p:nvPr/>
        </p:nvGrpSpPr>
        <p:grpSpPr>
          <a:xfrm>
            <a:off x="5940620" y="1552859"/>
            <a:ext cx="1539560" cy="171967"/>
            <a:chOff x="7746380" y="2949426"/>
            <a:chExt cx="2188691" cy="244475"/>
          </a:xfrm>
        </p:grpSpPr>
        <p:pic>
          <p:nvPicPr>
            <p:cNvPr id="833" name="Picture 14">
              <a:extLst>
                <a:ext uri="{FF2B5EF4-FFF2-40B4-BE49-F238E27FC236}">
                  <a16:creationId xmlns:a16="http://schemas.microsoft.com/office/drawing/2014/main" id="{C90B6ADF-34A6-4BC1-9C20-D04196A0DE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4" name="Picture 15">
              <a:extLst>
                <a:ext uri="{FF2B5EF4-FFF2-40B4-BE49-F238E27FC236}">
                  <a16:creationId xmlns:a16="http://schemas.microsoft.com/office/drawing/2014/main" id="{364214D9-1CB6-4CA4-BF78-A2D8DE6184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5" name="Picture 16">
              <a:extLst>
                <a:ext uri="{FF2B5EF4-FFF2-40B4-BE49-F238E27FC236}">
                  <a16:creationId xmlns:a16="http://schemas.microsoft.com/office/drawing/2014/main" id="{5D947661-7E54-49D1-AEE1-9E88C27CD2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6" name="Picture 17">
              <a:extLst>
                <a:ext uri="{FF2B5EF4-FFF2-40B4-BE49-F238E27FC236}">
                  <a16:creationId xmlns:a16="http://schemas.microsoft.com/office/drawing/2014/main" id="{E52F1EDD-B418-4C18-A058-4CDC485481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7" name="Picture 18">
              <a:extLst>
                <a:ext uri="{FF2B5EF4-FFF2-40B4-BE49-F238E27FC236}">
                  <a16:creationId xmlns:a16="http://schemas.microsoft.com/office/drawing/2014/main" id="{05E2C1B2-6B1A-4853-A71E-84A553ECCB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8" name="Picture 19">
              <a:extLst>
                <a:ext uri="{FF2B5EF4-FFF2-40B4-BE49-F238E27FC236}">
                  <a16:creationId xmlns:a16="http://schemas.microsoft.com/office/drawing/2014/main" id="{82D74AB2-C0EF-4543-9F0F-D2EF75B103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9" name="Picture 20">
              <a:extLst>
                <a:ext uri="{FF2B5EF4-FFF2-40B4-BE49-F238E27FC236}">
                  <a16:creationId xmlns:a16="http://schemas.microsoft.com/office/drawing/2014/main" id="{4C6AD33B-1387-4F88-B142-F5812764775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0" name="Picture 21">
              <a:extLst>
                <a:ext uri="{FF2B5EF4-FFF2-40B4-BE49-F238E27FC236}">
                  <a16:creationId xmlns:a16="http://schemas.microsoft.com/office/drawing/2014/main" id="{5574C184-3A27-4994-ADE1-DFD6EFB1CA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1" name="Picture 22">
              <a:extLst>
                <a:ext uri="{FF2B5EF4-FFF2-40B4-BE49-F238E27FC236}">
                  <a16:creationId xmlns:a16="http://schemas.microsoft.com/office/drawing/2014/main" id="{A0E5B7B9-8AD3-4F7E-86C3-1D50A9E05B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2" name="Picture 23">
              <a:extLst>
                <a:ext uri="{FF2B5EF4-FFF2-40B4-BE49-F238E27FC236}">
                  <a16:creationId xmlns:a16="http://schemas.microsoft.com/office/drawing/2014/main" id="{2ECFC677-BAB1-4FB6-9A07-74F8C328FD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43" name="Group 56">
            <a:extLst>
              <a:ext uri="{FF2B5EF4-FFF2-40B4-BE49-F238E27FC236}">
                <a16:creationId xmlns:a16="http://schemas.microsoft.com/office/drawing/2014/main" id="{25D6A3E8-FE6B-41ED-8C86-595DE35F68AD}"/>
              </a:ext>
            </a:extLst>
          </p:cNvPr>
          <p:cNvGrpSpPr/>
          <p:nvPr/>
        </p:nvGrpSpPr>
        <p:grpSpPr>
          <a:xfrm>
            <a:off x="5940620" y="1996417"/>
            <a:ext cx="1539560" cy="171967"/>
            <a:chOff x="7746380" y="2949426"/>
            <a:chExt cx="2188691" cy="244475"/>
          </a:xfrm>
        </p:grpSpPr>
        <p:pic>
          <p:nvPicPr>
            <p:cNvPr id="844" name="Picture 14">
              <a:extLst>
                <a:ext uri="{FF2B5EF4-FFF2-40B4-BE49-F238E27FC236}">
                  <a16:creationId xmlns:a16="http://schemas.microsoft.com/office/drawing/2014/main" id="{9D050C47-E0EF-401C-8AFA-F016D0ACFA5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5" name="Picture 15">
              <a:extLst>
                <a:ext uri="{FF2B5EF4-FFF2-40B4-BE49-F238E27FC236}">
                  <a16:creationId xmlns:a16="http://schemas.microsoft.com/office/drawing/2014/main" id="{D724DBA2-3BBB-41B3-BA34-0F5648CE8E9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6" name="Picture 16">
              <a:extLst>
                <a:ext uri="{FF2B5EF4-FFF2-40B4-BE49-F238E27FC236}">
                  <a16:creationId xmlns:a16="http://schemas.microsoft.com/office/drawing/2014/main" id="{CDD56D81-FA39-43C9-A15C-404952CEC13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7" name="Picture 17">
              <a:extLst>
                <a:ext uri="{FF2B5EF4-FFF2-40B4-BE49-F238E27FC236}">
                  <a16:creationId xmlns:a16="http://schemas.microsoft.com/office/drawing/2014/main" id="{42BE09DC-714B-45AE-9167-92377D4D418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8" name="Picture 18">
              <a:extLst>
                <a:ext uri="{FF2B5EF4-FFF2-40B4-BE49-F238E27FC236}">
                  <a16:creationId xmlns:a16="http://schemas.microsoft.com/office/drawing/2014/main" id="{DF731072-8180-49EE-9767-5589498292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9" name="Picture 19">
              <a:extLst>
                <a:ext uri="{FF2B5EF4-FFF2-40B4-BE49-F238E27FC236}">
                  <a16:creationId xmlns:a16="http://schemas.microsoft.com/office/drawing/2014/main" id="{0299177C-7CC0-417E-B23A-6B62A8F01AC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0" name="Picture 20">
              <a:extLst>
                <a:ext uri="{FF2B5EF4-FFF2-40B4-BE49-F238E27FC236}">
                  <a16:creationId xmlns:a16="http://schemas.microsoft.com/office/drawing/2014/main" id="{22B409A2-63CD-4814-8890-F5DAC013E4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1" name="Picture 21">
              <a:extLst>
                <a:ext uri="{FF2B5EF4-FFF2-40B4-BE49-F238E27FC236}">
                  <a16:creationId xmlns:a16="http://schemas.microsoft.com/office/drawing/2014/main" id="{2666A467-855E-48F8-887C-B1207A4C95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2" name="Picture 22">
              <a:extLst>
                <a:ext uri="{FF2B5EF4-FFF2-40B4-BE49-F238E27FC236}">
                  <a16:creationId xmlns:a16="http://schemas.microsoft.com/office/drawing/2014/main" id="{E4FB26B8-AA57-4B9F-A51F-FCB569C6DDA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3" name="Picture 23">
              <a:extLst>
                <a:ext uri="{FF2B5EF4-FFF2-40B4-BE49-F238E27FC236}">
                  <a16:creationId xmlns:a16="http://schemas.microsoft.com/office/drawing/2014/main" id="{14C5C394-35F6-4003-A901-B3C21A746BA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54" name="Group 56">
            <a:extLst>
              <a:ext uri="{FF2B5EF4-FFF2-40B4-BE49-F238E27FC236}">
                <a16:creationId xmlns:a16="http://schemas.microsoft.com/office/drawing/2014/main" id="{796412CD-84F8-47F3-AFC4-90E43358D327}"/>
              </a:ext>
            </a:extLst>
          </p:cNvPr>
          <p:cNvGrpSpPr/>
          <p:nvPr/>
        </p:nvGrpSpPr>
        <p:grpSpPr>
          <a:xfrm>
            <a:off x="5940620" y="2445659"/>
            <a:ext cx="1539560" cy="171967"/>
            <a:chOff x="7746380" y="2949426"/>
            <a:chExt cx="2188691" cy="244475"/>
          </a:xfrm>
        </p:grpSpPr>
        <p:pic>
          <p:nvPicPr>
            <p:cNvPr id="855" name="Picture 14">
              <a:extLst>
                <a:ext uri="{FF2B5EF4-FFF2-40B4-BE49-F238E27FC236}">
                  <a16:creationId xmlns:a16="http://schemas.microsoft.com/office/drawing/2014/main" id="{219651C6-1838-4801-B394-0D67468BE7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6" name="Picture 15">
              <a:extLst>
                <a:ext uri="{FF2B5EF4-FFF2-40B4-BE49-F238E27FC236}">
                  <a16:creationId xmlns:a16="http://schemas.microsoft.com/office/drawing/2014/main" id="{078805BF-0923-411C-B515-1A14596B52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7" name="Picture 16">
              <a:extLst>
                <a:ext uri="{FF2B5EF4-FFF2-40B4-BE49-F238E27FC236}">
                  <a16:creationId xmlns:a16="http://schemas.microsoft.com/office/drawing/2014/main" id="{E1F4B62E-F557-420C-8FDD-8056DEB981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8" name="Picture 17">
              <a:extLst>
                <a:ext uri="{FF2B5EF4-FFF2-40B4-BE49-F238E27FC236}">
                  <a16:creationId xmlns:a16="http://schemas.microsoft.com/office/drawing/2014/main" id="{EA8C236F-F15D-41FD-A749-FE1B7EE7A5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9" name="Picture 18">
              <a:extLst>
                <a:ext uri="{FF2B5EF4-FFF2-40B4-BE49-F238E27FC236}">
                  <a16:creationId xmlns:a16="http://schemas.microsoft.com/office/drawing/2014/main" id="{C235087B-8A97-4072-9423-69DE2C78AE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0" name="Picture 19">
              <a:extLst>
                <a:ext uri="{FF2B5EF4-FFF2-40B4-BE49-F238E27FC236}">
                  <a16:creationId xmlns:a16="http://schemas.microsoft.com/office/drawing/2014/main" id="{8A56C7C0-D19E-46E0-80CA-12392BB27A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1" name="Picture 20">
              <a:extLst>
                <a:ext uri="{FF2B5EF4-FFF2-40B4-BE49-F238E27FC236}">
                  <a16:creationId xmlns:a16="http://schemas.microsoft.com/office/drawing/2014/main" id="{2644B327-5FC6-4D32-B7ED-FC371276BDE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2" name="Picture 21">
              <a:extLst>
                <a:ext uri="{FF2B5EF4-FFF2-40B4-BE49-F238E27FC236}">
                  <a16:creationId xmlns:a16="http://schemas.microsoft.com/office/drawing/2014/main" id="{2E79B98A-9090-4CD1-B4DA-29BE4892FD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3" name="Picture 22">
              <a:extLst>
                <a:ext uri="{FF2B5EF4-FFF2-40B4-BE49-F238E27FC236}">
                  <a16:creationId xmlns:a16="http://schemas.microsoft.com/office/drawing/2014/main" id="{6E20F254-110E-441E-B0F3-6676B83219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4" name="Picture 23">
              <a:extLst>
                <a:ext uri="{FF2B5EF4-FFF2-40B4-BE49-F238E27FC236}">
                  <a16:creationId xmlns:a16="http://schemas.microsoft.com/office/drawing/2014/main" id="{BE4BA495-40C8-4849-B21F-8D5D26C765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65" name="Group 56">
            <a:extLst>
              <a:ext uri="{FF2B5EF4-FFF2-40B4-BE49-F238E27FC236}">
                <a16:creationId xmlns:a16="http://schemas.microsoft.com/office/drawing/2014/main" id="{C1A157E2-06EB-468C-BBF5-C29BC883F85B}"/>
              </a:ext>
            </a:extLst>
          </p:cNvPr>
          <p:cNvGrpSpPr/>
          <p:nvPr/>
        </p:nvGrpSpPr>
        <p:grpSpPr>
          <a:xfrm>
            <a:off x="5937394" y="2901953"/>
            <a:ext cx="1539560" cy="171967"/>
            <a:chOff x="7746380" y="2949426"/>
            <a:chExt cx="2188691" cy="244475"/>
          </a:xfrm>
        </p:grpSpPr>
        <p:pic>
          <p:nvPicPr>
            <p:cNvPr id="866" name="Picture 14">
              <a:extLst>
                <a:ext uri="{FF2B5EF4-FFF2-40B4-BE49-F238E27FC236}">
                  <a16:creationId xmlns:a16="http://schemas.microsoft.com/office/drawing/2014/main" id="{9DC46072-52AA-408B-A65E-76E5E4A665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7" name="Picture 15">
              <a:extLst>
                <a:ext uri="{FF2B5EF4-FFF2-40B4-BE49-F238E27FC236}">
                  <a16:creationId xmlns:a16="http://schemas.microsoft.com/office/drawing/2014/main" id="{0F68CA28-A9EB-402B-B97A-D512ABCAAE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8" name="Picture 16">
              <a:extLst>
                <a:ext uri="{FF2B5EF4-FFF2-40B4-BE49-F238E27FC236}">
                  <a16:creationId xmlns:a16="http://schemas.microsoft.com/office/drawing/2014/main" id="{551C6BCE-0BD8-476C-977B-DFE7B9AFB65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9" name="Picture 17">
              <a:extLst>
                <a:ext uri="{FF2B5EF4-FFF2-40B4-BE49-F238E27FC236}">
                  <a16:creationId xmlns:a16="http://schemas.microsoft.com/office/drawing/2014/main" id="{90D3096E-F484-4369-B6B5-A04A2B5E3F4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0" name="Picture 18">
              <a:extLst>
                <a:ext uri="{FF2B5EF4-FFF2-40B4-BE49-F238E27FC236}">
                  <a16:creationId xmlns:a16="http://schemas.microsoft.com/office/drawing/2014/main" id="{7351BFC6-0BDE-4E01-8EE8-B07634D91E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1" name="Picture 19">
              <a:extLst>
                <a:ext uri="{FF2B5EF4-FFF2-40B4-BE49-F238E27FC236}">
                  <a16:creationId xmlns:a16="http://schemas.microsoft.com/office/drawing/2014/main" id="{8C585469-7397-4A23-9711-8BA0EDFB39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2" name="Picture 20">
              <a:extLst>
                <a:ext uri="{FF2B5EF4-FFF2-40B4-BE49-F238E27FC236}">
                  <a16:creationId xmlns:a16="http://schemas.microsoft.com/office/drawing/2014/main" id="{42041C05-3915-4E68-A8C1-5EFD7275E6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3" name="Picture 21">
              <a:extLst>
                <a:ext uri="{FF2B5EF4-FFF2-40B4-BE49-F238E27FC236}">
                  <a16:creationId xmlns:a16="http://schemas.microsoft.com/office/drawing/2014/main" id="{6F734351-2F03-4BA7-B836-4D49AD959C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4" name="Picture 22">
              <a:extLst>
                <a:ext uri="{FF2B5EF4-FFF2-40B4-BE49-F238E27FC236}">
                  <a16:creationId xmlns:a16="http://schemas.microsoft.com/office/drawing/2014/main" id="{B0AAFD27-E2E5-4542-8A7E-694D60D3D4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5" name="Picture 23">
              <a:extLst>
                <a:ext uri="{FF2B5EF4-FFF2-40B4-BE49-F238E27FC236}">
                  <a16:creationId xmlns:a16="http://schemas.microsoft.com/office/drawing/2014/main" id="{ACE6DA57-FB6F-4118-A92B-14B8121B63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76" name="Group 56">
            <a:extLst>
              <a:ext uri="{FF2B5EF4-FFF2-40B4-BE49-F238E27FC236}">
                <a16:creationId xmlns:a16="http://schemas.microsoft.com/office/drawing/2014/main" id="{11CA92DF-505D-4E94-9D97-645E336F5384}"/>
              </a:ext>
            </a:extLst>
          </p:cNvPr>
          <p:cNvGrpSpPr/>
          <p:nvPr/>
        </p:nvGrpSpPr>
        <p:grpSpPr>
          <a:xfrm>
            <a:off x="5940620" y="3347203"/>
            <a:ext cx="1539560" cy="171967"/>
            <a:chOff x="7746380" y="2949426"/>
            <a:chExt cx="2188691" cy="244475"/>
          </a:xfrm>
        </p:grpSpPr>
        <p:pic>
          <p:nvPicPr>
            <p:cNvPr id="877" name="Picture 14">
              <a:extLst>
                <a:ext uri="{FF2B5EF4-FFF2-40B4-BE49-F238E27FC236}">
                  <a16:creationId xmlns:a16="http://schemas.microsoft.com/office/drawing/2014/main" id="{14788E99-46C8-4D91-85EC-4A3C497F02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8" name="Picture 15">
              <a:extLst>
                <a:ext uri="{FF2B5EF4-FFF2-40B4-BE49-F238E27FC236}">
                  <a16:creationId xmlns:a16="http://schemas.microsoft.com/office/drawing/2014/main" id="{04D9578D-0F2B-432B-9CD2-1D47E76FC3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9" name="Picture 16">
              <a:extLst>
                <a:ext uri="{FF2B5EF4-FFF2-40B4-BE49-F238E27FC236}">
                  <a16:creationId xmlns:a16="http://schemas.microsoft.com/office/drawing/2014/main" id="{E4719A8D-B60C-4951-94F2-CC34C52024D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0" name="Picture 17">
              <a:extLst>
                <a:ext uri="{FF2B5EF4-FFF2-40B4-BE49-F238E27FC236}">
                  <a16:creationId xmlns:a16="http://schemas.microsoft.com/office/drawing/2014/main" id="{39526C72-E76A-4D6F-8569-B6696DA2E10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1" name="Picture 18">
              <a:extLst>
                <a:ext uri="{FF2B5EF4-FFF2-40B4-BE49-F238E27FC236}">
                  <a16:creationId xmlns:a16="http://schemas.microsoft.com/office/drawing/2014/main" id="{E02D5EC2-EF2E-47D5-A9B4-8E0B4A3432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2" name="Picture 19">
              <a:extLst>
                <a:ext uri="{FF2B5EF4-FFF2-40B4-BE49-F238E27FC236}">
                  <a16:creationId xmlns:a16="http://schemas.microsoft.com/office/drawing/2014/main" id="{22956DEA-DC68-4218-AAD0-7BE8DFE515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3" name="Picture 20">
              <a:extLst>
                <a:ext uri="{FF2B5EF4-FFF2-40B4-BE49-F238E27FC236}">
                  <a16:creationId xmlns:a16="http://schemas.microsoft.com/office/drawing/2014/main" id="{EDC9AA86-A296-4278-A1AC-57449ADB031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4" name="Picture 21">
              <a:extLst>
                <a:ext uri="{FF2B5EF4-FFF2-40B4-BE49-F238E27FC236}">
                  <a16:creationId xmlns:a16="http://schemas.microsoft.com/office/drawing/2014/main" id="{A2946EA4-AFC8-42AF-8D2D-6854C4A75E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5" name="Picture 22">
              <a:extLst>
                <a:ext uri="{FF2B5EF4-FFF2-40B4-BE49-F238E27FC236}">
                  <a16:creationId xmlns:a16="http://schemas.microsoft.com/office/drawing/2014/main" id="{3CD08337-EAB6-4AE5-9E2C-DB77981DA3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6" name="Picture 23">
              <a:extLst>
                <a:ext uri="{FF2B5EF4-FFF2-40B4-BE49-F238E27FC236}">
                  <a16:creationId xmlns:a16="http://schemas.microsoft.com/office/drawing/2014/main" id="{C2B1E557-2A5C-4766-98F8-743385A8F50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87" name="Group 56">
            <a:extLst>
              <a:ext uri="{FF2B5EF4-FFF2-40B4-BE49-F238E27FC236}">
                <a16:creationId xmlns:a16="http://schemas.microsoft.com/office/drawing/2014/main" id="{9DF869A9-3FC5-4DE3-9610-53A129B7FACB}"/>
              </a:ext>
            </a:extLst>
          </p:cNvPr>
          <p:cNvGrpSpPr/>
          <p:nvPr/>
        </p:nvGrpSpPr>
        <p:grpSpPr>
          <a:xfrm>
            <a:off x="5937215" y="3792453"/>
            <a:ext cx="1539560" cy="171967"/>
            <a:chOff x="7746380" y="2949426"/>
            <a:chExt cx="2188691" cy="244475"/>
          </a:xfrm>
        </p:grpSpPr>
        <p:pic>
          <p:nvPicPr>
            <p:cNvPr id="888" name="Picture 14">
              <a:extLst>
                <a:ext uri="{FF2B5EF4-FFF2-40B4-BE49-F238E27FC236}">
                  <a16:creationId xmlns:a16="http://schemas.microsoft.com/office/drawing/2014/main" id="{92FCDE88-D38F-4700-BD2C-54946626A4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9" name="Picture 15">
              <a:extLst>
                <a:ext uri="{FF2B5EF4-FFF2-40B4-BE49-F238E27FC236}">
                  <a16:creationId xmlns:a16="http://schemas.microsoft.com/office/drawing/2014/main" id="{7B6F0750-C777-44F9-8FA7-FFE06C2BE5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0" name="Picture 16">
              <a:extLst>
                <a:ext uri="{FF2B5EF4-FFF2-40B4-BE49-F238E27FC236}">
                  <a16:creationId xmlns:a16="http://schemas.microsoft.com/office/drawing/2014/main" id="{561D1C5E-2611-4AC3-A4C9-E1C35E00C1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1" name="Picture 17">
              <a:extLst>
                <a:ext uri="{FF2B5EF4-FFF2-40B4-BE49-F238E27FC236}">
                  <a16:creationId xmlns:a16="http://schemas.microsoft.com/office/drawing/2014/main" id="{A1A6FFE4-6D85-4046-BEE1-831531B061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2" name="Picture 18">
              <a:extLst>
                <a:ext uri="{FF2B5EF4-FFF2-40B4-BE49-F238E27FC236}">
                  <a16:creationId xmlns:a16="http://schemas.microsoft.com/office/drawing/2014/main" id="{04ED06A0-2276-4E64-BB5A-53531280AF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3" name="Picture 19">
              <a:extLst>
                <a:ext uri="{FF2B5EF4-FFF2-40B4-BE49-F238E27FC236}">
                  <a16:creationId xmlns:a16="http://schemas.microsoft.com/office/drawing/2014/main" id="{3EC6A768-1361-460F-A7DE-D7EB6A72EE1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4" name="Picture 20">
              <a:extLst>
                <a:ext uri="{FF2B5EF4-FFF2-40B4-BE49-F238E27FC236}">
                  <a16:creationId xmlns:a16="http://schemas.microsoft.com/office/drawing/2014/main" id="{9E28B702-415B-43CE-81C5-DD555AA81BC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5" name="Picture 21">
              <a:extLst>
                <a:ext uri="{FF2B5EF4-FFF2-40B4-BE49-F238E27FC236}">
                  <a16:creationId xmlns:a16="http://schemas.microsoft.com/office/drawing/2014/main" id="{013E7529-1A51-4A37-BDF5-76C945A273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6" name="Picture 22">
              <a:extLst>
                <a:ext uri="{FF2B5EF4-FFF2-40B4-BE49-F238E27FC236}">
                  <a16:creationId xmlns:a16="http://schemas.microsoft.com/office/drawing/2014/main" id="{44836A23-7550-4AB8-8640-49A58D21F75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7" name="Picture 23">
              <a:extLst>
                <a:ext uri="{FF2B5EF4-FFF2-40B4-BE49-F238E27FC236}">
                  <a16:creationId xmlns:a16="http://schemas.microsoft.com/office/drawing/2014/main" id="{E5B50BF1-9B70-4C77-A975-22F4E40643A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98" name="Group 56">
            <a:extLst>
              <a:ext uri="{FF2B5EF4-FFF2-40B4-BE49-F238E27FC236}">
                <a16:creationId xmlns:a16="http://schemas.microsoft.com/office/drawing/2014/main" id="{AFF7A76A-CEBA-48FF-AABB-4578879BA0CA}"/>
              </a:ext>
            </a:extLst>
          </p:cNvPr>
          <p:cNvGrpSpPr/>
          <p:nvPr/>
        </p:nvGrpSpPr>
        <p:grpSpPr>
          <a:xfrm>
            <a:off x="5940620" y="4237703"/>
            <a:ext cx="1539560" cy="171967"/>
            <a:chOff x="7746380" y="2949426"/>
            <a:chExt cx="2188691" cy="244475"/>
          </a:xfrm>
        </p:grpSpPr>
        <p:pic>
          <p:nvPicPr>
            <p:cNvPr id="899" name="Picture 14">
              <a:extLst>
                <a:ext uri="{FF2B5EF4-FFF2-40B4-BE49-F238E27FC236}">
                  <a16:creationId xmlns:a16="http://schemas.microsoft.com/office/drawing/2014/main" id="{8F614711-1754-4E81-8A13-BA3A1B1327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0" name="Picture 15">
              <a:extLst>
                <a:ext uri="{FF2B5EF4-FFF2-40B4-BE49-F238E27FC236}">
                  <a16:creationId xmlns:a16="http://schemas.microsoft.com/office/drawing/2014/main" id="{8418A9E5-449C-4764-A7BB-E226EBDC928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1" name="Picture 16">
              <a:extLst>
                <a:ext uri="{FF2B5EF4-FFF2-40B4-BE49-F238E27FC236}">
                  <a16:creationId xmlns:a16="http://schemas.microsoft.com/office/drawing/2014/main" id="{AAB96716-253D-464D-9A15-C1FE124668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2" name="Picture 17">
              <a:extLst>
                <a:ext uri="{FF2B5EF4-FFF2-40B4-BE49-F238E27FC236}">
                  <a16:creationId xmlns:a16="http://schemas.microsoft.com/office/drawing/2014/main" id="{1CC0D7A8-E6F1-434F-AEC3-D29E50EF2B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3" name="Picture 18">
              <a:extLst>
                <a:ext uri="{FF2B5EF4-FFF2-40B4-BE49-F238E27FC236}">
                  <a16:creationId xmlns:a16="http://schemas.microsoft.com/office/drawing/2014/main" id="{55296B37-1B5F-41EA-A94D-15E0C1A560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4" name="Picture 19">
              <a:extLst>
                <a:ext uri="{FF2B5EF4-FFF2-40B4-BE49-F238E27FC236}">
                  <a16:creationId xmlns:a16="http://schemas.microsoft.com/office/drawing/2014/main" id="{452AE082-302D-4447-80D0-D3BDB2AE9E7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5" name="Picture 20">
              <a:extLst>
                <a:ext uri="{FF2B5EF4-FFF2-40B4-BE49-F238E27FC236}">
                  <a16:creationId xmlns:a16="http://schemas.microsoft.com/office/drawing/2014/main" id="{F2F2E996-3136-43E7-9FFC-DA53BE9606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6" name="Picture 21">
              <a:extLst>
                <a:ext uri="{FF2B5EF4-FFF2-40B4-BE49-F238E27FC236}">
                  <a16:creationId xmlns:a16="http://schemas.microsoft.com/office/drawing/2014/main" id="{6D5966F6-3DA6-457F-A713-587FCAB6DE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7" name="Picture 22">
              <a:extLst>
                <a:ext uri="{FF2B5EF4-FFF2-40B4-BE49-F238E27FC236}">
                  <a16:creationId xmlns:a16="http://schemas.microsoft.com/office/drawing/2014/main" id="{4D082B44-A249-401D-9BD2-41B21AAE343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8" name="Picture 23">
              <a:extLst>
                <a:ext uri="{FF2B5EF4-FFF2-40B4-BE49-F238E27FC236}">
                  <a16:creationId xmlns:a16="http://schemas.microsoft.com/office/drawing/2014/main" id="{EE0D621E-69D7-46D4-9FA8-AA9466F2C0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09" name="Group 56">
            <a:extLst>
              <a:ext uri="{FF2B5EF4-FFF2-40B4-BE49-F238E27FC236}">
                <a16:creationId xmlns:a16="http://schemas.microsoft.com/office/drawing/2014/main" id="{3311E8D3-2FB5-496A-AF95-88B5B9D71CBE}"/>
              </a:ext>
            </a:extLst>
          </p:cNvPr>
          <p:cNvGrpSpPr/>
          <p:nvPr/>
        </p:nvGrpSpPr>
        <p:grpSpPr>
          <a:xfrm>
            <a:off x="5943737" y="4682953"/>
            <a:ext cx="1539560" cy="171967"/>
            <a:chOff x="7746380" y="2949426"/>
            <a:chExt cx="2188691" cy="244475"/>
          </a:xfrm>
        </p:grpSpPr>
        <p:pic>
          <p:nvPicPr>
            <p:cNvPr id="910" name="Picture 14">
              <a:extLst>
                <a:ext uri="{FF2B5EF4-FFF2-40B4-BE49-F238E27FC236}">
                  <a16:creationId xmlns:a16="http://schemas.microsoft.com/office/drawing/2014/main" id="{6D07B378-3D7D-4480-8C6F-C119B2C27B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1" name="Picture 15">
              <a:extLst>
                <a:ext uri="{FF2B5EF4-FFF2-40B4-BE49-F238E27FC236}">
                  <a16:creationId xmlns:a16="http://schemas.microsoft.com/office/drawing/2014/main" id="{8AF7360E-3ED1-4D9C-8A49-F4E55D6C076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2" name="Picture 16">
              <a:extLst>
                <a:ext uri="{FF2B5EF4-FFF2-40B4-BE49-F238E27FC236}">
                  <a16:creationId xmlns:a16="http://schemas.microsoft.com/office/drawing/2014/main" id="{5D184589-75AD-4E10-9A40-68DC9B553B0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3" name="Picture 17">
              <a:extLst>
                <a:ext uri="{FF2B5EF4-FFF2-40B4-BE49-F238E27FC236}">
                  <a16:creationId xmlns:a16="http://schemas.microsoft.com/office/drawing/2014/main" id="{2ED9244F-AEA7-4513-B24D-1A2C197D1E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4" name="Picture 18">
              <a:extLst>
                <a:ext uri="{FF2B5EF4-FFF2-40B4-BE49-F238E27FC236}">
                  <a16:creationId xmlns:a16="http://schemas.microsoft.com/office/drawing/2014/main" id="{BF7D29C9-FA01-46A3-A1FB-21BB9972B06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5" name="Picture 19">
              <a:extLst>
                <a:ext uri="{FF2B5EF4-FFF2-40B4-BE49-F238E27FC236}">
                  <a16:creationId xmlns:a16="http://schemas.microsoft.com/office/drawing/2014/main" id="{E8FEB6A0-2B35-416A-B99C-B1C519F116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6" name="Picture 20">
              <a:extLst>
                <a:ext uri="{FF2B5EF4-FFF2-40B4-BE49-F238E27FC236}">
                  <a16:creationId xmlns:a16="http://schemas.microsoft.com/office/drawing/2014/main" id="{1DB84F07-EE84-4B85-B841-69773A90060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7" name="Picture 21">
              <a:extLst>
                <a:ext uri="{FF2B5EF4-FFF2-40B4-BE49-F238E27FC236}">
                  <a16:creationId xmlns:a16="http://schemas.microsoft.com/office/drawing/2014/main" id="{B1AC42A0-1693-4212-B5B1-396A86851E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8" name="Picture 22">
              <a:extLst>
                <a:ext uri="{FF2B5EF4-FFF2-40B4-BE49-F238E27FC236}">
                  <a16:creationId xmlns:a16="http://schemas.microsoft.com/office/drawing/2014/main" id="{70E8187A-570F-4F40-A56F-C59D1D84AB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9" name="Picture 23">
              <a:extLst>
                <a:ext uri="{FF2B5EF4-FFF2-40B4-BE49-F238E27FC236}">
                  <a16:creationId xmlns:a16="http://schemas.microsoft.com/office/drawing/2014/main" id="{BA0C4E35-D32D-41DF-A3C3-29FF3AB12BE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20" name="Group 56">
            <a:extLst>
              <a:ext uri="{FF2B5EF4-FFF2-40B4-BE49-F238E27FC236}">
                <a16:creationId xmlns:a16="http://schemas.microsoft.com/office/drawing/2014/main" id="{2EBC0072-9F18-4A9E-9612-850DD7E3DE96}"/>
              </a:ext>
            </a:extLst>
          </p:cNvPr>
          <p:cNvGrpSpPr/>
          <p:nvPr/>
        </p:nvGrpSpPr>
        <p:grpSpPr>
          <a:xfrm>
            <a:off x="5939349" y="5128203"/>
            <a:ext cx="1539560" cy="171967"/>
            <a:chOff x="7746380" y="2949426"/>
            <a:chExt cx="2188691" cy="244475"/>
          </a:xfrm>
        </p:grpSpPr>
        <p:pic>
          <p:nvPicPr>
            <p:cNvPr id="921" name="Picture 14">
              <a:extLst>
                <a:ext uri="{FF2B5EF4-FFF2-40B4-BE49-F238E27FC236}">
                  <a16:creationId xmlns:a16="http://schemas.microsoft.com/office/drawing/2014/main" id="{CCBFDCA3-9A4C-44E6-8087-29675A7804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2" name="Picture 15">
              <a:extLst>
                <a:ext uri="{FF2B5EF4-FFF2-40B4-BE49-F238E27FC236}">
                  <a16:creationId xmlns:a16="http://schemas.microsoft.com/office/drawing/2014/main" id="{F39B4DD5-CA58-4588-8B76-4353C3F6DF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3" name="Picture 16">
              <a:extLst>
                <a:ext uri="{FF2B5EF4-FFF2-40B4-BE49-F238E27FC236}">
                  <a16:creationId xmlns:a16="http://schemas.microsoft.com/office/drawing/2014/main" id="{1F13622A-FAEC-48B6-915F-B4D6EDB71B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4" name="Picture 17">
              <a:extLst>
                <a:ext uri="{FF2B5EF4-FFF2-40B4-BE49-F238E27FC236}">
                  <a16:creationId xmlns:a16="http://schemas.microsoft.com/office/drawing/2014/main" id="{107ED362-FC0A-404B-B99F-0EE3A362D4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5" name="Picture 18">
              <a:extLst>
                <a:ext uri="{FF2B5EF4-FFF2-40B4-BE49-F238E27FC236}">
                  <a16:creationId xmlns:a16="http://schemas.microsoft.com/office/drawing/2014/main" id="{7CDED507-062B-4BDC-9841-DA9221BA124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6" name="Picture 19">
              <a:extLst>
                <a:ext uri="{FF2B5EF4-FFF2-40B4-BE49-F238E27FC236}">
                  <a16:creationId xmlns:a16="http://schemas.microsoft.com/office/drawing/2014/main" id="{DC9F8391-3AE7-4BA7-9A99-1ACC1B3397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7" name="Picture 20">
              <a:extLst>
                <a:ext uri="{FF2B5EF4-FFF2-40B4-BE49-F238E27FC236}">
                  <a16:creationId xmlns:a16="http://schemas.microsoft.com/office/drawing/2014/main" id="{578C4689-0C75-43B0-BD76-40878F4BCB4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8" name="Picture 21">
              <a:extLst>
                <a:ext uri="{FF2B5EF4-FFF2-40B4-BE49-F238E27FC236}">
                  <a16:creationId xmlns:a16="http://schemas.microsoft.com/office/drawing/2014/main" id="{9CFBBFF3-D6DA-4807-A8A4-DE2108498B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9" name="Picture 22">
              <a:extLst>
                <a:ext uri="{FF2B5EF4-FFF2-40B4-BE49-F238E27FC236}">
                  <a16:creationId xmlns:a16="http://schemas.microsoft.com/office/drawing/2014/main" id="{56B2300A-307E-4F2B-B93E-1CBCAA3E91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30" name="Picture 23">
              <a:extLst>
                <a:ext uri="{FF2B5EF4-FFF2-40B4-BE49-F238E27FC236}">
                  <a16:creationId xmlns:a16="http://schemas.microsoft.com/office/drawing/2014/main" id="{B33190CD-D518-4844-8413-06D6708C90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31" name="Group 56">
            <a:extLst>
              <a:ext uri="{FF2B5EF4-FFF2-40B4-BE49-F238E27FC236}">
                <a16:creationId xmlns:a16="http://schemas.microsoft.com/office/drawing/2014/main" id="{C471DBA6-417A-4503-8D35-DD63B9E9D96D}"/>
              </a:ext>
            </a:extLst>
          </p:cNvPr>
          <p:cNvGrpSpPr/>
          <p:nvPr/>
        </p:nvGrpSpPr>
        <p:grpSpPr>
          <a:xfrm>
            <a:off x="5936775" y="5560154"/>
            <a:ext cx="1539560" cy="171967"/>
            <a:chOff x="7746380" y="2949426"/>
            <a:chExt cx="2188691" cy="244475"/>
          </a:xfrm>
        </p:grpSpPr>
        <p:pic>
          <p:nvPicPr>
            <p:cNvPr id="932" name="Picture 14">
              <a:extLst>
                <a:ext uri="{FF2B5EF4-FFF2-40B4-BE49-F238E27FC236}">
                  <a16:creationId xmlns:a16="http://schemas.microsoft.com/office/drawing/2014/main" id="{8E73A0ED-3A83-4054-9793-C3002FD91C3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33" name="Picture 15">
              <a:extLst>
                <a:ext uri="{FF2B5EF4-FFF2-40B4-BE49-F238E27FC236}">
                  <a16:creationId xmlns:a16="http://schemas.microsoft.com/office/drawing/2014/main" id="{D72FB4BB-8220-4A90-926D-D8A0BF7207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34" name="Picture 16">
              <a:extLst>
                <a:ext uri="{FF2B5EF4-FFF2-40B4-BE49-F238E27FC236}">
                  <a16:creationId xmlns:a16="http://schemas.microsoft.com/office/drawing/2014/main" id="{E389EF80-76F1-489B-AF2A-A72A29EA88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35" name="Picture 17">
              <a:extLst>
                <a:ext uri="{FF2B5EF4-FFF2-40B4-BE49-F238E27FC236}">
                  <a16:creationId xmlns:a16="http://schemas.microsoft.com/office/drawing/2014/main" id="{1CCA0DF8-C9D5-4DBF-AA2D-0F68C39A7D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36" name="Picture 18">
              <a:extLst>
                <a:ext uri="{FF2B5EF4-FFF2-40B4-BE49-F238E27FC236}">
                  <a16:creationId xmlns:a16="http://schemas.microsoft.com/office/drawing/2014/main" id="{26296E5C-844D-4C05-8040-A505832AB4D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37" name="Picture 19">
              <a:extLst>
                <a:ext uri="{FF2B5EF4-FFF2-40B4-BE49-F238E27FC236}">
                  <a16:creationId xmlns:a16="http://schemas.microsoft.com/office/drawing/2014/main" id="{0C0DC66E-3F37-436C-8058-6BBB687AB5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38" name="Picture 20">
              <a:extLst>
                <a:ext uri="{FF2B5EF4-FFF2-40B4-BE49-F238E27FC236}">
                  <a16:creationId xmlns:a16="http://schemas.microsoft.com/office/drawing/2014/main" id="{1C1FDBE6-EBFA-4F40-84FC-4D48BE4F6E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39" name="Picture 21">
              <a:extLst>
                <a:ext uri="{FF2B5EF4-FFF2-40B4-BE49-F238E27FC236}">
                  <a16:creationId xmlns:a16="http://schemas.microsoft.com/office/drawing/2014/main" id="{C3F93313-C895-4484-AFBC-C8BDD92326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40" name="Picture 22">
              <a:extLst>
                <a:ext uri="{FF2B5EF4-FFF2-40B4-BE49-F238E27FC236}">
                  <a16:creationId xmlns:a16="http://schemas.microsoft.com/office/drawing/2014/main" id="{F7759C16-84CB-42BD-83F6-A1ADA9EBBF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41" name="Picture 23">
              <a:extLst>
                <a:ext uri="{FF2B5EF4-FFF2-40B4-BE49-F238E27FC236}">
                  <a16:creationId xmlns:a16="http://schemas.microsoft.com/office/drawing/2014/main" id="{C040F27D-80AA-4770-B729-04C6F04CFA1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42" name="Group 941">
            <a:extLst>
              <a:ext uri="{FF2B5EF4-FFF2-40B4-BE49-F238E27FC236}">
                <a16:creationId xmlns:a16="http://schemas.microsoft.com/office/drawing/2014/main" id="{07780203-7695-4422-A41F-EA2285877766}"/>
              </a:ext>
            </a:extLst>
          </p:cNvPr>
          <p:cNvGrpSpPr/>
          <p:nvPr/>
        </p:nvGrpSpPr>
        <p:grpSpPr>
          <a:xfrm>
            <a:off x="5931376" y="1558750"/>
            <a:ext cx="1539560" cy="1515856"/>
            <a:chOff x="4975891" y="1527626"/>
            <a:chExt cx="1539560" cy="1515856"/>
          </a:xfrm>
        </p:grpSpPr>
        <p:grpSp>
          <p:nvGrpSpPr>
            <p:cNvPr id="943" name="Group 56">
              <a:extLst>
                <a:ext uri="{FF2B5EF4-FFF2-40B4-BE49-F238E27FC236}">
                  <a16:creationId xmlns:a16="http://schemas.microsoft.com/office/drawing/2014/main" id="{A7C23644-31F9-4CB9-80C1-EED7A0C9D569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043" name="Picture 14">
                <a:extLst>
                  <a:ext uri="{FF2B5EF4-FFF2-40B4-BE49-F238E27FC236}">
                    <a16:creationId xmlns:a16="http://schemas.microsoft.com/office/drawing/2014/main" id="{BD8604B0-74A0-4B99-95BE-F0C2287265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4" name="Picture 15">
                <a:extLst>
                  <a:ext uri="{FF2B5EF4-FFF2-40B4-BE49-F238E27FC236}">
                    <a16:creationId xmlns:a16="http://schemas.microsoft.com/office/drawing/2014/main" id="{FBAC01EA-F23F-46CA-BA7F-E0047F7ED4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5" name="Picture 16">
                <a:extLst>
                  <a:ext uri="{FF2B5EF4-FFF2-40B4-BE49-F238E27FC236}">
                    <a16:creationId xmlns:a16="http://schemas.microsoft.com/office/drawing/2014/main" id="{6FF9147F-4B83-4A8F-B7FC-7A939CF02F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6" name="Picture 17">
                <a:extLst>
                  <a:ext uri="{FF2B5EF4-FFF2-40B4-BE49-F238E27FC236}">
                    <a16:creationId xmlns:a16="http://schemas.microsoft.com/office/drawing/2014/main" id="{2823EC3C-5412-447F-947A-CC8E42FECC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7" name="Picture 18">
                <a:extLst>
                  <a:ext uri="{FF2B5EF4-FFF2-40B4-BE49-F238E27FC236}">
                    <a16:creationId xmlns:a16="http://schemas.microsoft.com/office/drawing/2014/main" id="{48ED4EA2-6087-4327-A9F8-12EA23169B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8" name="Picture 19">
                <a:extLst>
                  <a:ext uri="{FF2B5EF4-FFF2-40B4-BE49-F238E27FC236}">
                    <a16:creationId xmlns:a16="http://schemas.microsoft.com/office/drawing/2014/main" id="{8215BDF1-35C8-4558-A509-80CC7771E7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9" name="Picture 20">
                <a:extLst>
                  <a:ext uri="{FF2B5EF4-FFF2-40B4-BE49-F238E27FC236}">
                    <a16:creationId xmlns:a16="http://schemas.microsoft.com/office/drawing/2014/main" id="{778CE6A6-5F76-4D72-BE0B-E174DD4D07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0" name="Picture 21">
                <a:extLst>
                  <a:ext uri="{FF2B5EF4-FFF2-40B4-BE49-F238E27FC236}">
                    <a16:creationId xmlns:a16="http://schemas.microsoft.com/office/drawing/2014/main" id="{07F6B8F4-2563-4EC0-B963-F835C7866A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1" name="Picture 22">
                <a:extLst>
                  <a:ext uri="{FF2B5EF4-FFF2-40B4-BE49-F238E27FC236}">
                    <a16:creationId xmlns:a16="http://schemas.microsoft.com/office/drawing/2014/main" id="{2E2F425B-073A-4FEC-A9F4-D05360641A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2" name="Picture 23">
                <a:extLst>
                  <a:ext uri="{FF2B5EF4-FFF2-40B4-BE49-F238E27FC236}">
                    <a16:creationId xmlns:a16="http://schemas.microsoft.com/office/drawing/2014/main" id="{42457088-9884-4280-A9F8-55A8F4DDBE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44" name="Group 56">
              <a:extLst>
                <a:ext uri="{FF2B5EF4-FFF2-40B4-BE49-F238E27FC236}">
                  <a16:creationId xmlns:a16="http://schemas.microsoft.com/office/drawing/2014/main" id="{2436FC51-6589-4ED4-9618-EDF3A38E3160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033" name="Picture 14">
                <a:extLst>
                  <a:ext uri="{FF2B5EF4-FFF2-40B4-BE49-F238E27FC236}">
                    <a16:creationId xmlns:a16="http://schemas.microsoft.com/office/drawing/2014/main" id="{A16EA826-21CA-42A0-AA93-876D45AC67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4" name="Picture 15">
                <a:extLst>
                  <a:ext uri="{FF2B5EF4-FFF2-40B4-BE49-F238E27FC236}">
                    <a16:creationId xmlns:a16="http://schemas.microsoft.com/office/drawing/2014/main" id="{0E07A392-BC64-4915-9E82-AE0A779A0E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5" name="Picture 16">
                <a:extLst>
                  <a:ext uri="{FF2B5EF4-FFF2-40B4-BE49-F238E27FC236}">
                    <a16:creationId xmlns:a16="http://schemas.microsoft.com/office/drawing/2014/main" id="{20F3E9D9-6E9A-4D3E-AB71-4A35438A48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6" name="Picture 17">
                <a:extLst>
                  <a:ext uri="{FF2B5EF4-FFF2-40B4-BE49-F238E27FC236}">
                    <a16:creationId xmlns:a16="http://schemas.microsoft.com/office/drawing/2014/main" id="{626FC97E-6A8A-464F-AC17-14752382ED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7" name="Picture 18">
                <a:extLst>
                  <a:ext uri="{FF2B5EF4-FFF2-40B4-BE49-F238E27FC236}">
                    <a16:creationId xmlns:a16="http://schemas.microsoft.com/office/drawing/2014/main" id="{B9D4196F-CA23-44C9-A028-EC21725F89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8" name="Picture 19">
                <a:extLst>
                  <a:ext uri="{FF2B5EF4-FFF2-40B4-BE49-F238E27FC236}">
                    <a16:creationId xmlns:a16="http://schemas.microsoft.com/office/drawing/2014/main" id="{861057E5-6D69-474B-AD8D-65EA1D8F6F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9" name="Picture 20">
                <a:extLst>
                  <a:ext uri="{FF2B5EF4-FFF2-40B4-BE49-F238E27FC236}">
                    <a16:creationId xmlns:a16="http://schemas.microsoft.com/office/drawing/2014/main" id="{64982813-F2BE-4540-A740-ADDFEE39FB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0" name="Picture 21">
                <a:extLst>
                  <a:ext uri="{FF2B5EF4-FFF2-40B4-BE49-F238E27FC236}">
                    <a16:creationId xmlns:a16="http://schemas.microsoft.com/office/drawing/2014/main" id="{4879311F-AD9D-4654-AEED-C5589810AC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1" name="Picture 22">
                <a:extLst>
                  <a:ext uri="{FF2B5EF4-FFF2-40B4-BE49-F238E27FC236}">
                    <a16:creationId xmlns:a16="http://schemas.microsoft.com/office/drawing/2014/main" id="{22657F04-4BC1-4BE8-96C7-EA6B603FB0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2" name="Picture 23">
                <a:extLst>
                  <a:ext uri="{FF2B5EF4-FFF2-40B4-BE49-F238E27FC236}">
                    <a16:creationId xmlns:a16="http://schemas.microsoft.com/office/drawing/2014/main" id="{58D5C34D-9B49-40C5-A74E-5C8758DEBA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45" name="Group 56">
              <a:extLst>
                <a:ext uri="{FF2B5EF4-FFF2-40B4-BE49-F238E27FC236}">
                  <a16:creationId xmlns:a16="http://schemas.microsoft.com/office/drawing/2014/main" id="{8355D039-9804-43BA-BF38-A75C90770D1F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023" name="Picture 14">
                <a:extLst>
                  <a:ext uri="{FF2B5EF4-FFF2-40B4-BE49-F238E27FC236}">
                    <a16:creationId xmlns:a16="http://schemas.microsoft.com/office/drawing/2014/main" id="{E0905EAB-41EF-48E0-AD8E-0209D90812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4" name="Picture 15">
                <a:extLst>
                  <a:ext uri="{FF2B5EF4-FFF2-40B4-BE49-F238E27FC236}">
                    <a16:creationId xmlns:a16="http://schemas.microsoft.com/office/drawing/2014/main" id="{C021721A-3ADE-42AB-A549-73020A57CE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5" name="Picture 16">
                <a:extLst>
                  <a:ext uri="{FF2B5EF4-FFF2-40B4-BE49-F238E27FC236}">
                    <a16:creationId xmlns:a16="http://schemas.microsoft.com/office/drawing/2014/main" id="{1750B8A0-1D60-4877-B0DE-F56091E669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6" name="Picture 17">
                <a:extLst>
                  <a:ext uri="{FF2B5EF4-FFF2-40B4-BE49-F238E27FC236}">
                    <a16:creationId xmlns:a16="http://schemas.microsoft.com/office/drawing/2014/main" id="{A24E735D-60A2-4BC6-980B-0A7DB69716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7" name="Picture 18">
                <a:extLst>
                  <a:ext uri="{FF2B5EF4-FFF2-40B4-BE49-F238E27FC236}">
                    <a16:creationId xmlns:a16="http://schemas.microsoft.com/office/drawing/2014/main" id="{9EF7DCFD-D4E7-4FD3-8513-E2B271F9F0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8" name="Picture 19">
                <a:extLst>
                  <a:ext uri="{FF2B5EF4-FFF2-40B4-BE49-F238E27FC236}">
                    <a16:creationId xmlns:a16="http://schemas.microsoft.com/office/drawing/2014/main" id="{01DB9C1A-8C4C-447D-894D-D56448AF5E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9" name="Picture 20">
                <a:extLst>
                  <a:ext uri="{FF2B5EF4-FFF2-40B4-BE49-F238E27FC236}">
                    <a16:creationId xmlns:a16="http://schemas.microsoft.com/office/drawing/2014/main" id="{DD124B47-2AA1-4067-B6EE-D726702D25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0" name="Picture 21">
                <a:extLst>
                  <a:ext uri="{FF2B5EF4-FFF2-40B4-BE49-F238E27FC236}">
                    <a16:creationId xmlns:a16="http://schemas.microsoft.com/office/drawing/2014/main" id="{F223A638-1948-4477-BA71-037E915492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1" name="Picture 22">
                <a:extLst>
                  <a:ext uri="{FF2B5EF4-FFF2-40B4-BE49-F238E27FC236}">
                    <a16:creationId xmlns:a16="http://schemas.microsoft.com/office/drawing/2014/main" id="{A90CF439-2B1F-4772-BA27-55D3C2DF07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2" name="Picture 23">
                <a:extLst>
                  <a:ext uri="{FF2B5EF4-FFF2-40B4-BE49-F238E27FC236}">
                    <a16:creationId xmlns:a16="http://schemas.microsoft.com/office/drawing/2014/main" id="{80392275-3232-4A73-AB1D-A1F185B972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46" name="Group 56">
              <a:extLst>
                <a:ext uri="{FF2B5EF4-FFF2-40B4-BE49-F238E27FC236}">
                  <a16:creationId xmlns:a16="http://schemas.microsoft.com/office/drawing/2014/main" id="{03D045B0-8F9C-4AD7-B342-F76B684BF3F5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013" name="Picture 14">
                <a:extLst>
                  <a:ext uri="{FF2B5EF4-FFF2-40B4-BE49-F238E27FC236}">
                    <a16:creationId xmlns:a16="http://schemas.microsoft.com/office/drawing/2014/main" id="{92050A27-98D6-4724-8CE7-4D2F8CEE07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4" name="Picture 15">
                <a:extLst>
                  <a:ext uri="{FF2B5EF4-FFF2-40B4-BE49-F238E27FC236}">
                    <a16:creationId xmlns:a16="http://schemas.microsoft.com/office/drawing/2014/main" id="{6ADC66F7-BDB4-4382-8B7E-ACC027AF92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5" name="Picture 16">
                <a:extLst>
                  <a:ext uri="{FF2B5EF4-FFF2-40B4-BE49-F238E27FC236}">
                    <a16:creationId xmlns:a16="http://schemas.microsoft.com/office/drawing/2014/main" id="{F6271D96-EE57-4F27-BCA2-F26C620327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6" name="Picture 17">
                <a:extLst>
                  <a:ext uri="{FF2B5EF4-FFF2-40B4-BE49-F238E27FC236}">
                    <a16:creationId xmlns:a16="http://schemas.microsoft.com/office/drawing/2014/main" id="{3582B183-A418-479F-B068-CF2C68C8E3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7" name="Picture 18">
                <a:extLst>
                  <a:ext uri="{FF2B5EF4-FFF2-40B4-BE49-F238E27FC236}">
                    <a16:creationId xmlns:a16="http://schemas.microsoft.com/office/drawing/2014/main" id="{D981DBA5-227E-4DE4-995F-FADA58F763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8" name="Picture 19">
                <a:extLst>
                  <a:ext uri="{FF2B5EF4-FFF2-40B4-BE49-F238E27FC236}">
                    <a16:creationId xmlns:a16="http://schemas.microsoft.com/office/drawing/2014/main" id="{896BE705-CAE5-427E-95BD-BD7498BE5A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9" name="Picture 20">
                <a:extLst>
                  <a:ext uri="{FF2B5EF4-FFF2-40B4-BE49-F238E27FC236}">
                    <a16:creationId xmlns:a16="http://schemas.microsoft.com/office/drawing/2014/main" id="{5B99BEB6-AA25-4289-AE6D-D14785CCD4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0" name="Picture 21">
                <a:extLst>
                  <a:ext uri="{FF2B5EF4-FFF2-40B4-BE49-F238E27FC236}">
                    <a16:creationId xmlns:a16="http://schemas.microsoft.com/office/drawing/2014/main" id="{DD724CF7-C6E0-4FF6-9FED-3ECDE342CC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1" name="Picture 22">
                <a:extLst>
                  <a:ext uri="{FF2B5EF4-FFF2-40B4-BE49-F238E27FC236}">
                    <a16:creationId xmlns:a16="http://schemas.microsoft.com/office/drawing/2014/main" id="{756D8B2C-CBAC-46B9-A33A-D00AF4707C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2" name="Picture 23">
                <a:extLst>
                  <a:ext uri="{FF2B5EF4-FFF2-40B4-BE49-F238E27FC236}">
                    <a16:creationId xmlns:a16="http://schemas.microsoft.com/office/drawing/2014/main" id="{D43A5062-D4DA-4DFF-B0BD-E171341D9B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47" name="Group 56">
              <a:extLst>
                <a:ext uri="{FF2B5EF4-FFF2-40B4-BE49-F238E27FC236}">
                  <a16:creationId xmlns:a16="http://schemas.microsoft.com/office/drawing/2014/main" id="{37045997-C49A-4F67-A3BC-4B3A10B9CB99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003" name="Picture 14">
                <a:extLst>
                  <a:ext uri="{FF2B5EF4-FFF2-40B4-BE49-F238E27FC236}">
                    <a16:creationId xmlns:a16="http://schemas.microsoft.com/office/drawing/2014/main" id="{FC8C2B8C-7500-4D8F-92B4-787C1F9601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4" name="Picture 15">
                <a:extLst>
                  <a:ext uri="{FF2B5EF4-FFF2-40B4-BE49-F238E27FC236}">
                    <a16:creationId xmlns:a16="http://schemas.microsoft.com/office/drawing/2014/main" id="{AFC4B42F-EC3C-48F4-B353-C329914444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5" name="Picture 16">
                <a:extLst>
                  <a:ext uri="{FF2B5EF4-FFF2-40B4-BE49-F238E27FC236}">
                    <a16:creationId xmlns:a16="http://schemas.microsoft.com/office/drawing/2014/main" id="{6FC6CDD2-0D22-4DC6-BFAF-8AFF1F826D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6" name="Picture 17">
                <a:extLst>
                  <a:ext uri="{FF2B5EF4-FFF2-40B4-BE49-F238E27FC236}">
                    <a16:creationId xmlns:a16="http://schemas.microsoft.com/office/drawing/2014/main" id="{1B73D38B-7FEF-4BD3-A4A4-0CAE1FD3E0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7" name="Picture 18">
                <a:extLst>
                  <a:ext uri="{FF2B5EF4-FFF2-40B4-BE49-F238E27FC236}">
                    <a16:creationId xmlns:a16="http://schemas.microsoft.com/office/drawing/2014/main" id="{379AE7E2-33EF-4120-95DD-9AA598865E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8" name="Picture 19">
                <a:extLst>
                  <a:ext uri="{FF2B5EF4-FFF2-40B4-BE49-F238E27FC236}">
                    <a16:creationId xmlns:a16="http://schemas.microsoft.com/office/drawing/2014/main" id="{947BBF22-FF87-4244-BEFE-59B47E2469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9" name="Picture 20">
                <a:extLst>
                  <a:ext uri="{FF2B5EF4-FFF2-40B4-BE49-F238E27FC236}">
                    <a16:creationId xmlns:a16="http://schemas.microsoft.com/office/drawing/2014/main" id="{48667B68-D83B-4EB5-B65D-4B8D985910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0" name="Picture 21">
                <a:extLst>
                  <a:ext uri="{FF2B5EF4-FFF2-40B4-BE49-F238E27FC236}">
                    <a16:creationId xmlns:a16="http://schemas.microsoft.com/office/drawing/2014/main" id="{849996A8-0F19-4E76-946E-8994710FCD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1" name="Picture 22">
                <a:extLst>
                  <a:ext uri="{FF2B5EF4-FFF2-40B4-BE49-F238E27FC236}">
                    <a16:creationId xmlns:a16="http://schemas.microsoft.com/office/drawing/2014/main" id="{D557DC65-E264-47A1-BA35-3BD1233034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2" name="Picture 23">
                <a:extLst>
                  <a:ext uri="{FF2B5EF4-FFF2-40B4-BE49-F238E27FC236}">
                    <a16:creationId xmlns:a16="http://schemas.microsoft.com/office/drawing/2014/main" id="{21884E54-DBE0-4A2A-A0D0-6A80E25D72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48" name="Group 56">
              <a:extLst>
                <a:ext uri="{FF2B5EF4-FFF2-40B4-BE49-F238E27FC236}">
                  <a16:creationId xmlns:a16="http://schemas.microsoft.com/office/drawing/2014/main" id="{7F15C97E-30B9-4EEA-B103-ED0DEA16518F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993" name="Picture 14">
                <a:extLst>
                  <a:ext uri="{FF2B5EF4-FFF2-40B4-BE49-F238E27FC236}">
                    <a16:creationId xmlns:a16="http://schemas.microsoft.com/office/drawing/2014/main" id="{63077978-BD6F-4082-8C6D-A010601D26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4" name="Picture 15">
                <a:extLst>
                  <a:ext uri="{FF2B5EF4-FFF2-40B4-BE49-F238E27FC236}">
                    <a16:creationId xmlns:a16="http://schemas.microsoft.com/office/drawing/2014/main" id="{286CC568-0C55-410D-BB17-6847514A64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5" name="Picture 16">
                <a:extLst>
                  <a:ext uri="{FF2B5EF4-FFF2-40B4-BE49-F238E27FC236}">
                    <a16:creationId xmlns:a16="http://schemas.microsoft.com/office/drawing/2014/main" id="{55AC0942-88D3-4C4F-A90A-582B6BDDB7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6" name="Picture 17">
                <a:extLst>
                  <a:ext uri="{FF2B5EF4-FFF2-40B4-BE49-F238E27FC236}">
                    <a16:creationId xmlns:a16="http://schemas.microsoft.com/office/drawing/2014/main" id="{528888CF-D6D8-4EA7-8294-714AC17A66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7" name="Picture 18">
                <a:extLst>
                  <a:ext uri="{FF2B5EF4-FFF2-40B4-BE49-F238E27FC236}">
                    <a16:creationId xmlns:a16="http://schemas.microsoft.com/office/drawing/2014/main" id="{87AD8866-9B27-451F-BFB7-888FB1B6AB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8" name="Picture 19">
                <a:extLst>
                  <a:ext uri="{FF2B5EF4-FFF2-40B4-BE49-F238E27FC236}">
                    <a16:creationId xmlns:a16="http://schemas.microsoft.com/office/drawing/2014/main" id="{949646A9-9F2E-47C8-8BE6-0B66E4ED8C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9" name="Picture 20">
                <a:extLst>
                  <a:ext uri="{FF2B5EF4-FFF2-40B4-BE49-F238E27FC236}">
                    <a16:creationId xmlns:a16="http://schemas.microsoft.com/office/drawing/2014/main" id="{E3B5930B-8F2B-451B-91BE-DD77467695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0" name="Picture 21">
                <a:extLst>
                  <a:ext uri="{FF2B5EF4-FFF2-40B4-BE49-F238E27FC236}">
                    <a16:creationId xmlns:a16="http://schemas.microsoft.com/office/drawing/2014/main" id="{18C9C915-C570-4AAB-835D-B2C48F3A14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1" name="Picture 22">
                <a:extLst>
                  <a:ext uri="{FF2B5EF4-FFF2-40B4-BE49-F238E27FC236}">
                    <a16:creationId xmlns:a16="http://schemas.microsoft.com/office/drawing/2014/main" id="{0B9E02DA-D145-4055-983D-52DB5E91AC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2" name="Picture 23">
                <a:extLst>
                  <a:ext uri="{FF2B5EF4-FFF2-40B4-BE49-F238E27FC236}">
                    <a16:creationId xmlns:a16="http://schemas.microsoft.com/office/drawing/2014/main" id="{20E4B00D-FA6F-4EDC-8FF6-25CF884BD2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49" name="Group 56">
              <a:extLst>
                <a:ext uri="{FF2B5EF4-FFF2-40B4-BE49-F238E27FC236}">
                  <a16:creationId xmlns:a16="http://schemas.microsoft.com/office/drawing/2014/main" id="{D2F634BF-C439-4BF8-9AD4-6006564D5D57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983" name="Picture 14">
                <a:extLst>
                  <a:ext uri="{FF2B5EF4-FFF2-40B4-BE49-F238E27FC236}">
                    <a16:creationId xmlns:a16="http://schemas.microsoft.com/office/drawing/2014/main" id="{669D4864-E45C-4D83-BBF8-9A789A829B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4" name="Picture 15">
                <a:extLst>
                  <a:ext uri="{FF2B5EF4-FFF2-40B4-BE49-F238E27FC236}">
                    <a16:creationId xmlns:a16="http://schemas.microsoft.com/office/drawing/2014/main" id="{4560B2B9-5EFD-425B-B127-EB114C3B65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5" name="Picture 16">
                <a:extLst>
                  <a:ext uri="{FF2B5EF4-FFF2-40B4-BE49-F238E27FC236}">
                    <a16:creationId xmlns:a16="http://schemas.microsoft.com/office/drawing/2014/main" id="{71ABB0A6-0A5C-41EC-835C-19A4E0C5D0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6" name="Picture 17">
                <a:extLst>
                  <a:ext uri="{FF2B5EF4-FFF2-40B4-BE49-F238E27FC236}">
                    <a16:creationId xmlns:a16="http://schemas.microsoft.com/office/drawing/2014/main" id="{21A0C0CF-8983-4101-B545-089ED8C05D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7" name="Picture 18">
                <a:extLst>
                  <a:ext uri="{FF2B5EF4-FFF2-40B4-BE49-F238E27FC236}">
                    <a16:creationId xmlns:a16="http://schemas.microsoft.com/office/drawing/2014/main" id="{F6365653-9BA6-43E7-B4FC-5CD5B376DC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8" name="Picture 19">
                <a:extLst>
                  <a:ext uri="{FF2B5EF4-FFF2-40B4-BE49-F238E27FC236}">
                    <a16:creationId xmlns:a16="http://schemas.microsoft.com/office/drawing/2014/main" id="{95C542CD-36CD-42B2-9C50-CA9407CAEE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9" name="Picture 20">
                <a:extLst>
                  <a:ext uri="{FF2B5EF4-FFF2-40B4-BE49-F238E27FC236}">
                    <a16:creationId xmlns:a16="http://schemas.microsoft.com/office/drawing/2014/main" id="{7CC17C6B-4939-4C1C-9D93-4AB91C2743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0" name="Picture 21">
                <a:extLst>
                  <a:ext uri="{FF2B5EF4-FFF2-40B4-BE49-F238E27FC236}">
                    <a16:creationId xmlns:a16="http://schemas.microsoft.com/office/drawing/2014/main" id="{05751E3C-F1EA-4AFC-81E3-47452AC2B5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1" name="Picture 22">
                <a:extLst>
                  <a:ext uri="{FF2B5EF4-FFF2-40B4-BE49-F238E27FC236}">
                    <a16:creationId xmlns:a16="http://schemas.microsoft.com/office/drawing/2014/main" id="{4C5839ED-D878-4831-A3F5-022EC63B26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2" name="Picture 23">
                <a:extLst>
                  <a:ext uri="{FF2B5EF4-FFF2-40B4-BE49-F238E27FC236}">
                    <a16:creationId xmlns:a16="http://schemas.microsoft.com/office/drawing/2014/main" id="{910E5E4F-6F24-4937-A670-D9F7CEF38B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50" name="Group 56">
              <a:extLst>
                <a:ext uri="{FF2B5EF4-FFF2-40B4-BE49-F238E27FC236}">
                  <a16:creationId xmlns:a16="http://schemas.microsoft.com/office/drawing/2014/main" id="{9FCDB63E-4A5E-4377-BCF5-08290F568050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973" name="Picture 14">
                <a:extLst>
                  <a:ext uri="{FF2B5EF4-FFF2-40B4-BE49-F238E27FC236}">
                    <a16:creationId xmlns:a16="http://schemas.microsoft.com/office/drawing/2014/main" id="{0831EF32-F901-4273-BA35-69D91C9182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4" name="Picture 15">
                <a:extLst>
                  <a:ext uri="{FF2B5EF4-FFF2-40B4-BE49-F238E27FC236}">
                    <a16:creationId xmlns:a16="http://schemas.microsoft.com/office/drawing/2014/main" id="{DD1F48AC-1EE9-4C25-84C4-279DCCDA8F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5" name="Picture 16">
                <a:extLst>
                  <a:ext uri="{FF2B5EF4-FFF2-40B4-BE49-F238E27FC236}">
                    <a16:creationId xmlns:a16="http://schemas.microsoft.com/office/drawing/2014/main" id="{A59FC558-049C-4B93-A6A0-7D97232954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6" name="Picture 17">
                <a:extLst>
                  <a:ext uri="{FF2B5EF4-FFF2-40B4-BE49-F238E27FC236}">
                    <a16:creationId xmlns:a16="http://schemas.microsoft.com/office/drawing/2014/main" id="{DFBACA95-D5D1-43CE-A7DA-37E2E46F27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7" name="Picture 18">
                <a:extLst>
                  <a:ext uri="{FF2B5EF4-FFF2-40B4-BE49-F238E27FC236}">
                    <a16:creationId xmlns:a16="http://schemas.microsoft.com/office/drawing/2014/main" id="{D96129C7-4D89-456C-ABA1-FF11919741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8" name="Picture 19">
                <a:extLst>
                  <a:ext uri="{FF2B5EF4-FFF2-40B4-BE49-F238E27FC236}">
                    <a16:creationId xmlns:a16="http://schemas.microsoft.com/office/drawing/2014/main" id="{243D3C59-9101-4AC7-8EF0-BBE3FB8FBA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9" name="Picture 20">
                <a:extLst>
                  <a:ext uri="{FF2B5EF4-FFF2-40B4-BE49-F238E27FC236}">
                    <a16:creationId xmlns:a16="http://schemas.microsoft.com/office/drawing/2014/main" id="{3FB537B7-C4EA-4D4C-BF02-BF4F8D9DAC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0" name="Picture 21">
                <a:extLst>
                  <a:ext uri="{FF2B5EF4-FFF2-40B4-BE49-F238E27FC236}">
                    <a16:creationId xmlns:a16="http://schemas.microsoft.com/office/drawing/2014/main" id="{0C4FDCF2-9791-4965-B23D-105D15BE68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1" name="Picture 22">
                <a:extLst>
                  <a:ext uri="{FF2B5EF4-FFF2-40B4-BE49-F238E27FC236}">
                    <a16:creationId xmlns:a16="http://schemas.microsoft.com/office/drawing/2014/main" id="{DF736C85-2011-42C1-A319-0151C93B85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2" name="Picture 23">
                <a:extLst>
                  <a:ext uri="{FF2B5EF4-FFF2-40B4-BE49-F238E27FC236}">
                    <a16:creationId xmlns:a16="http://schemas.microsoft.com/office/drawing/2014/main" id="{98929EE2-6058-4EBA-BEA6-BE688B8AC3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51" name="Group 56">
              <a:extLst>
                <a:ext uri="{FF2B5EF4-FFF2-40B4-BE49-F238E27FC236}">
                  <a16:creationId xmlns:a16="http://schemas.microsoft.com/office/drawing/2014/main" id="{C213A4D5-D1CF-45BD-9ADB-E0346ADF3DA5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963" name="Picture 14">
                <a:extLst>
                  <a:ext uri="{FF2B5EF4-FFF2-40B4-BE49-F238E27FC236}">
                    <a16:creationId xmlns:a16="http://schemas.microsoft.com/office/drawing/2014/main" id="{E79B57DE-72C3-43E7-9854-EB78AC0C94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4" name="Picture 15">
                <a:extLst>
                  <a:ext uri="{FF2B5EF4-FFF2-40B4-BE49-F238E27FC236}">
                    <a16:creationId xmlns:a16="http://schemas.microsoft.com/office/drawing/2014/main" id="{1E5BF3C3-3C96-4343-A8E1-57DB5229EB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5" name="Picture 16">
                <a:extLst>
                  <a:ext uri="{FF2B5EF4-FFF2-40B4-BE49-F238E27FC236}">
                    <a16:creationId xmlns:a16="http://schemas.microsoft.com/office/drawing/2014/main" id="{B4288EC0-F0A5-4B5E-BC52-621D008A6F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6" name="Picture 17">
                <a:extLst>
                  <a:ext uri="{FF2B5EF4-FFF2-40B4-BE49-F238E27FC236}">
                    <a16:creationId xmlns:a16="http://schemas.microsoft.com/office/drawing/2014/main" id="{D7F62ABD-DBE0-4442-A362-78D5E0C595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7" name="Picture 18">
                <a:extLst>
                  <a:ext uri="{FF2B5EF4-FFF2-40B4-BE49-F238E27FC236}">
                    <a16:creationId xmlns:a16="http://schemas.microsoft.com/office/drawing/2014/main" id="{6E799440-8F6E-4376-9BE6-A3006E0FAF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8" name="Picture 19">
                <a:extLst>
                  <a:ext uri="{FF2B5EF4-FFF2-40B4-BE49-F238E27FC236}">
                    <a16:creationId xmlns:a16="http://schemas.microsoft.com/office/drawing/2014/main" id="{181AD235-CA96-4FF8-BA15-57251E9164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9" name="Picture 20">
                <a:extLst>
                  <a:ext uri="{FF2B5EF4-FFF2-40B4-BE49-F238E27FC236}">
                    <a16:creationId xmlns:a16="http://schemas.microsoft.com/office/drawing/2014/main" id="{D955DBA1-9F98-4338-8BD4-C1D6155E65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0" name="Picture 21">
                <a:extLst>
                  <a:ext uri="{FF2B5EF4-FFF2-40B4-BE49-F238E27FC236}">
                    <a16:creationId xmlns:a16="http://schemas.microsoft.com/office/drawing/2014/main" id="{B6B950E0-B146-4E0E-BBA1-3694B9707B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1" name="Picture 22">
                <a:extLst>
                  <a:ext uri="{FF2B5EF4-FFF2-40B4-BE49-F238E27FC236}">
                    <a16:creationId xmlns:a16="http://schemas.microsoft.com/office/drawing/2014/main" id="{7E25D933-BB2F-4015-9BAE-F360A5E74C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2" name="Picture 23">
                <a:extLst>
                  <a:ext uri="{FF2B5EF4-FFF2-40B4-BE49-F238E27FC236}">
                    <a16:creationId xmlns:a16="http://schemas.microsoft.com/office/drawing/2014/main" id="{C61CE533-B325-47B9-84D9-5FAF40A525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52" name="Group 56">
              <a:extLst>
                <a:ext uri="{FF2B5EF4-FFF2-40B4-BE49-F238E27FC236}">
                  <a16:creationId xmlns:a16="http://schemas.microsoft.com/office/drawing/2014/main" id="{A957BAAC-3BFE-4CDF-BB5E-A5E228D7F4D4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953" name="Picture 14">
                <a:extLst>
                  <a:ext uri="{FF2B5EF4-FFF2-40B4-BE49-F238E27FC236}">
                    <a16:creationId xmlns:a16="http://schemas.microsoft.com/office/drawing/2014/main" id="{C380A50D-2EA9-4CB2-A5EA-200C7961AC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4" name="Picture 15">
                <a:extLst>
                  <a:ext uri="{FF2B5EF4-FFF2-40B4-BE49-F238E27FC236}">
                    <a16:creationId xmlns:a16="http://schemas.microsoft.com/office/drawing/2014/main" id="{0811998D-737E-40D2-9412-74E6884C71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5" name="Picture 16">
                <a:extLst>
                  <a:ext uri="{FF2B5EF4-FFF2-40B4-BE49-F238E27FC236}">
                    <a16:creationId xmlns:a16="http://schemas.microsoft.com/office/drawing/2014/main" id="{6FD1A790-13BD-4EF4-985C-B5DFF2143D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6" name="Picture 17">
                <a:extLst>
                  <a:ext uri="{FF2B5EF4-FFF2-40B4-BE49-F238E27FC236}">
                    <a16:creationId xmlns:a16="http://schemas.microsoft.com/office/drawing/2014/main" id="{933F7502-4C5E-4A76-AF48-16B8C769BA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7" name="Picture 18">
                <a:extLst>
                  <a:ext uri="{FF2B5EF4-FFF2-40B4-BE49-F238E27FC236}">
                    <a16:creationId xmlns:a16="http://schemas.microsoft.com/office/drawing/2014/main" id="{62B7E53B-CEB8-4F94-8444-F033561416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8" name="Picture 19">
                <a:extLst>
                  <a:ext uri="{FF2B5EF4-FFF2-40B4-BE49-F238E27FC236}">
                    <a16:creationId xmlns:a16="http://schemas.microsoft.com/office/drawing/2014/main" id="{1A390820-849B-4739-AA41-4F3D80CA0C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9" name="Picture 20">
                <a:extLst>
                  <a:ext uri="{FF2B5EF4-FFF2-40B4-BE49-F238E27FC236}">
                    <a16:creationId xmlns:a16="http://schemas.microsoft.com/office/drawing/2014/main" id="{867DD699-2FE2-41D7-9E3A-6D1EAE2465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0" name="Picture 21">
                <a:extLst>
                  <a:ext uri="{FF2B5EF4-FFF2-40B4-BE49-F238E27FC236}">
                    <a16:creationId xmlns:a16="http://schemas.microsoft.com/office/drawing/2014/main" id="{427CA369-96FE-4DD4-9F51-B23DC54AD7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1" name="Picture 22">
                <a:extLst>
                  <a:ext uri="{FF2B5EF4-FFF2-40B4-BE49-F238E27FC236}">
                    <a16:creationId xmlns:a16="http://schemas.microsoft.com/office/drawing/2014/main" id="{5CC0D82A-37D3-47F9-AE0B-5EFCBBDF6D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2" name="Picture 23">
                <a:extLst>
                  <a:ext uri="{FF2B5EF4-FFF2-40B4-BE49-F238E27FC236}">
                    <a16:creationId xmlns:a16="http://schemas.microsoft.com/office/drawing/2014/main" id="{5B26130B-EFCD-4261-A730-C42B064C74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1053" name="Group 56">
            <a:extLst>
              <a:ext uri="{FF2B5EF4-FFF2-40B4-BE49-F238E27FC236}">
                <a16:creationId xmlns:a16="http://schemas.microsoft.com/office/drawing/2014/main" id="{9014A583-63C8-466C-8FFB-EA377262F612}"/>
              </a:ext>
            </a:extLst>
          </p:cNvPr>
          <p:cNvGrpSpPr/>
          <p:nvPr/>
        </p:nvGrpSpPr>
        <p:grpSpPr>
          <a:xfrm>
            <a:off x="5947222" y="6005683"/>
            <a:ext cx="1539560" cy="171967"/>
            <a:chOff x="7746380" y="2949426"/>
            <a:chExt cx="2188691" cy="244475"/>
          </a:xfrm>
        </p:grpSpPr>
        <p:pic>
          <p:nvPicPr>
            <p:cNvPr id="1054" name="Picture 14">
              <a:extLst>
                <a:ext uri="{FF2B5EF4-FFF2-40B4-BE49-F238E27FC236}">
                  <a16:creationId xmlns:a16="http://schemas.microsoft.com/office/drawing/2014/main" id="{49DF71BF-A6E0-4A4D-AB58-13F15B49B8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5" name="Picture 15">
              <a:extLst>
                <a:ext uri="{FF2B5EF4-FFF2-40B4-BE49-F238E27FC236}">
                  <a16:creationId xmlns:a16="http://schemas.microsoft.com/office/drawing/2014/main" id="{C758BCC6-CEEA-41AA-BE6A-BA673878A5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6" name="Picture 16">
              <a:extLst>
                <a:ext uri="{FF2B5EF4-FFF2-40B4-BE49-F238E27FC236}">
                  <a16:creationId xmlns:a16="http://schemas.microsoft.com/office/drawing/2014/main" id="{F287A2BD-1E91-44AC-8638-373AE49AE3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7" name="Picture 17">
              <a:extLst>
                <a:ext uri="{FF2B5EF4-FFF2-40B4-BE49-F238E27FC236}">
                  <a16:creationId xmlns:a16="http://schemas.microsoft.com/office/drawing/2014/main" id="{68032766-C4C1-415B-8F75-6A86ED18DC4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8" name="Picture 18">
              <a:extLst>
                <a:ext uri="{FF2B5EF4-FFF2-40B4-BE49-F238E27FC236}">
                  <a16:creationId xmlns:a16="http://schemas.microsoft.com/office/drawing/2014/main" id="{2FA5FA05-6BA8-4C04-8A81-A9E27D7659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9" name="Picture 19">
              <a:extLst>
                <a:ext uri="{FF2B5EF4-FFF2-40B4-BE49-F238E27FC236}">
                  <a16:creationId xmlns:a16="http://schemas.microsoft.com/office/drawing/2014/main" id="{B4CAD0F9-A1E0-4D7A-83EB-B7E645E9DA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60" name="Picture 20">
              <a:extLst>
                <a:ext uri="{FF2B5EF4-FFF2-40B4-BE49-F238E27FC236}">
                  <a16:creationId xmlns:a16="http://schemas.microsoft.com/office/drawing/2014/main" id="{B96718F0-CDB3-4304-A0C3-8089B71E81D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61" name="Picture 21">
              <a:extLst>
                <a:ext uri="{FF2B5EF4-FFF2-40B4-BE49-F238E27FC236}">
                  <a16:creationId xmlns:a16="http://schemas.microsoft.com/office/drawing/2014/main" id="{027EF8EF-8AFA-413C-84A0-9CE1E837F0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62" name="Picture 22">
              <a:extLst>
                <a:ext uri="{FF2B5EF4-FFF2-40B4-BE49-F238E27FC236}">
                  <a16:creationId xmlns:a16="http://schemas.microsoft.com/office/drawing/2014/main" id="{162E15D5-45A2-4236-A7C7-C6825C4511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63" name="Picture 23">
              <a:extLst>
                <a:ext uri="{FF2B5EF4-FFF2-40B4-BE49-F238E27FC236}">
                  <a16:creationId xmlns:a16="http://schemas.microsoft.com/office/drawing/2014/main" id="{EE8D4328-CBD6-4CA4-A103-0D9DAF4682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064" name="Group 56">
            <a:extLst>
              <a:ext uri="{FF2B5EF4-FFF2-40B4-BE49-F238E27FC236}">
                <a16:creationId xmlns:a16="http://schemas.microsoft.com/office/drawing/2014/main" id="{54BC3A65-9601-4FF3-B3FF-11C90D0E07AC}"/>
              </a:ext>
            </a:extLst>
          </p:cNvPr>
          <p:cNvGrpSpPr/>
          <p:nvPr/>
        </p:nvGrpSpPr>
        <p:grpSpPr>
          <a:xfrm>
            <a:off x="5947222" y="6446545"/>
            <a:ext cx="1539560" cy="171967"/>
            <a:chOff x="7746380" y="2949426"/>
            <a:chExt cx="2188691" cy="244475"/>
          </a:xfrm>
        </p:grpSpPr>
        <p:pic>
          <p:nvPicPr>
            <p:cNvPr id="1065" name="Picture 14">
              <a:extLst>
                <a:ext uri="{FF2B5EF4-FFF2-40B4-BE49-F238E27FC236}">
                  <a16:creationId xmlns:a16="http://schemas.microsoft.com/office/drawing/2014/main" id="{6254384B-2AC0-4035-92C5-1107166BCC5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66" name="Picture 15">
              <a:extLst>
                <a:ext uri="{FF2B5EF4-FFF2-40B4-BE49-F238E27FC236}">
                  <a16:creationId xmlns:a16="http://schemas.microsoft.com/office/drawing/2014/main" id="{A332EC63-D808-456F-AF9F-B95A25F3F1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67" name="Picture 16">
              <a:extLst>
                <a:ext uri="{FF2B5EF4-FFF2-40B4-BE49-F238E27FC236}">
                  <a16:creationId xmlns:a16="http://schemas.microsoft.com/office/drawing/2014/main" id="{7D8BA2C2-02AE-44CD-BCEA-E67119712B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68" name="Picture 17">
              <a:extLst>
                <a:ext uri="{FF2B5EF4-FFF2-40B4-BE49-F238E27FC236}">
                  <a16:creationId xmlns:a16="http://schemas.microsoft.com/office/drawing/2014/main" id="{6C0140C9-B8DE-4C40-BBD1-CAB333D3EE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69" name="Picture 18">
              <a:extLst>
                <a:ext uri="{FF2B5EF4-FFF2-40B4-BE49-F238E27FC236}">
                  <a16:creationId xmlns:a16="http://schemas.microsoft.com/office/drawing/2014/main" id="{5BB5861D-041E-462E-885E-D1DA710B34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70" name="Picture 19">
              <a:extLst>
                <a:ext uri="{FF2B5EF4-FFF2-40B4-BE49-F238E27FC236}">
                  <a16:creationId xmlns:a16="http://schemas.microsoft.com/office/drawing/2014/main" id="{D878002A-6B9F-40A3-812C-1D540C7934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71" name="Picture 20">
              <a:extLst>
                <a:ext uri="{FF2B5EF4-FFF2-40B4-BE49-F238E27FC236}">
                  <a16:creationId xmlns:a16="http://schemas.microsoft.com/office/drawing/2014/main" id="{D6CE3495-4CCE-4BD1-AA78-25C437A5BF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72" name="Picture 21">
              <a:extLst>
                <a:ext uri="{FF2B5EF4-FFF2-40B4-BE49-F238E27FC236}">
                  <a16:creationId xmlns:a16="http://schemas.microsoft.com/office/drawing/2014/main" id="{F0366DA0-1B23-49A9-B541-4D0F2DE847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73" name="Picture 22">
              <a:extLst>
                <a:ext uri="{FF2B5EF4-FFF2-40B4-BE49-F238E27FC236}">
                  <a16:creationId xmlns:a16="http://schemas.microsoft.com/office/drawing/2014/main" id="{BF577710-4577-45E9-A9BF-874B8427E7C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74" name="Picture 23">
              <a:extLst>
                <a:ext uri="{FF2B5EF4-FFF2-40B4-BE49-F238E27FC236}">
                  <a16:creationId xmlns:a16="http://schemas.microsoft.com/office/drawing/2014/main" id="{437DCFC6-0366-4EEC-BCF2-670ED4F817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075" name="Group 1074">
            <a:extLst>
              <a:ext uri="{FF2B5EF4-FFF2-40B4-BE49-F238E27FC236}">
                <a16:creationId xmlns:a16="http://schemas.microsoft.com/office/drawing/2014/main" id="{32B88341-1392-41F9-BA52-3A537EE8AA19}"/>
              </a:ext>
            </a:extLst>
          </p:cNvPr>
          <p:cNvGrpSpPr/>
          <p:nvPr/>
        </p:nvGrpSpPr>
        <p:grpSpPr>
          <a:xfrm>
            <a:off x="583805" y="2901953"/>
            <a:ext cx="1539560" cy="1515856"/>
            <a:chOff x="4975891" y="1527626"/>
            <a:chExt cx="1539560" cy="1515856"/>
          </a:xfrm>
        </p:grpSpPr>
        <p:grpSp>
          <p:nvGrpSpPr>
            <p:cNvPr id="1076" name="Group 56">
              <a:extLst>
                <a:ext uri="{FF2B5EF4-FFF2-40B4-BE49-F238E27FC236}">
                  <a16:creationId xmlns:a16="http://schemas.microsoft.com/office/drawing/2014/main" id="{2AB92FBD-AF84-43EE-95DC-CCACF0032858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176" name="Picture 14">
                <a:extLst>
                  <a:ext uri="{FF2B5EF4-FFF2-40B4-BE49-F238E27FC236}">
                    <a16:creationId xmlns:a16="http://schemas.microsoft.com/office/drawing/2014/main" id="{C8B78059-897D-4169-A3F2-CB3DB1F5B0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7" name="Picture 15">
                <a:extLst>
                  <a:ext uri="{FF2B5EF4-FFF2-40B4-BE49-F238E27FC236}">
                    <a16:creationId xmlns:a16="http://schemas.microsoft.com/office/drawing/2014/main" id="{2D913D45-20AB-4CC1-84E0-DEF4B29B11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8" name="Picture 16">
                <a:extLst>
                  <a:ext uri="{FF2B5EF4-FFF2-40B4-BE49-F238E27FC236}">
                    <a16:creationId xmlns:a16="http://schemas.microsoft.com/office/drawing/2014/main" id="{CC46843F-3E2B-4614-B836-7F888525A8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9" name="Picture 17">
                <a:extLst>
                  <a:ext uri="{FF2B5EF4-FFF2-40B4-BE49-F238E27FC236}">
                    <a16:creationId xmlns:a16="http://schemas.microsoft.com/office/drawing/2014/main" id="{ED8841ED-C79F-4C84-8399-64E46F817B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0" name="Picture 18">
                <a:extLst>
                  <a:ext uri="{FF2B5EF4-FFF2-40B4-BE49-F238E27FC236}">
                    <a16:creationId xmlns:a16="http://schemas.microsoft.com/office/drawing/2014/main" id="{3211F2ED-C737-4BAF-A951-DFDCEB574F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1" name="Picture 19">
                <a:extLst>
                  <a:ext uri="{FF2B5EF4-FFF2-40B4-BE49-F238E27FC236}">
                    <a16:creationId xmlns:a16="http://schemas.microsoft.com/office/drawing/2014/main" id="{95ADDFFD-398B-43D3-B752-71410AD30E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2" name="Picture 20">
                <a:extLst>
                  <a:ext uri="{FF2B5EF4-FFF2-40B4-BE49-F238E27FC236}">
                    <a16:creationId xmlns:a16="http://schemas.microsoft.com/office/drawing/2014/main" id="{0200EF60-00B6-4C4D-826F-EB9C4B1D1A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3" name="Picture 21">
                <a:extLst>
                  <a:ext uri="{FF2B5EF4-FFF2-40B4-BE49-F238E27FC236}">
                    <a16:creationId xmlns:a16="http://schemas.microsoft.com/office/drawing/2014/main" id="{96B7CE24-4F0F-419C-98E5-78CDD1324F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4" name="Picture 22">
                <a:extLst>
                  <a:ext uri="{FF2B5EF4-FFF2-40B4-BE49-F238E27FC236}">
                    <a16:creationId xmlns:a16="http://schemas.microsoft.com/office/drawing/2014/main" id="{0783CD67-4725-4027-99AD-3D63E9E0B2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5" name="Picture 23">
                <a:extLst>
                  <a:ext uri="{FF2B5EF4-FFF2-40B4-BE49-F238E27FC236}">
                    <a16:creationId xmlns:a16="http://schemas.microsoft.com/office/drawing/2014/main" id="{01F8F987-1A76-4DE9-8EC2-36631DF521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77" name="Group 56">
              <a:extLst>
                <a:ext uri="{FF2B5EF4-FFF2-40B4-BE49-F238E27FC236}">
                  <a16:creationId xmlns:a16="http://schemas.microsoft.com/office/drawing/2014/main" id="{E3F00996-0087-4339-BDF1-46FCF98F1D23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166" name="Picture 14">
                <a:extLst>
                  <a:ext uri="{FF2B5EF4-FFF2-40B4-BE49-F238E27FC236}">
                    <a16:creationId xmlns:a16="http://schemas.microsoft.com/office/drawing/2014/main" id="{83018936-017E-4D5F-BAD8-5D154EBD9A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7" name="Picture 15">
                <a:extLst>
                  <a:ext uri="{FF2B5EF4-FFF2-40B4-BE49-F238E27FC236}">
                    <a16:creationId xmlns:a16="http://schemas.microsoft.com/office/drawing/2014/main" id="{AC05E3D9-BCE1-4E0E-887A-38AC171F62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8" name="Picture 16">
                <a:extLst>
                  <a:ext uri="{FF2B5EF4-FFF2-40B4-BE49-F238E27FC236}">
                    <a16:creationId xmlns:a16="http://schemas.microsoft.com/office/drawing/2014/main" id="{83626005-1673-4B82-B5B4-067E264B90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9" name="Picture 17">
                <a:extLst>
                  <a:ext uri="{FF2B5EF4-FFF2-40B4-BE49-F238E27FC236}">
                    <a16:creationId xmlns:a16="http://schemas.microsoft.com/office/drawing/2014/main" id="{5F8E5AAF-20E6-47AC-B676-D53D419E66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0" name="Picture 18">
                <a:extLst>
                  <a:ext uri="{FF2B5EF4-FFF2-40B4-BE49-F238E27FC236}">
                    <a16:creationId xmlns:a16="http://schemas.microsoft.com/office/drawing/2014/main" id="{AA607E9F-B040-40B3-9D32-83732EE668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1" name="Picture 19">
                <a:extLst>
                  <a:ext uri="{FF2B5EF4-FFF2-40B4-BE49-F238E27FC236}">
                    <a16:creationId xmlns:a16="http://schemas.microsoft.com/office/drawing/2014/main" id="{4A58996B-297D-4F13-AB6B-F65223B1C1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2" name="Picture 20">
                <a:extLst>
                  <a:ext uri="{FF2B5EF4-FFF2-40B4-BE49-F238E27FC236}">
                    <a16:creationId xmlns:a16="http://schemas.microsoft.com/office/drawing/2014/main" id="{7EB3C895-20CC-4CE1-B204-7D8727F7D8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3" name="Picture 21">
                <a:extLst>
                  <a:ext uri="{FF2B5EF4-FFF2-40B4-BE49-F238E27FC236}">
                    <a16:creationId xmlns:a16="http://schemas.microsoft.com/office/drawing/2014/main" id="{FD936F1B-51B3-4DD7-8DB9-948E0C3EB6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4" name="Picture 22">
                <a:extLst>
                  <a:ext uri="{FF2B5EF4-FFF2-40B4-BE49-F238E27FC236}">
                    <a16:creationId xmlns:a16="http://schemas.microsoft.com/office/drawing/2014/main" id="{B78994AD-841F-40C4-AD81-FB69B8E1B8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5" name="Picture 23">
                <a:extLst>
                  <a:ext uri="{FF2B5EF4-FFF2-40B4-BE49-F238E27FC236}">
                    <a16:creationId xmlns:a16="http://schemas.microsoft.com/office/drawing/2014/main" id="{7C835F59-1ED9-40A4-8489-21F73C8A3F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78" name="Group 56">
              <a:extLst>
                <a:ext uri="{FF2B5EF4-FFF2-40B4-BE49-F238E27FC236}">
                  <a16:creationId xmlns:a16="http://schemas.microsoft.com/office/drawing/2014/main" id="{E51EC34D-0161-4120-8E67-18A5B5C44656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156" name="Picture 14">
                <a:extLst>
                  <a:ext uri="{FF2B5EF4-FFF2-40B4-BE49-F238E27FC236}">
                    <a16:creationId xmlns:a16="http://schemas.microsoft.com/office/drawing/2014/main" id="{7A942B2B-72C2-465A-A26D-5D2982C26F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7" name="Picture 15">
                <a:extLst>
                  <a:ext uri="{FF2B5EF4-FFF2-40B4-BE49-F238E27FC236}">
                    <a16:creationId xmlns:a16="http://schemas.microsoft.com/office/drawing/2014/main" id="{5E425E43-B511-42A6-AC99-AE9154AF73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8" name="Picture 16">
                <a:extLst>
                  <a:ext uri="{FF2B5EF4-FFF2-40B4-BE49-F238E27FC236}">
                    <a16:creationId xmlns:a16="http://schemas.microsoft.com/office/drawing/2014/main" id="{59BF7A38-AC5F-48F7-A2FB-EFF815D585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9" name="Picture 17">
                <a:extLst>
                  <a:ext uri="{FF2B5EF4-FFF2-40B4-BE49-F238E27FC236}">
                    <a16:creationId xmlns:a16="http://schemas.microsoft.com/office/drawing/2014/main" id="{50A9E65D-0B31-4A6D-8FCE-9092AD1FA7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0" name="Picture 18">
                <a:extLst>
                  <a:ext uri="{FF2B5EF4-FFF2-40B4-BE49-F238E27FC236}">
                    <a16:creationId xmlns:a16="http://schemas.microsoft.com/office/drawing/2014/main" id="{59E10340-EC60-4FE2-B481-DD38B277F3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1" name="Picture 19">
                <a:extLst>
                  <a:ext uri="{FF2B5EF4-FFF2-40B4-BE49-F238E27FC236}">
                    <a16:creationId xmlns:a16="http://schemas.microsoft.com/office/drawing/2014/main" id="{3DE550FA-66B7-4BEA-A322-F81F79AEB0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2" name="Picture 20">
                <a:extLst>
                  <a:ext uri="{FF2B5EF4-FFF2-40B4-BE49-F238E27FC236}">
                    <a16:creationId xmlns:a16="http://schemas.microsoft.com/office/drawing/2014/main" id="{5A19F889-9832-48A3-B62D-5B729A2E2E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3" name="Picture 21">
                <a:extLst>
                  <a:ext uri="{FF2B5EF4-FFF2-40B4-BE49-F238E27FC236}">
                    <a16:creationId xmlns:a16="http://schemas.microsoft.com/office/drawing/2014/main" id="{F94055F1-CA0A-4E4E-B184-4D9F0ADD8D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4" name="Picture 22">
                <a:extLst>
                  <a:ext uri="{FF2B5EF4-FFF2-40B4-BE49-F238E27FC236}">
                    <a16:creationId xmlns:a16="http://schemas.microsoft.com/office/drawing/2014/main" id="{EF0485FE-6A91-424E-BB0E-D1C4F0ACA5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5" name="Picture 23">
                <a:extLst>
                  <a:ext uri="{FF2B5EF4-FFF2-40B4-BE49-F238E27FC236}">
                    <a16:creationId xmlns:a16="http://schemas.microsoft.com/office/drawing/2014/main" id="{1315FC16-B17A-4206-A96C-DCC6079219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79" name="Group 56">
              <a:extLst>
                <a:ext uri="{FF2B5EF4-FFF2-40B4-BE49-F238E27FC236}">
                  <a16:creationId xmlns:a16="http://schemas.microsoft.com/office/drawing/2014/main" id="{88B11829-59DE-472E-BC72-50007B610D02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146" name="Picture 14">
                <a:extLst>
                  <a:ext uri="{FF2B5EF4-FFF2-40B4-BE49-F238E27FC236}">
                    <a16:creationId xmlns:a16="http://schemas.microsoft.com/office/drawing/2014/main" id="{96B3FCFE-0B08-47C2-BBBF-ECF55D3B9F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7" name="Picture 15">
                <a:extLst>
                  <a:ext uri="{FF2B5EF4-FFF2-40B4-BE49-F238E27FC236}">
                    <a16:creationId xmlns:a16="http://schemas.microsoft.com/office/drawing/2014/main" id="{F0B01138-CAEF-4E5A-9119-E91DF5DEAA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8" name="Picture 16">
                <a:extLst>
                  <a:ext uri="{FF2B5EF4-FFF2-40B4-BE49-F238E27FC236}">
                    <a16:creationId xmlns:a16="http://schemas.microsoft.com/office/drawing/2014/main" id="{5A47E500-2718-489C-8300-B848E30EFF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9" name="Picture 17">
                <a:extLst>
                  <a:ext uri="{FF2B5EF4-FFF2-40B4-BE49-F238E27FC236}">
                    <a16:creationId xmlns:a16="http://schemas.microsoft.com/office/drawing/2014/main" id="{6022EF47-472B-4785-991C-66B6864716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0" name="Picture 18">
                <a:extLst>
                  <a:ext uri="{FF2B5EF4-FFF2-40B4-BE49-F238E27FC236}">
                    <a16:creationId xmlns:a16="http://schemas.microsoft.com/office/drawing/2014/main" id="{FA6ABA49-64B6-4D8E-B436-4A45E4BC5B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1" name="Picture 19">
                <a:extLst>
                  <a:ext uri="{FF2B5EF4-FFF2-40B4-BE49-F238E27FC236}">
                    <a16:creationId xmlns:a16="http://schemas.microsoft.com/office/drawing/2014/main" id="{38752A3A-9B3D-4818-B6EF-C2ED3C4B79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2" name="Picture 20">
                <a:extLst>
                  <a:ext uri="{FF2B5EF4-FFF2-40B4-BE49-F238E27FC236}">
                    <a16:creationId xmlns:a16="http://schemas.microsoft.com/office/drawing/2014/main" id="{C7C343F8-AEC0-432F-94AC-C46690222B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3" name="Picture 21">
                <a:extLst>
                  <a:ext uri="{FF2B5EF4-FFF2-40B4-BE49-F238E27FC236}">
                    <a16:creationId xmlns:a16="http://schemas.microsoft.com/office/drawing/2014/main" id="{E39D30F5-2044-4946-8B96-6EFD0527A4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4" name="Picture 22">
                <a:extLst>
                  <a:ext uri="{FF2B5EF4-FFF2-40B4-BE49-F238E27FC236}">
                    <a16:creationId xmlns:a16="http://schemas.microsoft.com/office/drawing/2014/main" id="{C1C271F6-23F4-4978-B8D0-E1A8970CDA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5" name="Picture 23">
                <a:extLst>
                  <a:ext uri="{FF2B5EF4-FFF2-40B4-BE49-F238E27FC236}">
                    <a16:creationId xmlns:a16="http://schemas.microsoft.com/office/drawing/2014/main" id="{995BA7E3-31C4-4301-8D6C-B0299D5EFB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80" name="Group 56">
              <a:extLst>
                <a:ext uri="{FF2B5EF4-FFF2-40B4-BE49-F238E27FC236}">
                  <a16:creationId xmlns:a16="http://schemas.microsoft.com/office/drawing/2014/main" id="{0C5F36D1-7EB5-46CC-BCEB-F15C19E04170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136" name="Picture 14">
                <a:extLst>
                  <a:ext uri="{FF2B5EF4-FFF2-40B4-BE49-F238E27FC236}">
                    <a16:creationId xmlns:a16="http://schemas.microsoft.com/office/drawing/2014/main" id="{54BC4CEB-0D6D-4F99-89D8-2B31730F91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7" name="Picture 15">
                <a:extLst>
                  <a:ext uri="{FF2B5EF4-FFF2-40B4-BE49-F238E27FC236}">
                    <a16:creationId xmlns:a16="http://schemas.microsoft.com/office/drawing/2014/main" id="{D53CC9AB-5C4D-46A6-A8BE-3929D39C17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8" name="Picture 16">
                <a:extLst>
                  <a:ext uri="{FF2B5EF4-FFF2-40B4-BE49-F238E27FC236}">
                    <a16:creationId xmlns:a16="http://schemas.microsoft.com/office/drawing/2014/main" id="{5AE274C3-490F-4C30-B767-CA89EFD292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9" name="Picture 17">
                <a:extLst>
                  <a:ext uri="{FF2B5EF4-FFF2-40B4-BE49-F238E27FC236}">
                    <a16:creationId xmlns:a16="http://schemas.microsoft.com/office/drawing/2014/main" id="{00B96758-6128-4063-A6BD-8690A54DC9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0" name="Picture 18">
                <a:extLst>
                  <a:ext uri="{FF2B5EF4-FFF2-40B4-BE49-F238E27FC236}">
                    <a16:creationId xmlns:a16="http://schemas.microsoft.com/office/drawing/2014/main" id="{FA756690-9CCF-4DF1-A95E-B5D06BEC38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1" name="Picture 19">
                <a:extLst>
                  <a:ext uri="{FF2B5EF4-FFF2-40B4-BE49-F238E27FC236}">
                    <a16:creationId xmlns:a16="http://schemas.microsoft.com/office/drawing/2014/main" id="{EF915B5C-E2A8-4DA7-84EB-C82B426C5D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2" name="Picture 20">
                <a:extLst>
                  <a:ext uri="{FF2B5EF4-FFF2-40B4-BE49-F238E27FC236}">
                    <a16:creationId xmlns:a16="http://schemas.microsoft.com/office/drawing/2014/main" id="{889FC0C2-1186-424D-A1D1-2B41A72DFC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3" name="Picture 21">
                <a:extLst>
                  <a:ext uri="{FF2B5EF4-FFF2-40B4-BE49-F238E27FC236}">
                    <a16:creationId xmlns:a16="http://schemas.microsoft.com/office/drawing/2014/main" id="{E3477744-58EB-4633-9310-A846F3D271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4" name="Picture 22">
                <a:extLst>
                  <a:ext uri="{FF2B5EF4-FFF2-40B4-BE49-F238E27FC236}">
                    <a16:creationId xmlns:a16="http://schemas.microsoft.com/office/drawing/2014/main" id="{E2283B8E-5A3B-4E82-AC43-DE1849C4CA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5" name="Picture 23">
                <a:extLst>
                  <a:ext uri="{FF2B5EF4-FFF2-40B4-BE49-F238E27FC236}">
                    <a16:creationId xmlns:a16="http://schemas.microsoft.com/office/drawing/2014/main" id="{DA00A5C4-8ACF-4CBC-9F5B-FE000CE485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81" name="Group 56">
              <a:extLst>
                <a:ext uri="{FF2B5EF4-FFF2-40B4-BE49-F238E27FC236}">
                  <a16:creationId xmlns:a16="http://schemas.microsoft.com/office/drawing/2014/main" id="{369C7143-DAF7-47D0-A82F-7618F945273A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126" name="Picture 14">
                <a:extLst>
                  <a:ext uri="{FF2B5EF4-FFF2-40B4-BE49-F238E27FC236}">
                    <a16:creationId xmlns:a16="http://schemas.microsoft.com/office/drawing/2014/main" id="{B631D871-856A-4FB7-8BE0-343DCED9ED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7" name="Picture 15">
                <a:extLst>
                  <a:ext uri="{FF2B5EF4-FFF2-40B4-BE49-F238E27FC236}">
                    <a16:creationId xmlns:a16="http://schemas.microsoft.com/office/drawing/2014/main" id="{B93CA595-933B-497C-A844-A4985CAEA8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8" name="Picture 16">
                <a:extLst>
                  <a:ext uri="{FF2B5EF4-FFF2-40B4-BE49-F238E27FC236}">
                    <a16:creationId xmlns:a16="http://schemas.microsoft.com/office/drawing/2014/main" id="{A35A4FCA-4D9E-43F0-A1C2-9D8E00666E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9" name="Picture 17">
                <a:extLst>
                  <a:ext uri="{FF2B5EF4-FFF2-40B4-BE49-F238E27FC236}">
                    <a16:creationId xmlns:a16="http://schemas.microsoft.com/office/drawing/2014/main" id="{F94D975A-0153-4925-BE57-E8CCFA243B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0" name="Picture 18">
                <a:extLst>
                  <a:ext uri="{FF2B5EF4-FFF2-40B4-BE49-F238E27FC236}">
                    <a16:creationId xmlns:a16="http://schemas.microsoft.com/office/drawing/2014/main" id="{CFF2E30C-C51A-4ECB-A840-D2D31C0A42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1" name="Picture 19">
                <a:extLst>
                  <a:ext uri="{FF2B5EF4-FFF2-40B4-BE49-F238E27FC236}">
                    <a16:creationId xmlns:a16="http://schemas.microsoft.com/office/drawing/2014/main" id="{35B0E516-6424-4743-BA46-F0460764C3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2" name="Picture 20">
                <a:extLst>
                  <a:ext uri="{FF2B5EF4-FFF2-40B4-BE49-F238E27FC236}">
                    <a16:creationId xmlns:a16="http://schemas.microsoft.com/office/drawing/2014/main" id="{42517A84-D57A-4070-960F-F1B291F2CA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3" name="Picture 21">
                <a:extLst>
                  <a:ext uri="{FF2B5EF4-FFF2-40B4-BE49-F238E27FC236}">
                    <a16:creationId xmlns:a16="http://schemas.microsoft.com/office/drawing/2014/main" id="{83E8854A-30DC-4CE5-A2C5-B2EB875A7F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4" name="Picture 22">
                <a:extLst>
                  <a:ext uri="{FF2B5EF4-FFF2-40B4-BE49-F238E27FC236}">
                    <a16:creationId xmlns:a16="http://schemas.microsoft.com/office/drawing/2014/main" id="{258140DB-B46C-4D94-A8F8-92E1C4E244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5" name="Picture 23">
                <a:extLst>
                  <a:ext uri="{FF2B5EF4-FFF2-40B4-BE49-F238E27FC236}">
                    <a16:creationId xmlns:a16="http://schemas.microsoft.com/office/drawing/2014/main" id="{36FFB72E-B755-4A23-BEF4-CED23DB613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82" name="Group 56">
              <a:extLst>
                <a:ext uri="{FF2B5EF4-FFF2-40B4-BE49-F238E27FC236}">
                  <a16:creationId xmlns:a16="http://schemas.microsoft.com/office/drawing/2014/main" id="{40F72CE5-59C6-4A6E-AAC5-D6D8DFC7C7ED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116" name="Picture 14">
                <a:extLst>
                  <a:ext uri="{FF2B5EF4-FFF2-40B4-BE49-F238E27FC236}">
                    <a16:creationId xmlns:a16="http://schemas.microsoft.com/office/drawing/2014/main" id="{BF00CD6E-E637-4CBC-8A1B-DE46A392C9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7" name="Picture 15">
                <a:extLst>
                  <a:ext uri="{FF2B5EF4-FFF2-40B4-BE49-F238E27FC236}">
                    <a16:creationId xmlns:a16="http://schemas.microsoft.com/office/drawing/2014/main" id="{AD0F5265-516B-4186-97F1-1DCD921E99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8" name="Picture 16">
                <a:extLst>
                  <a:ext uri="{FF2B5EF4-FFF2-40B4-BE49-F238E27FC236}">
                    <a16:creationId xmlns:a16="http://schemas.microsoft.com/office/drawing/2014/main" id="{9569AEA5-36D9-4031-B54B-7097AEFE6D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9" name="Picture 17">
                <a:extLst>
                  <a:ext uri="{FF2B5EF4-FFF2-40B4-BE49-F238E27FC236}">
                    <a16:creationId xmlns:a16="http://schemas.microsoft.com/office/drawing/2014/main" id="{0B01180B-B0C8-4C8C-806F-38E0175A7A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0" name="Picture 18">
                <a:extLst>
                  <a:ext uri="{FF2B5EF4-FFF2-40B4-BE49-F238E27FC236}">
                    <a16:creationId xmlns:a16="http://schemas.microsoft.com/office/drawing/2014/main" id="{4B435617-851B-49AC-9EDE-EE3C0D8E44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1" name="Picture 19">
                <a:extLst>
                  <a:ext uri="{FF2B5EF4-FFF2-40B4-BE49-F238E27FC236}">
                    <a16:creationId xmlns:a16="http://schemas.microsoft.com/office/drawing/2014/main" id="{9C101004-AA20-41CC-95FD-5214BED77B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2" name="Picture 20">
                <a:extLst>
                  <a:ext uri="{FF2B5EF4-FFF2-40B4-BE49-F238E27FC236}">
                    <a16:creationId xmlns:a16="http://schemas.microsoft.com/office/drawing/2014/main" id="{0B60A129-7CE1-4692-83A2-7D309979B2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3" name="Picture 21">
                <a:extLst>
                  <a:ext uri="{FF2B5EF4-FFF2-40B4-BE49-F238E27FC236}">
                    <a16:creationId xmlns:a16="http://schemas.microsoft.com/office/drawing/2014/main" id="{0B2E5BBD-4848-46DD-B3FE-FC41FCBDE9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4" name="Picture 22">
                <a:extLst>
                  <a:ext uri="{FF2B5EF4-FFF2-40B4-BE49-F238E27FC236}">
                    <a16:creationId xmlns:a16="http://schemas.microsoft.com/office/drawing/2014/main" id="{93CA5156-2826-4544-B2F4-F3194E7710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5" name="Picture 23">
                <a:extLst>
                  <a:ext uri="{FF2B5EF4-FFF2-40B4-BE49-F238E27FC236}">
                    <a16:creationId xmlns:a16="http://schemas.microsoft.com/office/drawing/2014/main" id="{1A3675D1-DC18-4DE7-97D3-09FF9B2212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83" name="Group 56">
              <a:extLst>
                <a:ext uri="{FF2B5EF4-FFF2-40B4-BE49-F238E27FC236}">
                  <a16:creationId xmlns:a16="http://schemas.microsoft.com/office/drawing/2014/main" id="{D215FE7C-D49F-4CD3-A690-6B5F7F79D8EB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106" name="Picture 14">
                <a:extLst>
                  <a:ext uri="{FF2B5EF4-FFF2-40B4-BE49-F238E27FC236}">
                    <a16:creationId xmlns:a16="http://schemas.microsoft.com/office/drawing/2014/main" id="{6D30FC15-2F64-4FF6-A7F4-AA18107804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7" name="Picture 15">
                <a:extLst>
                  <a:ext uri="{FF2B5EF4-FFF2-40B4-BE49-F238E27FC236}">
                    <a16:creationId xmlns:a16="http://schemas.microsoft.com/office/drawing/2014/main" id="{A161B9DF-208D-466A-AB86-9D837F5EF8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8" name="Picture 16">
                <a:extLst>
                  <a:ext uri="{FF2B5EF4-FFF2-40B4-BE49-F238E27FC236}">
                    <a16:creationId xmlns:a16="http://schemas.microsoft.com/office/drawing/2014/main" id="{87EF4BEE-1FEF-4E06-9696-9D44BB5B23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9" name="Picture 17">
                <a:extLst>
                  <a:ext uri="{FF2B5EF4-FFF2-40B4-BE49-F238E27FC236}">
                    <a16:creationId xmlns:a16="http://schemas.microsoft.com/office/drawing/2014/main" id="{EB49472D-6EB3-4FD9-96F2-6667395C1D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0" name="Picture 18">
                <a:extLst>
                  <a:ext uri="{FF2B5EF4-FFF2-40B4-BE49-F238E27FC236}">
                    <a16:creationId xmlns:a16="http://schemas.microsoft.com/office/drawing/2014/main" id="{BAC74A45-26D0-4D0B-B7CA-FDB5F2DE66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1" name="Picture 19">
                <a:extLst>
                  <a:ext uri="{FF2B5EF4-FFF2-40B4-BE49-F238E27FC236}">
                    <a16:creationId xmlns:a16="http://schemas.microsoft.com/office/drawing/2014/main" id="{99192AB5-07BC-4C1A-AC75-44AD26FB36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2" name="Picture 20">
                <a:extLst>
                  <a:ext uri="{FF2B5EF4-FFF2-40B4-BE49-F238E27FC236}">
                    <a16:creationId xmlns:a16="http://schemas.microsoft.com/office/drawing/2014/main" id="{07048858-635D-498B-AFE3-9A2487A91D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3" name="Picture 21">
                <a:extLst>
                  <a:ext uri="{FF2B5EF4-FFF2-40B4-BE49-F238E27FC236}">
                    <a16:creationId xmlns:a16="http://schemas.microsoft.com/office/drawing/2014/main" id="{DD83E323-17FA-40C6-8DD4-392B5EED02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4" name="Picture 22">
                <a:extLst>
                  <a:ext uri="{FF2B5EF4-FFF2-40B4-BE49-F238E27FC236}">
                    <a16:creationId xmlns:a16="http://schemas.microsoft.com/office/drawing/2014/main" id="{2C808A8B-2575-4B21-B725-A0C984E960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5" name="Picture 23">
                <a:extLst>
                  <a:ext uri="{FF2B5EF4-FFF2-40B4-BE49-F238E27FC236}">
                    <a16:creationId xmlns:a16="http://schemas.microsoft.com/office/drawing/2014/main" id="{E241A3A9-27D0-4B1E-9B11-C7BE821995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84" name="Group 56">
              <a:extLst>
                <a:ext uri="{FF2B5EF4-FFF2-40B4-BE49-F238E27FC236}">
                  <a16:creationId xmlns:a16="http://schemas.microsoft.com/office/drawing/2014/main" id="{831FB4E9-C734-4A14-9C3D-1E682426C1D4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096" name="Picture 14">
                <a:extLst>
                  <a:ext uri="{FF2B5EF4-FFF2-40B4-BE49-F238E27FC236}">
                    <a16:creationId xmlns:a16="http://schemas.microsoft.com/office/drawing/2014/main" id="{AC1DB7AC-507F-4D4D-802E-0C179F08BF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7" name="Picture 15">
                <a:extLst>
                  <a:ext uri="{FF2B5EF4-FFF2-40B4-BE49-F238E27FC236}">
                    <a16:creationId xmlns:a16="http://schemas.microsoft.com/office/drawing/2014/main" id="{7B1A7192-A16B-4520-BCC9-9FE8F0A2B5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8" name="Picture 16">
                <a:extLst>
                  <a:ext uri="{FF2B5EF4-FFF2-40B4-BE49-F238E27FC236}">
                    <a16:creationId xmlns:a16="http://schemas.microsoft.com/office/drawing/2014/main" id="{E7138E3F-190A-4236-8B2B-FBAA24C015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9" name="Picture 17">
                <a:extLst>
                  <a:ext uri="{FF2B5EF4-FFF2-40B4-BE49-F238E27FC236}">
                    <a16:creationId xmlns:a16="http://schemas.microsoft.com/office/drawing/2014/main" id="{AECDCFC0-515E-4985-8E61-A458D3DA37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0" name="Picture 18">
                <a:extLst>
                  <a:ext uri="{FF2B5EF4-FFF2-40B4-BE49-F238E27FC236}">
                    <a16:creationId xmlns:a16="http://schemas.microsoft.com/office/drawing/2014/main" id="{739B4942-6629-4B47-A34D-D821E05312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1" name="Picture 19">
                <a:extLst>
                  <a:ext uri="{FF2B5EF4-FFF2-40B4-BE49-F238E27FC236}">
                    <a16:creationId xmlns:a16="http://schemas.microsoft.com/office/drawing/2014/main" id="{B71797D3-38D3-410C-867A-1CCA77177C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2" name="Picture 20">
                <a:extLst>
                  <a:ext uri="{FF2B5EF4-FFF2-40B4-BE49-F238E27FC236}">
                    <a16:creationId xmlns:a16="http://schemas.microsoft.com/office/drawing/2014/main" id="{482D8EDC-826D-4E2F-AA19-8C1685ED3B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3" name="Picture 21">
                <a:extLst>
                  <a:ext uri="{FF2B5EF4-FFF2-40B4-BE49-F238E27FC236}">
                    <a16:creationId xmlns:a16="http://schemas.microsoft.com/office/drawing/2014/main" id="{F257130F-C10E-49EF-AB26-61C8B47EFE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4" name="Picture 22">
                <a:extLst>
                  <a:ext uri="{FF2B5EF4-FFF2-40B4-BE49-F238E27FC236}">
                    <a16:creationId xmlns:a16="http://schemas.microsoft.com/office/drawing/2014/main" id="{C89FC9A6-9EC0-4155-B785-CE2CB8D6EE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5" name="Picture 23">
                <a:extLst>
                  <a:ext uri="{FF2B5EF4-FFF2-40B4-BE49-F238E27FC236}">
                    <a16:creationId xmlns:a16="http://schemas.microsoft.com/office/drawing/2014/main" id="{77E39744-8373-46AF-B4D1-A5ACA80499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85" name="Group 56">
              <a:extLst>
                <a:ext uri="{FF2B5EF4-FFF2-40B4-BE49-F238E27FC236}">
                  <a16:creationId xmlns:a16="http://schemas.microsoft.com/office/drawing/2014/main" id="{AFF1EE7B-1AEC-443F-BFD1-F7CB1829647E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1086" name="Picture 14">
                <a:extLst>
                  <a:ext uri="{FF2B5EF4-FFF2-40B4-BE49-F238E27FC236}">
                    <a16:creationId xmlns:a16="http://schemas.microsoft.com/office/drawing/2014/main" id="{A8E60476-99C2-4C1C-8BAE-F3B0181FAB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7" name="Picture 15">
                <a:extLst>
                  <a:ext uri="{FF2B5EF4-FFF2-40B4-BE49-F238E27FC236}">
                    <a16:creationId xmlns:a16="http://schemas.microsoft.com/office/drawing/2014/main" id="{182806B9-D689-4B62-93A5-825D2C3DC1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8" name="Picture 16">
                <a:extLst>
                  <a:ext uri="{FF2B5EF4-FFF2-40B4-BE49-F238E27FC236}">
                    <a16:creationId xmlns:a16="http://schemas.microsoft.com/office/drawing/2014/main" id="{01678EC4-D46D-40AD-B6D1-FF755AEB4E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9" name="Picture 17">
                <a:extLst>
                  <a:ext uri="{FF2B5EF4-FFF2-40B4-BE49-F238E27FC236}">
                    <a16:creationId xmlns:a16="http://schemas.microsoft.com/office/drawing/2014/main" id="{03B936BE-D648-492B-9C7C-0245A03A50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0" name="Picture 18">
                <a:extLst>
                  <a:ext uri="{FF2B5EF4-FFF2-40B4-BE49-F238E27FC236}">
                    <a16:creationId xmlns:a16="http://schemas.microsoft.com/office/drawing/2014/main" id="{E2E56608-D7CC-4C00-BF62-4BCB383086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1" name="Picture 19">
                <a:extLst>
                  <a:ext uri="{FF2B5EF4-FFF2-40B4-BE49-F238E27FC236}">
                    <a16:creationId xmlns:a16="http://schemas.microsoft.com/office/drawing/2014/main" id="{0604633B-6EAF-41BD-B88F-752966C973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2" name="Picture 20">
                <a:extLst>
                  <a:ext uri="{FF2B5EF4-FFF2-40B4-BE49-F238E27FC236}">
                    <a16:creationId xmlns:a16="http://schemas.microsoft.com/office/drawing/2014/main" id="{DF4645A2-F17C-4327-A659-6306D341A8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3" name="Picture 21">
                <a:extLst>
                  <a:ext uri="{FF2B5EF4-FFF2-40B4-BE49-F238E27FC236}">
                    <a16:creationId xmlns:a16="http://schemas.microsoft.com/office/drawing/2014/main" id="{B418A2F5-99E9-4058-AA15-49370B2735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4" name="Picture 22">
                <a:extLst>
                  <a:ext uri="{FF2B5EF4-FFF2-40B4-BE49-F238E27FC236}">
                    <a16:creationId xmlns:a16="http://schemas.microsoft.com/office/drawing/2014/main" id="{2D0DDF10-F003-4094-9975-270061AA10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5" name="Picture 23">
                <a:extLst>
                  <a:ext uri="{FF2B5EF4-FFF2-40B4-BE49-F238E27FC236}">
                    <a16:creationId xmlns:a16="http://schemas.microsoft.com/office/drawing/2014/main" id="{30FDF25F-6B6B-487C-98FD-D5087D9D70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1186" name="Group 1185">
            <a:extLst>
              <a:ext uri="{FF2B5EF4-FFF2-40B4-BE49-F238E27FC236}">
                <a16:creationId xmlns:a16="http://schemas.microsoft.com/office/drawing/2014/main" id="{6BB13946-3419-4EFC-9FAE-C2A8553867B5}"/>
              </a:ext>
            </a:extLst>
          </p:cNvPr>
          <p:cNvGrpSpPr/>
          <p:nvPr/>
        </p:nvGrpSpPr>
        <p:grpSpPr>
          <a:xfrm>
            <a:off x="584838" y="4679578"/>
            <a:ext cx="1539560" cy="1515856"/>
            <a:chOff x="4975891" y="1527626"/>
            <a:chExt cx="1539560" cy="1515856"/>
          </a:xfrm>
        </p:grpSpPr>
        <p:grpSp>
          <p:nvGrpSpPr>
            <p:cNvPr id="1187" name="Group 56">
              <a:extLst>
                <a:ext uri="{FF2B5EF4-FFF2-40B4-BE49-F238E27FC236}">
                  <a16:creationId xmlns:a16="http://schemas.microsoft.com/office/drawing/2014/main" id="{4D9AE443-40F1-41B8-BBD8-42FF00FED021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287" name="Picture 14">
                <a:extLst>
                  <a:ext uri="{FF2B5EF4-FFF2-40B4-BE49-F238E27FC236}">
                    <a16:creationId xmlns:a16="http://schemas.microsoft.com/office/drawing/2014/main" id="{CFC75E6F-70E4-4E85-9F0C-913FB21E75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8" name="Picture 15">
                <a:extLst>
                  <a:ext uri="{FF2B5EF4-FFF2-40B4-BE49-F238E27FC236}">
                    <a16:creationId xmlns:a16="http://schemas.microsoft.com/office/drawing/2014/main" id="{025BA4F7-5648-4157-8D79-A98AB045F6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9" name="Picture 16">
                <a:extLst>
                  <a:ext uri="{FF2B5EF4-FFF2-40B4-BE49-F238E27FC236}">
                    <a16:creationId xmlns:a16="http://schemas.microsoft.com/office/drawing/2014/main" id="{E6A9C102-D56E-415E-8DC4-55133EBD10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0" name="Picture 17">
                <a:extLst>
                  <a:ext uri="{FF2B5EF4-FFF2-40B4-BE49-F238E27FC236}">
                    <a16:creationId xmlns:a16="http://schemas.microsoft.com/office/drawing/2014/main" id="{EBD93F02-2F40-4B01-A606-A29EAB2D59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1" name="Picture 18">
                <a:extLst>
                  <a:ext uri="{FF2B5EF4-FFF2-40B4-BE49-F238E27FC236}">
                    <a16:creationId xmlns:a16="http://schemas.microsoft.com/office/drawing/2014/main" id="{662C5D13-8550-4897-9301-F72F697FD3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2" name="Picture 19">
                <a:extLst>
                  <a:ext uri="{FF2B5EF4-FFF2-40B4-BE49-F238E27FC236}">
                    <a16:creationId xmlns:a16="http://schemas.microsoft.com/office/drawing/2014/main" id="{D0ABA5EA-8494-4F7A-854B-9F699EAE6B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3" name="Picture 20">
                <a:extLst>
                  <a:ext uri="{FF2B5EF4-FFF2-40B4-BE49-F238E27FC236}">
                    <a16:creationId xmlns:a16="http://schemas.microsoft.com/office/drawing/2014/main" id="{55743F5A-50BD-4B81-92D2-A1D03EF5FA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4" name="Picture 21">
                <a:extLst>
                  <a:ext uri="{FF2B5EF4-FFF2-40B4-BE49-F238E27FC236}">
                    <a16:creationId xmlns:a16="http://schemas.microsoft.com/office/drawing/2014/main" id="{983BB95E-444B-403B-B5C0-8819F00AFA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5" name="Picture 22">
                <a:extLst>
                  <a:ext uri="{FF2B5EF4-FFF2-40B4-BE49-F238E27FC236}">
                    <a16:creationId xmlns:a16="http://schemas.microsoft.com/office/drawing/2014/main" id="{8CD9BD5E-513B-48B3-BB90-0983A0BBD4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6" name="Picture 23">
                <a:extLst>
                  <a:ext uri="{FF2B5EF4-FFF2-40B4-BE49-F238E27FC236}">
                    <a16:creationId xmlns:a16="http://schemas.microsoft.com/office/drawing/2014/main" id="{CB4DE95C-64A0-4D49-988D-CAE6E834D3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88" name="Group 56">
              <a:extLst>
                <a:ext uri="{FF2B5EF4-FFF2-40B4-BE49-F238E27FC236}">
                  <a16:creationId xmlns:a16="http://schemas.microsoft.com/office/drawing/2014/main" id="{70FE7B14-4E1C-4F40-A216-1E147B640AAD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277" name="Picture 14">
                <a:extLst>
                  <a:ext uri="{FF2B5EF4-FFF2-40B4-BE49-F238E27FC236}">
                    <a16:creationId xmlns:a16="http://schemas.microsoft.com/office/drawing/2014/main" id="{D3E1D2DD-C869-47BA-A611-A1043F3EEB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8" name="Picture 15">
                <a:extLst>
                  <a:ext uri="{FF2B5EF4-FFF2-40B4-BE49-F238E27FC236}">
                    <a16:creationId xmlns:a16="http://schemas.microsoft.com/office/drawing/2014/main" id="{4696988A-D834-4CE5-8D96-A408E73375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9" name="Picture 16">
                <a:extLst>
                  <a:ext uri="{FF2B5EF4-FFF2-40B4-BE49-F238E27FC236}">
                    <a16:creationId xmlns:a16="http://schemas.microsoft.com/office/drawing/2014/main" id="{FC6DFD39-9810-4F2E-BFA3-791A5D59D4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0" name="Picture 17">
                <a:extLst>
                  <a:ext uri="{FF2B5EF4-FFF2-40B4-BE49-F238E27FC236}">
                    <a16:creationId xmlns:a16="http://schemas.microsoft.com/office/drawing/2014/main" id="{272633CC-41D6-4895-970E-4689D68D3F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1" name="Picture 18">
                <a:extLst>
                  <a:ext uri="{FF2B5EF4-FFF2-40B4-BE49-F238E27FC236}">
                    <a16:creationId xmlns:a16="http://schemas.microsoft.com/office/drawing/2014/main" id="{C0F2CC83-2115-4579-B231-B44C496F85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2" name="Picture 19">
                <a:extLst>
                  <a:ext uri="{FF2B5EF4-FFF2-40B4-BE49-F238E27FC236}">
                    <a16:creationId xmlns:a16="http://schemas.microsoft.com/office/drawing/2014/main" id="{03127C20-81AC-453D-A7F1-231F4AC4A7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3" name="Picture 20">
                <a:extLst>
                  <a:ext uri="{FF2B5EF4-FFF2-40B4-BE49-F238E27FC236}">
                    <a16:creationId xmlns:a16="http://schemas.microsoft.com/office/drawing/2014/main" id="{15D933F1-BD9B-4E43-AC58-0BB42B3975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4" name="Picture 21">
                <a:extLst>
                  <a:ext uri="{FF2B5EF4-FFF2-40B4-BE49-F238E27FC236}">
                    <a16:creationId xmlns:a16="http://schemas.microsoft.com/office/drawing/2014/main" id="{69F75760-4173-4F33-848C-8594506B72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5" name="Picture 22">
                <a:extLst>
                  <a:ext uri="{FF2B5EF4-FFF2-40B4-BE49-F238E27FC236}">
                    <a16:creationId xmlns:a16="http://schemas.microsoft.com/office/drawing/2014/main" id="{CD8B675B-1D56-48FC-8E36-534825BAB7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6" name="Picture 23">
                <a:extLst>
                  <a:ext uri="{FF2B5EF4-FFF2-40B4-BE49-F238E27FC236}">
                    <a16:creationId xmlns:a16="http://schemas.microsoft.com/office/drawing/2014/main" id="{887496BE-9288-4011-B18F-2EABB86FAA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89" name="Group 56">
              <a:extLst>
                <a:ext uri="{FF2B5EF4-FFF2-40B4-BE49-F238E27FC236}">
                  <a16:creationId xmlns:a16="http://schemas.microsoft.com/office/drawing/2014/main" id="{A2639184-88BF-4AE9-9CF0-C4EF80F7AEE1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267" name="Picture 14">
                <a:extLst>
                  <a:ext uri="{FF2B5EF4-FFF2-40B4-BE49-F238E27FC236}">
                    <a16:creationId xmlns:a16="http://schemas.microsoft.com/office/drawing/2014/main" id="{6AA3C210-7963-4097-BBFB-D55A9ADD42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8" name="Picture 15">
                <a:extLst>
                  <a:ext uri="{FF2B5EF4-FFF2-40B4-BE49-F238E27FC236}">
                    <a16:creationId xmlns:a16="http://schemas.microsoft.com/office/drawing/2014/main" id="{CB52A02E-2C87-4DA0-AFD3-9F2C0FC716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9" name="Picture 16">
                <a:extLst>
                  <a:ext uri="{FF2B5EF4-FFF2-40B4-BE49-F238E27FC236}">
                    <a16:creationId xmlns:a16="http://schemas.microsoft.com/office/drawing/2014/main" id="{7FCBA7F2-3972-4B24-B143-7D6BA2290B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0" name="Picture 17">
                <a:extLst>
                  <a:ext uri="{FF2B5EF4-FFF2-40B4-BE49-F238E27FC236}">
                    <a16:creationId xmlns:a16="http://schemas.microsoft.com/office/drawing/2014/main" id="{E7520B53-1184-4C91-B362-71645204E1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1" name="Picture 18">
                <a:extLst>
                  <a:ext uri="{FF2B5EF4-FFF2-40B4-BE49-F238E27FC236}">
                    <a16:creationId xmlns:a16="http://schemas.microsoft.com/office/drawing/2014/main" id="{46FE94E0-E448-4A4A-8F82-726AFAF7B3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2" name="Picture 19">
                <a:extLst>
                  <a:ext uri="{FF2B5EF4-FFF2-40B4-BE49-F238E27FC236}">
                    <a16:creationId xmlns:a16="http://schemas.microsoft.com/office/drawing/2014/main" id="{B9F1EFF6-27AE-44B2-9B19-ED4411F126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3" name="Picture 20">
                <a:extLst>
                  <a:ext uri="{FF2B5EF4-FFF2-40B4-BE49-F238E27FC236}">
                    <a16:creationId xmlns:a16="http://schemas.microsoft.com/office/drawing/2014/main" id="{29B0DC62-8550-4AFC-88ED-0258F8E0F4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4" name="Picture 21">
                <a:extLst>
                  <a:ext uri="{FF2B5EF4-FFF2-40B4-BE49-F238E27FC236}">
                    <a16:creationId xmlns:a16="http://schemas.microsoft.com/office/drawing/2014/main" id="{3C23E09F-F391-4B1D-A992-267519408C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5" name="Picture 22">
                <a:extLst>
                  <a:ext uri="{FF2B5EF4-FFF2-40B4-BE49-F238E27FC236}">
                    <a16:creationId xmlns:a16="http://schemas.microsoft.com/office/drawing/2014/main" id="{34CB5CE1-7018-4D84-91ED-AF30CF4896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6" name="Picture 23">
                <a:extLst>
                  <a:ext uri="{FF2B5EF4-FFF2-40B4-BE49-F238E27FC236}">
                    <a16:creationId xmlns:a16="http://schemas.microsoft.com/office/drawing/2014/main" id="{FADDA36A-6500-4FB5-95E8-B262B27195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90" name="Group 56">
              <a:extLst>
                <a:ext uri="{FF2B5EF4-FFF2-40B4-BE49-F238E27FC236}">
                  <a16:creationId xmlns:a16="http://schemas.microsoft.com/office/drawing/2014/main" id="{A0573B85-CD94-4EF4-AF98-1645C4BD9A03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257" name="Picture 14">
                <a:extLst>
                  <a:ext uri="{FF2B5EF4-FFF2-40B4-BE49-F238E27FC236}">
                    <a16:creationId xmlns:a16="http://schemas.microsoft.com/office/drawing/2014/main" id="{714D31B6-D172-47CC-BAA8-06367E0033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8" name="Picture 15">
                <a:extLst>
                  <a:ext uri="{FF2B5EF4-FFF2-40B4-BE49-F238E27FC236}">
                    <a16:creationId xmlns:a16="http://schemas.microsoft.com/office/drawing/2014/main" id="{038A700D-DE58-4EED-AB47-3CC3E27E64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9" name="Picture 16">
                <a:extLst>
                  <a:ext uri="{FF2B5EF4-FFF2-40B4-BE49-F238E27FC236}">
                    <a16:creationId xmlns:a16="http://schemas.microsoft.com/office/drawing/2014/main" id="{F2AB8545-ECE1-41C5-BF4C-9349BC4CB2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0" name="Picture 17">
                <a:extLst>
                  <a:ext uri="{FF2B5EF4-FFF2-40B4-BE49-F238E27FC236}">
                    <a16:creationId xmlns:a16="http://schemas.microsoft.com/office/drawing/2014/main" id="{86FB6B97-54F6-4444-BFC5-3A2147176F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1" name="Picture 18">
                <a:extLst>
                  <a:ext uri="{FF2B5EF4-FFF2-40B4-BE49-F238E27FC236}">
                    <a16:creationId xmlns:a16="http://schemas.microsoft.com/office/drawing/2014/main" id="{0F31BB01-DE21-4480-967B-890F3DAEA2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2" name="Picture 19">
                <a:extLst>
                  <a:ext uri="{FF2B5EF4-FFF2-40B4-BE49-F238E27FC236}">
                    <a16:creationId xmlns:a16="http://schemas.microsoft.com/office/drawing/2014/main" id="{33D804BF-4A16-4F29-A442-6E9B5D05EA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3" name="Picture 20">
                <a:extLst>
                  <a:ext uri="{FF2B5EF4-FFF2-40B4-BE49-F238E27FC236}">
                    <a16:creationId xmlns:a16="http://schemas.microsoft.com/office/drawing/2014/main" id="{85AADE89-BC52-421B-8592-E906C40E0B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4" name="Picture 21">
                <a:extLst>
                  <a:ext uri="{FF2B5EF4-FFF2-40B4-BE49-F238E27FC236}">
                    <a16:creationId xmlns:a16="http://schemas.microsoft.com/office/drawing/2014/main" id="{AC5CE801-023E-46A9-8531-1FBC19884C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5" name="Picture 22">
                <a:extLst>
                  <a:ext uri="{FF2B5EF4-FFF2-40B4-BE49-F238E27FC236}">
                    <a16:creationId xmlns:a16="http://schemas.microsoft.com/office/drawing/2014/main" id="{50F2167C-338A-4A47-8C33-7D89703C49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6" name="Picture 23">
                <a:extLst>
                  <a:ext uri="{FF2B5EF4-FFF2-40B4-BE49-F238E27FC236}">
                    <a16:creationId xmlns:a16="http://schemas.microsoft.com/office/drawing/2014/main" id="{B4141E85-42E2-4043-B690-871C197F81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91" name="Group 56">
              <a:extLst>
                <a:ext uri="{FF2B5EF4-FFF2-40B4-BE49-F238E27FC236}">
                  <a16:creationId xmlns:a16="http://schemas.microsoft.com/office/drawing/2014/main" id="{9CFFA214-83A5-4603-9B6A-C9965FACA7FC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247" name="Picture 14">
                <a:extLst>
                  <a:ext uri="{FF2B5EF4-FFF2-40B4-BE49-F238E27FC236}">
                    <a16:creationId xmlns:a16="http://schemas.microsoft.com/office/drawing/2014/main" id="{596962D6-54D7-4709-B955-605427E766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8" name="Picture 15">
                <a:extLst>
                  <a:ext uri="{FF2B5EF4-FFF2-40B4-BE49-F238E27FC236}">
                    <a16:creationId xmlns:a16="http://schemas.microsoft.com/office/drawing/2014/main" id="{33101E3B-F365-418F-B3CD-4724A4C3A3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9" name="Picture 16">
                <a:extLst>
                  <a:ext uri="{FF2B5EF4-FFF2-40B4-BE49-F238E27FC236}">
                    <a16:creationId xmlns:a16="http://schemas.microsoft.com/office/drawing/2014/main" id="{EB96CA18-82E9-4DEF-AF30-CEBC4402C9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0" name="Picture 17">
                <a:extLst>
                  <a:ext uri="{FF2B5EF4-FFF2-40B4-BE49-F238E27FC236}">
                    <a16:creationId xmlns:a16="http://schemas.microsoft.com/office/drawing/2014/main" id="{5EF7134F-9AFC-49DD-9243-DFAFC202AC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1" name="Picture 18">
                <a:extLst>
                  <a:ext uri="{FF2B5EF4-FFF2-40B4-BE49-F238E27FC236}">
                    <a16:creationId xmlns:a16="http://schemas.microsoft.com/office/drawing/2014/main" id="{BDA6EE24-B46F-46FF-BCA6-210FCE7336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2" name="Picture 19">
                <a:extLst>
                  <a:ext uri="{FF2B5EF4-FFF2-40B4-BE49-F238E27FC236}">
                    <a16:creationId xmlns:a16="http://schemas.microsoft.com/office/drawing/2014/main" id="{F5E23267-7E85-4E34-A714-7D7060D299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3" name="Picture 20">
                <a:extLst>
                  <a:ext uri="{FF2B5EF4-FFF2-40B4-BE49-F238E27FC236}">
                    <a16:creationId xmlns:a16="http://schemas.microsoft.com/office/drawing/2014/main" id="{F1C73231-B5DB-4429-A16E-0D80360A49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4" name="Picture 21">
                <a:extLst>
                  <a:ext uri="{FF2B5EF4-FFF2-40B4-BE49-F238E27FC236}">
                    <a16:creationId xmlns:a16="http://schemas.microsoft.com/office/drawing/2014/main" id="{3D91658C-D44B-4036-A19B-398C8611DC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5" name="Picture 22">
                <a:extLst>
                  <a:ext uri="{FF2B5EF4-FFF2-40B4-BE49-F238E27FC236}">
                    <a16:creationId xmlns:a16="http://schemas.microsoft.com/office/drawing/2014/main" id="{E0A63893-0DC8-4509-8089-241CB1DDA3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6" name="Picture 23">
                <a:extLst>
                  <a:ext uri="{FF2B5EF4-FFF2-40B4-BE49-F238E27FC236}">
                    <a16:creationId xmlns:a16="http://schemas.microsoft.com/office/drawing/2014/main" id="{8F001FF3-D96B-4B21-94DD-F8C9A19593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92" name="Group 56">
              <a:extLst>
                <a:ext uri="{FF2B5EF4-FFF2-40B4-BE49-F238E27FC236}">
                  <a16:creationId xmlns:a16="http://schemas.microsoft.com/office/drawing/2014/main" id="{FE6B72F1-8794-4837-A822-FC909993F1F5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237" name="Picture 14">
                <a:extLst>
                  <a:ext uri="{FF2B5EF4-FFF2-40B4-BE49-F238E27FC236}">
                    <a16:creationId xmlns:a16="http://schemas.microsoft.com/office/drawing/2014/main" id="{B11649EF-F60D-4AAB-A244-B0D7802556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8" name="Picture 15">
                <a:extLst>
                  <a:ext uri="{FF2B5EF4-FFF2-40B4-BE49-F238E27FC236}">
                    <a16:creationId xmlns:a16="http://schemas.microsoft.com/office/drawing/2014/main" id="{F6585545-E093-47DE-AFFC-B51DD95362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9" name="Picture 16">
                <a:extLst>
                  <a:ext uri="{FF2B5EF4-FFF2-40B4-BE49-F238E27FC236}">
                    <a16:creationId xmlns:a16="http://schemas.microsoft.com/office/drawing/2014/main" id="{8C9FF0E9-FBE2-47AD-86D3-58E4309B11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0" name="Picture 17">
                <a:extLst>
                  <a:ext uri="{FF2B5EF4-FFF2-40B4-BE49-F238E27FC236}">
                    <a16:creationId xmlns:a16="http://schemas.microsoft.com/office/drawing/2014/main" id="{9AFF27BD-BE2A-403D-8277-6A520A5FB1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1" name="Picture 18">
                <a:extLst>
                  <a:ext uri="{FF2B5EF4-FFF2-40B4-BE49-F238E27FC236}">
                    <a16:creationId xmlns:a16="http://schemas.microsoft.com/office/drawing/2014/main" id="{A00D08E7-AECE-4B94-B413-05D6675E84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2" name="Picture 19">
                <a:extLst>
                  <a:ext uri="{FF2B5EF4-FFF2-40B4-BE49-F238E27FC236}">
                    <a16:creationId xmlns:a16="http://schemas.microsoft.com/office/drawing/2014/main" id="{A9E86E4D-AE1D-4FE1-854A-E63FDFA09D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3" name="Picture 20">
                <a:extLst>
                  <a:ext uri="{FF2B5EF4-FFF2-40B4-BE49-F238E27FC236}">
                    <a16:creationId xmlns:a16="http://schemas.microsoft.com/office/drawing/2014/main" id="{4AF9E05F-EA4A-45C1-ABB8-8C67872B44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4" name="Picture 21">
                <a:extLst>
                  <a:ext uri="{FF2B5EF4-FFF2-40B4-BE49-F238E27FC236}">
                    <a16:creationId xmlns:a16="http://schemas.microsoft.com/office/drawing/2014/main" id="{AE231721-4885-4BCF-B1D4-A5D0E031D9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5" name="Picture 22">
                <a:extLst>
                  <a:ext uri="{FF2B5EF4-FFF2-40B4-BE49-F238E27FC236}">
                    <a16:creationId xmlns:a16="http://schemas.microsoft.com/office/drawing/2014/main" id="{628802CF-5C52-4024-8CF5-28F4223FF0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6" name="Picture 23">
                <a:extLst>
                  <a:ext uri="{FF2B5EF4-FFF2-40B4-BE49-F238E27FC236}">
                    <a16:creationId xmlns:a16="http://schemas.microsoft.com/office/drawing/2014/main" id="{7BC26DBA-FDBD-4092-A86E-9AF95FE18C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93" name="Group 56">
              <a:extLst>
                <a:ext uri="{FF2B5EF4-FFF2-40B4-BE49-F238E27FC236}">
                  <a16:creationId xmlns:a16="http://schemas.microsoft.com/office/drawing/2014/main" id="{BC8D057F-D951-4E6A-A9B4-E9026FB70346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227" name="Picture 14">
                <a:extLst>
                  <a:ext uri="{FF2B5EF4-FFF2-40B4-BE49-F238E27FC236}">
                    <a16:creationId xmlns:a16="http://schemas.microsoft.com/office/drawing/2014/main" id="{5970DB45-63E5-446E-AB48-4DFF930E07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8" name="Picture 15">
                <a:extLst>
                  <a:ext uri="{FF2B5EF4-FFF2-40B4-BE49-F238E27FC236}">
                    <a16:creationId xmlns:a16="http://schemas.microsoft.com/office/drawing/2014/main" id="{68435419-91A6-4005-B8F6-BEDCB58593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9" name="Picture 16">
                <a:extLst>
                  <a:ext uri="{FF2B5EF4-FFF2-40B4-BE49-F238E27FC236}">
                    <a16:creationId xmlns:a16="http://schemas.microsoft.com/office/drawing/2014/main" id="{79F8F89D-F405-42DA-BABF-2E060FABA7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0" name="Picture 17">
                <a:extLst>
                  <a:ext uri="{FF2B5EF4-FFF2-40B4-BE49-F238E27FC236}">
                    <a16:creationId xmlns:a16="http://schemas.microsoft.com/office/drawing/2014/main" id="{20B0B554-1B8C-4FE3-A2EF-A469C46040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1" name="Picture 18">
                <a:extLst>
                  <a:ext uri="{FF2B5EF4-FFF2-40B4-BE49-F238E27FC236}">
                    <a16:creationId xmlns:a16="http://schemas.microsoft.com/office/drawing/2014/main" id="{9E85418E-23E5-4AEC-BDC5-80CD18256D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2" name="Picture 19">
                <a:extLst>
                  <a:ext uri="{FF2B5EF4-FFF2-40B4-BE49-F238E27FC236}">
                    <a16:creationId xmlns:a16="http://schemas.microsoft.com/office/drawing/2014/main" id="{1E494880-DBCB-424E-BB8C-960B0BDAF7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3" name="Picture 20">
                <a:extLst>
                  <a:ext uri="{FF2B5EF4-FFF2-40B4-BE49-F238E27FC236}">
                    <a16:creationId xmlns:a16="http://schemas.microsoft.com/office/drawing/2014/main" id="{25F94D84-62F4-4A12-B455-280C6131B7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4" name="Picture 21">
                <a:extLst>
                  <a:ext uri="{FF2B5EF4-FFF2-40B4-BE49-F238E27FC236}">
                    <a16:creationId xmlns:a16="http://schemas.microsoft.com/office/drawing/2014/main" id="{B9DDD622-2ECC-41ED-A121-F355ECAC8A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5" name="Picture 22">
                <a:extLst>
                  <a:ext uri="{FF2B5EF4-FFF2-40B4-BE49-F238E27FC236}">
                    <a16:creationId xmlns:a16="http://schemas.microsoft.com/office/drawing/2014/main" id="{ED1A8978-3280-4DB1-AF96-045BDE2675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6" name="Picture 23">
                <a:extLst>
                  <a:ext uri="{FF2B5EF4-FFF2-40B4-BE49-F238E27FC236}">
                    <a16:creationId xmlns:a16="http://schemas.microsoft.com/office/drawing/2014/main" id="{C5433394-54E5-4F9B-A0B5-7F5E624E30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94" name="Group 56">
              <a:extLst>
                <a:ext uri="{FF2B5EF4-FFF2-40B4-BE49-F238E27FC236}">
                  <a16:creationId xmlns:a16="http://schemas.microsoft.com/office/drawing/2014/main" id="{DD68B05C-52CC-4DF2-8A0F-49FD147B50F2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217" name="Picture 14">
                <a:extLst>
                  <a:ext uri="{FF2B5EF4-FFF2-40B4-BE49-F238E27FC236}">
                    <a16:creationId xmlns:a16="http://schemas.microsoft.com/office/drawing/2014/main" id="{920F7E62-8A8F-4A7A-86F8-57DF3F4E67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8" name="Picture 15">
                <a:extLst>
                  <a:ext uri="{FF2B5EF4-FFF2-40B4-BE49-F238E27FC236}">
                    <a16:creationId xmlns:a16="http://schemas.microsoft.com/office/drawing/2014/main" id="{5FF70890-E1B6-4CDE-89C6-79FF175227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9" name="Picture 16">
                <a:extLst>
                  <a:ext uri="{FF2B5EF4-FFF2-40B4-BE49-F238E27FC236}">
                    <a16:creationId xmlns:a16="http://schemas.microsoft.com/office/drawing/2014/main" id="{0C8F8171-9F2B-476A-A834-F311D03168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0" name="Picture 17">
                <a:extLst>
                  <a:ext uri="{FF2B5EF4-FFF2-40B4-BE49-F238E27FC236}">
                    <a16:creationId xmlns:a16="http://schemas.microsoft.com/office/drawing/2014/main" id="{9D65A7D3-668A-4F78-B8FB-3277812955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1" name="Picture 18">
                <a:extLst>
                  <a:ext uri="{FF2B5EF4-FFF2-40B4-BE49-F238E27FC236}">
                    <a16:creationId xmlns:a16="http://schemas.microsoft.com/office/drawing/2014/main" id="{C1DFE07D-5226-45B0-AB7B-52AA4B4873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2" name="Picture 19">
                <a:extLst>
                  <a:ext uri="{FF2B5EF4-FFF2-40B4-BE49-F238E27FC236}">
                    <a16:creationId xmlns:a16="http://schemas.microsoft.com/office/drawing/2014/main" id="{C08154D5-11CF-4848-AA44-ACDCCE814E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3" name="Picture 20">
                <a:extLst>
                  <a:ext uri="{FF2B5EF4-FFF2-40B4-BE49-F238E27FC236}">
                    <a16:creationId xmlns:a16="http://schemas.microsoft.com/office/drawing/2014/main" id="{46634028-20F0-454B-A827-F33D818CB6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4" name="Picture 21">
                <a:extLst>
                  <a:ext uri="{FF2B5EF4-FFF2-40B4-BE49-F238E27FC236}">
                    <a16:creationId xmlns:a16="http://schemas.microsoft.com/office/drawing/2014/main" id="{7D4168EA-853C-4963-8B29-92250813EF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5" name="Picture 22">
                <a:extLst>
                  <a:ext uri="{FF2B5EF4-FFF2-40B4-BE49-F238E27FC236}">
                    <a16:creationId xmlns:a16="http://schemas.microsoft.com/office/drawing/2014/main" id="{4967B88E-84BD-4B7C-B85C-39DD1E785B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6" name="Picture 23">
                <a:extLst>
                  <a:ext uri="{FF2B5EF4-FFF2-40B4-BE49-F238E27FC236}">
                    <a16:creationId xmlns:a16="http://schemas.microsoft.com/office/drawing/2014/main" id="{9A2EB95C-BE5F-4698-8CCF-08165CB057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95" name="Group 56">
              <a:extLst>
                <a:ext uri="{FF2B5EF4-FFF2-40B4-BE49-F238E27FC236}">
                  <a16:creationId xmlns:a16="http://schemas.microsoft.com/office/drawing/2014/main" id="{5A0EC5A4-8B73-4837-A22B-60D344FD2137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207" name="Picture 14">
                <a:extLst>
                  <a:ext uri="{FF2B5EF4-FFF2-40B4-BE49-F238E27FC236}">
                    <a16:creationId xmlns:a16="http://schemas.microsoft.com/office/drawing/2014/main" id="{81A1051E-5B72-43A4-9954-C93AB98071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8" name="Picture 15">
                <a:extLst>
                  <a:ext uri="{FF2B5EF4-FFF2-40B4-BE49-F238E27FC236}">
                    <a16:creationId xmlns:a16="http://schemas.microsoft.com/office/drawing/2014/main" id="{5F39D407-4102-48A0-9983-60985E69C1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9" name="Picture 16">
                <a:extLst>
                  <a:ext uri="{FF2B5EF4-FFF2-40B4-BE49-F238E27FC236}">
                    <a16:creationId xmlns:a16="http://schemas.microsoft.com/office/drawing/2014/main" id="{C69BDD74-FA16-47AE-8EB0-B0DAC1AB59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0" name="Picture 17">
                <a:extLst>
                  <a:ext uri="{FF2B5EF4-FFF2-40B4-BE49-F238E27FC236}">
                    <a16:creationId xmlns:a16="http://schemas.microsoft.com/office/drawing/2014/main" id="{D3920331-E9B8-4993-A023-019D40E67D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1" name="Picture 18">
                <a:extLst>
                  <a:ext uri="{FF2B5EF4-FFF2-40B4-BE49-F238E27FC236}">
                    <a16:creationId xmlns:a16="http://schemas.microsoft.com/office/drawing/2014/main" id="{5573B770-FC4A-4EBE-B9C9-42D6DA4CB8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2" name="Picture 19">
                <a:extLst>
                  <a:ext uri="{FF2B5EF4-FFF2-40B4-BE49-F238E27FC236}">
                    <a16:creationId xmlns:a16="http://schemas.microsoft.com/office/drawing/2014/main" id="{7BB111B0-F4B5-411B-B736-5C23003767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3" name="Picture 20">
                <a:extLst>
                  <a:ext uri="{FF2B5EF4-FFF2-40B4-BE49-F238E27FC236}">
                    <a16:creationId xmlns:a16="http://schemas.microsoft.com/office/drawing/2014/main" id="{459BA852-EAD1-4975-873B-8D2AE9C297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4" name="Picture 21">
                <a:extLst>
                  <a:ext uri="{FF2B5EF4-FFF2-40B4-BE49-F238E27FC236}">
                    <a16:creationId xmlns:a16="http://schemas.microsoft.com/office/drawing/2014/main" id="{C7286469-85B1-486E-BF82-608DE01122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5" name="Picture 22">
                <a:extLst>
                  <a:ext uri="{FF2B5EF4-FFF2-40B4-BE49-F238E27FC236}">
                    <a16:creationId xmlns:a16="http://schemas.microsoft.com/office/drawing/2014/main" id="{EF4A94ED-3153-4A9F-86F9-25DD72C1C0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6" name="Picture 23">
                <a:extLst>
                  <a:ext uri="{FF2B5EF4-FFF2-40B4-BE49-F238E27FC236}">
                    <a16:creationId xmlns:a16="http://schemas.microsoft.com/office/drawing/2014/main" id="{6B9F647A-DE06-4265-839F-02D572439A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96" name="Group 56">
              <a:extLst>
                <a:ext uri="{FF2B5EF4-FFF2-40B4-BE49-F238E27FC236}">
                  <a16:creationId xmlns:a16="http://schemas.microsoft.com/office/drawing/2014/main" id="{9236705D-ECEC-4033-9117-E68E2F715E02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1197" name="Picture 14">
                <a:extLst>
                  <a:ext uri="{FF2B5EF4-FFF2-40B4-BE49-F238E27FC236}">
                    <a16:creationId xmlns:a16="http://schemas.microsoft.com/office/drawing/2014/main" id="{E62E98AA-7FE2-4B10-9B50-D8CD5345CE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8" name="Picture 15">
                <a:extLst>
                  <a:ext uri="{FF2B5EF4-FFF2-40B4-BE49-F238E27FC236}">
                    <a16:creationId xmlns:a16="http://schemas.microsoft.com/office/drawing/2014/main" id="{54059D47-25A4-4508-851D-BD5E21309F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9" name="Picture 16">
                <a:extLst>
                  <a:ext uri="{FF2B5EF4-FFF2-40B4-BE49-F238E27FC236}">
                    <a16:creationId xmlns:a16="http://schemas.microsoft.com/office/drawing/2014/main" id="{1933A85C-3B52-45CE-9F37-E54FCFBA87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0" name="Picture 17">
                <a:extLst>
                  <a:ext uri="{FF2B5EF4-FFF2-40B4-BE49-F238E27FC236}">
                    <a16:creationId xmlns:a16="http://schemas.microsoft.com/office/drawing/2014/main" id="{514CB487-3BF6-47F1-B51D-7CE8D876EC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1" name="Picture 18">
                <a:extLst>
                  <a:ext uri="{FF2B5EF4-FFF2-40B4-BE49-F238E27FC236}">
                    <a16:creationId xmlns:a16="http://schemas.microsoft.com/office/drawing/2014/main" id="{659CD657-BB2A-4C94-81D8-DD8B4725B1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2" name="Picture 19">
                <a:extLst>
                  <a:ext uri="{FF2B5EF4-FFF2-40B4-BE49-F238E27FC236}">
                    <a16:creationId xmlns:a16="http://schemas.microsoft.com/office/drawing/2014/main" id="{15C86064-5AFF-47DB-9334-C10F8ED98A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3" name="Picture 20">
                <a:extLst>
                  <a:ext uri="{FF2B5EF4-FFF2-40B4-BE49-F238E27FC236}">
                    <a16:creationId xmlns:a16="http://schemas.microsoft.com/office/drawing/2014/main" id="{F23F0DCF-8857-4CA5-9BBC-D5582C3E79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4" name="Picture 21">
                <a:extLst>
                  <a:ext uri="{FF2B5EF4-FFF2-40B4-BE49-F238E27FC236}">
                    <a16:creationId xmlns:a16="http://schemas.microsoft.com/office/drawing/2014/main" id="{3BD6E83C-C483-478D-9374-221EDEA1B5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5" name="Picture 22">
                <a:extLst>
                  <a:ext uri="{FF2B5EF4-FFF2-40B4-BE49-F238E27FC236}">
                    <a16:creationId xmlns:a16="http://schemas.microsoft.com/office/drawing/2014/main" id="{672384C5-56E1-467B-8790-F2FF781A66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6" name="Picture 23">
                <a:extLst>
                  <a:ext uri="{FF2B5EF4-FFF2-40B4-BE49-F238E27FC236}">
                    <a16:creationId xmlns:a16="http://schemas.microsoft.com/office/drawing/2014/main" id="{7C6157EB-307E-4629-AF1A-878F7AD3E2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1297" name="Group 1296">
            <a:extLst>
              <a:ext uri="{FF2B5EF4-FFF2-40B4-BE49-F238E27FC236}">
                <a16:creationId xmlns:a16="http://schemas.microsoft.com/office/drawing/2014/main" id="{F8AEB7E6-FFBA-44E6-A080-EE2254099AEE}"/>
              </a:ext>
            </a:extLst>
          </p:cNvPr>
          <p:cNvGrpSpPr/>
          <p:nvPr/>
        </p:nvGrpSpPr>
        <p:grpSpPr>
          <a:xfrm>
            <a:off x="2420924" y="1912469"/>
            <a:ext cx="1539560" cy="1515856"/>
            <a:chOff x="4975891" y="1527626"/>
            <a:chExt cx="1539560" cy="1515856"/>
          </a:xfrm>
        </p:grpSpPr>
        <p:grpSp>
          <p:nvGrpSpPr>
            <p:cNvPr id="1298" name="Group 56">
              <a:extLst>
                <a:ext uri="{FF2B5EF4-FFF2-40B4-BE49-F238E27FC236}">
                  <a16:creationId xmlns:a16="http://schemas.microsoft.com/office/drawing/2014/main" id="{57B3D0B1-934B-404E-80CB-490D5AB44D0A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398" name="Picture 14">
                <a:extLst>
                  <a:ext uri="{FF2B5EF4-FFF2-40B4-BE49-F238E27FC236}">
                    <a16:creationId xmlns:a16="http://schemas.microsoft.com/office/drawing/2014/main" id="{15987C75-3D18-4680-975D-57B2976A57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9" name="Picture 15">
                <a:extLst>
                  <a:ext uri="{FF2B5EF4-FFF2-40B4-BE49-F238E27FC236}">
                    <a16:creationId xmlns:a16="http://schemas.microsoft.com/office/drawing/2014/main" id="{9CC0599D-CDAF-4929-86C5-F26D240A7C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0" name="Picture 16">
                <a:extLst>
                  <a:ext uri="{FF2B5EF4-FFF2-40B4-BE49-F238E27FC236}">
                    <a16:creationId xmlns:a16="http://schemas.microsoft.com/office/drawing/2014/main" id="{03728571-C842-4B6D-A53B-EA28DAF166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1" name="Picture 17">
                <a:extLst>
                  <a:ext uri="{FF2B5EF4-FFF2-40B4-BE49-F238E27FC236}">
                    <a16:creationId xmlns:a16="http://schemas.microsoft.com/office/drawing/2014/main" id="{9A2BC174-076C-42D7-99E8-F1E52B862C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2" name="Picture 18">
                <a:extLst>
                  <a:ext uri="{FF2B5EF4-FFF2-40B4-BE49-F238E27FC236}">
                    <a16:creationId xmlns:a16="http://schemas.microsoft.com/office/drawing/2014/main" id="{2C758821-81BE-4633-896A-39A971857E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3" name="Picture 19">
                <a:extLst>
                  <a:ext uri="{FF2B5EF4-FFF2-40B4-BE49-F238E27FC236}">
                    <a16:creationId xmlns:a16="http://schemas.microsoft.com/office/drawing/2014/main" id="{FFAF18A5-BB9E-4126-94FB-EFA57D8D92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4" name="Picture 20">
                <a:extLst>
                  <a:ext uri="{FF2B5EF4-FFF2-40B4-BE49-F238E27FC236}">
                    <a16:creationId xmlns:a16="http://schemas.microsoft.com/office/drawing/2014/main" id="{F132E0C5-379B-47B3-AED1-E9712310E9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5" name="Picture 21">
                <a:extLst>
                  <a:ext uri="{FF2B5EF4-FFF2-40B4-BE49-F238E27FC236}">
                    <a16:creationId xmlns:a16="http://schemas.microsoft.com/office/drawing/2014/main" id="{089EF370-8582-438A-A724-05AF0D9A75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6" name="Picture 22">
                <a:extLst>
                  <a:ext uri="{FF2B5EF4-FFF2-40B4-BE49-F238E27FC236}">
                    <a16:creationId xmlns:a16="http://schemas.microsoft.com/office/drawing/2014/main" id="{D21B1CF0-8C64-41E5-8110-8F1965715B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7" name="Picture 23">
                <a:extLst>
                  <a:ext uri="{FF2B5EF4-FFF2-40B4-BE49-F238E27FC236}">
                    <a16:creationId xmlns:a16="http://schemas.microsoft.com/office/drawing/2014/main" id="{C68B6046-0E84-4729-AE77-DA671D36F0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99" name="Group 56">
              <a:extLst>
                <a:ext uri="{FF2B5EF4-FFF2-40B4-BE49-F238E27FC236}">
                  <a16:creationId xmlns:a16="http://schemas.microsoft.com/office/drawing/2014/main" id="{44E0ADFB-B30B-476F-B75E-7988EF60F4B2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388" name="Picture 14">
                <a:extLst>
                  <a:ext uri="{FF2B5EF4-FFF2-40B4-BE49-F238E27FC236}">
                    <a16:creationId xmlns:a16="http://schemas.microsoft.com/office/drawing/2014/main" id="{778EFBA7-A704-4A67-AA8B-7E72787BAC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9" name="Picture 15">
                <a:extLst>
                  <a:ext uri="{FF2B5EF4-FFF2-40B4-BE49-F238E27FC236}">
                    <a16:creationId xmlns:a16="http://schemas.microsoft.com/office/drawing/2014/main" id="{C8AB7C2C-6CC8-4CC6-832D-FEC68B97E6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0" name="Picture 16">
                <a:extLst>
                  <a:ext uri="{FF2B5EF4-FFF2-40B4-BE49-F238E27FC236}">
                    <a16:creationId xmlns:a16="http://schemas.microsoft.com/office/drawing/2014/main" id="{C7AE3FB0-E2C0-45F7-B5A7-638D2F6E34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1" name="Picture 17">
                <a:extLst>
                  <a:ext uri="{FF2B5EF4-FFF2-40B4-BE49-F238E27FC236}">
                    <a16:creationId xmlns:a16="http://schemas.microsoft.com/office/drawing/2014/main" id="{3A3D8A5A-6EB7-499C-8AFD-661EC6C49F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2" name="Picture 18">
                <a:extLst>
                  <a:ext uri="{FF2B5EF4-FFF2-40B4-BE49-F238E27FC236}">
                    <a16:creationId xmlns:a16="http://schemas.microsoft.com/office/drawing/2014/main" id="{6858A6C1-3F66-41CC-86B7-6640D75CA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3" name="Picture 19">
                <a:extLst>
                  <a:ext uri="{FF2B5EF4-FFF2-40B4-BE49-F238E27FC236}">
                    <a16:creationId xmlns:a16="http://schemas.microsoft.com/office/drawing/2014/main" id="{B40792AD-ED7C-4DB4-8F35-5C6EBF7F47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4" name="Picture 20">
                <a:extLst>
                  <a:ext uri="{FF2B5EF4-FFF2-40B4-BE49-F238E27FC236}">
                    <a16:creationId xmlns:a16="http://schemas.microsoft.com/office/drawing/2014/main" id="{6514D5B0-241D-4DF7-8E13-1CCAFAECD7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5" name="Picture 21">
                <a:extLst>
                  <a:ext uri="{FF2B5EF4-FFF2-40B4-BE49-F238E27FC236}">
                    <a16:creationId xmlns:a16="http://schemas.microsoft.com/office/drawing/2014/main" id="{F29974BB-F449-4F15-B79A-E9BE4DD764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6" name="Picture 22">
                <a:extLst>
                  <a:ext uri="{FF2B5EF4-FFF2-40B4-BE49-F238E27FC236}">
                    <a16:creationId xmlns:a16="http://schemas.microsoft.com/office/drawing/2014/main" id="{F9AAC0C3-7E10-440B-A353-CFEF8FA66C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7" name="Picture 23">
                <a:extLst>
                  <a:ext uri="{FF2B5EF4-FFF2-40B4-BE49-F238E27FC236}">
                    <a16:creationId xmlns:a16="http://schemas.microsoft.com/office/drawing/2014/main" id="{0D9B8A8D-72FB-47CE-AF8C-63C07FF52C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300" name="Group 56">
              <a:extLst>
                <a:ext uri="{FF2B5EF4-FFF2-40B4-BE49-F238E27FC236}">
                  <a16:creationId xmlns:a16="http://schemas.microsoft.com/office/drawing/2014/main" id="{3B77BE3F-A214-4E14-8C3B-D5F5178626F2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378" name="Picture 14">
                <a:extLst>
                  <a:ext uri="{FF2B5EF4-FFF2-40B4-BE49-F238E27FC236}">
                    <a16:creationId xmlns:a16="http://schemas.microsoft.com/office/drawing/2014/main" id="{75E4EB37-9A72-4C25-98D7-2B973A2432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9" name="Picture 15">
                <a:extLst>
                  <a:ext uri="{FF2B5EF4-FFF2-40B4-BE49-F238E27FC236}">
                    <a16:creationId xmlns:a16="http://schemas.microsoft.com/office/drawing/2014/main" id="{1D76DAF6-5C3B-4923-A661-E070DDF5E2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0" name="Picture 16">
                <a:extLst>
                  <a:ext uri="{FF2B5EF4-FFF2-40B4-BE49-F238E27FC236}">
                    <a16:creationId xmlns:a16="http://schemas.microsoft.com/office/drawing/2014/main" id="{AB8075AD-42E8-495C-A8A2-C98A8091B2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1" name="Picture 17">
                <a:extLst>
                  <a:ext uri="{FF2B5EF4-FFF2-40B4-BE49-F238E27FC236}">
                    <a16:creationId xmlns:a16="http://schemas.microsoft.com/office/drawing/2014/main" id="{2A596066-8961-4EE6-B975-8039435A3F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2" name="Picture 18">
                <a:extLst>
                  <a:ext uri="{FF2B5EF4-FFF2-40B4-BE49-F238E27FC236}">
                    <a16:creationId xmlns:a16="http://schemas.microsoft.com/office/drawing/2014/main" id="{DDED4AE8-6AA7-4358-8600-8E8D1870C5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3" name="Picture 19">
                <a:extLst>
                  <a:ext uri="{FF2B5EF4-FFF2-40B4-BE49-F238E27FC236}">
                    <a16:creationId xmlns:a16="http://schemas.microsoft.com/office/drawing/2014/main" id="{79471BCA-77A3-460D-B924-D9A1A6C88B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4" name="Picture 20">
                <a:extLst>
                  <a:ext uri="{FF2B5EF4-FFF2-40B4-BE49-F238E27FC236}">
                    <a16:creationId xmlns:a16="http://schemas.microsoft.com/office/drawing/2014/main" id="{120B6A49-B622-4DAA-BA92-20F32EA99C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5" name="Picture 21">
                <a:extLst>
                  <a:ext uri="{FF2B5EF4-FFF2-40B4-BE49-F238E27FC236}">
                    <a16:creationId xmlns:a16="http://schemas.microsoft.com/office/drawing/2014/main" id="{C36C631D-614E-41AE-931E-A3D1757CA8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6" name="Picture 22">
                <a:extLst>
                  <a:ext uri="{FF2B5EF4-FFF2-40B4-BE49-F238E27FC236}">
                    <a16:creationId xmlns:a16="http://schemas.microsoft.com/office/drawing/2014/main" id="{13CC28CE-0E59-41DE-B624-D5EA0CF29B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7" name="Picture 23">
                <a:extLst>
                  <a:ext uri="{FF2B5EF4-FFF2-40B4-BE49-F238E27FC236}">
                    <a16:creationId xmlns:a16="http://schemas.microsoft.com/office/drawing/2014/main" id="{49BF6149-A3DB-42E4-86D1-B1E6C2EDE0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301" name="Group 56">
              <a:extLst>
                <a:ext uri="{FF2B5EF4-FFF2-40B4-BE49-F238E27FC236}">
                  <a16:creationId xmlns:a16="http://schemas.microsoft.com/office/drawing/2014/main" id="{8F6FBB26-B0E3-4371-935F-B4F931CFD05B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368" name="Picture 14">
                <a:extLst>
                  <a:ext uri="{FF2B5EF4-FFF2-40B4-BE49-F238E27FC236}">
                    <a16:creationId xmlns:a16="http://schemas.microsoft.com/office/drawing/2014/main" id="{6883BEA7-3FBB-4275-931E-E3B1C72CD4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9" name="Picture 15">
                <a:extLst>
                  <a:ext uri="{FF2B5EF4-FFF2-40B4-BE49-F238E27FC236}">
                    <a16:creationId xmlns:a16="http://schemas.microsoft.com/office/drawing/2014/main" id="{2D1EFB27-A09B-43F7-9DEE-A2699E0301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0" name="Picture 16">
                <a:extLst>
                  <a:ext uri="{FF2B5EF4-FFF2-40B4-BE49-F238E27FC236}">
                    <a16:creationId xmlns:a16="http://schemas.microsoft.com/office/drawing/2014/main" id="{37ECABBF-CA31-43D2-9DF8-622DB03E22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1" name="Picture 17">
                <a:extLst>
                  <a:ext uri="{FF2B5EF4-FFF2-40B4-BE49-F238E27FC236}">
                    <a16:creationId xmlns:a16="http://schemas.microsoft.com/office/drawing/2014/main" id="{637F6A00-0F95-4ABC-B4BD-959DF4772D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2" name="Picture 18">
                <a:extLst>
                  <a:ext uri="{FF2B5EF4-FFF2-40B4-BE49-F238E27FC236}">
                    <a16:creationId xmlns:a16="http://schemas.microsoft.com/office/drawing/2014/main" id="{E11735E8-E0D7-44F2-B77B-EC1B6A8128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3" name="Picture 19">
                <a:extLst>
                  <a:ext uri="{FF2B5EF4-FFF2-40B4-BE49-F238E27FC236}">
                    <a16:creationId xmlns:a16="http://schemas.microsoft.com/office/drawing/2014/main" id="{203FBF06-66C0-4587-9789-62C5C6E4CB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4" name="Picture 20">
                <a:extLst>
                  <a:ext uri="{FF2B5EF4-FFF2-40B4-BE49-F238E27FC236}">
                    <a16:creationId xmlns:a16="http://schemas.microsoft.com/office/drawing/2014/main" id="{C79D1F7F-9F2A-4C77-A228-2028AA9C37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5" name="Picture 21">
                <a:extLst>
                  <a:ext uri="{FF2B5EF4-FFF2-40B4-BE49-F238E27FC236}">
                    <a16:creationId xmlns:a16="http://schemas.microsoft.com/office/drawing/2014/main" id="{CC94989E-62C2-432D-9B68-A0B79A5C41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6" name="Picture 22">
                <a:extLst>
                  <a:ext uri="{FF2B5EF4-FFF2-40B4-BE49-F238E27FC236}">
                    <a16:creationId xmlns:a16="http://schemas.microsoft.com/office/drawing/2014/main" id="{B27F21B0-C577-409C-B04D-EE9CFEDB8B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7" name="Picture 23">
                <a:extLst>
                  <a:ext uri="{FF2B5EF4-FFF2-40B4-BE49-F238E27FC236}">
                    <a16:creationId xmlns:a16="http://schemas.microsoft.com/office/drawing/2014/main" id="{A11F0564-6B78-4E52-B758-52D83DD864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302" name="Group 56">
              <a:extLst>
                <a:ext uri="{FF2B5EF4-FFF2-40B4-BE49-F238E27FC236}">
                  <a16:creationId xmlns:a16="http://schemas.microsoft.com/office/drawing/2014/main" id="{850AE0BB-4372-452F-A16B-76FE9DBCAEAF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358" name="Picture 14">
                <a:extLst>
                  <a:ext uri="{FF2B5EF4-FFF2-40B4-BE49-F238E27FC236}">
                    <a16:creationId xmlns:a16="http://schemas.microsoft.com/office/drawing/2014/main" id="{20F32807-CD75-4322-9A54-BC12BA7C8B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9" name="Picture 15">
                <a:extLst>
                  <a:ext uri="{FF2B5EF4-FFF2-40B4-BE49-F238E27FC236}">
                    <a16:creationId xmlns:a16="http://schemas.microsoft.com/office/drawing/2014/main" id="{9389DC08-D9E5-40C2-A43F-3D7D6BA49E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0" name="Picture 16">
                <a:extLst>
                  <a:ext uri="{FF2B5EF4-FFF2-40B4-BE49-F238E27FC236}">
                    <a16:creationId xmlns:a16="http://schemas.microsoft.com/office/drawing/2014/main" id="{CC8FCC64-B169-460D-B967-BDC1BFD568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1" name="Picture 17">
                <a:extLst>
                  <a:ext uri="{FF2B5EF4-FFF2-40B4-BE49-F238E27FC236}">
                    <a16:creationId xmlns:a16="http://schemas.microsoft.com/office/drawing/2014/main" id="{D3DB252F-F389-49A0-9481-F9ACCD3B0E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2" name="Picture 18">
                <a:extLst>
                  <a:ext uri="{FF2B5EF4-FFF2-40B4-BE49-F238E27FC236}">
                    <a16:creationId xmlns:a16="http://schemas.microsoft.com/office/drawing/2014/main" id="{FC10F78E-248B-4F5D-84BE-BCD6B80179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3" name="Picture 19">
                <a:extLst>
                  <a:ext uri="{FF2B5EF4-FFF2-40B4-BE49-F238E27FC236}">
                    <a16:creationId xmlns:a16="http://schemas.microsoft.com/office/drawing/2014/main" id="{8D26759B-D588-4393-B472-88B377EAE6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4" name="Picture 20">
                <a:extLst>
                  <a:ext uri="{FF2B5EF4-FFF2-40B4-BE49-F238E27FC236}">
                    <a16:creationId xmlns:a16="http://schemas.microsoft.com/office/drawing/2014/main" id="{9C761D2F-2591-4337-8AE5-4883868E92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5" name="Picture 21">
                <a:extLst>
                  <a:ext uri="{FF2B5EF4-FFF2-40B4-BE49-F238E27FC236}">
                    <a16:creationId xmlns:a16="http://schemas.microsoft.com/office/drawing/2014/main" id="{C935852C-C897-44CA-8624-8566DD90BC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6" name="Picture 22">
                <a:extLst>
                  <a:ext uri="{FF2B5EF4-FFF2-40B4-BE49-F238E27FC236}">
                    <a16:creationId xmlns:a16="http://schemas.microsoft.com/office/drawing/2014/main" id="{35FA85DF-1EBA-4F21-8813-FF3E475FD8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7" name="Picture 23">
                <a:extLst>
                  <a:ext uri="{FF2B5EF4-FFF2-40B4-BE49-F238E27FC236}">
                    <a16:creationId xmlns:a16="http://schemas.microsoft.com/office/drawing/2014/main" id="{F2CDDA47-9901-4245-AF26-5248B2687C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303" name="Group 56">
              <a:extLst>
                <a:ext uri="{FF2B5EF4-FFF2-40B4-BE49-F238E27FC236}">
                  <a16:creationId xmlns:a16="http://schemas.microsoft.com/office/drawing/2014/main" id="{0DCDA709-3BCE-4D28-9D3E-F4FB1EC548CC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348" name="Picture 14">
                <a:extLst>
                  <a:ext uri="{FF2B5EF4-FFF2-40B4-BE49-F238E27FC236}">
                    <a16:creationId xmlns:a16="http://schemas.microsoft.com/office/drawing/2014/main" id="{B6CA00F2-9B01-41E3-A96A-B42CAE4F9A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9" name="Picture 15">
                <a:extLst>
                  <a:ext uri="{FF2B5EF4-FFF2-40B4-BE49-F238E27FC236}">
                    <a16:creationId xmlns:a16="http://schemas.microsoft.com/office/drawing/2014/main" id="{68518377-07FA-4A58-BF31-58FADC4FFC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0" name="Picture 16">
                <a:extLst>
                  <a:ext uri="{FF2B5EF4-FFF2-40B4-BE49-F238E27FC236}">
                    <a16:creationId xmlns:a16="http://schemas.microsoft.com/office/drawing/2014/main" id="{9DB4A7FB-1FCA-4BAB-81FB-FB49673857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1" name="Picture 17">
                <a:extLst>
                  <a:ext uri="{FF2B5EF4-FFF2-40B4-BE49-F238E27FC236}">
                    <a16:creationId xmlns:a16="http://schemas.microsoft.com/office/drawing/2014/main" id="{20F8BDC9-AD66-4925-B145-4A980D1471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2" name="Picture 18">
                <a:extLst>
                  <a:ext uri="{FF2B5EF4-FFF2-40B4-BE49-F238E27FC236}">
                    <a16:creationId xmlns:a16="http://schemas.microsoft.com/office/drawing/2014/main" id="{0546A100-C582-4B29-84FF-F5DE5835BA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3" name="Picture 19">
                <a:extLst>
                  <a:ext uri="{FF2B5EF4-FFF2-40B4-BE49-F238E27FC236}">
                    <a16:creationId xmlns:a16="http://schemas.microsoft.com/office/drawing/2014/main" id="{B132B973-D240-4D08-B54C-65C632BC15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4" name="Picture 20">
                <a:extLst>
                  <a:ext uri="{FF2B5EF4-FFF2-40B4-BE49-F238E27FC236}">
                    <a16:creationId xmlns:a16="http://schemas.microsoft.com/office/drawing/2014/main" id="{9DF4F31C-A614-4B8D-A322-5246813C48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5" name="Picture 21">
                <a:extLst>
                  <a:ext uri="{FF2B5EF4-FFF2-40B4-BE49-F238E27FC236}">
                    <a16:creationId xmlns:a16="http://schemas.microsoft.com/office/drawing/2014/main" id="{ECFA34DA-A7DC-4D10-B80C-2270EE9EDD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6" name="Picture 22">
                <a:extLst>
                  <a:ext uri="{FF2B5EF4-FFF2-40B4-BE49-F238E27FC236}">
                    <a16:creationId xmlns:a16="http://schemas.microsoft.com/office/drawing/2014/main" id="{6CB985D4-D835-458A-86F5-4EFE0FCC3C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7" name="Picture 23">
                <a:extLst>
                  <a:ext uri="{FF2B5EF4-FFF2-40B4-BE49-F238E27FC236}">
                    <a16:creationId xmlns:a16="http://schemas.microsoft.com/office/drawing/2014/main" id="{137F8350-FD03-4403-B273-FE71D96CC8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304" name="Group 56">
              <a:extLst>
                <a:ext uri="{FF2B5EF4-FFF2-40B4-BE49-F238E27FC236}">
                  <a16:creationId xmlns:a16="http://schemas.microsoft.com/office/drawing/2014/main" id="{FEB88E53-4F7D-40BD-B4E9-2A2140EE0784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338" name="Picture 14">
                <a:extLst>
                  <a:ext uri="{FF2B5EF4-FFF2-40B4-BE49-F238E27FC236}">
                    <a16:creationId xmlns:a16="http://schemas.microsoft.com/office/drawing/2014/main" id="{340784EA-3BAB-4AC4-A731-3243616F81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9" name="Picture 15">
                <a:extLst>
                  <a:ext uri="{FF2B5EF4-FFF2-40B4-BE49-F238E27FC236}">
                    <a16:creationId xmlns:a16="http://schemas.microsoft.com/office/drawing/2014/main" id="{F1CC1D04-B4E6-4F25-9CF6-135FCE33EE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0" name="Picture 16">
                <a:extLst>
                  <a:ext uri="{FF2B5EF4-FFF2-40B4-BE49-F238E27FC236}">
                    <a16:creationId xmlns:a16="http://schemas.microsoft.com/office/drawing/2014/main" id="{499E1C3F-4087-4415-B388-03A8D5501F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1" name="Picture 17">
                <a:extLst>
                  <a:ext uri="{FF2B5EF4-FFF2-40B4-BE49-F238E27FC236}">
                    <a16:creationId xmlns:a16="http://schemas.microsoft.com/office/drawing/2014/main" id="{906356FA-2B56-40EC-8472-06E44F2283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2" name="Picture 18">
                <a:extLst>
                  <a:ext uri="{FF2B5EF4-FFF2-40B4-BE49-F238E27FC236}">
                    <a16:creationId xmlns:a16="http://schemas.microsoft.com/office/drawing/2014/main" id="{7A664B38-68E9-45BF-8329-870CCCEE37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3" name="Picture 19">
                <a:extLst>
                  <a:ext uri="{FF2B5EF4-FFF2-40B4-BE49-F238E27FC236}">
                    <a16:creationId xmlns:a16="http://schemas.microsoft.com/office/drawing/2014/main" id="{ACE54F19-BADC-4259-9BE1-98F8920227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4" name="Picture 20">
                <a:extLst>
                  <a:ext uri="{FF2B5EF4-FFF2-40B4-BE49-F238E27FC236}">
                    <a16:creationId xmlns:a16="http://schemas.microsoft.com/office/drawing/2014/main" id="{DBF57BC1-960B-4083-B958-1BC671DCAE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5" name="Picture 21">
                <a:extLst>
                  <a:ext uri="{FF2B5EF4-FFF2-40B4-BE49-F238E27FC236}">
                    <a16:creationId xmlns:a16="http://schemas.microsoft.com/office/drawing/2014/main" id="{47FE1A7B-D38F-42B3-A57B-5994C8A1D3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6" name="Picture 22">
                <a:extLst>
                  <a:ext uri="{FF2B5EF4-FFF2-40B4-BE49-F238E27FC236}">
                    <a16:creationId xmlns:a16="http://schemas.microsoft.com/office/drawing/2014/main" id="{511B4D15-40B5-4440-8BC8-D455EFBAD8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7" name="Picture 23">
                <a:extLst>
                  <a:ext uri="{FF2B5EF4-FFF2-40B4-BE49-F238E27FC236}">
                    <a16:creationId xmlns:a16="http://schemas.microsoft.com/office/drawing/2014/main" id="{6E26954F-0D09-4A83-8ED9-6A3BAB9D81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305" name="Group 56">
              <a:extLst>
                <a:ext uri="{FF2B5EF4-FFF2-40B4-BE49-F238E27FC236}">
                  <a16:creationId xmlns:a16="http://schemas.microsoft.com/office/drawing/2014/main" id="{7A180C5E-D615-4D07-A81A-B19F17D996CD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328" name="Picture 14">
                <a:extLst>
                  <a:ext uri="{FF2B5EF4-FFF2-40B4-BE49-F238E27FC236}">
                    <a16:creationId xmlns:a16="http://schemas.microsoft.com/office/drawing/2014/main" id="{E050AC15-61EE-4C63-A687-CB9B920B4C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9" name="Picture 15">
                <a:extLst>
                  <a:ext uri="{FF2B5EF4-FFF2-40B4-BE49-F238E27FC236}">
                    <a16:creationId xmlns:a16="http://schemas.microsoft.com/office/drawing/2014/main" id="{E73A1545-C49E-4E4C-932F-7C538B86F0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0" name="Picture 16">
                <a:extLst>
                  <a:ext uri="{FF2B5EF4-FFF2-40B4-BE49-F238E27FC236}">
                    <a16:creationId xmlns:a16="http://schemas.microsoft.com/office/drawing/2014/main" id="{1E5F124B-DF77-4799-8264-11D83D106F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1" name="Picture 17">
                <a:extLst>
                  <a:ext uri="{FF2B5EF4-FFF2-40B4-BE49-F238E27FC236}">
                    <a16:creationId xmlns:a16="http://schemas.microsoft.com/office/drawing/2014/main" id="{86A9D2EF-357A-4B2E-9B9D-3D70333343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2" name="Picture 18">
                <a:extLst>
                  <a:ext uri="{FF2B5EF4-FFF2-40B4-BE49-F238E27FC236}">
                    <a16:creationId xmlns:a16="http://schemas.microsoft.com/office/drawing/2014/main" id="{502DF4A6-37FD-4DDB-A9DF-5FD50D3B9E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3" name="Picture 19">
                <a:extLst>
                  <a:ext uri="{FF2B5EF4-FFF2-40B4-BE49-F238E27FC236}">
                    <a16:creationId xmlns:a16="http://schemas.microsoft.com/office/drawing/2014/main" id="{BEA73A2C-98A3-4B18-BFAE-9CDD05C46E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4" name="Picture 20">
                <a:extLst>
                  <a:ext uri="{FF2B5EF4-FFF2-40B4-BE49-F238E27FC236}">
                    <a16:creationId xmlns:a16="http://schemas.microsoft.com/office/drawing/2014/main" id="{4BA09BB4-28D5-47CF-80A5-9324BAA503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5" name="Picture 21">
                <a:extLst>
                  <a:ext uri="{FF2B5EF4-FFF2-40B4-BE49-F238E27FC236}">
                    <a16:creationId xmlns:a16="http://schemas.microsoft.com/office/drawing/2014/main" id="{A731DFE8-4BD2-4A34-8D83-79641112F4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6" name="Picture 22">
                <a:extLst>
                  <a:ext uri="{FF2B5EF4-FFF2-40B4-BE49-F238E27FC236}">
                    <a16:creationId xmlns:a16="http://schemas.microsoft.com/office/drawing/2014/main" id="{782E46D1-C2DC-452F-B434-EF970107DA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7" name="Picture 23">
                <a:extLst>
                  <a:ext uri="{FF2B5EF4-FFF2-40B4-BE49-F238E27FC236}">
                    <a16:creationId xmlns:a16="http://schemas.microsoft.com/office/drawing/2014/main" id="{9F752021-44F4-49A0-A5BF-D14C1DF9C0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306" name="Group 56">
              <a:extLst>
                <a:ext uri="{FF2B5EF4-FFF2-40B4-BE49-F238E27FC236}">
                  <a16:creationId xmlns:a16="http://schemas.microsoft.com/office/drawing/2014/main" id="{03A11FAA-1AB9-4118-9EDD-03CF4D970842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318" name="Picture 14">
                <a:extLst>
                  <a:ext uri="{FF2B5EF4-FFF2-40B4-BE49-F238E27FC236}">
                    <a16:creationId xmlns:a16="http://schemas.microsoft.com/office/drawing/2014/main" id="{22A3E24F-D084-4F86-B8C2-87115F10E3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9" name="Picture 15">
                <a:extLst>
                  <a:ext uri="{FF2B5EF4-FFF2-40B4-BE49-F238E27FC236}">
                    <a16:creationId xmlns:a16="http://schemas.microsoft.com/office/drawing/2014/main" id="{B0172B0A-AF91-4F78-A731-23A29164E3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0" name="Picture 16">
                <a:extLst>
                  <a:ext uri="{FF2B5EF4-FFF2-40B4-BE49-F238E27FC236}">
                    <a16:creationId xmlns:a16="http://schemas.microsoft.com/office/drawing/2014/main" id="{6B3A27ED-97C5-4317-A1B5-2E2543460A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1" name="Picture 17">
                <a:extLst>
                  <a:ext uri="{FF2B5EF4-FFF2-40B4-BE49-F238E27FC236}">
                    <a16:creationId xmlns:a16="http://schemas.microsoft.com/office/drawing/2014/main" id="{7906714C-A780-48B5-B64A-DC987EA06F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2" name="Picture 18">
                <a:extLst>
                  <a:ext uri="{FF2B5EF4-FFF2-40B4-BE49-F238E27FC236}">
                    <a16:creationId xmlns:a16="http://schemas.microsoft.com/office/drawing/2014/main" id="{D317CCD1-7EAC-4202-82DF-A9021E7836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3" name="Picture 19">
                <a:extLst>
                  <a:ext uri="{FF2B5EF4-FFF2-40B4-BE49-F238E27FC236}">
                    <a16:creationId xmlns:a16="http://schemas.microsoft.com/office/drawing/2014/main" id="{5FD79450-9107-4364-BD5A-DDD7947EAB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4" name="Picture 20">
                <a:extLst>
                  <a:ext uri="{FF2B5EF4-FFF2-40B4-BE49-F238E27FC236}">
                    <a16:creationId xmlns:a16="http://schemas.microsoft.com/office/drawing/2014/main" id="{4ACBCA48-909E-4A54-92DC-0F90929C65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5" name="Picture 21">
                <a:extLst>
                  <a:ext uri="{FF2B5EF4-FFF2-40B4-BE49-F238E27FC236}">
                    <a16:creationId xmlns:a16="http://schemas.microsoft.com/office/drawing/2014/main" id="{1755C6EA-B835-4FA3-99AF-571C95D9DC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6" name="Picture 22">
                <a:extLst>
                  <a:ext uri="{FF2B5EF4-FFF2-40B4-BE49-F238E27FC236}">
                    <a16:creationId xmlns:a16="http://schemas.microsoft.com/office/drawing/2014/main" id="{EE905DB3-FBCA-4217-BD25-0442CA9148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7" name="Picture 23">
                <a:extLst>
                  <a:ext uri="{FF2B5EF4-FFF2-40B4-BE49-F238E27FC236}">
                    <a16:creationId xmlns:a16="http://schemas.microsoft.com/office/drawing/2014/main" id="{84F54902-BBCC-49A9-A6DC-9953B8652E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307" name="Group 56">
              <a:extLst>
                <a:ext uri="{FF2B5EF4-FFF2-40B4-BE49-F238E27FC236}">
                  <a16:creationId xmlns:a16="http://schemas.microsoft.com/office/drawing/2014/main" id="{DC68E6B7-F4FD-4E70-A401-C858C2B843AD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1308" name="Picture 14">
                <a:extLst>
                  <a:ext uri="{FF2B5EF4-FFF2-40B4-BE49-F238E27FC236}">
                    <a16:creationId xmlns:a16="http://schemas.microsoft.com/office/drawing/2014/main" id="{8AC25B67-31B8-4EAE-AF1C-87625DF769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9" name="Picture 15">
                <a:extLst>
                  <a:ext uri="{FF2B5EF4-FFF2-40B4-BE49-F238E27FC236}">
                    <a16:creationId xmlns:a16="http://schemas.microsoft.com/office/drawing/2014/main" id="{C26778D5-90B5-4D0C-92F7-979CD2D7EA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0" name="Picture 16">
                <a:extLst>
                  <a:ext uri="{FF2B5EF4-FFF2-40B4-BE49-F238E27FC236}">
                    <a16:creationId xmlns:a16="http://schemas.microsoft.com/office/drawing/2014/main" id="{6E64A216-0B5A-4267-B8CE-E64CB69747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1" name="Picture 17">
                <a:extLst>
                  <a:ext uri="{FF2B5EF4-FFF2-40B4-BE49-F238E27FC236}">
                    <a16:creationId xmlns:a16="http://schemas.microsoft.com/office/drawing/2014/main" id="{6C887070-45A0-4DC8-8B98-D56B2D6F96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2" name="Picture 18">
                <a:extLst>
                  <a:ext uri="{FF2B5EF4-FFF2-40B4-BE49-F238E27FC236}">
                    <a16:creationId xmlns:a16="http://schemas.microsoft.com/office/drawing/2014/main" id="{92F0D779-4C13-4608-85FF-34AEAC7C07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3" name="Picture 19">
                <a:extLst>
                  <a:ext uri="{FF2B5EF4-FFF2-40B4-BE49-F238E27FC236}">
                    <a16:creationId xmlns:a16="http://schemas.microsoft.com/office/drawing/2014/main" id="{39FBF859-B2AE-4321-8B72-9ECA476E15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4" name="Picture 20">
                <a:extLst>
                  <a:ext uri="{FF2B5EF4-FFF2-40B4-BE49-F238E27FC236}">
                    <a16:creationId xmlns:a16="http://schemas.microsoft.com/office/drawing/2014/main" id="{A68B6F1C-2B92-4041-967C-87824A044F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5" name="Picture 21">
                <a:extLst>
                  <a:ext uri="{FF2B5EF4-FFF2-40B4-BE49-F238E27FC236}">
                    <a16:creationId xmlns:a16="http://schemas.microsoft.com/office/drawing/2014/main" id="{1CCD7199-B8F1-47DC-AF2D-B829F8C043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6" name="Picture 22">
                <a:extLst>
                  <a:ext uri="{FF2B5EF4-FFF2-40B4-BE49-F238E27FC236}">
                    <a16:creationId xmlns:a16="http://schemas.microsoft.com/office/drawing/2014/main" id="{CDE75544-445F-43C0-AA74-6A4889EC84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7" name="Picture 23">
                <a:extLst>
                  <a:ext uri="{FF2B5EF4-FFF2-40B4-BE49-F238E27FC236}">
                    <a16:creationId xmlns:a16="http://schemas.microsoft.com/office/drawing/2014/main" id="{953CD079-307C-44BC-9113-D508759073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1408" name="Group 1407">
            <a:extLst>
              <a:ext uri="{FF2B5EF4-FFF2-40B4-BE49-F238E27FC236}">
                <a16:creationId xmlns:a16="http://schemas.microsoft.com/office/drawing/2014/main" id="{616EF6FC-0C10-411C-A97D-DD6BBD5EF331}"/>
              </a:ext>
            </a:extLst>
          </p:cNvPr>
          <p:cNvGrpSpPr/>
          <p:nvPr/>
        </p:nvGrpSpPr>
        <p:grpSpPr>
          <a:xfrm>
            <a:off x="2421957" y="3690094"/>
            <a:ext cx="1539560" cy="1515856"/>
            <a:chOff x="4975891" y="1527626"/>
            <a:chExt cx="1539560" cy="1515856"/>
          </a:xfrm>
        </p:grpSpPr>
        <p:grpSp>
          <p:nvGrpSpPr>
            <p:cNvPr id="1409" name="Group 56">
              <a:extLst>
                <a:ext uri="{FF2B5EF4-FFF2-40B4-BE49-F238E27FC236}">
                  <a16:creationId xmlns:a16="http://schemas.microsoft.com/office/drawing/2014/main" id="{90843324-3690-4B93-A424-CF90FC6C49F5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509" name="Picture 14">
                <a:extLst>
                  <a:ext uri="{FF2B5EF4-FFF2-40B4-BE49-F238E27FC236}">
                    <a16:creationId xmlns:a16="http://schemas.microsoft.com/office/drawing/2014/main" id="{503C5BDD-7710-409F-BC89-4F475FE36C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0" name="Picture 15">
                <a:extLst>
                  <a:ext uri="{FF2B5EF4-FFF2-40B4-BE49-F238E27FC236}">
                    <a16:creationId xmlns:a16="http://schemas.microsoft.com/office/drawing/2014/main" id="{C4260956-B50E-4BFE-9232-5BC133DCDE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1" name="Picture 16">
                <a:extLst>
                  <a:ext uri="{FF2B5EF4-FFF2-40B4-BE49-F238E27FC236}">
                    <a16:creationId xmlns:a16="http://schemas.microsoft.com/office/drawing/2014/main" id="{DE7EA0C6-E40F-43AE-8A9E-45C420524A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2" name="Picture 17">
                <a:extLst>
                  <a:ext uri="{FF2B5EF4-FFF2-40B4-BE49-F238E27FC236}">
                    <a16:creationId xmlns:a16="http://schemas.microsoft.com/office/drawing/2014/main" id="{3F22A317-AC32-446B-AD2D-C301E2A15C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3" name="Picture 18">
                <a:extLst>
                  <a:ext uri="{FF2B5EF4-FFF2-40B4-BE49-F238E27FC236}">
                    <a16:creationId xmlns:a16="http://schemas.microsoft.com/office/drawing/2014/main" id="{7544F017-507B-4DC6-97CF-4658C3174E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4" name="Picture 19">
                <a:extLst>
                  <a:ext uri="{FF2B5EF4-FFF2-40B4-BE49-F238E27FC236}">
                    <a16:creationId xmlns:a16="http://schemas.microsoft.com/office/drawing/2014/main" id="{3155DB89-A2CA-473D-A554-0862B3F01F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5" name="Picture 20">
                <a:extLst>
                  <a:ext uri="{FF2B5EF4-FFF2-40B4-BE49-F238E27FC236}">
                    <a16:creationId xmlns:a16="http://schemas.microsoft.com/office/drawing/2014/main" id="{67C3017E-79CE-4244-9F27-CA6CB3DB34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6" name="Picture 21">
                <a:extLst>
                  <a:ext uri="{FF2B5EF4-FFF2-40B4-BE49-F238E27FC236}">
                    <a16:creationId xmlns:a16="http://schemas.microsoft.com/office/drawing/2014/main" id="{8CD9467E-CCEF-473B-BCEC-B6AE084F98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7" name="Picture 22">
                <a:extLst>
                  <a:ext uri="{FF2B5EF4-FFF2-40B4-BE49-F238E27FC236}">
                    <a16:creationId xmlns:a16="http://schemas.microsoft.com/office/drawing/2014/main" id="{6324B510-17C2-4D44-A46C-C01A6C49D8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8" name="Picture 23">
                <a:extLst>
                  <a:ext uri="{FF2B5EF4-FFF2-40B4-BE49-F238E27FC236}">
                    <a16:creationId xmlns:a16="http://schemas.microsoft.com/office/drawing/2014/main" id="{A387C010-CB90-4891-8E94-5F1AB503A4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10" name="Group 56">
              <a:extLst>
                <a:ext uri="{FF2B5EF4-FFF2-40B4-BE49-F238E27FC236}">
                  <a16:creationId xmlns:a16="http://schemas.microsoft.com/office/drawing/2014/main" id="{E41B074B-A8B7-4ED1-9353-EC74A0ECF130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499" name="Picture 14">
                <a:extLst>
                  <a:ext uri="{FF2B5EF4-FFF2-40B4-BE49-F238E27FC236}">
                    <a16:creationId xmlns:a16="http://schemas.microsoft.com/office/drawing/2014/main" id="{17B9246C-1F0E-4FCF-8862-2246D65541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0" name="Picture 15">
                <a:extLst>
                  <a:ext uri="{FF2B5EF4-FFF2-40B4-BE49-F238E27FC236}">
                    <a16:creationId xmlns:a16="http://schemas.microsoft.com/office/drawing/2014/main" id="{91643C3D-45AA-43BC-A68A-E17FFA3718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1" name="Picture 16">
                <a:extLst>
                  <a:ext uri="{FF2B5EF4-FFF2-40B4-BE49-F238E27FC236}">
                    <a16:creationId xmlns:a16="http://schemas.microsoft.com/office/drawing/2014/main" id="{E08E33EF-64DC-42E7-9D0E-0700E8EB2B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2" name="Picture 17">
                <a:extLst>
                  <a:ext uri="{FF2B5EF4-FFF2-40B4-BE49-F238E27FC236}">
                    <a16:creationId xmlns:a16="http://schemas.microsoft.com/office/drawing/2014/main" id="{F8A818DA-6E4F-4C3B-850B-2E74EBBAF0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3" name="Picture 18">
                <a:extLst>
                  <a:ext uri="{FF2B5EF4-FFF2-40B4-BE49-F238E27FC236}">
                    <a16:creationId xmlns:a16="http://schemas.microsoft.com/office/drawing/2014/main" id="{603F3C27-025F-46E0-AEE7-5017DD229A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4" name="Picture 19">
                <a:extLst>
                  <a:ext uri="{FF2B5EF4-FFF2-40B4-BE49-F238E27FC236}">
                    <a16:creationId xmlns:a16="http://schemas.microsoft.com/office/drawing/2014/main" id="{B2C6EED0-7AAF-4867-A738-72AA7931B7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5" name="Picture 20">
                <a:extLst>
                  <a:ext uri="{FF2B5EF4-FFF2-40B4-BE49-F238E27FC236}">
                    <a16:creationId xmlns:a16="http://schemas.microsoft.com/office/drawing/2014/main" id="{337EF447-5931-410C-A0CE-DBD942B233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6" name="Picture 21">
                <a:extLst>
                  <a:ext uri="{FF2B5EF4-FFF2-40B4-BE49-F238E27FC236}">
                    <a16:creationId xmlns:a16="http://schemas.microsoft.com/office/drawing/2014/main" id="{8A9BCE30-D52F-4B56-AAAF-5CC8C2BF13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7" name="Picture 22">
                <a:extLst>
                  <a:ext uri="{FF2B5EF4-FFF2-40B4-BE49-F238E27FC236}">
                    <a16:creationId xmlns:a16="http://schemas.microsoft.com/office/drawing/2014/main" id="{F26FA7B9-F3E9-4A31-841C-2376E3CA53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8" name="Picture 23">
                <a:extLst>
                  <a:ext uri="{FF2B5EF4-FFF2-40B4-BE49-F238E27FC236}">
                    <a16:creationId xmlns:a16="http://schemas.microsoft.com/office/drawing/2014/main" id="{4253006D-6167-4829-BAC9-09A9CE67F5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11" name="Group 56">
              <a:extLst>
                <a:ext uri="{FF2B5EF4-FFF2-40B4-BE49-F238E27FC236}">
                  <a16:creationId xmlns:a16="http://schemas.microsoft.com/office/drawing/2014/main" id="{6766DAAE-6C95-4A01-93A7-80834CB74A84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489" name="Picture 14">
                <a:extLst>
                  <a:ext uri="{FF2B5EF4-FFF2-40B4-BE49-F238E27FC236}">
                    <a16:creationId xmlns:a16="http://schemas.microsoft.com/office/drawing/2014/main" id="{BEA3033A-7E9A-46A3-990B-2741DBD7C5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0" name="Picture 15">
                <a:extLst>
                  <a:ext uri="{FF2B5EF4-FFF2-40B4-BE49-F238E27FC236}">
                    <a16:creationId xmlns:a16="http://schemas.microsoft.com/office/drawing/2014/main" id="{1766D857-B41E-4D16-A4B6-24B407CA3F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1" name="Picture 16">
                <a:extLst>
                  <a:ext uri="{FF2B5EF4-FFF2-40B4-BE49-F238E27FC236}">
                    <a16:creationId xmlns:a16="http://schemas.microsoft.com/office/drawing/2014/main" id="{05D607F8-8D13-494A-B457-C3CD682CDF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2" name="Picture 17">
                <a:extLst>
                  <a:ext uri="{FF2B5EF4-FFF2-40B4-BE49-F238E27FC236}">
                    <a16:creationId xmlns:a16="http://schemas.microsoft.com/office/drawing/2014/main" id="{56857A99-88FB-437D-B896-8E30E1DDA4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3" name="Picture 18">
                <a:extLst>
                  <a:ext uri="{FF2B5EF4-FFF2-40B4-BE49-F238E27FC236}">
                    <a16:creationId xmlns:a16="http://schemas.microsoft.com/office/drawing/2014/main" id="{F7F405FC-7286-41BD-9346-F7D5F6ED25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4" name="Picture 19">
                <a:extLst>
                  <a:ext uri="{FF2B5EF4-FFF2-40B4-BE49-F238E27FC236}">
                    <a16:creationId xmlns:a16="http://schemas.microsoft.com/office/drawing/2014/main" id="{5FD0FCEC-5008-4EEC-A4B1-D992C90574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5" name="Picture 20">
                <a:extLst>
                  <a:ext uri="{FF2B5EF4-FFF2-40B4-BE49-F238E27FC236}">
                    <a16:creationId xmlns:a16="http://schemas.microsoft.com/office/drawing/2014/main" id="{706A29B1-79AC-4603-8F38-76D5A44B4B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6" name="Picture 21">
                <a:extLst>
                  <a:ext uri="{FF2B5EF4-FFF2-40B4-BE49-F238E27FC236}">
                    <a16:creationId xmlns:a16="http://schemas.microsoft.com/office/drawing/2014/main" id="{2C28782F-CF29-4650-AEE9-56EC336200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7" name="Picture 22">
                <a:extLst>
                  <a:ext uri="{FF2B5EF4-FFF2-40B4-BE49-F238E27FC236}">
                    <a16:creationId xmlns:a16="http://schemas.microsoft.com/office/drawing/2014/main" id="{FA224502-F553-4500-B5C8-33A17D9BDA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8" name="Picture 23">
                <a:extLst>
                  <a:ext uri="{FF2B5EF4-FFF2-40B4-BE49-F238E27FC236}">
                    <a16:creationId xmlns:a16="http://schemas.microsoft.com/office/drawing/2014/main" id="{898A765E-2886-40BE-A520-95DB82CAC1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12" name="Group 56">
              <a:extLst>
                <a:ext uri="{FF2B5EF4-FFF2-40B4-BE49-F238E27FC236}">
                  <a16:creationId xmlns:a16="http://schemas.microsoft.com/office/drawing/2014/main" id="{9C9506A7-0B0D-4B46-8FFA-E2243F0226C9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479" name="Picture 14">
                <a:extLst>
                  <a:ext uri="{FF2B5EF4-FFF2-40B4-BE49-F238E27FC236}">
                    <a16:creationId xmlns:a16="http://schemas.microsoft.com/office/drawing/2014/main" id="{F0D32D4A-B905-4FB6-B5B3-7C5CE38693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0" name="Picture 15">
                <a:extLst>
                  <a:ext uri="{FF2B5EF4-FFF2-40B4-BE49-F238E27FC236}">
                    <a16:creationId xmlns:a16="http://schemas.microsoft.com/office/drawing/2014/main" id="{32A6AFCC-AE2A-407C-8A32-ACEFF514B1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1" name="Picture 16">
                <a:extLst>
                  <a:ext uri="{FF2B5EF4-FFF2-40B4-BE49-F238E27FC236}">
                    <a16:creationId xmlns:a16="http://schemas.microsoft.com/office/drawing/2014/main" id="{708BB4B4-611D-4815-9DFC-9BD157949A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2" name="Picture 17">
                <a:extLst>
                  <a:ext uri="{FF2B5EF4-FFF2-40B4-BE49-F238E27FC236}">
                    <a16:creationId xmlns:a16="http://schemas.microsoft.com/office/drawing/2014/main" id="{62BD3731-7A26-44FA-8BA8-2AA1D05570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3" name="Picture 18">
                <a:extLst>
                  <a:ext uri="{FF2B5EF4-FFF2-40B4-BE49-F238E27FC236}">
                    <a16:creationId xmlns:a16="http://schemas.microsoft.com/office/drawing/2014/main" id="{7AC2C5B2-D896-4EB0-B7DE-C1D6E75465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4" name="Picture 19">
                <a:extLst>
                  <a:ext uri="{FF2B5EF4-FFF2-40B4-BE49-F238E27FC236}">
                    <a16:creationId xmlns:a16="http://schemas.microsoft.com/office/drawing/2014/main" id="{3345D6F2-D3E9-4607-9582-69E41C594B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5" name="Picture 20">
                <a:extLst>
                  <a:ext uri="{FF2B5EF4-FFF2-40B4-BE49-F238E27FC236}">
                    <a16:creationId xmlns:a16="http://schemas.microsoft.com/office/drawing/2014/main" id="{6F5B6795-E216-4BDE-AB51-B20B956638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6" name="Picture 21">
                <a:extLst>
                  <a:ext uri="{FF2B5EF4-FFF2-40B4-BE49-F238E27FC236}">
                    <a16:creationId xmlns:a16="http://schemas.microsoft.com/office/drawing/2014/main" id="{DA4EE30F-E002-445A-A8B7-F88EA68D01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7" name="Picture 22">
                <a:extLst>
                  <a:ext uri="{FF2B5EF4-FFF2-40B4-BE49-F238E27FC236}">
                    <a16:creationId xmlns:a16="http://schemas.microsoft.com/office/drawing/2014/main" id="{50D8A9C7-BA77-4BBC-9879-85DA35081A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8" name="Picture 23">
                <a:extLst>
                  <a:ext uri="{FF2B5EF4-FFF2-40B4-BE49-F238E27FC236}">
                    <a16:creationId xmlns:a16="http://schemas.microsoft.com/office/drawing/2014/main" id="{22F917A4-45C1-4C65-A5FC-0A5106F722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13" name="Group 56">
              <a:extLst>
                <a:ext uri="{FF2B5EF4-FFF2-40B4-BE49-F238E27FC236}">
                  <a16:creationId xmlns:a16="http://schemas.microsoft.com/office/drawing/2014/main" id="{AD7CEAD5-EB9A-4F36-A3B6-C246F4DFCED7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469" name="Picture 14">
                <a:extLst>
                  <a:ext uri="{FF2B5EF4-FFF2-40B4-BE49-F238E27FC236}">
                    <a16:creationId xmlns:a16="http://schemas.microsoft.com/office/drawing/2014/main" id="{3B69A271-8FA7-4A00-816B-11AF5720B4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0" name="Picture 15">
                <a:extLst>
                  <a:ext uri="{FF2B5EF4-FFF2-40B4-BE49-F238E27FC236}">
                    <a16:creationId xmlns:a16="http://schemas.microsoft.com/office/drawing/2014/main" id="{D23CA4E8-6945-4461-8474-6A3D81E824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1" name="Picture 16">
                <a:extLst>
                  <a:ext uri="{FF2B5EF4-FFF2-40B4-BE49-F238E27FC236}">
                    <a16:creationId xmlns:a16="http://schemas.microsoft.com/office/drawing/2014/main" id="{E67E5B17-E271-40D0-BBF9-81A7596101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2" name="Picture 17">
                <a:extLst>
                  <a:ext uri="{FF2B5EF4-FFF2-40B4-BE49-F238E27FC236}">
                    <a16:creationId xmlns:a16="http://schemas.microsoft.com/office/drawing/2014/main" id="{9097D619-5633-4FEC-9ED1-9A328AD09B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3" name="Picture 18">
                <a:extLst>
                  <a:ext uri="{FF2B5EF4-FFF2-40B4-BE49-F238E27FC236}">
                    <a16:creationId xmlns:a16="http://schemas.microsoft.com/office/drawing/2014/main" id="{C889C322-465D-4BB5-A999-26490524A7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4" name="Picture 19">
                <a:extLst>
                  <a:ext uri="{FF2B5EF4-FFF2-40B4-BE49-F238E27FC236}">
                    <a16:creationId xmlns:a16="http://schemas.microsoft.com/office/drawing/2014/main" id="{503E5080-24D0-4563-8867-6D79E5C7FD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5" name="Picture 20">
                <a:extLst>
                  <a:ext uri="{FF2B5EF4-FFF2-40B4-BE49-F238E27FC236}">
                    <a16:creationId xmlns:a16="http://schemas.microsoft.com/office/drawing/2014/main" id="{DDF85B0B-D7D9-4958-8DD8-94657AB55B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6" name="Picture 21">
                <a:extLst>
                  <a:ext uri="{FF2B5EF4-FFF2-40B4-BE49-F238E27FC236}">
                    <a16:creationId xmlns:a16="http://schemas.microsoft.com/office/drawing/2014/main" id="{AD37D491-FF11-4DBB-8A7E-B84E37348E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7" name="Picture 22">
                <a:extLst>
                  <a:ext uri="{FF2B5EF4-FFF2-40B4-BE49-F238E27FC236}">
                    <a16:creationId xmlns:a16="http://schemas.microsoft.com/office/drawing/2014/main" id="{05FB46E5-34AE-48C9-8579-C90FDAD158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8" name="Picture 23">
                <a:extLst>
                  <a:ext uri="{FF2B5EF4-FFF2-40B4-BE49-F238E27FC236}">
                    <a16:creationId xmlns:a16="http://schemas.microsoft.com/office/drawing/2014/main" id="{5FB4CED6-7E63-48AF-9738-24911A6F41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14" name="Group 56">
              <a:extLst>
                <a:ext uri="{FF2B5EF4-FFF2-40B4-BE49-F238E27FC236}">
                  <a16:creationId xmlns:a16="http://schemas.microsoft.com/office/drawing/2014/main" id="{858ADF6E-6901-44D2-8D15-0EACE8F98C78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459" name="Picture 14">
                <a:extLst>
                  <a:ext uri="{FF2B5EF4-FFF2-40B4-BE49-F238E27FC236}">
                    <a16:creationId xmlns:a16="http://schemas.microsoft.com/office/drawing/2014/main" id="{63972DB7-A339-4FB9-A3BF-6B2824B6A4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0" name="Picture 15">
                <a:extLst>
                  <a:ext uri="{FF2B5EF4-FFF2-40B4-BE49-F238E27FC236}">
                    <a16:creationId xmlns:a16="http://schemas.microsoft.com/office/drawing/2014/main" id="{E42CF616-11B1-4479-B588-69826B16B2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1" name="Picture 16">
                <a:extLst>
                  <a:ext uri="{FF2B5EF4-FFF2-40B4-BE49-F238E27FC236}">
                    <a16:creationId xmlns:a16="http://schemas.microsoft.com/office/drawing/2014/main" id="{C5A29E6B-4604-4A5A-B0C4-589C6AD18D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2" name="Picture 17">
                <a:extLst>
                  <a:ext uri="{FF2B5EF4-FFF2-40B4-BE49-F238E27FC236}">
                    <a16:creationId xmlns:a16="http://schemas.microsoft.com/office/drawing/2014/main" id="{2E8D8FBF-48AD-4847-8D91-1074670C66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3" name="Picture 18">
                <a:extLst>
                  <a:ext uri="{FF2B5EF4-FFF2-40B4-BE49-F238E27FC236}">
                    <a16:creationId xmlns:a16="http://schemas.microsoft.com/office/drawing/2014/main" id="{E58DE1F0-CEAF-4441-8F3E-4F9B0462EC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4" name="Picture 19">
                <a:extLst>
                  <a:ext uri="{FF2B5EF4-FFF2-40B4-BE49-F238E27FC236}">
                    <a16:creationId xmlns:a16="http://schemas.microsoft.com/office/drawing/2014/main" id="{314CB99C-41A7-47CD-89B6-C35693F042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5" name="Picture 20">
                <a:extLst>
                  <a:ext uri="{FF2B5EF4-FFF2-40B4-BE49-F238E27FC236}">
                    <a16:creationId xmlns:a16="http://schemas.microsoft.com/office/drawing/2014/main" id="{F4DB2B05-A705-492E-BA77-A4050C9138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6" name="Picture 21">
                <a:extLst>
                  <a:ext uri="{FF2B5EF4-FFF2-40B4-BE49-F238E27FC236}">
                    <a16:creationId xmlns:a16="http://schemas.microsoft.com/office/drawing/2014/main" id="{12D31D18-3364-448B-A30D-4D7C4D51B2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7" name="Picture 22">
                <a:extLst>
                  <a:ext uri="{FF2B5EF4-FFF2-40B4-BE49-F238E27FC236}">
                    <a16:creationId xmlns:a16="http://schemas.microsoft.com/office/drawing/2014/main" id="{E732247D-EC45-41B5-8354-4232935354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8" name="Picture 23">
                <a:extLst>
                  <a:ext uri="{FF2B5EF4-FFF2-40B4-BE49-F238E27FC236}">
                    <a16:creationId xmlns:a16="http://schemas.microsoft.com/office/drawing/2014/main" id="{C4304D26-214B-4907-8AF0-4D63682FC3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15" name="Group 56">
              <a:extLst>
                <a:ext uri="{FF2B5EF4-FFF2-40B4-BE49-F238E27FC236}">
                  <a16:creationId xmlns:a16="http://schemas.microsoft.com/office/drawing/2014/main" id="{692520CB-1FAA-42F8-9AF5-D4C9F980F103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449" name="Picture 14">
                <a:extLst>
                  <a:ext uri="{FF2B5EF4-FFF2-40B4-BE49-F238E27FC236}">
                    <a16:creationId xmlns:a16="http://schemas.microsoft.com/office/drawing/2014/main" id="{D308AD28-8037-40A5-9267-7BC7A983AC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0" name="Picture 15">
                <a:extLst>
                  <a:ext uri="{FF2B5EF4-FFF2-40B4-BE49-F238E27FC236}">
                    <a16:creationId xmlns:a16="http://schemas.microsoft.com/office/drawing/2014/main" id="{65BA0BE8-AC76-4956-86E3-2290D1BC30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1" name="Picture 16">
                <a:extLst>
                  <a:ext uri="{FF2B5EF4-FFF2-40B4-BE49-F238E27FC236}">
                    <a16:creationId xmlns:a16="http://schemas.microsoft.com/office/drawing/2014/main" id="{E5B0CA54-7202-4924-92C7-CB272EF2A6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2" name="Picture 17">
                <a:extLst>
                  <a:ext uri="{FF2B5EF4-FFF2-40B4-BE49-F238E27FC236}">
                    <a16:creationId xmlns:a16="http://schemas.microsoft.com/office/drawing/2014/main" id="{0E3AEAEA-A8A1-46F3-8D9F-C5992113FD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3" name="Picture 18">
                <a:extLst>
                  <a:ext uri="{FF2B5EF4-FFF2-40B4-BE49-F238E27FC236}">
                    <a16:creationId xmlns:a16="http://schemas.microsoft.com/office/drawing/2014/main" id="{9368F3DF-C17D-4D5C-8E96-6615041384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4" name="Picture 19">
                <a:extLst>
                  <a:ext uri="{FF2B5EF4-FFF2-40B4-BE49-F238E27FC236}">
                    <a16:creationId xmlns:a16="http://schemas.microsoft.com/office/drawing/2014/main" id="{1D409760-0677-48A5-8B04-344276C4DF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5" name="Picture 20">
                <a:extLst>
                  <a:ext uri="{FF2B5EF4-FFF2-40B4-BE49-F238E27FC236}">
                    <a16:creationId xmlns:a16="http://schemas.microsoft.com/office/drawing/2014/main" id="{DA72797B-3544-47C7-93CE-A3E4E5D702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6" name="Picture 21">
                <a:extLst>
                  <a:ext uri="{FF2B5EF4-FFF2-40B4-BE49-F238E27FC236}">
                    <a16:creationId xmlns:a16="http://schemas.microsoft.com/office/drawing/2014/main" id="{96ADF079-F939-43D1-9F66-3B2094A20F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7" name="Picture 22">
                <a:extLst>
                  <a:ext uri="{FF2B5EF4-FFF2-40B4-BE49-F238E27FC236}">
                    <a16:creationId xmlns:a16="http://schemas.microsoft.com/office/drawing/2014/main" id="{392C9AA7-B384-447A-AF52-E5157D578C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8" name="Picture 23">
                <a:extLst>
                  <a:ext uri="{FF2B5EF4-FFF2-40B4-BE49-F238E27FC236}">
                    <a16:creationId xmlns:a16="http://schemas.microsoft.com/office/drawing/2014/main" id="{DFF8563C-260F-4CDC-BC22-EDC5338CF8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16" name="Group 56">
              <a:extLst>
                <a:ext uri="{FF2B5EF4-FFF2-40B4-BE49-F238E27FC236}">
                  <a16:creationId xmlns:a16="http://schemas.microsoft.com/office/drawing/2014/main" id="{7BEDAD26-FAB7-4151-98FA-E1E777FEB7AE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439" name="Picture 14">
                <a:extLst>
                  <a:ext uri="{FF2B5EF4-FFF2-40B4-BE49-F238E27FC236}">
                    <a16:creationId xmlns:a16="http://schemas.microsoft.com/office/drawing/2014/main" id="{D466D4A5-5855-4EC1-9B8B-5A4B6C5CE3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0" name="Picture 15">
                <a:extLst>
                  <a:ext uri="{FF2B5EF4-FFF2-40B4-BE49-F238E27FC236}">
                    <a16:creationId xmlns:a16="http://schemas.microsoft.com/office/drawing/2014/main" id="{94D24D07-B1B5-4666-9043-BD1BADD258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1" name="Picture 16">
                <a:extLst>
                  <a:ext uri="{FF2B5EF4-FFF2-40B4-BE49-F238E27FC236}">
                    <a16:creationId xmlns:a16="http://schemas.microsoft.com/office/drawing/2014/main" id="{E0A81F53-19B0-4CB5-A8AF-8F185B7665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2" name="Picture 17">
                <a:extLst>
                  <a:ext uri="{FF2B5EF4-FFF2-40B4-BE49-F238E27FC236}">
                    <a16:creationId xmlns:a16="http://schemas.microsoft.com/office/drawing/2014/main" id="{E975FD18-1D41-48C6-86FF-988DE62F3A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3" name="Picture 18">
                <a:extLst>
                  <a:ext uri="{FF2B5EF4-FFF2-40B4-BE49-F238E27FC236}">
                    <a16:creationId xmlns:a16="http://schemas.microsoft.com/office/drawing/2014/main" id="{C34A426E-D3D3-4BD1-8B40-D71A4E1540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4" name="Picture 19">
                <a:extLst>
                  <a:ext uri="{FF2B5EF4-FFF2-40B4-BE49-F238E27FC236}">
                    <a16:creationId xmlns:a16="http://schemas.microsoft.com/office/drawing/2014/main" id="{3AC3BCE4-C268-488A-88DD-C948E2C4D8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5" name="Picture 20">
                <a:extLst>
                  <a:ext uri="{FF2B5EF4-FFF2-40B4-BE49-F238E27FC236}">
                    <a16:creationId xmlns:a16="http://schemas.microsoft.com/office/drawing/2014/main" id="{0F250DFD-6BBC-4E31-B463-BE63B8A195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6" name="Picture 21">
                <a:extLst>
                  <a:ext uri="{FF2B5EF4-FFF2-40B4-BE49-F238E27FC236}">
                    <a16:creationId xmlns:a16="http://schemas.microsoft.com/office/drawing/2014/main" id="{0256E17F-0B11-4BB0-832C-9C938C66E9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7" name="Picture 22">
                <a:extLst>
                  <a:ext uri="{FF2B5EF4-FFF2-40B4-BE49-F238E27FC236}">
                    <a16:creationId xmlns:a16="http://schemas.microsoft.com/office/drawing/2014/main" id="{409C5672-916A-4274-8D16-84E8D98AA4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8" name="Picture 23">
                <a:extLst>
                  <a:ext uri="{FF2B5EF4-FFF2-40B4-BE49-F238E27FC236}">
                    <a16:creationId xmlns:a16="http://schemas.microsoft.com/office/drawing/2014/main" id="{1118D183-85B3-4605-86B8-2BC4D2B59E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17" name="Group 56">
              <a:extLst>
                <a:ext uri="{FF2B5EF4-FFF2-40B4-BE49-F238E27FC236}">
                  <a16:creationId xmlns:a16="http://schemas.microsoft.com/office/drawing/2014/main" id="{E71E175F-48AA-446B-8E40-AB68E0F513D4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429" name="Picture 14">
                <a:extLst>
                  <a:ext uri="{FF2B5EF4-FFF2-40B4-BE49-F238E27FC236}">
                    <a16:creationId xmlns:a16="http://schemas.microsoft.com/office/drawing/2014/main" id="{E5DFB172-C783-4B0C-8050-962479CAB1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0" name="Picture 15">
                <a:extLst>
                  <a:ext uri="{FF2B5EF4-FFF2-40B4-BE49-F238E27FC236}">
                    <a16:creationId xmlns:a16="http://schemas.microsoft.com/office/drawing/2014/main" id="{A6C67403-3339-4C03-A8AC-9B7EB5D28E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1" name="Picture 16">
                <a:extLst>
                  <a:ext uri="{FF2B5EF4-FFF2-40B4-BE49-F238E27FC236}">
                    <a16:creationId xmlns:a16="http://schemas.microsoft.com/office/drawing/2014/main" id="{B3211E4C-92E2-4051-95D7-963F802CE4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2" name="Picture 17">
                <a:extLst>
                  <a:ext uri="{FF2B5EF4-FFF2-40B4-BE49-F238E27FC236}">
                    <a16:creationId xmlns:a16="http://schemas.microsoft.com/office/drawing/2014/main" id="{8CA76ABD-806B-4F4F-84BA-9C73FA798E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3" name="Picture 18">
                <a:extLst>
                  <a:ext uri="{FF2B5EF4-FFF2-40B4-BE49-F238E27FC236}">
                    <a16:creationId xmlns:a16="http://schemas.microsoft.com/office/drawing/2014/main" id="{5F478D84-A954-409F-8D95-C9E4CA0FEA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4" name="Picture 19">
                <a:extLst>
                  <a:ext uri="{FF2B5EF4-FFF2-40B4-BE49-F238E27FC236}">
                    <a16:creationId xmlns:a16="http://schemas.microsoft.com/office/drawing/2014/main" id="{80A8100C-6FD3-4D0A-BB7B-3D551C2629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5" name="Picture 20">
                <a:extLst>
                  <a:ext uri="{FF2B5EF4-FFF2-40B4-BE49-F238E27FC236}">
                    <a16:creationId xmlns:a16="http://schemas.microsoft.com/office/drawing/2014/main" id="{CE485238-AB3B-49E9-9A82-B983AD80EF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6" name="Picture 21">
                <a:extLst>
                  <a:ext uri="{FF2B5EF4-FFF2-40B4-BE49-F238E27FC236}">
                    <a16:creationId xmlns:a16="http://schemas.microsoft.com/office/drawing/2014/main" id="{CFC9802A-6313-4D41-AFC5-D8183D6311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7" name="Picture 22">
                <a:extLst>
                  <a:ext uri="{FF2B5EF4-FFF2-40B4-BE49-F238E27FC236}">
                    <a16:creationId xmlns:a16="http://schemas.microsoft.com/office/drawing/2014/main" id="{5343D130-6BB6-418C-A6E9-0CB962C2AE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8" name="Picture 23">
                <a:extLst>
                  <a:ext uri="{FF2B5EF4-FFF2-40B4-BE49-F238E27FC236}">
                    <a16:creationId xmlns:a16="http://schemas.microsoft.com/office/drawing/2014/main" id="{B85A43DA-6336-4A58-A1CF-E7DA05BC23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18" name="Group 56">
              <a:extLst>
                <a:ext uri="{FF2B5EF4-FFF2-40B4-BE49-F238E27FC236}">
                  <a16:creationId xmlns:a16="http://schemas.microsoft.com/office/drawing/2014/main" id="{63EFC1F0-528D-4088-A6EB-08668B6734C9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1419" name="Picture 14">
                <a:extLst>
                  <a:ext uri="{FF2B5EF4-FFF2-40B4-BE49-F238E27FC236}">
                    <a16:creationId xmlns:a16="http://schemas.microsoft.com/office/drawing/2014/main" id="{432C5837-D883-4E5D-AF7F-175A1A58E5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0" name="Picture 15">
                <a:extLst>
                  <a:ext uri="{FF2B5EF4-FFF2-40B4-BE49-F238E27FC236}">
                    <a16:creationId xmlns:a16="http://schemas.microsoft.com/office/drawing/2014/main" id="{E7655355-55CB-4AC1-8EBA-30822FCE86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1" name="Picture 16">
                <a:extLst>
                  <a:ext uri="{FF2B5EF4-FFF2-40B4-BE49-F238E27FC236}">
                    <a16:creationId xmlns:a16="http://schemas.microsoft.com/office/drawing/2014/main" id="{DF96C07D-0D41-4427-AA29-81BB0EA972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2" name="Picture 17">
                <a:extLst>
                  <a:ext uri="{FF2B5EF4-FFF2-40B4-BE49-F238E27FC236}">
                    <a16:creationId xmlns:a16="http://schemas.microsoft.com/office/drawing/2014/main" id="{BCBE61A5-A8A4-4635-B406-70BA198A54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3" name="Picture 18">
                <a:extLst>
                  <a:ext uri="{FF2B5EF4-FFF2-40B4-BE49-F238E27FC236}">
                    <a16:creationId xmlns:a16="http://schemas.microsoft.com/office/drawing/2014/main" id="{B4D9C0EC-0A71-46D2-B391-46B64CE731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4" name="Picture 19">
                <a:extLst>
                  <a:ext uri="{FF2B5EF4-FFF2-40B4-BE49-F238E27FC236}">
                    <a16:creationId xmlns:a16="http://schemas.microsoft.com/office/drawing/2014/main" id="{5EE422CF-D0BB-4E53-B164-5CEC02B0D5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5" name="Picture 20">
                <a:extLst>
                  <a:ext uri="{FF2B5EF4-FFF2-40B4-BE49-F238E27FC236}">
                    <a16:creationId xmlns:a16="http://schemas.microsoft.com/office/drawing/2014/main" id="{537ED1D5-05C4-4357-BC4F-8887154D39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6" name="Picture 21">
                <a:extLst>
                  <a:ext uri="{FF2B5EF4-FFF2-40B4-BE49-F238E27FC236}">
                    <a16:creationId xmlns:a16="http://schemas.microsoft.com/office/drawing/2014/main" id="{9809CA8A-41A9-4FD3-98C3-8C50BF4929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7" name="Picture 22">
                <a:extLst>
                  <a:ext uri="{FF2B5EF4-FFF2-40B4-BE49-F238E27FC236}">
                    <a16:creationId xmlns:a16="http://schemas.microsoft.com/office/drawing/2014/main" id="{E1F973FB-B719-4F1D-B24B-CE9D15F701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8" name="Picture 23">
                <a:extLst>
                  <a:ext uri="{FF2B5EF4-FFF2-40B4-BE49-F238E27FC236}">
                    <a16:creationId xmlns:a16="http://schemas.microsoft.com/office/drawing/2014/main" id="{B08AD2C4-F7F7-4244-AFDC-6C1C2B5955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1519" name="Group 1518">
            <a:extLst>
              <a:ext uri="{FF2B5EF4-FFF2-40B4-BE49-F238E27FC236}">
                <a16:creationId xmlns:a16="http://schemas.microsoft.com/office/drawing/2014/main" id="{E209B7C2-72E1-4853-8080-D88B20B0D9BA}"/>
              </a:ext>
            </a:extLst>
          </p:cNvPr>
          <p:cNvGrpSpPr/>
          <p:nvPr/>
        </p:nvGrpSpPr>
        <p:grpSpPr>
          <a:xfrm>
            <a:off x="4164485" y="1915988"/>
            <a:ext cx="1539560" cy="1515856"/>
            <a:chOff x="4975891" y="1527626"/>
            <a:chExt cx="1539560" cy="1515856"/>
          </a:xfrm>
        </p:grpSpPr>
        <p:grpSp>
          <p:nvGrpSpPr>
            <p:cNvPr id="1520" name="Group 56">
              <a:extLst>
                <a:ext uri="{FF2B5EF4-FFF2-40B4-BE49-F238E27FC236}">
                  <a16:creationId xmlns:a16="http://schemas.microsoft.com/office/drawing/2014/main" id="{D140CAB6-D093-4001-A739-D9E3EBD096D8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620" name="Picture 14">
                <a:extLst>
                  <a:ext uri="{FF2B5EF4-FFF2-40B4-BE49-F238E27FC236}">
                    <a16:creationId xmlns:a16="http://schemas.microsoft.com/office/drawing/2014/main" id="{8AFBD0B7-AA52-4F0B-B9E9-F0DE774ACB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1" name="Picture 15">
                <a:extLst>
                  <a:ext uri="{FF2B5EF4-FFF2-40B4-BE49-F238E27FC236}">
                    <a16:creationId xmlns:a16="http://schemas.microsoft.com/office/drawing/2014/main" id="{8D2437F0-3A95-43B8-9FE9-BB232EBB2F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2" name="Picture 16">
                <a:extLst>
                  <a:ext uri="{FF2B5EF4-FFF2-40B4-BE49-F238E27FC236}">
                    <a16:creationId xmlns:a16="http://schemas.microsoft.com/office/drawing/2014/main" id="{B81B01E1-4DE3-47D2-9ABB-425C78D04C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3" name="Picture 17">
                <a:extLst>
                  <a:ext uri="{FF2B5EF4-FFF2-40B4-BE49-F238E27FC236}">
                    <a16:creationId xmlns:a16="http://schemas.microsoft.com/office/drawing/2014/main" id="{CD8243DA-A111-45F8-A44A-91869C6B26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4" name="Picture 18">
                <a:extLst>
                  <a:ext uri="{FF2B5EF4-FFF2-40B4-BE49-F238E27FC236}">
                    <a16:creationId xmlns:a16="http://schemas.microsoft.com/office/drawing/2014/main" id="{410F68F2-5FA3-4F55-BB0A-4C87C9A045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5" name="Picture 19">
                <a:extLst>
                  <a:ext uri="{FF2B5EF4-FFF2-40B4-BE49-F238E27FC236}">
                    <a16:creationId xmlns:a16="http://schemas.microsoft.com/office/drawing/2014/main" id="{1CB8DA50-4FCF-444F-8971-E0AC4FD03D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6" name="Picture 20">
                <a:extLst>
                  <a:ext uri="{FF2B5EF4-FFF2-40B4-BE49-F238E27FC236}">
                    <a16:creationId xmlns:a16="http://schemas.microsoft.com/office/drawing/2014/main" id="{5A78B648-D8E3-4607-BCEC-5F413EA174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7" name="Picture 21">
                <a:extLst>
                  <a:ext uri="{FF2B5EF4-FFF2-40B4-BE49-F238E27FC236}">
                    <a16:creationId xmlns:a16="http://schemas.microsoft.com/office/drawing/2014/main" id="{9C0A8A7D-269F-4C2A-9A65-2342898AA5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8" name="Picture 22">
                <a:extLst>
                  <a:ext uri="{FF2B5EF4-FFF2-40B4-BE49-F238E27FC236}">
                    <a16:creationId xmlns:a16="http://schemas.microsoft.com/office/drawing/2014/main" id="{F13E3137-0AC3-40A1-AB00-E00C8E7003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9" name="Picture 23">
                <a:extLst>
                  <a:ext uri="{FF2B5EF4-FFF2-40B4-BE49-F238E27FC236}">
                    <a16:creationId xmlns:a16="http://schemas.microsoft.com/office/drawing/2014/main" id="{90CC5103-A611-4E91-A253-92AE83C345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521" name="Group 56">
              <a:extLst>
                <a:ext uri="{FF2B5EF4-FFF2-40B4-BE49-F238E27FC236}">
                  <a16:creationId xmlns:a16="http://schemas.microsoft.com/office/drawing/2014/main" id="{A5FB5895-4FC5-4979-AD97-16C899BE3E47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610" name="Picture 14">
                <a:extLst>
                  <a:ext uri="{FF2B5EF4-FFF2-40B4-BE49-F238E27FC236}">
                    <a16:creationId xmlns:a16="http://schemas.microsoft.com/office/drawing/2014/main" id="{3806B643-6F9D-4ACF-879D-A7E63B38BA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1" name="Picture 15">
                <a:extLst>
                  <a:ext uri="{FF2B5EF4-FFF2-40B4-BE49-F238E27FC236}">
                    <a16:creationId xmlns:a16="http://schemas.microsoft.com/office/drawing/2014/main" id="{BAE9BBF5-7313-4C58-991E-48D23AB268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2" name="Picture 16">
                <a:extLst>
                  <a:ext uri="{FF2B5EF4-FFF2-40B4-BE49-F238E27FC236}">
                    <a16:creationId xmlns:a16="http://schemas.microsoft.com/office/drawing/2014/main" id="{52F76F14-F200-46E5-ADAA-DD3CB68989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3" name="Picture 17">
                <a:extLst>
                  <a:ext uri="{FF2B5EF4-FFF2-40B4-BE49-F238E27FC236}">
                    <a16:creationId xmlns:a16="http://schemas.microsoft.com/office/drawing/2014/main" id="{328FB2F2-ABF9-4762-832B-239C4F1F37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4" name="Picture 18">
                <a:extLst>
                  <a:ext uri="{FF2B5EF4-FFF2-40B4-BE49-F238E27FC236}">
                    <a16:creationId xmlns:a16="http://schemas.microsoft.com/office/drawing/2014/main" id="{36CD43B4-8C93-49AC-BC5C-1530BC360D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5" name="Picture 19">
                <a:extLst>
                  <a:ext uri="{FF2B5EF4-FFF2-40B4-BE49-F238E27FC236}">
                    <a16:creationId xmlns:a16="http://schemas.microsoft.com/office/drawing/2014/main" id="{3C9CCAF8-712C-495E-B94D-9F2876820B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6" name="Picture 20">
                <a:extLst>
                  <a:ext uri="{FF2B5EF4-FFF2-40B4-BE49-F238E27FC236}">
                    <a16:creationId xmlns:a16="http://schemas.microsoft.com/office/drawing/2014/main" id="{FF34616C-6910-4E5F-9205-E1EAF36A15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7" name="Picture 21">
                <a:extLst>
                  <a:ext uri="{FF2B5EF4-FFF2-40B4-BE49-F238E27FC236}">
                    <a16:creationId xmlns:a16="http://schemas.microsoft.com/office/drawing/2014/main" id="{8E66FDCA-5557-4286-9B99-881DADDD4A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8" name="Picture 22">
                <a:extLst>
                  <a:ext uri="{FF2B5EF4-FFF2-40B4-BE49-F238E27FC236}">
                    <a16:creationId xmlns:a16="http://schemas.microsoft.com/office/drawing/2014/main" id="{6F258EF3-660E-4A00-B291-FD27DC45CA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9" name="Picture 23">
                <a:extLst>
                  <a:ext uri="{FF2B5EF4-FFF2-40B4-BE49-F238E27FC236}">
                    <a16:creationId xmlns:a16="http://schemas.microsoft.com/office/drawing/2014/main" id="{65893809-60DB-4D5C-9FF0-1F01767771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522" name="Group 56">
              <a:extLst>
                <a:ext uri="{FF2B5EF4-FFF2-40B4-BE49-F238E27FC236}">
                  <a16:creationId xmlns:a16="http://schemas.microsoft.com/office/drawing/2014/main" id="{771B7407-7AEE-48DA-BCD1-5A0A96F1F63B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600" name="Picture 14">
                <a:extLst>
                  <a:ext uri="{FF2B5EF4-FFF2-40B4-BE49-F238E27FC236}">
                    <a16:creationId xmlns:a16="http://schemas.microsoft.com/office/drawing/2014/main" id="{E8396FDC-1555-4C5C-B944-FA35FA2408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1" name="Picture 15">
                <a:extLst>
                  <a:ext uri="{FF2B5EF4-FFF2-40B4-BE49-F238E27FC236}">
                    <a16:creationId xmlns:a16="http://schemas.microsoft.com/office/drawing/2014/main" id="{2B4EE102-6D84-4290-8663-A9615DDBAC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2" name="Picture 16">
                <a:extLst>
                  <a:ext uri="{FF2B5EF4-FFF2-40B4-BE49-F238E27FC236}">
                    <a16:creationId xmlns:a16="http://schemas.microsoft.com/office/drawing/2014/main" id="{D2C0458A-BB12-413D-9A91-74EE89D100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3" name="Picture 17">
                <a:extLst>
                  <a:ext uri="{FF2B5EF4-FFF2-40B4-BE49-F238E27FC236}">
                    <a16:creationId xmlns:a16="http://schemas.microsoft.com/office/drawing/2014/main" id="{A6F60614-4566-4179-ACCC-0C8D70CA5D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4" name="Picture 18">
                <a:extLst>
                  <a:ext uri="{FF2B5EF4-FFF2-40B4-BE49-F238E27FC236}">
                    <a16:creationId xmlns:a16="http://schemas.microsoft.com/office/drawing/2014/main" id="{F5BD97A4-7372-4F28-AF56-5D3F60F5C1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5" name="Picture 19">
                <a:extLst>
                  <a:ext uri="{FF2B5EF4-FFF2-40B4-BE49-F238E27FC236}">
                    <a16:creationId xmlns:a16="http://schemas.microsoft.com/office/drawing/2014/main" id="{2048A38E-5A26-49D3-ACE3-7B799389D5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6" name="Picture 20">
                <a:extLst>
                  <a:ext uri="{FF2B5EF4-FFF2-40B4-BE49-F238E27FC236}">
                    <a16:creationId xmlns:a16="http://schemas.microsoft.com/office/drawing/2014/main" id="{045162E5-4AAD-4829-AF34-6E4F1938CA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7" name="Picture 21">
                <a:extLst>
                  <a:ext uri="{FF2B5EF4-FFF2-40B4-BE49-F238E27FC236}">
                    <a16:creationId xmlns:a16="http://schemas.microsoft.com/office/drawing/2014/main" id="{B2F73DE4-D7A7-4229-AE0F-B20B93E720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8" name="Picture 22">
                <a:extLst>
                  <a:ext uri="{FF2B5EF4-FFF2-40B4-BE49-F238E27FC236}">
                    <a16:creationId xmlns:a16="http://schemas.microsoft.com/office/drawing/2014/main" id="{1BDCEC09-9A19-4ED5-86DE-420BF7830C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9" name="Picture 23">
                <a:extLst>
                  <a:ext uri="{FF2B5EF4-FFF2-40B4-BE49-F238E27FC236}">
                    <a16:creationId xmlns:a16="http://schemas.microsoft.com/office/drawing/2014/main" id="{BCFEF73E-AEDB-4733-B3AE-8AEA334C7E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523" name="Group 56">
              <a:extLst>
                <a:ext uri="{FF2B5EF4-FFF2-40B4-BE49-F238E27FC236}">
                  <a16:creationId xmlns:a16="http://schemas.microsoft.com/office/drawing/2014/main" id="{B4614B6E-259D-48E7-8381-17E7C7F9A803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590" name="Picture 14">
                <a:extLst>
                  <a:ext uri="{FF2B5EF4-FFF2-40B4-BE49-F238E27FC236}">
                    <a16:creationId xmlns:a16="http://schemas.microsoft.com/office/drawing/2014/main" id="{5763CB1D-E21F-4BD0-A178-E3D3268188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1" name="Picture 15">
                <a:extLst>
                  <a:ext uri="{FF2B5EF4-FFF2-40B4-BE49-F238E27FC236}">
                    <a16:creationId xmlns:a16="http://schemas.microsoft.com/office/drawing/2014/main" id="{498FD149-3410-4C22-ABD5-09557119F4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2" name="Picture 16">
                <a:extLst>
                  <a:ext uri="{FF2B5EF4-FFF2-40B4-BE49-F238E27FC236}">
                    <a16:creationId xmlns:a16="http://schemas.microsoft.com/office/drawing/2014/main" id="{85CA7FD6-EEA9-42F4-8E14-2525FE4E9D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3" name="Picture 17">
                <a:extLst>
                  <a:ext uri="{FF2B5EF4-FFF2-40B4-BE49-F238E27FC236}">
                    <a16:creationId xmlns:a16="http://schemas.microsoft.com/office/drawing/2014/main" id="{7D109F7D-3917-48E0-801B-C292104EA2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4" name="Picture 18">
                <a:extLst>
                  <a:ext uri="{FF2B5EF4-FFF2-40B4-BE49-F238E27FC236}">
                    <a16:creationId xmlns:a16="http://schemas.microsoft.com/office/drawing/2014/main" id="{2FC72504-C480-4735-9EDD-32D3711AC8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5" name="Picture 19">
                <a:extLst>
                  <a:ext uri="{FF2B5EF4-FFF2-40B4-BE49-F238E27FC236}">
                    <a16:creationId xmlns:a16="http://schemas.microsoft.com/office/drawing/2014/main" id="{4C6714EB-644D-4712-86B1-A16A115969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6" name="Picture 20">
                <a:extLst>
                  <a:ext uri="{FF2B5EF4-FFF2-40B4-BE49-F238E27FC236}">
                    <a16:creationId xmlns:a16="http://schemas.microsoft.com/office/drawing/2014/main" id="{2375762D-1C8F-4265-B8CC-B92B2D426A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7" name="Picture 21">
                <a:extLst>
                  <a:ext uri="{FF2B5EF4-FFF2-40B4-BE49-F238E27FC236}">
                    <a16:creationId xmlns:a16="http://schemas.microsoft.com/office/drawing/2014/main" id="{453F0ACC-945B-45F3-8179-C977D9D667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8" name="Picture 22">
                <a:extLst>
                  <a:ext uri="{FF2B5EF4-FFF2-40B4-BE49-F238E27FC236}">
                    <a16:creationId xmlns:a16="http://schemas.microsoft.com/office/drawing/2014/main" id="{F40B8199-1103-4693-BD35-A97F50C117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9" name="Picture 23">
                <a:extLst>
                  <a:ext uri="{FF2B5EF4-FFF2-40B4-BE49-F238E27FC236}">
                    <a16:creationId xmlns:a16="http://schemas.microsoft.com/office/drawing/2014/main" id="{C31E31B6-BB41-47DF-93C8-8D15CCB68E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524" name="Group 56">
              <a:extLst>
                <a:ext uri="{FF2B5EF4-FFF2-40B4-BE49-F238E27FC236}">
                  <a16:creationId xmlns:a16="http://schemas.microsoft.com/office/drawing/2014/main" id="{28393322-BBFB-47DA-BD08-BF1938D3397F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580" name="Picture 14">
                <a:extLst>
                  <a:ext uri="{FF2B5EF4-FFF2-40B4-BE49-F238E27FC236}">
                    <a16:creationId xmlns:a16="http://schemas.microsoft.com/office/drawing/2014/main" id="{62AE16F1-6E75-4E9C-8AB7-E19809C3B4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1" name="Picture 15">
                <a:extLst>
                  <a:ext uri="{FF2B5EF4-FFF2-40B4-BE49-F238E27FC236}">
                    <a16:creationId xmlns:a16="http://schemas.microsoft.com/office/drawing/2014/main" id="{3DFF69D3-76B5-4878-8F7A-72AFA4A965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2" name="Picture 16">
                <a:extLst>
                  <a:ext uri="{FF2B5EF4-FFF2-40B4-BE49-F238E27FC236}">
                    <a16:creationId xmlns:a16="http://schemas.microsoft.com/office/drawing/2014/main" id="{D63B2BDA-D585-461C-8980-DCE5541FE5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3" name="Picture 17">
                <a:extLst>
                  <a:ext uri="{FF2B5EF4-FFF2-40B4-BE49-F238E27FC236}">
                    <a16:creationId xmlns:a16="http://schemas.microsoft.com/office/drawing/2014/main" id="{B376BB1F-F779-4CC8-A3D3-F675130065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4" name="Picture 18">
                <a:extLst>
                  <a:ext uri="{FF2B5EF4-FFF2-40B4-BE49-F238E27FC236}">
                    <a16:creationId xmlns:a16="http://schemas.microsoft.com/office/drawing/2014/main" id="{B23759E2-E4C2-4E13-9CDE-8F5C8180EA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5" name="Picture 19">
                <a:extLst>
                  <a:ext uri="{FF2B5EF4-FFF2-40B4-BE49-F238E27FC236}">
                    <a16:creationId xmlns:a16="http://schemas.microsoft.com/office/drawing/2014/main" id="{33EC6885-114C-4664-B23C-B8196D5390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6" name="Picture 20">
                <a:extLst>
                  <a:ext uri="{FF2B5EF4-FFF2-40B4-BE49-F238E27FC236}">
                    <a16:creationId xmlns:a16="http://schemas.microsoft.com/office/drawing/2014/main" id="{60C54A20-6F0C-464D-873F-1FFFF2E156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7" name="Picture 21">
                <a:extLst>
                  <a:ext uri="{FF2B5EF4-FFF2-40B4-BE49-F238E27FC236}">
                    <a16:creationId xmlns:a16="http://schemas.microsoft.com/office/drawing/2014/main" id="{D16FA5CF-EF62-45BC-980A-145E0EC237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8" name="Picture 22">
                <a:extLst>
                  <a:ext uri="{FF2B5EF4-FFF2-40B4-BE49-F238E27FC236}">
                    <a16:creationId xmlns:a16="http://schemas.microsoft.com/office/drawing/2014/main" id="{DC6F67D6-3987-4AA1-9521-42FD325726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9" name="Picture 23">
                <a:extLst>
                  <a:ext uri="{FF2B5EF4-FFF2-40B4-BE49-F238E27FC236}">
                    <a16:creationId xmlns:a16="http://schemas.microsoft.com/office/drawing/2014/main" id="{106A11D6-CE3C-4081-9AED-4ED4064AC4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525" name="Group 56">
              <a:extLst>
                <a:ext uri="{FF2B5EF4-FFF2-40B4-BE49-F238E27FC236}">
                  <a16:creationId xmlns:a16="http://schemas.microsoft.com/office/drawing/2014/main" id="{F954A920-185F-4C16-A92E-9E41C30D071A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570" name="Picture 14">
                <a:extLst>
                  <a:ext uri="{FF2B5EF4-FFF2-40B4-BE49-F238E27FC236}">
                    <a16:creationId xmlns:a16="http://schemas.microsoft.com/office/drawing/2014/main" id="{2A9AFADF-4D39-4820-973A-C0521EA9E7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1" name="Picture 15">
                <a:extLst>
                  <a:ext uri="{FF2B5EF4-FFF2-40B4-BE49-F238E27FC236}">
                    <a16:creationId xmlns:a16="http://schemas.microsoft.com/office/drawing/2014/main" id="{613216BF-3EBA-4CF8-8A46-A193F4F5F7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2" name="Picture 16">
                <a:extLst>
                  <a:ext uri="{FF2B5EF4-FFF2-40B4-BE49-F238E27FC236}">
                    <a16:creationId xmlns:a16="http://schemas.microsoft.com/office/drawing/2014/main" id="{362F2B02-309F-4EBB-ABC9-70FAF81F5F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3" name="Picture 17">
                <a:extLst>
                  <a:ext uri="{FF2B5EF4-FFF2-40B4-BE49-F238E27FC236}">
                    <a16:creationId xmlns:a16="http://schemas.microsoft.com/office/drawing/2014/main" id="{6D6979D3-DB51-41B3-8835-86E5D7F246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4" name="Picture 18">
                <a:extLst>
                  <a:ext uri="{FF2B5EF4-FFF2-40B4-BE49-F238E27FC236}">
                    <a16:creationId xmlns:a16="http://schemas.microsoft.com/office/drawing/2014/main" id="{A994F356-5D9D-4D33-AABF-BD77501EC3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5" name="Picture 19">
                <a:extLst>
                  <a:ext uri="{FF2B5EF4-FFF2-40B4-BE49-F238E27FC236}">
                    <a16:creationId xmlns:a16="http://schemas.microsoft.com/office/drawing/2014/main" id="{5C6EFECB-995B-49A4-9638-BB96E22F63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6" name="Picture 20">
                <a:extLst>
                  <a:ext uri="{FF2B5EF4-FFF2-40B4-BE49-F238E27FC236}">
                    <a16:creationId xmlns:a16="http://schemas.microsoft.com/office/drawing/2014/main" id="{10CEFD5E-7DB3-4456-B88D-5883825D04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7" name="Picture 21">
                <a:extLst>
                  <a:ext uri="{FF2B5EF4-FFF2-40B4-BE49-F238E27FC236}">
                    <a16:creationId xmlns:a16="http://schemas.microsoft.com/office/drawing/2014/main" id="{5FCC53EE-EE8E-4709-9276-373D15C096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8" name="Picture 22">
                <a:extLst>
                  <a:ext uri="{FF2B5EF4-FFF2-40B4-BE49-F238E27FC236}">
                    <a16:creationId xmlns:a16="http://schemas.microsoft.com/office/drawing/2014/main" id="{82FAF422-BE3B-4914-86EC-5CC13644C1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9" name="Picture 23">
                <a:extLst>
                  <a:ext uri="{FF2B5EF4-FFF2-40B4-BE49-F238E27FC236}">
                    <a16:creationId xmlns:a16="http://schemas.microsoft.com/office/drawing/2014/main" id="{8BA8C7DC-D87B-44CD-BF7E-E3B7986A64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526" name="Group 56">
              <a:extLst>
                <a:ext uri="{FF2B5EF4-FFF2-40B4-BE49-F238E27FC236}">
                  <a16:creationId xmlns:a16="http://schemas.microsoft.com/office/drawing/2014/main" id="{8447979C-C95E-453F-B4F4-E07B48A2A2AE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560" name="Picture 14">
                <a:extLst>
                  <a:ext uri="{FF2B5EF4-FFF2-40B4-BE49-F238E27FC236}">
                    <a16:creationId xmlns:a16="http://schemas.microsoft.com/office/drawing/2014/main" id="{D177722E-40D4-4094-A22C-0EE2DA1090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1" name="Picture 15">
                <a:extLst>
                  <a:ext uri="{FF2B5EF4-FFF2-40B4-BE49-F238E27FC236}">
                    <a16:creationId xmlns:a16="http://schemas.microsoft.com/office/drawing/2014/main" id="{53E642CE-A7E5-4071-A834-B4F3540907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2" name="Picture 16">
                <a:extLst>
                  <a:ext uri="{FF2B5EF4-FFF2-40B4-BE49-F238E27FC236}">
                    <a16:creationId xmlns:a16="http://schemas.microsoft.com/office/drawing/2014/main" id="{8651CE2E-CF18-41FD-A58D-C6EC72482A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3" name="Picture 17">
                <a:extLst>
                  <a:ext uri="{FF2B5EF4-FFF2-40B4-BE49-F238E27FC236}">
                    <a16:creationId xmlns:a16="http://schemas.microsoft.com/office/drawing/2014/main" id="{98F896EB-4F64-427E-BDC8-427C0E6947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4" name="Picture 18">
                <a:extLst>
                  <a:ext uri="{FF2B5EF4-FFF2-40B4-BE49-F238E27FC236}">
                    <a16:creationId xmlns:a16="http://schemas.microsoft.com/office/drawing/2014/main" id="{25A99A1A-3BF2-4E16-AE6A-35BE85275F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5" name="Picture 19">
                <a:extLst>
                  <a:ext uri="{FF2B5EF4-FFF2-40B4-BE49-F238E27FC236}">
                    <a16:creationId xmlns:a16="http://schemas.microsoft.com/office/drawing/2014/main" id="{8BC0988F-CE7A-4311-A0DD-2EE159831C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6" name="Picture 20">
                <a:extLst>
                  <a:ext uri="{FF2B5EF4-FFF2-40B4-BE49-F238E27FC236}">
                    <a16:creationId xmlns:a16="http://schemas.microsoft.com/office/drawing/2014/main" id="{4B80C7FF-EFCB-408E-A763-3D7DEB756C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7" name="Picture 21">
                <a:extLst>
                  <a:ext uri="{FF2B5EF4-FFF2-40B4-BE49-F238E27FC236}">
                    <a16:creationId xmlns:a16="http://schemas.microsoft.com/office/drawing/2014/main" id="{F7B82C7F-8D43-4C96-8C0C-6464A2D914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8" name="Picture 22">
                <a:extLst>
                  <a:ext uri="{FF2B5EF4-FFF2-40B4-BE49-F238E27FC236}">
                    <a16:creationId xmlns:a16="http://schemas.microsoft.com/office/drawing/2014/main" id="{23F8888E-063D-43F6-BD5B-23BE8B151C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9" name="Picture 23">
                <a:extLst>
                  <a:ext uri="{FF2B5EF4-FFF2-40B4-BE49-F238E27FC236}">
                    <a16:creationId xmlns:a16="http://schemas.microsoft.com/office/drawing/2014/main" id="{1C2ABC9C-EC5E-4A5E-AEC5-3C849E32A7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527" name="Group 56">
              <a:extLst>
                <a:ext uri="{FF2B5EF4-FFF2-40B4-BE49-F238E27FC236}">
                  <a16:creationId xmlns:a16="http://schemas.microsoft.com/office/drawing/2014/main" id="{253EBE37-70BF-4150-8F56-228587D7C99F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550" name="Picture 14">
                <a:extLst>
                  <a:ext uri="{FF2B5EF4-FFF2-40B4-BE49-F238E27FC236}">
                    <a16:creationId xmlns:a16="http://schemas.microsoft.com/office/drawing/2014/main" id="{42E08633-B5B0-4FAB-A26B-3AFFD3A588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1" name="Picture 15">
                <a:extLst>
                  <a:ext uri="{FF2B5EF4-FFF2-40B4-BE49-F238E27FC236}">
                    <a16:creationId xmlns:a16="http://schemas.microsoft.com/office/drawing/2014/main" id="{79F118EE-B5CC-41E8-B515-7413BADFCD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2" name="Picture 16">
                <a:extLst>
                  <a:ext uri="{FF2B5EF4-FFF2-40B4-BE49-F238E27FC236}">
                    <a16:creationId xmlns:a16="http://schemas.microsoft.com/office/drawing/2014/main" id="{66FA1AB1-C74E-4AA3-ACD3-D8C20EC1AF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3" name="Picture 17">
                <a:extLst>
                  <a:ext uri="{FF2B5EF4-FFF2-40B4-BE49-F238E27FC236}">
                    <a16:creationId xmlns:a16="http://schemas.microsoft.com/office/drawing/2014/main" id="{88CEA622-6004-4E3C-AFAB-56D337EE95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4" name="Picture 18">
                <a:extLst>
                  <a:ext uri="{FF2B5EF4-FFF2-40B4-BE49-F238E27FC236}">
                    <a16:creationId xmlns:a16="http://schemas.microsoft.com/office/drawing/2014/main" id="{FF05DFEB-100E-45F6-A5DE-7AB0361757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5" name="Picture 19">
                <a:extLst>
                  <a:ext uri="{FF2B5EF4-FFF2-40B4-BE49-F238E27FC236}">
                    <a16:creationId xmlns:a16="http://schemas.microsoft.com/office/drawing/2014/main" id="{C25D51F8-66D5-403E-A801-578DA70907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6" name="Picture 20">
                <a:extLst>
                  <a:ext uri="{FF2B5EF4-FFF2-40B4-BE49-F238E27FC236}">
                    <a16:creationId xmlns:a16="http://schemas.microsoft.com/office/drawing/2014/main" id="{D5B4DD00-D260-4315-8AA7-2E5C4E57F0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7" name="Picture 21">
                <a:extLst>
                  <a:ext uri="{FF2B5EF4-FFF2-40B4-BE49-F238E27FC236}">
                    <a16:creationId xmlns:a16="http://schemas.microsoft.com/office/drawing/2014/main" id="{20E79174-D883-4451-A3C9-ECF04F336E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8" name="Picture 22">
                <a:extLst>
                  <a:ext uri="{FF2B5EF4-FFF2-40B4-BE49-F238E27FC236}">
                    <a16:creationId xmlns:a16="http://schemas.microsoft.com/office/drawing/2014/main" id="{87223543-C08B-4BEE-91A2-7BE9C7F9B9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9" name="Picture 23">
                <a:extLst>
                  <a:ext uri="{FF2B5EF4-FFF2-40B4-BE49-F238E27FC236}">
                    <a16:creationId xmlns:a16="http://schemas.microsoft.com/office/drawing/2014/main" id="{EEAD8E6C-802F-4179-BD82-24A4359130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528" name="Group 56">
              <a:extLst>
                <a:ext uri="{FF2B5EF4-FFF2-40B4-BE49-F238E27FC236}">
                  <a16:creationId xmlns:a16="http://schemas.microsoft.com/office/drawing/2014/main" id="{346246AF-27E6-4BBE-BB70-DFA69D45D8A9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540" name="Picture 14">
                <a:extLst>
                  <a:ext uri="{FF2B5EF4-FFF2-40B4-BE49-F238E27FC236}">
                    <a16:creationId xmlns:a16="http://schemas.microsoft.com/office/drawing/2014/main" id="{5A18901C-2651-458F-991A-3591D4233D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1" name="Picture 15">
                <a:extLst>
                  <a:ext uri="{FF2B5EF4-FFF2-40B4-BE49-F238E27FC236}">
                    <a16:creationId xmlns:a16="http://schemas.microsoft.com/office/drawing/2014/main" id="{B774410C-1141-4DA2-9A35-23DBB83A28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2" name="Picture 16">
                <a:extLst>
                  <a:ext uri="{FF2B5EF4-FFF2-40B4-BE49-F238E27FC236}">
                    <a16:creationId xmlns:a16="http://schemas.microsoft.com/office/drawing/2014/main" id="{370D423C-F4A2-4F7C-A714-A950742234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3" name="Picture 17">
                <a:extLst>
                  <a:ext uri="{FF2B5EF4-FFF2-40B4-BE49-F238E27FC236}">
                    <a16:creationId xmlns:a16="http://schemas.microsoft.com/office/drawing/2014/main" id="{B03E64C9-B100-4D72-B0F3-ABD8F33F7A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4" name="Picture 18">
                <a:extLst>
                  <a:ext uri="{FF2B5EF4-FFF2-40B4-BE49-F238E27FC236}">
                    <a16:creationId xmlns:a16="http://schemas.microsoft.com/office/drawing/2014/main" id="{71E64686-E4A4-47CE-8339-D32B1363BB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5" name="Picture 19">
                <a:extLst>
                  <a:ext uri="{FF2B5EF4-FFF2-40B4-BE49-F238E27FC236}">
                    <a16:creationId xmlns:a16="http://schemas.microsoft.com/office/drawing/2014/main" id="{EEAE97E8-0BC3-4012-B208-D16E6D9A3F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6" name="Picture 20">
                <a:extLst>
                  <a:ext uri="{FF2B5EF4-FFF2-40B4-BE49-F238E27FC236}">
                    <a16:creationId xmlns:a16="http://schemas.microsoft.com/office/drawing/2014/main" id="{2ABECAF9-55CE-459C-B27B-6EDF5B25C1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7" name="Picture 21">
                <a:extLst>
                  <a:ext uri="{FF2B5EF4-FFF2-40B4-BE49-F238E27FC236}">
                    <a16:creationId xmlns:a16="http://schemas.microsoft.com/office/drawing/2014/main" id="{BF53C242-F8C0-469F-A7BB-683AE089DB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8" name="Picture 22">
                <a:extLst>
                  <a:ext uri="{FF2B5EF4-FFF2-40B4-BE49-F238E27FC236}">
                    <a16:creationId xmlns:a16="http://schemas.microsoft.com/office/drawing/2014/main" id="{D1F2C9C6-B0C3-4E19-BB01-72BD98063A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9" name="Picture 23">
                <a:extLst>
                  <a:ext uri="{FF2B5EF4-FFF2-40B4-BE49-F238E27FC236}">
                    <a16:creationId xmlns:a16="http://schemas.microsoft.com/office/drawing/2014/main" id="{69A9037D-B9CE-4C4F-8E43-595627DE1E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529" name="Group 56">
              <a:extLst>
                <a:ext uri="{FF2B5EF4-FFF2-40B4-BE49-F238E27FC236}">
                  <a16:creationId xmlns:a16="http://schemas.microsoft.com/office/drawing/2014/main" id="{2D16BF87-A112-4698-B1DE-84232E8F0F40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1530" name="Picture 14">
                <a:extLst>
                  <a:ext uri="{FF2B5EF4-FFF2-40B4-BE49-F238E27FC236}">
                    <a16:creationId xmlns:a16="http://schemas.microsoft.com/office/drawing/2014/main" id="{BC4D03F9-CBF9-4C26-AF3B-F067EF759E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1" name="Picture 15">
                <a:extLst>
                  <a:ext uri="{FF2B5EF4-FFF2-40B4-BE49-F238E27FC236}">
                    <a16:creationId xmlns:a16="http://schemas.microsoft.com/office/drawing/2014/main" id="{BFCD37BF-803C-47C0-BEF2-A0EC0018B0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2" name="Picture 16">
                <a:extLst>
                  <a:ext uri="{FF2B5EF4-FFF2-40B4-BE49-F238E27FC236}">
                    <a16:creationId xmlns:a16="http://schemas.microsoft.com/office/drawing/2014/main" id="{885158E5-8AD4-495B-B8F6-74C7F842BF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3" name="Picture 17">
                <a:extLst>
                  <a:ext uri="{FF2B5EF4-FFF2-40B4-BE49-F238E27FC236}">
                    <a16:creationId xmlns:a16="http://schemas.microsoft.com/office/drawing/2014/main" id="{864C944A-76DD-4C62-832D-560E04AACA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4" name="Picture 18">
                <a:extLst>
                  <a:ext uri="{FF2B5EF4-FFF2-40B4-BE49-F238E27FC236}">
                    <a16:creationId xmlns:a16="http://schemas.microsoft.com/office/drawing/2014/main" id="{FB6B236B-A7D4-48CF-82B2-148CFEA65A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5" name="Picture 19">
                <a:extLst>
                  <a:ext uri="{FF2B5EF4-FFF2-40B4-BE49-F238E27FC236}">
                    <a16:creationId xmlns:a16="http://schemas.microsoft.com/office/drawing/2014/main" id="{E93314C9-A3C5-4905-BFE7-A76564161F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6" name="Picture 20">
                <a:extLst>
                  <a:ext uri="{FF2B5EF4-FFF2-40B4-BE49-F238E27FC236}">
                    <a16:creationId xmlns:a16="http://schemas.microsoft.com/office/drawing/2014/main" id="{99CBFE81-43D9-4A55-941F-263BBA89BC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7" name="Picture 21">
                <a:extLst>
                  <a:ext uri="{FF2B5EF4-FFF2-40B4-BE49-F238E27FC236}">
                    <a16:creationId xmlns:a16="http://schemas.microsoft.com/office/drawing/2014/main" id="{1E65A274-BE22-4291-B6A4-0F82724D5F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8" name="Picture 22">
                <a:extLst>
                  <a:ext uri="{FF2B5EF4-FFF2-40B4-BE49-F238E27FC236}">
                    <a16:creationId xmlns:a16="http://schemas.microsoft.com/office/drawing/2014/main" id="{84585508-7990-461E-9225-49114C1064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9" name="Picture 23">
                <a:extLst>
                  <a:ext uri="{FF2B5EF4-FFF2-40B4-BE49-F238E27FC236}">
                    <a16:creationId xmlns:a16="http://schemas.microsoft.com/office/drawing/2014/main" id="{D958BC0B-5052-438D-BC87-CC92463F13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1630" name="Group 1629">
            <a:extLst>
              <a:ext uri="{FF2B5EF4-FFF2-40B4-BE49-F238E27FC236}">
                <a16:creationId xmlns:a16="http://schemas.microsoft.com/office/drawing/2014/main" id="{74981695-946D-4FDC-8B32-2DC2760A7F88}"/>
              </a:ext>
            </a:extLst>
          </p:cNvPr>
          <p:cNvGrpSpPr/>
          <p:nvPr/>
        </p:nvGrpSpPr>
        <p:grpSpPr>
          <a:xfrm>
            <a:off x="4165518" y="3693613"/>
            <a:ext cx="1539560" cy="1515856"/>
            <a:chOff x="4975891" y="1527626"/>
            <a:chExt cx="1539560" cy="1515856"/>
          </a:xfrm>
        </p:grpSpPr>
        <p:grpSp>
          <p:nvGrpSpPr>
            <p:cNvPr id="1631" name="Group 56">
              <a:extLst>
                <a:ext uri="{FF2B5EF4-FFF2-40B4-BE49-F238E27FC236}">
                  <a16:creationId xmlns:a16="http://schemas.microsoft.com/office/drawing/2014/main" id="{4EEDCAF6-2C16-4429-903B-F94291248FB5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731" name="Picture 14">
                <a:extLst>
                  <a:ext uri="{FF2B5EF4-FFF2-40B4-BE49-F238E27FC236}">
                    <a16:creationId xmlns:a16="http://schemas.microsoft.com/office/drawing/2014/main" id="{64C9E29D-E430-48F1-AF1C-E4CE14E794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2" name="Picture 15">
                <a:extLst>
                  <a:ext uri="{FF2B5EF4-FFF2-40B4-BE49-F238E27FC236}">
                    <a16:creationId xmlns:a16="http://schemas.microsoft.com/office/drawing/2014/main" id="{0615B1B7-87E8-4D87-895A-B302812B62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3" name="Picture 16">
                <a:extLst>
                  <a:ext uri="{FF2B5EF4-FFF2-40B4-BE49-F238E27FC236}">
                    <a16:creationId xmlns:a16="http://schemas.microsoft.com/office/drawing/2014/main" id="{5D4F270F-1E77-46B9-8DEC-6D46A93923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4" name="Picture 17">
                <a:extLst>
                  <a:ext uri="{FF2B5EF4-FFF2-40B4-BE49-F238E27FC236}">
                    <a16:creationId xmlns:a16="http://schemas.microsoft.com/office/drawing/2014/main" id="{28EC00A6-D1B3-430D-BCFD-29CEE65EA8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5" name="Picture 18">
                <a:extLst>
                  <a:ext uri="{FF2B5EF4-FFF2-40B4-BE49-F238E27FC236}">
                    <a16:creationId xmlns:a16="http://schemas.microsoft.com/office/drawing/2014/main" id="{451FE39E-C7C5-446A-8F52-5754B5F8DC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6" name="Picture 19">
                <a:extLst>
                  <a:ext uri="{FF2B5EF4-FFF2-40B4-BE49-F238E27FC236}">
                    <a16:creationId xmlns:a16="http://schemas.microsoft.com/office/drawing/2014/main" id="{B18577D7-371E-4D9D-A57E-4888F310E7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7" name="Picture 20">
                <a:extLst>
                  <a:ext uri="{FF2B5EF4-FFF2-40B4-BE49-F238E27FC236}">
                    <a16:creationId xmlns:a16="http://schemas.microsoft.com/office/drawing/2014/main" id="{61F2AD79-F10D-4CBB-B126-FAFE36611E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8" name="Picture 21">
                <a:extLst>
                  <a:ext uri="{FF2B5EF4-FFF2-40B4-BE49-F238E27FC236}">
                    <a16:creationId xmlns:a16="http://schemas.microsoft.com/office/drawing/2014/main" id="{C5F89875-4B04-40C8-B24D-C3F5110909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9" name="Picture 22">
                <a:extLst>
                  <a:ext uri="{FF2B5EF4-FFF2-40B4-BE49-F238E27FC236}">
                    <a16:creationId xmlns:a16="http://schemas.microsoft.com/office/drawing/2014/main" id="{14D0FAB9-6F14-42E0-B5CB-74771F8BAA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0" name="Picture 23">
                <a:extLst>
                  <a:ext uri="{FF2B5EF4-FFF2-40B4-BE49-F238E27FC236}">
                    <a16:creationId xmlns:a16="http://schemas.microsoft.com/office/drawing/2014/main" id="{93F5C83D-B937-4CF0-B632-F78FA695D5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632" name="Group 56">
              <a:extLst>
                <a:ext uri="{FF2B5EF4-FFF2-40B4-BE49-F238E27FC236}">
                  <a16:creationId xmlns:a16="http://schemas.microsoft.com/office/drawing/2014/main" id="{696626BE-5DE6-459C-B2DB-F4BFDF05A0A3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721" name="Picture 14">
                <a:extLst>
                  <a:ext uri="{FF2B5EF4-FFF2-40B4-BE49-F238E27FC236}">
                    <a16:creationId xmlns:a16="http://schemas.microsoft.com/office/drawing/2014/main" id="{8680121F-2CB1-4ED8-9E78-7EE4509A35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2" name="Picture 15">
                <a:extLst>
                  <a:ext uri="{FF2B5EF4-FFF2-40B4-BE49-F238E27FC236}">
                    <a16:creationId xmlns:a16="http://schemas.microsoft.com/office/drawing/2014/main" id="{01AA9BF9-7643-4BDC-B65C-78ED372A4B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3" name="Picture 16">
                <a:extLst>
                  <a:ext uri="{FF2B5EF4-FFF2-40B4-BE49-F238E27FC236}">
                    <a16:creationId xmlns:a16="http://schemas.microsoft.com/office/drawing/2014/main" id="{4DC352E8-1B05-44B7-99AB-06BD9FEC87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4" name="Picture 17">
                <a:extLst>
                  <a:ext uri="{FF2B5EF4-FFF2-40B4-BE49-F238E27FC236}">
                    <a16:creationId xmlns:a16="http://schemas.microsoft.com/office/drawing/2014/main" id="{113238E3-2822-426C-B53E-69222D6DC4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5" name="Picture 18">
                <a:extLst>
                  <a:ext uri="{FF2B5EF4-FFF2-40B4-BE49-F238E27FC236}">
                    <a16:creationId xmlns:a16="http://schemas.microsoft.com/office/drawing/2014/main" id="{E1F4B963-3609-4782-A516-3D9FDE80BB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6" name="Picture 19">
                <a:extLst>
                  <a:ext uri="{FF2B5EF4-FFF2-40B4-BE49-F238E27FC236}">
                    <a16:creationId xmlns:a16="http://schemas.microsoft.com/office/drawing/2014/main" id="{29BE2A41-77CC-4133-B9FE-E1B99F4A80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7" name="Picture 20">
                <a:extLst>
                  <a:ext uri="{FF2B5EF4-FFF2-40B4-BE49-F238E27FC236}">
                    <a16:creationId xmlns:a16="http://schemas.microsoft.com/office/drawing/2014/main" id="{BF33F086-DD24-4608-86DE-68432B7583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8" name="Picture 21">
                <a:extLst>
                  <a:ext uri="{FF2B5EF4-FFF2-40B4-BE49-F238E27FC236}">
                    <a16:creationId xmlns:a16="http://schemas.microsoft.com/office/drawing/2014/main" id="{746E166C-582F-482E-ACFB-4AE2C4AE22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9" name="Picture 22">
                <a:extLst>
                  <a:ext uri="{FF2B5EF4-FFF2-40B4-BE49-F238E27FC236}">
                    <a16:creationId xmlns:a16="http://schemas.microsoft.com/office/drawing/2014/main" id="{D22CA6BB-68D6-4DDE-A44C-F01E7469EE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0" name="Picture 23">
                <a:extLst>
                  <a:ext uri="{FF2B5EF4-FFF2-40B4-BE49-F238E27FC236}">
                    <a16:creationId xmlns:a16="http://schemas.microsoft.com/office/drawing/2014/main" id="{BAA5EA7C-15F3-4CF2-9D52-77E161D6BF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633" name="Group 56">
              <a:extLst>
                <a:ext uri="{FF2B5EF4-FFF2-40B4-BE49-F238E27FC236}">
                  <a16:creationId xmlns:a16="http://schemas.microsoft.com/office/drawing/2014/main" id="{63DAFBF9-3ECD-4EBB-87B2-250439B9AEFE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711" name="Picture 14">
                <a:extLst>
                  <a:ext uri="{FF2B5EF4-FFF2-40B4-BE49-F238E27FC236}">
                    <a16:creationId xmlns:a16="http://schemas.microsoft.com/office/drawing/2014/main" id="{2076BC07-7DBD-440A-B982-ABBF5C72CE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2" name="Picture 15">
                <a:extLst>
                  <a:ext uri="{FF2B5EF4-FFF2-40B4-BE49-F238E27FC236}">
                    <a16:creationId xmlns:a16="http://schemas.microsoft.com/office/drawing/2014/main" id="{6FC4DB7A-AC78-4D6D-9086-B502389F0F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3" name="Picture 16">
                <a:extLst>
                  <a:ext uri="{FF2B5EF4-FFF2-40B4-BE49-F238E27FC236}">
                    <a16:creationId xmlns:a16="http://schemas.microsoft.com/office/drawing/2014/main" id="{D8CF1016-5414-4C75-B954-DF3C4F23EB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4" name="Picture 17">
                <a:extLst>
                  <a:ext uri="{FF2B5EF4-FFF2-40B4-BE49-F238E27FC236}">
                    <a16:creationId xmlns:a16="http://schemas.microsoft.com/office/drawing/2014/main" id="{80A5F98D-E4F5-4152-BB51-7416BF912D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5" name="Picture 18">
                <a:extLst>
                  <a:ext uri="{FF2B5EF4-FFF2-40B4-BE49-F238E27FC236}">
                    <a16:creationId xmlns:a16="http://schemas.microsoft.com/office/drawing/2014/main" id="{47E0A1E7-3A94-4799-8000-8E0BCB6A2A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6" name="Picture 19">
                <a:extLst>
                  <a:ext uri="{FF2B5EF4-FFF2-40B4-BE49-F238E27FC236}">
                    <a16:creationId xmlns:a16="http://schemas.microsoft.com/office/drawing/2014/main" id="{3E4A1D91-A24A-4236-8B23-7285FF1DC4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7" name="Picture 20">
                <a:extLst>
                  <a:ext uri="{FF2B5EF4-FFF2-40B4-BE49-F238E27FC236}">
                    <a16:creationId xmlns:a16="http://schemas.microsoft.com/office/drawing/2014/main" id="{42EC8EFB-FAE3-43B6-9796-C3619426D8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8" name="Picture 21">
                <a:extLst>
                  <a:ext uri="{FF2B5EF4-FFF2-40B4-BE49-F238E27FC236}">
                    <a16:creationId xmlns:a16="http://schemas.microsoft.com/office/drawing/2014/main" id="{091193BE-264B-470F-9A9F-07554F326E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9" name="Picture 22">
                <a:extLst>
                  <a:ext uri="{FF2B5EF4-FFF2-40B4-BE49-F238E27FC236}">
                    <a16:creationId xmlns:a16="http://schemas.microsoft.com/office/drawing/2014/main" id="{4CCC73A6-427A-4F5B-8411-CAA8CAF045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0" name="Picture 23">
                <a:extLst>
                  <a:ext uri="{FF2B5EF4-FFF2-40B4-BE49-F238E27FC236}">
                    <a16:creationId xmlns:a16="http://schemas.microsoft.com/office/drawing/2014/main" id="{2FA4D35E-BD76-4503-B9E7-D113F5B7FE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634" name="Group 56">
              <a:extLst>
                <a:ext uri="{FF2B5EF4-FFF2-40B4-BE49-F238E27FC236}">
                  <a16:creationId xmlns:a16="http://schemas.microsoft.com/office/drawing/2014/main" id="{43F1710F-2FE0-4663-AEE3-EC72C8EC3807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701" name="Picture 14">
                <a:extLst>
                  <a:ext uri="{FF2B5EF4-FFF2-40B4-BE49-F238E27FC236}">
                    <a16:creationId xmlns:a16="http://schemas.microsoft.com/office/drawing/2014/main" id="{B045B5C6-56B4-4195-9785-AEFB5774DA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02" name="Picture 15">
                <a:extLst>
                  <a:ext uri="{FF2B5EF4-FFF2-40B4-BE49-F238E27FC236}">
                    <a16:creationId xmlns:a16="http://schemas.microsoft.com/office/drawing/2014/main" id="{D52F97B7-E917-4C23-8D07-DDC195A08F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03" name="Picture 16">
                <a:extLst>
                  <a:ext uri="{FF2B5EF4-FFF2-40B4-BE49-F238E27FC236}">
                    <a16:creationId xmlns:a16="http://schemas.microsoft.com/office/drawing/2014/main" id="{14C88716-C982-4C41-B1D9-71D38C698D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04" name="Picture 17">
                <a:extLst>
                  <a:ext uri="{FF2B5EF4-FFF2-40B4-BE49-F238E27FC236}">
                    <a16:creationId xmlns:a16="http://schemas.microsoft.com/office/drawing/2014/main" id="{46817086-DF75-4AE3-8822-EDB992DA48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05" name="Picture 18">
                <a:extLst>
                  <a:ext uri="{FF2B5EF4-FFF2-40B4-BE49-F238E27FC236}">
                    <a16:creationId xmlns:a16="http://schemas.microsoft.com/office/drawing/2014/main" id="{EBC4A28D-1878-44A4-BCAA-977212D05B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06" name="Picture 19">
                <a:extLst>
                  <a:ext uri="{FF2B5EF4-FFF2-40B4-BE49-F238E27FC236}">
                    <a16:creationId xmlns:a16="http://schemas.microsoft.com/office/drawing/2014/main" id="{291E2DF0-F567-444D-B70F-F4E4E046AD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07" name="Picture 20">
                <a:extLst>
                  <a:ext uri="{FF2B5EF4-FFF2-40B4-BE49-F238E27FC236}">
                    <a16:creationId xmlns:a16="http://schemas.microsoft.com/office/drawing/2014/main" id="{E6DFCFDC-7829-4DBA-9DCC-8007A160C4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08" name="Picture 21">
                <a:extLst>
                  <a:ext uri="{FF2B5EF4-FFF2-40B4-BE49-F238E27FC236}">
                    <a16:creationId xmlns:a16="http://schemas.microsoft.com/office/drawing/2014/main" id="{F9938A6A-C76E-4744-AE13-BDFE1B3495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09" name="Picture 22">
                <a:extLst>
                  <a:ext uri="{FF2B5EF4-FFF2-40B4-BE49-F238E27FC236}">
                    <a16:creationId xmlns:a16="http://schemas.microsoft.com/office/drawing/2014/main" id="{1CE240CC-5B03-4B5F-8551-C655A352D7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0" name="Picture 23">
                <a:extLst>
                  <a:ext uri="{FF2B5EF4-FFF2-40B4-BE49-F238E27FC236}">
                    <a16:creationId xmlns:a16="http://schemas.microsoft.com/office/drawing/2014/main" id="{731EE82B-2C39-48AA-A75F-587E7114B6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635" name="Group 56">
              <a:extLst>
                <a:ext uri="{FF2B5EF4-FFF2-40B4-BE49-F238E27FC236}">
                  <a16:creationId xmlns:a16="http://schemas.microsoft.com/office/drawing/2014/main" id="{7DE4DC1F-2C77-4E56-BEDD-2CD1EDC61FA0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691" name="Picture 14">
                <a:extLst>
                  <a:ext uri="{FF2B5EF4-FFF2-40B4-BE49-F238E27FC236}">
                    <a16:creationId xmlns:a16="http://schemas.microsoft.com/office/drawing/2014/main" id="{0C342934-423C-4417-9AF2-B120349DF6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2" name="Picture 15">
                <a:extLst>
                  <a:ext uri="{FF2B5EF4-FFF2-40B4-BE49-F238E27FC236}">
                    <a16:creationId xmlns:a16="http://schemas.microsoft.com/office/drawing/2014/main" id="{1B120757-7D37-45D0-8BE1-60FED39D0F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3" name="Picture 16">
                <a:extLst>
                  <a:ext uri="{FF2B5EF4-FFF2-40B4-BE49-F238E27FC236}">
                    <a16:creationId xmlns:a16="http://schemas.microsoft.com/office/drawing/2014/main" id="{CF9D82E0-5BCC-42E6-8355-D8F0588DCC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4" name="Picture 17">
                <a:extLst>
                  <a:ext uri="{FF2B5EF4-FFF2-40B4-BE49-F238E27FC236}">
                    <a16:creationId xmlns:a16="http://schemas.microsoft.com/office/drawing/2014/main" id="{545CDA2D-1747-40A4-AA55-CF41DD716C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5" name="Picture 18">
                <a:extLst>
                  <a:ext uri="{FF2B5EF4-FFF2-40B4-BE49-F238E27FC236}">
                    <a16:creationId xmlns:a16="http://schemas.microsoft.com/office/drawing/2014/main" id="{A4D359AC-663D-43AD-9C39-1EB5C96BB2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6" name="Picture 19">
                <a:extLst>
                  <a:ext uri="{FF2B5EF4-FFF2-40B4-BE49-F238E27FC236}">
                    <a16:creationId xmlns:a16="http://schemas.microsoft.com/office/drawing/2014/main" id="{AE750F1D-7F53-4229-8122-1988B54FC7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7" name="Picture 20">
                <a:extLst>
                  <a:ext uri="{FF2B5EF4-FFF2-40B4-BE49-F238E27FC236}">
                    <a16:creationId xmlns:a16="http://schemas.microsoft.com/office/drawing/2014/main" id="{395D0D61-2175-4077-A6CD-5360E41D5E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8" name="Picture 21">
                <a:extLst>
                  <a:ext uri="{FF2B5EF4-FFF2-40B4-BE49-F238E27FC236}">
                    <a16:creationId xmlns:a16="http://schemas.microsoft.com/office/drawing/2014/main" id="{8A3E83FC-DA23-4F75-A20E-A7A966CF61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9" name="Picture 22">
                <a:extLst>
                  <a:ext uri="{FF2B5EF4-FFF2-40B4-BE49-F238E27FC236}">
                    <a16:creationId xmlns:a16="http://schemas.microsoft.com/office/drawing/2014/main" id="{8C09C752-716A-43CC-A71B-9AF09F9744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00" name="Picture 23">
                <a:extLst>
                  <a:ext uri="{FF2B5EF4-FFF2-40B4-BE49-F238E27FC236}">
                    <a16:creationId xmlns:a16="http://schemas.microsoft.com/office/drawing/2014/main" id="{255EE89E-24EB-40A6-9AB7-6160DA7D61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636" name="Group 56">
              <a:extLst>
                <a:ext uri="{FF2B5EF4-FFF2-40B4-BE49-F238E27FC236}">
                  <a16:creationId xmlns:a16="http://schemas.microsoft.com/office/drawing/2014/main" id="{AB29D821-6386-45C2-A626-FC452F8B946F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681" name="Picture 14">
                <a:extLst>
                  <a:ext uri="{FF2B5EF4-FFF2-40B4-BE49-F238E27FC236}">
                    <a16:creationId xmlns:a16="http://schemas.microsoft.com/office/drawing/2014/main" id="{C7EE272D-661E-4001-8F90-262546A415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2" name="Picture 15">
                <a:extLst>
                  <a:ext uri="{FF2B5EF4-FFF2-40B4-BE49-F238E27FC236}">
                    <a16:creationId xmlns:a16="http://schemas.microsoft.com/office/drawing/2014/main" id="{39283343-01F5-4AF2-8611-6DBD76CF2C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3" name="Picture 16">
                <a:extLst>
                  <a:ext uri="{FF2B5EF4-FFF2-40B4-BE49-F238E27FC236}">
                    <a16:creationId xmlns:a16="http://schemas.microsoft.com/office/drawing/2014/main" id="{06F9BAF5-2038-4B35-939C-19379B30AB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4" name="Picture 17">
                <a:extLst>
                  <a:ext uri="{FF2B5EF4-FFF2-40B4-BE49-F238E27FC236}">
                    <a16:creationId xmlns:a16="http://schemas.microsoft.com/office/drawing/2014/main" id="{19589D61-D310-4EE6-9EDF-A665AF4180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5" name="Picture 18">
                <a:extLst>
                  <a:ext uri="{FF2B5EF4-FFF2-40B4-BE49-F238E27FC236}">
                    <a16:creationId xmlns:a16="http://schemas.microsoft.com/office/drawing/2014/main" id="{9F06AD41-AE02-4B26-94CA-BAD0CBBDA6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6" name="Picture 19">
                <a:extLst>
                  <a:ext uri="{FF2B5EF4-FFF2-40B4-BE49-F238E27FC236}">
                    <a16:creationId xmlns:a16="http://schemas.microsoft.com/office/drawing/2014/main" id="{CD24BFB1-0F0C-46F6-99B8-36F5F5E2CB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7" name="Picture 20">
                <a:extLst>
                  <a:ext uri="{FF2B5EF4-FFF2-40B4-BE49-F238E27FC236}">
                    <a16:creationId xmlns:a16="http://schemas.microsoft.com/office/drawing/2014/main" id="{DE110B35-6156-429F-A963-3EC504F415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8" name="Picture 21">
                <a:extLst>
                  <a:ext uri="{FF2B5EF4-FFF2-40B4-BE49-F238E27FC236}">
                    <a16:creationId xmlns:a16="http://schemas.microsoft.com/office/drawing/2014/main" id="{BAF8DC46-CA54-4CD0-A306-5E72DBF717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9" name="Picture 22">
                <a:extLst>
                  <a:ext uri="{FF2B5EF4-FFF2-40B4-BE49-F238E27FC236}">
                    <a16:creationId xmlns:a16="http://schemas.microsoft.com/office/drawing/2014/main" id="{4DDAD6EE-195F-40A1-B481-316DAF4175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0" name="Picture 23">
                <a:extLst>
                  <a:ext uri="{FF2B5EF4-FFF2-40B4-BE49-F238E27FC236}">
                    <a16:creationId xmlns:a16="http://schemas.microsoft.com/office/drawing/2014/main" id="{88612355-1AD2-4579-ADAA-4C8556106C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637" name="Group 56">
              <a:extLst>
                <a:ext uri="{FF2B5EF4-FFF2-40B4-BE49-F238E27FC236}">
                  <a16:creationId xmlns:a16="http://schemas.microsoft.com/office/drawing/2014/main" id="{ABA9BC86-E75A-40BE-83EC-74D24BAEA398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671" name="Picture 14">
                <a:extLst>
                  <a:ext uri="{FF2B5EF4-FFF2-40B4-BE49-F238E27FC236}">
                    <a16:creationId xmlns:a16="http://schemas.microsoft.com/office/drawing/2014/main" id="{D41E21D0-A180-4788-8B74-7268A85C64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2" name="Picture 15">
                <a:extLst>
                  <a:ext uri="{FF2B5EF4-FFF2-40B4-BE49-F238E27FC236}">
                    <a16:creationId xmlns:a16="http://schemas.microsoft.com/office/drawing/2014/main" id="{E2F23C43-4632-4D01-B3EB-6FEEEBC159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3" name="Picture 16">
                <a:extLst>
                  <a:ext uri="{FF2B5EF4-FFF2-40B4-BE49-F238E27FC236}">
                    <a16:creationId xmlns:a16="http://schemas.microsoft.com/office/drawing/2014/main" id="{AD7E0C40-D31D-47A8-80C5-B734D54256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4" name="Picture 17">
                <a:extLst>
                  <a:ext uri="{FF2B5EF4-FFF2-40B4-BE49-F238E27FC236}">
                    <a16:creationId xmlns:a16="http://schemas.microsoft.com/office/drawing/2014/main" id="{A555E991-3249-4CE2-8511-76DBA5F3A5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5" name="Picture 18">
                <a:extLst>
                  <a:ext uri="{FF2B5EF4-FFF2-40B4-BE49-F238E27FC236}">
                    <a16:creationId xmlns:a16="http://schemas.microsoft.com/office/drawing/2014/main" id="{69E2B728-7EE2-45F0-8AC9-AF1464EB21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6" name="Picture 19">
                <a:extLst>
                  <a:ext uri="{FF2B5EF4-FFF2-40B4-BE49-F238E27FC236}">
                    <a16:creationId xmlns:a16="http://schemas.microsoft.com/office/drawing/2014/main" id="{C3BF61D2-9EB1-481E-8DA9-8E288F94EC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7" name="Picture 20">
                <a:extLst>
                  <a:ext uri="{FF2B5EF4-FFF2-40B4-BE49-F238E27FC236}">
                    <a16:creationId xmlns:a16="http://schemas.microsoft.com/office/drawing/2014/main" id="{530B588B-C609-4D27-B47C-085AFA3A39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8" name="Picture 21">
                <a:extLst>
                  <a:ext uri="{FF2B5EF4-FFF2-40B4-BE49-F238E27FC236}">
                    <a16:creationId xmlns:a16="http://schemas.microsoft.com/office/drawing/2014/main" id="{DB172BB0-96EB-4FE3-90BA-062E8B14A4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9" name="Picture 22">
                <a:extLst>
                  <a:ext uri="{FF2B5EF4-FFF2-40B4-BE49-F238E27FC236}">
                    <a16:creationId xmlns:a16="http://schemas.microsoft.com/office/drawing/2014/main" id="{80662461-7CC7-4CA5-87AE-4B9E402121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0" name="Picture 23">
                <a:extLst>
                  <a:ext uri="{FF2B5EF4-FFF2-40B4-BE49-F238E27FC236}">
                    <a16:creationId xmlns:a16="http://schemas.microsoft.com/office/drawing/2014/main" id="{8D9F303F-A118-4660-9763-0F0FD40EDB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638" name="Group 56">
              <a:extLst>
                <a:ext uri="{FF2B5EF4-FFF2-40B4-BE49-F238E27FC236}">
                  <a16:creationId xmlns:a16="http://schemas.microsoft.com/office/drawing/2014/main" id="{30FD2C72-67E1-40AA-BF20-F5BCEDB21E82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661" name="Picture 14">
                <a:extLst>
                  <a:ext uri="{FF2B5EF4-FFF2-40B4-BE49-F238E27FC236}">
                    <a16:creationId xmlns:a16="http://schemas.microsoft.com/office/drawing/2014/main" id="{006654B3-04F8-4527-BF63-86F974EAA0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2" name="Picture 15">
                <a:extLst>
                  <a:ext uri="{FF2B5EF4-FFF2-40B4-BE49-F238E27FC236}">
                    <a16:creationId xmlns:a16="http://schemas.microsoft.com/office/drawing/2014/main" id="{E574AF1D-BF45-4F6F-A479-2C91B7C425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3" name="Picture 16">
                <a:extLst>
                  <a:ext uri="{FF2B5EF4-FFF2-40B4-BE49-F238E27FC236}">
                    <a16:creationId xmlns:a16="http://schemas.microsoft.com/office/drawing/2014/main" id="{03EDC77C-A06C-48CD-A5D4-0696DB8CB1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4" name="Picture 17">
                <a:extLst>
                  <a:ext uri="{FF2B5EF4-FFF2-40B4-BE49-F238E27FC236}">
                    <a16:creationId xmlns:a16="http://schemas.microsoft.com/office/drawing/2014/main" id="{4283A2F4-516C-4283-BCBD-531CBAC650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5" name="Picture 18">
                <a:extLst>
                  <a:ext uri="{FF2B5EF4-FFF2-40B4-BE49-F238E27FC236}">
                    <a16:creationId xmlns:a16="http://schemas.microsoft.com/office/drawing/2014/main" id="{CC759C4B-CC3A-4903-9109-55F3BE1EB9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6" name="Picture 19">
                <a:extLst>
                  <a:ext uri="{FF2B5EF4-FFF2-40B4-BE49-F238E27FC236}">
                    <a16:creationId xmlns:a16="http://schemas.microsoft.com/office/drawing/2014/main" id="{B19211EE-AC4C-425D-977A-7B89F08593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7" name="Picture 20">
                <a:extLst>
                  <a:ext uri="{FF2B5EF4-FFF2-40B4-BE49-F238E27FC236}">
                    <a16:creationId xmlns:a16="http://schemas.microsoft.com/office/drawing/2014/main" id="{28DAE8A9-1CC6-49C6-98B4-A340C7B8A8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8" name="Picture 21">
                <a:extLst>
                  <a:ext uri="{FF2B5EF4-FFF2-40B4-BE49-F238E27FC236}">
                    <a16:creationId xmlns:a16="http://schemas.microsoft.com/office/drawing/2014/main" id="{C4AE8266-BA15-4055-8061-BA8F91AF6E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9" name="Picture 22">
                <a:extLst>
                  <a:ext uri="{FF2B5EF4-FFF2-40B4-BE49-F238E27FC236}">
                    <a16:creationId xmlns:a16="http://schemas.microsoft.com/office/drawing/2014/main" id="{94D86A5E-63CB-4D8F-BDAF-CFC967A491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0" name="Picture 23">
                <a:extLst>
                  <a:ext uri="{FF2B5EF4-FFF2-40B4-BE49-F238E27FC236}">
                    <a16:creationId xmlns:a16="http://schemas.microsoft.com/office/drawing/2014/main" id="{C7AF0839-057B-43BE-AA53-FFAEDD88AB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639" name="Group 56">
              <a:extLst>
                <a:ext uri="{FF2B5EF4-FFF2-40B4-BE49-F238E27FC236}">
                  <a16:creationId xmlns:a16="http://schemas.microsoft.com/office/drawing/2014/main" id="{23D404F5-F51A-4F2C-8FCE-C9AA9857411E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651" name="Picture 14">
                <a:extLst>
                  <a:ext uri="{FF2B5EF4-FFF2-40B4-BE49-F238E27FC236}">
                    <a16:creationId xmlns:a16="http://schemas.microsoft.com/office/drawing/2014/main" id="{1344E797-A451-4854-91DD-1950329A0F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2" name="Picture 15">
                <a:extLst>
                  <a:ext uri="{FF2B5EF4-FFF2-40B4-BE49-F238E27FC236}">
                    <a16:creationId xmlns:a16="http://schemas.microsoft.com/office/drawing/2014/main" id="{2CA8554F-616F-4CBD-A390-8F3631AF8E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3" name="Picture 16">
                <a:extLst>
                  <a:ext uri="{FF2B5EF4-FFF2-40B4-BE49-F238E27FC236}">
                    <a16:creationId xmlns:a16="http://schemas.microsoft.com/office/drawing/2014/main" id="{29FCAB20-FA6F-4946-9C54-E72D5F8FE3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4" name="Picture 17">
                <a:extLst>
                  <a:ext uri="{FF2B5EF4-FFF2-40B4-BE49-F238E27FC236}">
                    <a16:creationId xmlns:a16="http://schemas.microsoft.com/office/drawing/2014/main" id="{479062F5-63DF-4A55-A07C-6E19004B62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5" name="Picture 18">
                <a:extLst>
                  <a:ext uri="{FF2B5EF4-FFF2-40B4-BE49-F238E27FC236}">
                    <a16:creationId xmlns:a16="http://schemas.microsoft.com/office/drawing/2014/main" id="{FDE2E307-96C8-4FDA-B338-DC51EB0223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6" name="Picture 19">
                <a:extLst>
                  <a:ext uri="{FF2B5EF4-FFF2-40B4-BE49-F238E27FC236}">
                    <a16:creationId xmlns:a16="http://schemas.microsoft.com/office/drawing/2014/main" id="{C4BB12E9-7599-44F7-8011-775BEDBE7E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7" name="Picture 20">
                <a:extLst>
                  <a:ext uri="{FF2B5EF4-FFF2-40B4-BE49-F238E27FC236}">
                    <a16:creationId xmlns:a16="http://schemas.microsoft.com/office/drawing/2014/main" id="{3515F84D-4C2A-43FA-92F9-C6157D80CC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8" name="Picture 21">
                <a:extLst>
                  <a:ext uri="{FF2B5EF4-FFF2-40B4-BE49-F238E27FC236}">
                    <a16:creationId xmlns:a16="http://schemas.microsoft.com/office/drawing/2014/main" id="{69933428-1BE8-46D6-8039-BB8A47C04F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9" name="Picture 22">
                <a:extLst>
                  <a:ext uri="{FF2B5EF4-FFF2-40B4-BE49-F238E27FC236}">
                    <a16:creationId xmlns:a16="http://schemas.microsoft.com/office/drawing/2014/main" id="{FC1F542D-62BA-48A4-9C5C-E78F905E69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0" name="Picture 23">
                <a:extLst>
                  <a:ext uri="{FF2B5EF4-FFF2-40B4-BE49-F238E27FC236}">
                    <a16:creationId xmlns:a16="http://schemas.microsoft.com/office/drawing/2014/main" id="{1BE5FB7D-299B-4B3F-B9AB-22C02418C5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640" name="Group 56">
              <a:extLst>
                <a:ext uri="{FF2B5EF4-FFF2-40B4-BE49-F238E27FC236}">
                  <a16:creationId xmlns:a16="http://schemas.microsoft.com/office/drawing/2014/main" id="{0AAD8846-82AB-4AB5-9D05-4B8F599E93B9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1641" name="Picture 14">
                <a:extLst>
                  <a:ext uri="{FF2B5EF4-FFF2-40B4-BE49-F238E27FC236}">
                    <a16:creationId xmlns:a16="http://schemas.microsoft.com/office/drawing/2014/main" id="{1BD2527A-6B97-43B1-9B1C-22EFAE97AA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2" name="Picture 15">
                <a:extLst>
                  <a:ext uri="{FF2B5EF4-FFF2-40B4-BE49-F238E27FC236}">
                    <a16:creationId xmlns:a16="http://schemas.microsoft.com/office/drawing/2014/main" id="{9CEB25B6-0D45-440C-BE93-CF9A858020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3" name="Picture 16">
                <a:extLst>
                  <a:ext uri="{FF2B5EF4-FFF2-40B4-BE49-F238E27FC236}">
                    <a16:creationId xmlns:a16="http://schemas.microsoft.com/office/drawing/2014/main" id="{91F25D2C-AD1B-435B-94A4-A2111FBDD6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4" name="Picture 17">
                <a:extLst>
                  <a:ext uri="{FF2B5EF4-FFF2-40B4-BE49-F238E27FC236}">
                    <a16:creationId xmlns:a16="http://schemas.microsoft.com/office/drawing/2014/main" id="{A56A84E0-892A-4974-BCA0-CED7F54C74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5" name="Picture 18">
                <a:extLst>
                  <a:ext uri="{FF2B5EF4-FFF2-40B4-BE49-F238E27FC236}">
                    <a16:creationId xmlns:a16="http://schemas.microsoft.com/office/drawing/2014/main" id="{66B54190-A4F1-44BC-8D9F-8F46661BF7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6" name="Picture 19">
                <a:extLst>
                  <a:ext uri="{FF2B5EF4-FFF2-40B4-BE49-F238E27FC236}">
                    <a16:creationId xmlns:a16="http://schemas.microsoft.com/office/drawing/2014/main" id="{B62BAA34-77B0-4D25-9171-F1624F3DFA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7" name="Picture 20">
                <a:extLst>
                  <a:ext uri="{FF2B5EF4-FFF2-40B4-BE49-F238E27FC236}">
                    <a16:creationId xmlns:a16="http://schemas.microsoft.com/office/drawing/2014/main" id="{4B934F26-9E34-4BA4-8A9F-D2E49A9F62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8" name="Picture 21">
                <a:extLst>
                  <a:ext uri="{FF2B5EF4-FFF2-40B4-BE49-F238E27FC236}">
                    <a16:creationId xmlns:a16="http://schemas.microsoft.com/office/drawing/2014/main" id="{6C1AB979-1AFD-4809-9F5E-3264196F3D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9" name="Picture 22">
                <a:extLst>
                  <a:ext uri="{FF2B5EF4-FFF2-40B4-BE49-F238E27FC236}">
                    <a16:creationId xmlns:a16="http://schemas.microsoft.com/office/drawing/2014/main" id="{780AFF45-96C0-4064-99A1-0E4DD21B8D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0" name="Picture 23">
                <a:extLst>
                  <a:ext uri="{FF2B5EF4-FFF2-40B4-BE49-F238E27FC236}">
                    <a16:creationId xmlns:a16="http://schemas.microsoft.com/office/drawing/2014/main" id="{6B53E5DA-E01D-4528-B027-90A7F340E1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</p:spTree>
    <p:extLst>
      <p:ext uri="{BB962C8B-B14F-4D97-AF65-F5344CB8AC3E}">
        <p14:creationId xmlns:p14="http://schemas.microsoft.com/office/powerpoint/2010/main" val="31337055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8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8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237 -0.00023 L 0.00052 -0.00023 " pathEditMode="relative" rAng="0" ptsTypes="AA">
                                      <p:cBhvr>
                                        <p:cTn id="17" dur="1000" spd="-100000" fill="hold"/>
                                        <p:tgtEl>
                                          <p:spTgt spid="8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11" y="0"/>
                                    </p:animMotion>
                                  </p:childTnLst>
                                </p:cTn>
                              </p:par>
                              <p:par>
                                <p:cTn id="18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13 -0.00023 L -0.04727 -0.00023 " pathEditMode="relative" rAng="0" ptsTypes="AA">
                                      <p:cBhvr>
                                        <p:cTn id="19" dur="1000" fill="hold"/>
                                        <p:tgtEl>
                                          <p:spTgt spid="8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357" y="0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13 -1.48148E-6 L -0.07201 -1.48148E-6 " pathEditMode="relative" rAng="0" ptsTypes="AA">
                                      <p:cBhvr>
                                        <p:cTn id="21" dur="1000" fill="hold"/>
                                        <p:tgtEl>
                                          <p:spTgt spid="8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594" y="0"/>
                                    </p:animMotion>
                                  </p:childTnLst>
                                </p:cTn>
                              </p:par>
                              <p:par>
                                <p:cTn id="22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3 -2.96296E-6 L -0.09662 -2.96296E-6 " pathEditMode="relative" rAng="0" ptsTypes="AA">
                                      <p:cBhvr>
                                        <p:cTn id="23" dur="1000" fill="hold"/>
                                        <p:tgtEl>
                                          <p:spTgt spid="8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766" y="0"/>
                                    </p:animMotion>
                                  </p:childTnLst>
                                </p:cTn>
                              </p:par>
                              <p:par>
                                <p:cTn id="24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235 -0.00023 L -0.1211 -0.00023 " pathEditMode="relative" rAng="0" ptsTypes="AA">
                                      <p:cBhvr>
                                        <p:cTn id="25" dur="1000" fill="hold"/>
                                        <p:tgtEl>
                                          <p:spTgt spid="8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937" y="0"/>
                                    </p:animMotion>
                                  </p:childTnLst>
                                </p:cTn>
                              </p:par>
                              <p:par>
                                <p:cTn id="26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65 -2.96296E-6 L -0.1444 -2.96296E-6 " pathEditMode="relative" rAng="0" ptsTypes="AA">
                                      <p:cBhvr>
                                        <p:cTn id="27" dur="1000" fill="hold"/>
                                        <p:tgtEl>
                                          <p:spTgt spid="8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187" y="0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95 -0.00023 L -0.1694 -0.00023 " pathEditMode="relative" rAng="0" ptsTypes="AA">
                                      <p:cBhvr>
                                        <p:cTn id="29" dur="1000" fill="hold"/>
                                        <p:tgtEl>
                                          <p:spTgt spid="8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72" y="0"/>
                                    </p:animMotion>
                                  </p:childTnLst>
                                </p:cTn>
                              </p:par>
                              <p:par>
                                <p:cTn id="30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65 -0.00046 L -0.19232 -0.00046 " pathEditMode="relative" rAng="0" ptsTypes="AA">
                                      <p:cBhvr>
                                        <p:cTn id="31" dur="1000" fill="hold"/>
                                        <p:tgtEl>
                                          <p:spTgt spid="8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583" y="0"/>
                                    </p:animMotion>
                                  </p:childTnLst>
                                </p:cTn>
                              </p:par>
                              <p:par>
                                <p:cTn id="32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04 -0.00046 L -0.21667 -0.00046 " pathEditMode="relative" rAng="0" ptsTypes="AA">
                                      <p:cBhvr>
                                        <p:cTn id="33" dur="1000" fill="hold"/>
                                        <p:tgtEl>
                                          <p:spTgt spid="8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781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"/>
                            </p:stCondLst>
                            <p:childTnLst>
                              <p:par>
                                <p:cTn id="35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" dur="500"/>
                                        <p:tgtEl>
                                          <p:spTgt spid="8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" dur="500"/>
                                        <p:tgtEl>
                                          <p:spTgt spid="8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" dur="500"/>
                                        <p:tgtEl>
                                          <p:spTgt spid="8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" dur="500"/>
                                        <p:tgtEl>
                                          <p:spTgt spid="8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" dur="500"/>
                                        <p:tgtEl>
                                          <p:spTgt spid="8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" dur="500"/>
                                        <p:tgtEl>
                                          <p:spTgt spid="8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" dur="500"/>
                                        <p:tgtEl>
                                          <p:spTgt spid="8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" dur="500"/>
                                        <p:tgtEl>
                                          <p:spTgt spid="8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" dur="500"/>
                                        <p:tgtEl>
                                          <p:spTgt spid="8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3" dur="500"/>
                                        <p:tgtEl>
                                          <p:spTgt spid="8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1500"/>
                            </p:stCondLst>
                            <p:childTnLst>
                              <p:par>
                                <p:cTn id="6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8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9167E-6 -1.48148E-6 L -0.14635 -0.06204 " pathEditMode="relative" rAng="0" ptsTypes="AA">
                                      <p:cBhvr>
                                        <p:cTn id="72" dur="2000" fill="hold"/>
                                        <p:tgtEl>
                                          <p:spTgt spid="8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318" y="-310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000"/>
                            </p:stCondLst>
                            <p:childTnLst>
                              <p:par>
                                <p:cTn id="74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000"/>
                            </p:stCondLst>
                            <p:childTnLst>
                              <p:par>
                                <p:cTn id="77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9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9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10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10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39 -3.7037E-6 L 0.00013 -0.04282 " pathEditMode="relative" rAng="0" ptsTypes="AA">
                                      <p:cBhvr>
                                        <p:cTn id="106" dur="2000" fill="hold"/>
                                        <p:tgtEl>
                                          <p:spTgt spid="8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2153"/>
                                    </p:animMotion>
                                  </p:childTnLst>
                                </p:cTn>
                              </p:par>
                              <p:par>
                                <p:cTn id="10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26 -2.96296E-6 L 0.00026 -0.08657 " pathEditMode="relative" rAng="0" ptsTypes="AA">
                                      <p:cBhvr>
                                        <p:cTn id="108" dur="2000" fill="hold"/>
                                        <p:tgtEl>
                                          <p:spTgt spid="8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4329"/>
                                    </p:animMotion>
                                  </p:childTnLst>
                                </p:cTn>
                              </p:par>
                              <p:par>
                                <p:cTn id="10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39 0.00023 L 0.00039 -0.13171 " pathEditMode="relative" rAng="0" ptsTypes="AA">
                                      <p:cBhvr>
                                        <p:cTn id="110" dur="2000" fill="hold"/>
                                        <p:tgtEl>
                                          <p:spTgt spid="8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597"/>
                                    </p:animMotion>
                                  </p:childTnLst>
                                </p:cTn>
                              </p:par>
                              <p:par>
                                <p:cTn id="11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26 -2.96296E-6 L 0.00026 -0.17477 " pathEditMode="relative" rAng="0" ptsTypes="AA">
                                      <p:cBhvr>
                                        <p:cTn id="112" dur="2000" fill="hold"/>
                                        <p:tgtEl>
                                          <p:spTgt spid="8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8750"/>
                                    </p:animMotion>
                                  </p:childTnLst>
                                </p:cTn>
                              </p:par>
                              <p:par>
                                <p:cTn id="11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65 7.40741E-7 L 0.00039 -0.21759 " pathEditMode="relative" rAng="0" ptsTypes="AA">
                                      <p:cBhvr>
                                        <p:cTn id="114" dur="2000" fill="hold"/>
                                        <p:tgtEl>
                                          <p:spTgt spid="8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-10880"/>
                                    </p:animMotion>
                                  </p:childTnLst>
                                </p:cTn>
                              </p:par>
                              <p:par>
                                <p:cTn id="11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52 -4.07407E-6 L 0.00026 -0.26134 " pathEditMode="relative" rAng="0" ptsTypes="AA">
                                      <p:cBhvr>
                                        <p:cTn id="116" dur="2000" fill="hold"/>
                                        <p:tgtEl>
                                          <p:spTgt spid="8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-13079"/>
                                    </p:animMotion>
                                  </p:childTnLst>
                                </p:cTn>
                              </p:par>
                              <p:par>
                                <p:cTn id="11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26 -0.00046 L -1.04167E-6 -0.30393 " pathEditMode="relative" rAng="0" ptsTypes="AA">
                                      <p:cBhvr>
                                        <p:cTn id="118" dur="2000" fill="hold"/>
                                        <p:tgtEl>
                                          <p:spTgt spid="9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" y="-15185"/>
                                    </p:animMotion>
                                  </p:childTnLst>
                                </p:cTn>
                              </p:par>
                              <p:par>
                                <p:cTn id="11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104 4.81481E-6 L 0.00052 -0.347 " pathEditMode="relative" rAng="0" ptsTypes="AA">
                                      <p:cBhvr>
                                        <p:cTn id="120" dur="2000" fill="hold"/>
                                        <p:tgtEl>
                                          <p:spTgt spid="9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-17361"/>
                                    </p:animMotion>
                                  </p:childTnLst>
                                </p:cTn>
                              </p:par>
                              <p:par>
                                <p:cTn id="12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1.85185E-6 L 0.00065 -0.3875 " pathEditMode="relative" rAng="0" ptsTypes="AA">
                                      <p:cBhvr>
                                        <p:cTn id="122" dur="2000" fill="hold"/>
                                        <p:tgtEl>
                                          <p:spTgt spid="9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1937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3" fill="hold">
                            <p:stCondLst>
                              <p:cond delay="2000"/>
                            </p:stCondLst>
                            <p:childTnLst>
                              <p:par>
                                <p:cTn id="124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5" dur="500"/>
                                        <p:tgtEl>
                                          <p:spTgt spid="8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8" dur="500"/>
                                        <p:tgtEl>
                                          <p:spTgt spid="8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1" dur="500"/>
                                        <p:tgtEl>
                                          <p:spTgt spid="8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4" dur="500"/>
                                        <p:tgtEl>
                                          <p:spTgt spid="8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7" dur="500"/>
                                        <p:tgtEl>
                                          <p:spTgt spid="8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0" dur="500"/>
                                        <p:tgtEl>
                                          <p:spTgt spid="8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3" dur="500"/>
                                        <p:tgtEl>
                                          <p:spTgt spid="9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6" dur="500"/>
                                        <p:tgtEl>
                                          <p:spTgt spid="9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9" dur="500"/>
                                        <p:tgtEl>
                                          <p:spTgt spid="9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2" dur="500"/>
                                        <p:tgtEl>
                                          <p:spTgt spid="8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6" dur="500"/>
                                        <p:tgtEl>
                                          <p:spTgt spid="9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7" fill="hold">
                      <p:stCondLst>
                        <p:cond delay="indefinite"/>
                      </p:stCondLst>
                      <p:childTnLst>
                        <p:par>
                          <p:cTn id="158" fill="hold">
                            <p:stCondLst>
                              <p:cond delay="0"/>
                            </p:stCondLst>
                            <p:childTnLst>
                              <p:par>
                                <p:cTn id="159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-1.48148E-6 L -0.14414 -0.19583 " pathEditMode="relative" rAng="0" ptsTypes="AA">
                                      <p:cBhvr>
                                        <p:cTn id="160" dur="2000" fill="hold"/>
                                        <p:tgtEl>
                                          <p:spTgt spid="9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214" y="-979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>
                      <p:stCondLst>
                        <p:cond delay="indefinite"/>
                      </p:stCondLst>
                      <p:childTnLst>
                        <p:par>
                          <p:cTn id="162" fill="hold">
                            <p:stCondLst>
                              <p:cond delay="0"/>
                            </p:stCondLst>
                            <p:childTnLst>
                              <p:par>
                                <p:cTn id="163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45833E-6 -4.44444E-6 L -0.00091 -0.58449 " pathEditMode="relative" rAng="0" ptsTypes="AA">
                                      <p:cBhvr>
                                        <p:cTn id="164" dur="2000" fill="hold"/>
                                        <p:tgtEl>
                                          <p:spTgt spid="10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5" y="-29421"/>
                                    </p:animMotion>
                                  </p:childTnLst>
                                </p:cTn>
                              </p:par>
                              <p:par>
                                <p:cTn id="16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45833E-6 3.7037E-6 L -0.00078 -0.58334 " pathEditMode="relative" rAng="0" ptsTypes="AA">
                                      <p:cBhvr>
                                        <p:cTn id="166" dur="2000" fill="hold"/>
                                        <p:tgtEl>
                                          <p:spTgt spid="10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5" y="-2932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7" fill="hold">
                      <p:stCondLst>
                        <p:cond delay="indefinite"/>
                      </p:stCondLst>
                      <p:childTnLst>
                        <p:par>
                          <p:cTn id="168" fill="hold">
                            <p:stCondLst>
                              <p:cond delay="0"/>
                            </p:stCondLst>
                            <p:childTnLst>
                              <p:par>
                                <p:cTn id="16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1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2" fill="hold">
                      <p:stCondLst>
                        <p:cond delay="indefinite"/>
                      </p:stCondLst>
                      <p:childTnLst>
                        <p:par>
                          <p:cTn id="173" fill="hold">
                            <p:stCondLst>
                              <p:cond delay="0"/>
                            </p:stCondLst>
                            <p:childTnLst>
                              <p:par>
                                <p:cTn id="17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6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7" fill="hold">
                      <p:stCondLst>
                        <p:cond delay="indefinite"/>
                      </p:stCondLst>
                      <p:childTnLst>
                        <p:par>
                          <p:cTn id="178" fill="hold">
                            <p:stCondLst>
                              <p:cond delay="0"/>
                            </p:stCondLst>
                            <p:childTnLst>
                              <p:par>
                                <p:cTn id="17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2" fill="hold">
                      <p:stCondLst>
                        <p:cond delay="indefinite"/>
                      </p:stCondLst>
                      <p:childTnLst>
                        <p:par>
                          <p:cTn id="183" fill="hold">
                            <p:stCondLst>
                              <p:cond delay="0"/>
                            </p:stCondLst>
                            <p:childTnLst>
                              <p:par>
                                <p:cTn id="18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6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0" grpId="0"/>
      <p:bldP spid="118" grpId="0"/>
      <p:bldP spid="119" grpId="0"/>
      <p:bldP spid="120" grpId="0"/>
      <p:bldP spid="121" grpId="0"/>
      <p:bldP spid="122" grpId="0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1" name="Group 90">
            <a:extLst>
              <a:ext uri="{FF2B5EF4-FFF2-40B4-BE49-F238E27FC236}">
                <a16:creationId xmlns:a16="http://schemas.microsoft.com/office/drawing/2014/main" id="{27C00E63-1C91-4CF9-9266-644CE790DBE1}"/>
              </a:ext>
            </a:extLst>
          </p:cNvPr>
          <p:cNvGrpSpPr/>
          <p:nvPr/>
        </p:nvGrpSpPr>
        <p:grpSpPr>
          <a:xfrm>
            <a:off x="255523" y="185822"/>
            <a:ext cx="3707801" cy="817087"/>
            <a:chOff x="255524" y="372323"/>
            <a:chExt cx="2985293" cy="1134018"/>
          </a:xfrm>
        </p:grpSpPr>
        <p:sp>
          <p:nvSpPr>
            <p:cNvPr id="92" name="Rectangle: Rounded Corners 91">
              <a:extLst>
                <a:ext uri="{FF2B5EF4-FFF2-40B4-BE49-F238E27FC236}">
                  <a16:creationId xmlns:a16="http://schemas.microsoft.com/office/drawing/2014/main" id="{3D5EA631-68B1-47E5-A79E-72997D2AD49C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173FE92F-5E70-44AC-9B66-69E322A22887}"/>
                </a:ext>
              </a:extLst>
            </p:cNvPr>
            <p:cNvSpPr txBox="1"/>
            <p:nvPr/>
          </p:nvSpPr>
          <p:spPr>
            <a:xfrm>
              <a:off x="308455" y="485388"/>
              <a:ext cx="1983971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464 + 152 = </a:t>
              </a:r>
            </a:p>
          </p:txBody>
        </p:sp>
      </p:grpSp>
      <p:sp>
        <p:nvSpPr>
          <p:cNvPr id="94" name="Rectangle 93">
            <a:extLst>
              <a:ext uri="{FF2B5EF4-FFF2-40B4-BE49-F238E27FC236}">
                <a16:creationId xmlns:a16="http://schemas.microsoft.com/office/drawing/2014/main" id="{DF56BEEA-A839-4356-9626-DE3D3583F0F6}"/>
              </a:ext>
            </a:extLst>
          </p:cNvPr>
          <p:cNvSpPr/>
          <p:nvPr/>
        </p:nvSpPr>
        <p:spPr>
          <a:xfrm>
            <a:off x="2696246" y="311720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32E47189-60FF-4CA0-B236-A2862279D8EA}"/>
              </a:ext>
            </a:extLst>
          </p:cNvPr>
          <p:cNvSpPr txBox="1"/>
          <p:nvPr/>
        </p:nvSpPr>
        <p:spPr>
          <a:xfrm>
            <a:off x="2692503" y="302781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616</a:t>
            </a:r>
          </a:p>
        </p:txBody>
      </p:sp>
      <p:grpSp>
        <p:nvGrpSpPr>
          <p:cNvPr id="123" name="Group 122">
            <a:extLst>
              <a:ext uri="{FF2B5EF4-FFF2-40B4-BE49-F238E27FC236}">
                <a16:creationId xmlns:a16="http://schemas.microsoft.com/office/drawing/2014/main" id="{196F3F6E-2078-4261-9E22-EE7FD8303665}"/>
              </a:ext>
            </a:extLst>
          </p:cNvPr>
          <p:cNvGrpSpPr/>
          <p:nvPr/>
        </p:nvGrpSpPr>
        <p:grpSpPr>
          <a:xfrm>
            <a:off x="464929" y="1315826"/>
            <a:ext cx="1856052" cy="1404405"/>
            <a:chOff x="1812181" y="1941038"/>
            <a:chExt cx="1856052" cy="1404405"/>
          </a:xfrm>
        </p:grpSpPr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9ECCD9ED-E7EA-48CC-9AAA-47CBBD83BD93}"/>
                </a:ext>
              </a:extLst>
            </p:cNvPr>
            <p:cNvSpPr txBox="1"/>
            <p:nvPr/>
          </p:nvSpPr>
          <p:spPr>
            <a:xfrm>
              <a:off x="2252135" y="1941038"/>
              <a:ext cx="140546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4 6 4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C027612F-6418-441A-AA08-A20F7A21A971}"/>
                </a:ext>
              </a:extLst>
            </p:cNvPr>
            <p:cNvSpPr txBox="1"/>
            <p:nvPr/>
          </p:nvSpPr>
          <p:spPr>
            <a:xfrm>
              <a:off x="2257246" y="2373230"/>
              <a:ext cx="141098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1 5 2</a:t>
              </a:r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85B9EB83-8F32-4548-8182-D86AEBA1ADF7}"/>
                </a:ext>
              </a:extLst>
            </p:cNvPr>
            <p:cNvSpPr txBox="1"/>
            <p:nvPr/>
          </p:nvSpPr>
          <p:spPr>
            <a:xfrm>
              <a:off x="1815218" y="2373230"/>
              <a:ext cx="49008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cxnSp>
          <p:nvCxnSpPr>
            <p:cNvPr id="127" name="Straight Connector 126">
              <a:extLst>
                <a:ext uri="{FF2B5EF4-FFF2-40B4-BE49-F238E27FC236}">
                  <a16:creationId xmlns:a16="http://schemas.microsoft.com/office/drawing/2014/main" id="{E1CA28A1-20BA-427C-B8D3-BACD3A866E48}"/>
                </a:ext>
              </a:extLst>
            </p:cNvPr>
            <p:cNvCxnSpPr>
              <a:cxnSpLocks/>
            </p:cNvCxnSpPr>
            <p:nvPr/>
          </p:nvCxnSpPr>
          <p:spPr>
            <a:xfrm>
              <a:off x="1815218" y="2902688"/>
              <a:ext cx="1781711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Straight Connector 127">
              <a:extLst>
                <a:ext uri="{FF2B5EF4-FFF2-40B4-BE49-F238E27FC236}">
                  <a16:creationId xmlns:a16="http://schemas.microsoft.com/office/drawing/2014/main" id="{B78A72F1-5B3B-413A-BED4-5E68E082115D}"/>
                </a:ext>
              </a:extLst>
            </p:cNvPr>
            <p:cNvCxnSpPr>
              <a:cxnSpLocks/>
            </p:cNvCxnSpPr>
            <p:nvPr/>
          </p:nvCxnSpPr>
          <p:spPr>
            <a:xfrm>
              <a:off x="1812181" y="3345443"/>
              <a:ext cx="1781711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9" name="TextBox 128">
            <a:extLst>
              <a:ext uri="{FF2B5EF4-FFF2-40B4-BE49-F238E27FC236}">
                <a16:creationId xmlns:a16="http://schemas.microsoft.com/office/drawing/2014/main" id="{E07F8B38-7F4E-4459-ABD6-C245ACECE96D}"/>
              </a:ext>
            </a:extLst>
          </p:cNvPr>
          <p:cNvSpPr txBox="1"/>
          <p:nvPr/>
        </p:nvSpPr>
        <p:spPr>
          <a:xfrm>
            <a:off x="1780487" y="2203656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B71EF3CA-7069-4917-898F-08894C5C6B93}"/>
              </a:ext>
            </a:extLst>
          </p:cNvPr>
          <p:cNvSpPr txBox="1"/>
          <p:nvPr/>
        </p:nvSpPr>
        <p:spPr>
          <a:xfrm>
            <a:off x="1335014" y="2203657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32" name="TextBox 131">
            <a:extLst>
              <a:ext uri="{FF2B5EF4-FFF2-40B4-BE49-F238E27FC236}">
                <a16:creationId xmlns:a16="http://schemas.microsoft.com/office/drawing/2014/main" id="{76344B63-1E22-416A-854E-33BEC368694B}"/>
              </a:ext>
            </a:extLst>
          </p:cNvPr>
          <p:cNvSpPr txBox="1"/>
          <p:nvPr/>
        </p:nvSpPr>
        <p:spPr>
          <a:xfrm>
            <a:off x="970331" y="1094786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BCD7611E-A866-4D75-952F-0EACFFD84D10}"/>
              </a:ext>
            </a:extLst>
          </p:cNvPr>
          <p:cNvSpPr txBox="1"/>
          <p:nvPr/>
        </p:nvSpPr>
        <p:spPr>
          <a:xfrm>
            <a:off x="913439" y="2213638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4D6F542F-515E-4CCF-8C26-498C0E5BAB85}"/>
              </a:ext>
            </a:extLst>
          </p:cNvPr>
          <p:cNvGrpSpPr/>
          <p:nvPr/>
        </p:nvGrpSpPr>
        <p:grpSpPr>
          <a:xfrm>
            <a:off x="2871832" y="1962157"/>
            <a:ext cx="1539560" cy="1515856"/>
            <a:chOff x="4975891" y="1527626"/>
            <a:chExt cx="1539560" cy="1515856"/>
          </a:xfrm>
        </p:grpSpPr>
        <p:grpSp>
          <p:nvGrpSpPr>
            <p:cNvPr id="102" name="Group 56">
              <a:extLst>
                <a:ext uri="{FF2B5EF4-FFF2-40B4-BE49-F238E27FC236}">
                  <a16:creationId xmlns:a16="http://schemas.microsoft.com/office/drawing/2014/main" id="{57B65201-1D17-4DBB-B45D-3834DA038D44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234" name="Picture 14">
                <a:extLst>
                  <a:ext uri="{FF2B5EF4-FFF2-40B4-BE49-F238E27FC236}">
                    <a16:creationId xmlns:a16="http://schemas.microsoft.com/office/drawing/2014/main" id="{FB89BB2A-EC6D-445A-96FA-864FE77A62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5" name="Picture 15">
                <a:extLst>
                  <a:ext uri="{FF2B5EF4-FFF2-40B4-BE49-F238E27FC236}">
                    <a16:creationId xmlns:a16="http://schemas.microsoft.com/office/drawing/2014/main" id="{D32045CE-FAB6-4E66-85E4-699C26BE22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6" name="Picture 16">
                <a:extLst>
                  <a:ext uri="{FF2B5EF4-FFF2-40B4-BE49-F238E27FC236}">
                    <a16:creationId xmlns:a16="http://schemas.microsoft.com/office/drawing/2014/main" id="{BB3AA822-F4AA-4449-821D-353505D147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7" name="Picture 17">
                <a:extLst>
                  <a:ext uri="{FF2B5EF4-FFF2-40B4-BE49-F238E27FC236}">
                    <a16:creationId xmlns:a16="http://schemas.microsoft.com/office/drawing/2014/main" id="{050B80C1-BD9F-4E9C-AF2E-F88336D48C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8" name="Picture 18">
                <a:extLst>
                  <a:ext uri="{FF2B5EF4-FFF2-40B4-BE49-F238E27FC236}">
                    <a16:creationId xmlns:a16="http://schemas.microsoft.com/office/drawing/2014/main" id="{BBC41815-4D59-45D0-9209-3705743336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9" name="Picture 19">
                <a:extLst>
                  <a:ext uri="{FF2B5EF4-FFF2-40B4-BE49-F238E27FC236}">
                    <a16:creationId xmlns:a16="http://schemas.microsoft.com/office/drawing/2014/main" id="{53C29F38-37D7-4DCA-A390-9A7BF9BC00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0" name="Picture 20">
                <a:extLst>
                  <a:ext uri="{FF2B5EF4-FFF2-40B4-BE49-F238E27FC236}">
                    <a16:creationId xmlns:a16="http://schemas.microsoft.com/office/drawing/2014/main" id="{C8CE543E-F5C1-4061-94F6-27CF1C3BD1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1" name="Picture 21">
                <a:extLst>
                  <a:ext uri="{FF2B5EF4-FFF2-40B4-BE49-F238E27FC236}">
                    <a16:creationId xmlns:a16="http://schemas.microsoft.com/office/drawing/2014/main" id="{986342C0-EA62-417B-ADE8-76450AED2E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2" name="Picture 22">
                <a:extLst>
                  <a:ext uri="{FF2B5EF4-FFF2-40B4-BE49-F238E27FC236}">
                    <a16:creationId xmlns:a16="http://schemas.microsoft.com/office/drawing/2014/main" id="{7ECEFE4F-03CE-42F9-A612-420CAD21CF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3" name="Picture 23">
                <a:extLst>
                  <a:ext uri="{FF2B5EF4-FFF2-40B4-BE49-F238E27FC236}">
                    <a16:creationId xmlns:a16="http://schemas.microsoft.com/office/drawing/2014/main" id="{3DBFD0A6-D960-4F9A-90E1-B3122AC95F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3" name="Group 56">
              <a:extLst>
                <a:ext uri="{FF2B5EF4-FFF2-40B4-BE49-F238E27FC236}">
                  <a16:creationId xmlns:a16="http://schemas.microsoft.com/office/drawing/2014/main" id="{E4F1AADD-8214-40C4-8229-A22A28757B55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224" name="Picture 14">
                <a:extLst>
                  <a:ext uri="{FF2B5EF4-FFF2-40B4-BE49-F238E27FC236}">
                    <a16:creationId xmlns:a16="http://schemas.microsoft.com/office/drawing/2014/main" id="{DD224D52-9A1A-495D-B5AF-E0630B23D2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5" name="Picture 15">
                <a:extLst>
                  <a:ext uri="{FF2B5EF4-FFF2-40B4-BE49-F238E27FC236}">
                    <a16:creationId xmlns:a16="http://schemas.microsoft.com/office/drawing/2014/main" id="{3B70B467-2791-4198-8E19-A90E40FCFB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6" name="Picture 16">
                <a:extLst>
                  <a:ext uri="{FF2B5EF4-FFF2-40B4-BE49-F238E27FC236}">
                    <a16:creationId xmlns:a16="http://schemas.microsoft.com/office/drawing/2014/main" id="{1769558B-859A-49F0-BE27-889724FA53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7" name="Picture 17">
                <a:extLst>
                  <a:ext uri="{FF2B5EF4-FFF2-40B4-BE49-F238E27FC236}">
                    <a16:creationId xmlns:a16="http://schemas.microsoft.com/office/drawing/2014/main" id="{E1FC3AD6-E11B-4913-B3D2-2F713EBD45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8" name="Picture 18">
                <a:extLst>
                  <a:ext uri="{FF2B5EF4-FFF2-40B4-BE49-F238E27FC236}">
                    <a16:creationId xmlns:a16="http://schemas.microsoft.com/office/drawing/2014/main" id="{18D18FFF-B4D9-4B81-957B-F0CF165B2D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9" name="Picture 19">
                <a:extLst>
                  <a:ext uri="{FF2B5EF4-FFF2-40B4-BE49-F238E27FC236}">
                    <a16:creationId xmlns:a16="http://schemas.microsoft.com/office/drawing/2014/main" id="{7403773E-3ED2-4343-86A1-1BFFA43260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0" name="Picture 20">
                <a:extLst>
                  <a:ext uri="{FF2B5EF4-FFF2-40B4-BE49-F238E27FC236}">
                    <a16:creationId xmlns:a16="http://schemas.microsoft.com/office/drawing/2014/main" id="{6D4E2A85-FE71-470F-A6B5-E45FEDAFC1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1" name="Picture 21">
                <a:extLst>
                  <a:ext uri="{FF2B5EF4-FFF2-40B4-BE49-F238E27FC236}">
                    <a16:creationId xmlns:a16="http://schemas.microsoft.com/office/drawing/2014/main" id="{4F5DEE4B-235A-469A-BD7D-46B5D26E77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2" name="Picture 22">
                <a:extLst>
                  <a:ext uri="{FF2B5EF4-FFF2-40B4-BE49-F238E27FC236}">
                    <a16:creationId xmlns:a16="http://schemas.microsoft.com/office/drawing/2014/main" id="{F55F6A19-15DE-402D-B2B8-F38DE02DBB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3" name="Picture 23">
                <a:extLst>
                  <a:ext uri="{FF2B5EF4-FFF2-40B4-BE49-F238E27FC236}">
                    <a16:creationId xmlns:a16="http://schemas.microsoft.com/office/drawing/2014/main" id="{41BD0C9E-5895-4B1E-BF33-DB4CD29C97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4" name="Group 56">
              <a:extLst>
                <a:ext uri="{FF2B5EF4-FFF2-40B4-BE49-F238E27FC236}">
                  <a16:creationId xmlns:a16="http://schemas.microsoft.com/office/drawing/2014/main" id="{CB48606D-9A64-4072-BAC6-D3E95276A7CE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214" name="Picture 14">
                <a:extLst>
                  <a:ext uri="{FF2B5EF4-FFF2-40B4-BE49-F238E27FC236}">
                    <a16:creationId xmlns:a16="http://schemas.microsoft.com/office/drawing/2014/main" id="{E7215C2B-0F58-4F23-A8EC-50EA3EDBB8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5" name="Picture 15">
                <a:extLst>
                  <a:ext uri="{FF2B5EF4-FFF2-40B4-BE49-F238E27FC236}">
                    <a16:creationId xmlns:a16="http://schemas.microsoft.com/office/drawing/2014/main" id="{741DE304-E03B-4D1E-957D-CEE11BE35C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6" name="Picture 16">
                <a:extLst>
                  <a:ext uri="{FF2B5EF4-FFF2-40B4-BE49-F238E27FC236}">
                    <a16:creationId xmlns:a16="http://schemas.microsoft.com/office/drawing/2014/main" id="{BCE36515-6A8E-4ACE-9EC5-DA7479BE13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7" name="Picture 17">
                <a:extLst>
                  <a:ext uri="{FF2B5EF4-FFF2-40B4-BE49-F238E27FC236}">
                    <a16:creationId xmlns:a16="http://schemas.microsoft.com/office/drawing/2014/main" id="{424732EF-B87F-453F-B063-0BDA73D3A9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8" name="Picture 18">
                <a:extLst>
                  <a:ext uri="{FF2B5EF4-FFF2-40B4-BE49-F238E27FC236}">
                    <a16:creationId xmlns:a16="http://schemas.microsoft.com/office/drawing/2014/main" id="{FA8CD526-546D-4BC3-AE83-3D03D37FA8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9" name="Picture 19">
                <a:extLst>
                  <a:ext uri="{FF2B5EF4-FFF2-40B4-BE49-F238E27FC236}">
                    <a16:creationId xmlns:a16="http://schemas.microsoft.com/office/drawing/2014/main" id="{9CB28507-E78E-46D3-BC2E-82168CC8B1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0" name="Picture 20">
                <a:extLst>
                  <a:ext uri="{FF2B5EF4-FFF2-40B4-BE49-F238E27FC236}">
                    <a16:creationId xmlns:a16="http://schemas.microsoft.com/office/drawing/2014/main" id="{D90E9AA0-0468-41B0-A3E7-565EE82ADD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1" name="Picture 21">
                <a:extLst>
                  <a:ext uri="{FF2B5EF4-FFF2-40B4-BE49-F238E27FC236}">
                    <a16:creationId xmlns:a16="http://schemas.microsoft.com/office/drawing/2014/main" id="{ADBD9C51-1039-410D-AD42-3BA0155925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2" name="Picture 22">
                <a:extLst>
                  <a:ext uri="{FF2B5EF4-FFF2-40B4-BE49-F238E27FC236}">
                    <a16:creationId xmlns:a16="http://schemas.microsoft.com/office/drawing/2014/main" id="{27B499B9-D506-4EA4-ACDD-78C3A46385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3" name="Picture 23">
                <a:extLst>
                  <a:ext uri="{FF2B5EF4-FFF2-40B4-BE49-F238E27FC236}">
                    <a16:creationId xmlns:a16="http://schemas.microsoft.com/office/drawing/2014/main" id="{FF875846-DBDD-451C-9721-CD76CDC28B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5" name="Group 56">
              <a:extLst>
                <a:ext uri="{FF2B5EF4-FFF2-40B4-BE49-F238E27FC236}">
                  <a16:creationId xmlns:a16="http://schemas.microsoft.com/office/drawing/2014/main" id="{BF1481D3-21F9-40CE-9EAF-83B7F3AF66DA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204" name="Picture 14">
                <a:extLst>
                  <a:ext uri="{FF2B5EF4-FFF2-40B4-BE49-F238E27FC236}">
                    <a16:creationId xmlns:a16="http://schemas.microsoft.com/office/drawing/2014/main" id="{E1C9A17F-1350-4228-809F-921EFF0E3B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5" name="Picture 15">
                <a:extLst>
                  <a:ext uri="{FF2B5EF4-FFF2-40B4-BE49-F238E27FC236}">
                    <a16:creationId xmlns:a16="http://schemas.microsoft.com/office/drawing/2014/main" id="{FCF36458-DB84-49E9-8C8C-16DD7DC222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6" name="Picture 16">
                <a:extLst>
                  <a:ext uri="{FF2B5EF4-FFF2-40B4-BE49-F238E27FC236}">
                    <a16:creationId xmlns:a16="http://schemas.microsoft.com/office/drawing/2014/main" id="{9E861BAD-E734-47E2-9A6F-D69BEC6DA8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7" name="Picture 17">
                <a:extLst>
                  <a:ext uri="{FF2B5EF4-FFF2-40B4-BE49-F238E27FC236}">
                    <a16:creationId xmlns:a16="http://schemas.microsoft.com/office/drawing/2014/main" id="{BC9F4286-AE41-4672-8E8E-86CA908CCE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8" name="Picture 18">
                <a:extLst>
                  <a:ext uri="{FF2B5EF4-FFF2-40B4-BE49-F238E27FC236}">
                    <a16:creationId xmlns:a16="http://schemas.microsoft.com/office/drawing/2014/main" id="{07E57764-1EE3-40E8-B8B8-A5B6631E0B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9" name="Picture 19">
                <a:extLst>
                  <a:ext uri="{FF2B5EF4-FFF2-40B4-BE49-F238E27FC236}">
                    <a16:creationId xmlns:a16="http://schemas.microsoft.com/office/drawing/2014/main" id="{27ECE9DB-5574-434C-8C2B-737ECD8363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0" name="Picture 20">
                <a:extLst>
                  <a:ext uri="{FF2B5EF4-FFF2-40B4-BE49-F238E27FC236}">
                    <a16:creationId xmlns:a16="http://schemas.microsoft.com/office/drawing/2014/main" id="{6A6FF184-C965-463E-B322-37AC666B13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1" name="Picture 21">
                <a:extLst>
                  <a:ext uri="{FF2B5EF4-FFF2-40B4-BE49-F238E27FC236}">
                    <a16:creationId xmlns:a16="http://schemas.microsoft.com/office/drawing/2014/main" id="{262054C5-BC0A-43C0-BD77-2FCE1B9F7B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2" name="Picture 22">
                <a:extLst>
                  <a:ext uri="{FF2B5EF4-FFF2-40B4-BE49-F238E27FC236}">
                    <a16:creationId xmlns:a16="http://schemas.microsoft.com/office/drawing/2014/main" id="{F2DD5240-D2F0-47D3-B8F7-560F5E264B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3" name="Picture 23">
                <a:extLst>
                  <a:ext uri="{FF2B5EF4-FFF2-40B4-BE49-F238E27FC236}">
                    <a16:creationId xmlns:a16="http://schemas.microsoft.com/office/drawing/2014/main" id="{DB9ACFEE-FFA5-4989-8B31-A58C9C8EFE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6" name="Group 56">
              <a:extLst>
                <a:ext uri="{FF2B5EF4-FFF2-40B4-BE49-F238E27FC236}">
                  <a16:creationId xmlns:a16="http://schemas.microsoft.com/office/drawing/2014/main" id="{13D43816-9233-4907-85F0-E1A70C98918F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94" name="Picture 14">
                <a:extLst>
                  <a:ext uri="{FF2B5EF4-FFF2-40B4-BE49-F238E27FC236}">
                    <a16:creationId xmlns:a16="http://schemas.microsoft.com/office/drawing/2014/main" id="{78BC66EE-C122-40A4-9CF5-C09189A37E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" name="Picture 15">
                <a:extLst>
                  <a:ext uri="{FF2B5EF4-FFF2-40B4-BE49-F238E27FC236}">
                    <a16:creationId xmlns:a16="http://schemas.microsoft.com/office/drawing/2014/main" id="{6B386225-B295-4CA4-A9F4-327691EF7B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" name="Picture 16">
                <a:extLst>
                  <a:ext uri="{FF2B5EF4-FFF2-40B4-BE49-F238E27FC236}">
                    <a16:creationId xmlns:a16="http://schemas.microsoft.com/office/drawing/2014/main" id="{E594A53D-024E-47CF-952E-13FA0CDA8C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" name="Picture 17">
                <a:extLst>
                  <a:ext uri="{FF2B5EF4-FFF2-40B4-BE49-F238E27FC236}">
                    <a16:creationId xmlns:a16="http://schemas.microsoft.com/office/drawing/2014/main" id="{8B3FC8D8-C594-43C8-B1F3-00E90509E1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8" name="Picture 18">
                <a:extLst>
                  <a:ext uri="{FF2B5EF4-FFF2-40B4-BE49-F238E27FC236}">
                    <a16:creationId xmlns:a16="http://schemas.microsoft.com/office/drawing/2014/main" id="{887629C4-4DA7-4DCF-9C31-6572BBC530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9" name="Picture 19">
                <a:extLst>
                  <a:ext uri="{FF2B5EF4-FFF2-40B4-BE49-F238E27FC236}">
                    <a16:creationId xmlns:a16="http://schemas.microsoft.com/office/drawing/2014/main" id="{47260773-AECF-4AE7-A8FA-F04C79306E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0" name="Picture 20">
                <a:extLst>
                  <a:ext uri="{FF2B5EF4-FFF2-40B4-BE49-F238E27FC236}">
                    <a16:creationId xmlns:a16="http://schemas.microsoft.com/office/drawing/2014/main" id="{773E6E5D-58B0-484A-995D-E39029B6B5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1" name="Picture 21">
                <a:extLst>
                  <a:ext uri="{FF2B5EF4-FFF2-40B4-BE49-F238E27FC236}">
                    <a16:creationId xmlns:a16="http://schemas.microsoft.com/office/drawing/2014/main" id="{D9C74C51-1F99-450B-920A-CAE226EB37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2" name="Picture 22">
                <a:extLst>
                  <a:ext uri="{FF2B5EF4-FFF2-40B4-BE49-F238E27FC236}">
                    <a16:creationId xmlns:a16="http://schemas.microsoft.com/office/drawing/2014/main" id="{8270AA26-07C3-4F3B-BDE9-AC27E4D8AB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3" name="Picture 23">
                <a:extLst>
                  <a:ext uri="{FF2B5EF4-FFF2-40B4-BE49-F238E27FC236}">
                    <a16:creationId xmlns:a16="http://schemas.microsoft.com/office/drawing/2014/main" id="{020DF60A-A4E4-4F5F-8EFF-BD18115DDB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7" name="Group 56">
              <a:extLst>
                <a:ext uri="{FF2B5EF4-FFF2-40B4-BE49-F238E27FC236}">
                  <a16:creationId xmlns:a16="http://schemas.microsoft.com/office/drawing/2014/main" id="{0F29E4FE-17F6-4A02-A583-21D726479583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84" name="Picture 14">
                <a:extLst>
                  <a:ext uri="{FF2B5EF4-FFF2-40B4-BE49-F238E27FC236}">
                    <a16:creationId xmlns:a16="http://schemas.microsoft.com/office/drawing/2014/main" id="{96716AFE-2D04-4B71-AACA-7CF7A62ED3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" name="Picture 15">
                <a:extLst>
                  <a:ext uri="{FF2B5EF4-FFF2-40B4-BE49-F238E27FC236}">
                    <a16:creationId xmlns:a16="http://schemas.microsoft.com/office/drawing/2014/main" id="{7E9B54D3-FB46-4BFD-A90D-98744D4088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" name="Picture 16">
                <a:extLst>
                  <a:ext uri="{FF2B5EF4-FFF2-40B4-BE49-F238E27FC236}">
                    <a16:creationId xmlns:a16="http://schemas.microsoft.com/office/drawing/2014/main" id="{31B48B66-0110-4D7F-8809-865AFBC8B3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" name="Picture 17">
                <a:extLst>
                  <a:ext uri="{FF2B5EF4-FFF2-40B4-BE49-F238E27FC236}">
                    <a16:creationId xmlns:a16="http://schemas.microsoft.com/office/drawing/2014/main" id="{C0E618F7-7DC5-4F09-9945-FAAA18BADB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" name="Picture 18">
                <a:extLst>
                  <a:ext uri="{FF2B5EF4-FFF2-40B4-BE49-F238E27FC236}">
                    <a16:creationId xmlns:a16="http://schemas.microsoft.com/office/drawing/2014/main" id="{07EF5E35-F4B8-40A7-8BBD-BA596697A0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9" name="Picture 19">
                <a:extLst>
                  <a:ext uri="{FF2B5EF4-FFF2-40B4-BE49-F238E27FC236}">
                    <a16:creationId xmlns:a16="http://schemas.microsoft.com/office/drawing/2014/main" id="{CCCF2D7B-086B-431E-843F-E256EC708B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0" name="Picture 20">
                <a:extLst>
                  <a:ext uri="{FF2B5EF4-FFF2-40B4-BE49-F238E27FC236}">
                    <a16:creationId xmlns:a16="http://schemas.microsoft.com/office/drawing/2014/main" id="{EE852ED3-2455-4CF9-A57E-2CE9BC4EB7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" name="Picture 21">
                <a:extLst>
                  <a:ext uri="{FF2B5EF4-FFF2-40B4-BE49-F238E27FC236}">
                    <a16:creationId xmlns:a16="http://schemas.microsoft.com/office/drawing/2014/main" id="{295EECBC-9316-48E4-8850-EFED967901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" name="Picture 22">
                <a:extLst>
                  <a:ext uri="{FF2B5EF4-FFF2-40B4-BE49-F238E27FC236}">
                    <a16:creationId xmlns:a16="http://schemas.microsoft.com/office/drawing/2014/main" id="{FACE910B-E53F-4379-9E9E-1AE05AC46F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" name="Picture 23">
                <a:extLst>
                  <a:ext uri="{FF2B5EF4-FFF2-40B4-BE49-F238E27FC236}">
                    <a16:creationId xmlns:a16="http://schemas.microsoft.com/office/drawing/2014/main" id="{D7AAF1AA-8B80-444A-877B-DAF2DCC382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8" name="Group 56">
              <a:extLst>
                <a:ext uri="{FF2B5EF4-FFF2-40B4-BE49-F238E27FC236}">
                  <a16:creationId xmlns:a16="http://schemas.microsoft.com/office/drawing/2014/main" id="{3352171E-7FD4-4926-8E78-C42978502049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74" name="Picture 14">
                <a:extLst>
                  <a:ext uri="{FF2B5EF4-FFF2-40B4-BE49-F238E27FC236}">
                    <a16:creationId xmlns:a16="http://schemas.microsoft.com/office/drawing/2014/main" id="{B837400F-E879-43CE-865C-7EFD0C3691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" name="Picture 15">
                <a:extLst>
                  <a:ext uri="{FF2B5EF4-FFF2-40B4-BE49-F238E27FC236}">
                    <a16:creationId xmlns:a16="http://schemas.microsoft.com/office/drawing/2014/main" id="{968E0329-1010-41B0-907E-8B1AD99612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" name="Picture 16">
                <a:extLst>
                  <a:ext uri="{FF2B5EF4-FFF2-40B4-BE49-F238E27FC236}">
                    <a16:creationId xmlns:a16="http://schemas.microsoft.com/office/drawing/2014/main" id="{7D3049D8-8C53-42DC-B698-3EE71BA115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" name="Picture 17">
                <a:extLst>
                  <a:ext uri="{FF2B5EF4-FFF2-40B4-BE49-F238E27FC236}">
                    <a16:creationId xmlns:a16="http://schemas.microsoft.com/office/drawing/2014/main" id="{DD64D29C-5E94-4002-8B8A-2BFC735620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8" name="Picture 18">
                <a:extLst>
                  <a:ext uri="{FF2B5EF4-FFF2-40B4-BE49-F238E27FC236}">
                    <a16:creationId xmlns:a16="http://schemas.microsoft.com/office/drawing/2014/main" id="{D9EDCEF0-029E-435B-95A7-3981FCFB08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9" name="Picture 19">
                <a:extLst>
                  <a:ext uri="{FF2B5EF4-FFF2-40B4-BE49-F238E27FC236}">
                    <a16:creationId xmlns:a16="http://schemas.microsoft.com/office/drawing/2014/main" id="{3316DCDB-4357-4FC5-A448-FE9FEB0CF9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0" name="Picture 20">
                <a:extLst>
                  <a:ext uri="{FF2B5EF4-FFF2-40B4-BE49-F238E27FC236}">
                    <a16:creationId xmlns:a16="http://schemas.microsoft.com/office/drawing/2014/main" id="{2FD89CEA-C30E-4B46-915B-5667552E17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" name="Picture 21">
                <a:extLst>
                  <a:ext uri="{FF2B5EF4-FFF2-40B4-BE49-F238E27FC236}">
                    <a16:creationId xmlns:a16="http://schemas.microsoft.com/office/drawing/2014/main" id="{1E3A3CEE-4A4A-4B03-9FB5-F8F4A906A9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" name="Picture 22">
                <a:extLst>
                  <a:ext uri="{FF2B5EF4-FFF2-40B4-BE49-F238E27FC236}">
                    <a16:creationId xmlns:a16="http://schemas.microsoft.com/office/drawing/2014/main" id="{B314C896-F5AA-434E-9374-34E4290EBC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" name="Picture 23">
                <a:extLst>
                  <a:ext uri="{FF2B5EF4-FFF2-40B4-BE49-F238E27FC236}">
                    <a16:creationId xmlns:a16="http://schemas.microsoft.com/office/drawing/2014/main" id="{D63E61D3-E1E4-48D5-8E40-E7DD8278CE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9" name="Group 56">
              <a:extLst>
                <a:ext uri="{FF2B5EF4-FFF2-40B4-BE49-F238E27FC236}">
                  <a16:creationId xmlns:a16="http://schemas.microsoft.com/office/drawing/2014/main" id="{CDD329BB-0840-4356-8873-984774CE82A4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64" name="Picture 14">
                <a:extLst>
                  <a:ext uri="{FF2B5EF4-FFF2-40B4-BE49-F238E27FC236}">
                    <a16:creationId xmlns:a16="http://schemas.microsoft.com/office/drawing/2014/main" id="{2AE9DD90-3FDD-4FBF-AA54-689382D503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" name="Picture 15">
                <a:extLst>
                  <a:ext uri="{FF2B5EF4-FFF2-40B4-BE49-F238E27FC236}">
                    <a16:creationId xmlns:a16="http://schemas.microsoft.com/office/drawing/2014/main" id="{586B8938-0623-4923-83DF-EBB5D2BB15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" name="Picture 16">
                <a:extLst>
                  <a:ext uri="{FF2B5EF4-FFF2-40B4-BE49-F238E27FC236}">
                    <a16:creationId xmlns:a16="http://schemas.microsoft.com/office/drawing/2014/main" id="{F8A4C1E3-79D2-4808-9700-C925834B67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" name="Picture 17">
                <a:extLst>
                  <a:ext uri="{FF2B5EF4-FFF2-40B4-BE49-F238E27FC236}">
                    <a16:creationId xmlns:a16="http://schemas.microsoft.com/office/drawing/2014/main" id="{7609FEB7-60DF-4F35-B0D9-7AB0D677F9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" name="Picture 18">
                <a:extLst>
                  <a:ext uri="{FF2B5EF4-FFF2-40B4-BE49-F238E27FC236}">
                    <a16:creationId xmlns:a16="http://schemas.microsoft.com/office/drawing/2014/main" id="{C5C84062-57D8-427D-8917-603FE0394B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" name="Picture 19">
                <a:extLst>
                  <a:ext uri="{FF2B5EF4-FFF2-40B4-BE49-F238E27FC236}">
                    <a16:creationId xmlns:a16="http://schemas.microsoft.com/office/drawing/2014/main" id="{AD79E5BF-5905-49AA-AE32-1B23F60EBA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0" name="Picture 20">
                <a:extLst>
                  <a:ext uri="{FF2B5EF4-FFF2-40B4-BE49-F238E27FC236}">
                    <a16:creationId xmlns:a16="http://schemas.microsoft.com/office/drawing/2014/main" id="{0AFD0337-94EE-40C0-8035-08863EBC20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" name="Picture 21">
                <a:extLst>
                  <a:ext uri="{FF2B5EF4-FFF2-40B4-BE49-F238E27FC236}">
                    <a16:creationId xmlns:a16="http://schemas.microsoft.com/office/drawing/2014/main" id="{7814CAD0-33D8-4344-94BF-9906897917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" name="Picture 22">
                <a:extLst>
                  <a:ext uri="{FF2B5EF4-FFF2-40B4-BE49-F238E27FC236}">
                    <a16:creationId xmlns:a16="http://schemas.microsoft.com/office/drawing/2014/main" id="{A2A5FD81-FA1E-4C4D-9EE8-DB83C7E078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" name="Picture 23">
                <a:extLst>
                  <a:ext uri="{FF2B5EF4-FFF2-40B4-BE49-F238E27FC236}">
                    <a16:creationId xmlns:a16="http://schemas.microsoft.com/office/drawing/2014/main" id="{4ADD11F1-BA2F-45A7-9215-F23347DF5B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0" name="Group 56">
              <a:extLst>
                <a:ext uri="{FF2B5EF4-FFF2-40B4-BE49-F238E27FC236}">
                  <a16:creationId xmlns:a16="http://schemas.microsoft.com/office/drawing/2014/main" id="{9DDF2D7C-AAEE-4215-A2F8-EEC7DD359A30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54" name="Picture 14">
                <a:extLst>
                  <a:ext uri="{FF2B5EF4-FFF2-40B4-BE49-F238E27FC236}">
                    <a16:creationId xmlns:a16="http://schemas.microsoft.com/office/drawing/2014/main" id="{2EE8E2B3-F701-4F9B-84ED-017A802B50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" name="Picture 15">
                <a:extLst>
                  <a:ext uri="{FF2B5EF4-FFF2-40B4-BE49-F238E27FC236}">
                    <a16:creationId xmlns:a16="http://schemas.microsoft.com/office/drawing/2014/main" id="{1FBC5E28-9BEF-4391-8889-80AEE72F95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" name="Picture 16">
                <a:extLst>
                  <a:ext uri="{FF2B5EF4-FFF2-40B4-BE49-F238E27FC236}">
                    <a16:creationId xmlns:a16="http://schemas.microsoft.com/office/drawing/2014/main" id="{09E99316-EBD9-4998-9A6A-61A4B5B176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" name="Picture 17">
                <a:extLst>
                  <a:ext uri="{FF2B5EF4-FFF2-40B4-BE49-F238E27FC236}">
                    <a16:creationId xmlns:a16="http://schemas.microsoft.com/office/drawing/2014/main" id="{8707D304-F09E-41EF-9A9F-9C88836A76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" name="Picture 18">
                <a:extLst>
                  <a:ext uri="{FF2B5EF4-FFF2-40B4-BE49-F238E27FC236}">
                    <a16:creationId xmlns:a16="http://schemas.microsoft.com/office/drawing/2014/main" id="{9EB10A76-EFF1-4FA3-8FAB-186D5198F1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" name="Picture 19">
                <a:extLst>
                  <a:ext uri="{FF2B5EF4-FFF2-40B4-BE49-F238E27FC236}">
                    <a16:creationId xmlns:a16="http://schemas.microsoft.com/office/drawing/2014/main" id="{C1CC796F-5EF3-4056-A7B7-ED1A5DE3D4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" name="Picture 20">
                <a:extLst>
                  <a:ext uri="{FF2B5EF4-FFF2-40B4-BE49-F238E27FC236}">
                    <a16:creationId xmlns:a16="http://schemas.microsoft.com/office/drawing/2014/main" id="{35D406DA-2F5F-4269-9861-6B11B89571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" name="Picture 21">
                <a:extLst>
                  <a:ext uri="{FF2B5EF4-FFF2-40B4-BE49-F238E27FC236}">
                    <a16:creationId xmlns:a16="http://schemas.microsoft.com/office/drawing/2014/main" id="{DD8D6678-A89C-42A0-9F40-2A1BF1B195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" name="Picture 22">
                <a:extLst>
                  <a:ext uri="{FF2B5EF4-FFF2-40B4-BE49-F238E27FC236}">
                    <a16:creationId xmlns:a16="http://schemas.microsoft.com/office/drawing/2014/main" id="{6504E38B-36B2-4F6A-81EA-45D683846B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3" name="Picture 23">
                <a:extLst>
                  <a:ext uri="{FF2B5EF4-FFF2-40B4-BE49-F238E27FC236}">
                    <a16:creationId xmlns:a16="http://schemas.microsoft.com/office/drawing/2014/main" id="{00018F81-4D30-4998-8E38-355C4BDD72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1" name="Group 56">
              <a:extLst>
                <a:ext uri="{FF2B5EF4-FFF2-40B4-BE49-F238E27FC236}">
                  <a16:creationId xmlns:a16="http://schemas.microsoft.com/office/drawing/2014/main" id="{E92EA7D0-A262-45A3-9C3F-5085DEB0B518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130" name="Picture 14">
                <a:extLst>
                  <a:ext uri="{FF2B5EF4-FFF2-40B4-BE49-F238E27FC236}">
                    <a16:creationId xmlns:a16="http://schemas.microsoft.com/office/drawing/2014/main" id="{1A05AB12-51FB-4125-A438-A1FE05FA87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" name="Picture 15">
                <a:extLst>
                  <a:ext uri="{FF2B5EF4-FFF2-40B4-BE49-F238E27FC236}">
                    <a16:creationId xmlns:a16="http://schemas.microsoft.com/office/drawing/2014/main" id="{F815B745-BEFF-4788-9AC5-BCEE03F071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" name="Picture 16">
                <a:extLst>
                  <a:ext uri="{FF2B5EF4-FFF2-40B4-BE49-F238E27FC236}">
                    <a16:creationId xmlns:a16="http://schemas.microsoft.com/office/drawing/2014/main" id="{1FCCE341-1EB1-4258-802D-BF304302D8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" name="Picture 17">
                <a:extLst>
                  <a:ext uri="{FF2B5EF4-FFF2-40B4-BE49-F238E27FC236}">
                    <a16:creationId xmlns:a16="http://schemas.microsoft.com/office/drawing/2014/main" id="{88D4AD15-85DC-41E2-B38F-4CE83E46C2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" name="Picture 18">
                <a:extLst>
                  <a:ext uri="{FF2B5EF4-FFF2-40B4-BE49-F238E27FC236}">
                    <a16:creationId xmlns:a16="http://schemas.microsoft.com/office/drawing/2014/main" id="{345C6296-AC28-404E-8CEE-C317828501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" name="Picture 19">
                <a:extLst>
                  <a:ext uri="{FF2B5EF4-FFF2-40B4-BE49-F238E27FC236}">
                    <a16:creationId xmlns:a16="http://schemas.microsoft.com/office/drawing/2014/main" id="{5725B685-7066-41E7-96D0-79279B6833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" name="Picture 20">
                <a:extLst>
                  <a:ext uri="{FF2B5EF4-FFF2-40B4-BE49-F238E27FC236}">
                    <a16:creationId xmlns:a16="http://schemas.microsoft.com/office/drawing/2014/main" id="{7D682DFA-87C8-4DDE-8D38-B424BE1BFA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" name="Picture 21">
                <a:extLst>
                  <a:ext uri="{FF2B5EF4-FFF2-40B4-BE49-F238E27FC236}">
                    <a16:creationId xmlns:a16="http://schemas.microsoft.com/office/drawing/2014/main" id="{1195FF5E-872A-4D67-A251-654A572689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" name="Picture 22">
                <a:extLst>
                  <a:ext uri="{FF2B5EF4-FFF2-40B4-BE49-F238E27FC236}">
                    <a16:creationId xmlns:a16="http://schemas.microsoft.com/office/drawing/2014/main" id="{0D98254F-3B59-4BC1-B4E5-B4FA6EDD25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" name="Picture 23">
                <a:extLst>
                  <a:ext uri="{FF2B5EF4-FFF2-40B4-BE49-F238E27FC236}">
                    <a16:creationId xmlns:a16="http://schemas.microsoft.com/office/drawing/2014/main" id="{5FAD588A-E753-4A63-82CA-2DAC617C5E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pic>
        <p:nvPicPr>
          <p:cNvPr id="244" name="Picture 243">
            <a:extLst>
              <a:ext uri="{FF2B5EF4-FFF2-40B4-BE49-F238E27FC236}">
                <a16:creationId xmlns:a16="http://schemas.microsoft.com/office/drawing/2014/main" id="{94608D7D-D2DB-4416-9944-057C4A9B980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196546" y="1965260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45" name="Picture 244">
            <a:extLst>
              <a:ext uri="{FF2B5EF4-FFF2-40B4-BE49-F238E27FC236}">
                <a16:creationId xmlns:a16="http://schemas.microsoft.com/office/drawing/2014/main" id="{1BF93D1C-9515-4C7F-8CFE-D8849710B33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642945" y="1965260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46" name="Picture 245">
            <a:extLst>
              <a:ext uri="{FF2B5EF4-FFF2-40B4-BE49-F238E27FC236}">
                <a16:creationId xmlns:a16="http://schemas.microsoft.com/office/drawing/2014/main" id="{9E8C7820-682E-4219-912F-1A0C8E3447A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9089344" y="196582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47" name="Picture 246">
            <a:extLst>
              <a:ext uri="{FF2B5EF4-FFF2-40B4-BE49-F238E27FC236}">
                <a16:creationId xmlns:a16="http://schemas.microsoft.com/office/drawing/2014/main" id="{CA6C4E5E-04CD-4526-A6A3-946182EEA87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9534518" y="196830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48" name="Picture 247">
            <a:extLst>
              <a:ext uri="{FF2B5EF4-FFF2-40B4-BE49-F238E27FC236}">
                <a16:creationId xmlns:a16="http://schemas.microsoft.com/office/drawing/2014/main" id="{DABE61DD-E361-4CC9-9960-DC6A8F1E86D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9980394" y="196830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49" name="Picture 248">
            <a:extLst>
              <a:ext uri="{FF2B5EF4-FFF2-40B4-BE49-F238E27FC236}">
                <a16:creationId xmlns:a16="http://schemas.microsoft.com/office/drawing/2014/main" id="{5D2102D6-BAD7-44E3-ACDD-C486B66DB17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10441538" y="1965260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250" name="Group 249">
            <a:extLst>
              <a:ext uri="{FF2B5EF4-FFF2-40B4-BE49-F238E27FC236}">
                <a16:creationId xmlns:a16="http://schemas.microsoft.com/office/drawing/2014/main" id="{55C59B05-E999-487D-9D23-445A893D9C75}"/>
              </a:ext>
            </a:extLst>
          </p:cNvPr>
          <p:cNvGrpSpPr/>
          <p:nvPr/>
        </p:nvGrpSpPr>
        <p:grpSpPr>
          <a:xfrm>
            <a:off x="4665054" y="1962157"/>
            <a:ext cx="1539560" cy="1515856"/>
            <a:chOff x="4975891" y="1527626"/>
            <a:chExt cx="1539560" cy="1515856"/>
          </a:xfrm>
        </p:grpSpPr>
        <p:grpSp>
          <p:nvGrpSpPr>
            <p:cNvPr id="251" name="Group 56">
              <a:extLst>
                <a:ext uri="{FF2B5EF4-FFF2-40B4-BE49-F238E27FC236}">
                  <a16:creationId xmlns:a16="http://schemas.microsoft.com/office/drawing/2014/main" id="{9D58AFAE-292F-4385-B5C3-B604BE4446F0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351" name="Picture 14">
                <a:extLst>
                  <a:ext uri="{FF2B5EF4-FFF2-40B4-BE49-F238E27FC236}">
                    <a16:creationId xmlns:a16="http://schemas.microsoft.com/office/drawing/2014/main" id="{D487D8AF-60A8-4BD4-ADD5-0079AAF35C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2" name="Picture 15">
                <a:extLst>
                  <a:ext uri="{FF2B5EF4-FFF2-40B4-BE49-F238E27FC236}">
                    <a16:creationId xmlns:a16="http://schemas.microsoft.com/office/drawing/2014/main" id="{FF6A752E-6078-4BD7-BCD0-09083A9F4B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3" name="Picture 16">
                <a:extLst>
                  <a:ext uri="{FF2B5EF4-FFF2-40B4-BE49-F238E27FC236}">
                    <a16:creationId xmlns:a16="http://schemas.microsoft.com/office/drawing/2014/main" id="{11A17B2A-4F8E-4AC3-81B4-59C1E08D28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4" name="Picture 17">
                <a:extLst>
                  <a:ext uri="{FF2B5EF4-FFF2-40B4-BE49-F238E27FC236}">
                    <a16:creationId xmlns:a16="http://schemas.microsoft.com/office/drawing/2014/main" id="{3774EAF5-7190-4748-87C1-587ED810BC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5" name="Picture 18">
                <a:extLst>
                  <a:ext uri="{FF2B5EF4-FFF2-40B4-BE49-F238E27FC236}">
                    <a16:creationId xmlns:a16="http://schemas.microsoft.com/office/drawing/2014/main" id="{C7B47FA4-D700-4CA4-9BF8-F9FE0DAB52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6" name="Picture 19">
                <a:extLst>
                  <a:ext uri="{FF2B5EF4-FFF2-40B4-BE49-F238E27FC236}">
                    <a16:creationId xmlns:a16="http://schemas.microsoft.com/office/drawing/2014/main" id="{1AB86713-3360-4757-8FD0-0D234B8BB6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7" name="Picture 20">
                <a:extLst>
                  <a:ext uri="{FF2B5EF4-FFF2-40B4-BE49-F238E27FC236}">
                    <a16:creationId xmlns:a16="http://schemas.microsoft.com/office/drawing/2014/main" id="{CE336B3D-9FA4-454A-AEE4-CB0DAE975A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8" name="Picture 21">
                <a:extLst>
                  <a:ext uri="{FF2B5EF4-FFF2-40B4-BE49-F238E27FC236}">
                    <a16:creationId xmlns:a16="http://schemas.microsoft.com/office/drawing/2014/main" id="{EDF64EAD-0872-4882-A1C9-E9953DAC63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9" name="Picture 22">
                <a:extLst>
                  <a:ext uri="{FF2B5EF4-FFF2-40B4-BE49-F238E27FC236}">
                    <a16:creationId xmlns:a16="http://schemas.microsoft.com/office/drawing/2014/main" id="{83794DFA-27A1-446E-9D95-656FEB5068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0" name="Picture 23">
                <a:extLst>
                  <a:ext uri="{FF2B5EF4-FFF2-40B4-BE49-F238E27FC236}">
                    <a16:creationId xmlns:a16="http://schemas.microsoft.com/office/drawing/2014/main" id="{4EA71A58-A303-4292-9DBF-F86D377637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52" name="Group 56">
              <a:extLst>
                <a:ext uri="{FF2B5EF4-FFF2-40B4-BE49-F238E27FC236}">
                  <a16:creationId xmlns:a16="http://schemas.microsoft.com/office/drawing/2014/main" id="{CB9C577C-40EA-4551-B62B-94054C18DC08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341" name="Picture 14">
                <a:extLst>
                  <a:ext uri="{FF2B5EF4-FFF2-40B4-BE49-F238E27FC236}">
                    <a16:creationId xmlns:a16="http://schemas.microsoft.com/office/drawing/2014/main" id="{EA9B948D-54B2-42A2-85FD-2649390DB4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2" name="Picture 15">
                <a:extLst>
                  <a:ext uri="{FF2B5EF4-FFF2-40B4-BE49-F238E27FC236}">
                    <a16:creationId xmlns:a16="http://schemas.microsoft.com/office/drawing/2014/main" id="{6FF59BC5-8DEE-4C30-A43B-47B01AE507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3" name="Picture 16">
                <a:extLst>
                  <a:ext uri="{FF2B5EF4-FFF2-40B4-BE49-F238E27FC236}">
                    <a16:creationId xmlns:a16="http://schemas.microsoft.com/office/drawing/2014/main" id="{EBBBA99A-73D3-4CD3-A5A8-9A306DF170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4" name="Picture 17">
                <a:extLst>
                  <a:ext uri="{FF2B5EF4-FFF2-40B4-BE49-F238E27FC236}">
                    <a16:creationId xmlns:a16="http://schemas.microsoft.com/office/drawing/2014/main" id="{B3FB8DCF-8D6E-490E-899E-1988A275E6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5" name="Picture 18">
                <a:extLst>
                  <a:ext uri="{FF2B5EF4-FFF2-40B4-BE49-F238E27FC236}">
                    <a16:creationId xmlns:a16="http://schemas.microsoft.com/office/drawing/2014/main" id="{6614828F-7900-4F7D-A062-CC52152B01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6" name="Picture 19">
                <a:extLst>
                  <a:ext uri="{FF2B5EF4-FFF2-40B4-BE49-F238E27FC236}">
                    <a16:creationId xmlns:a16="http://schemas.microsoft.com/office/drawing/2014/main" id="{85A2D7C6-B1CC-4F49-AB96-F3AA7EA729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7" name="Picture 20">
                <a:extLst>
                  <a:ext uri="{FF2B5EF4-FFF2-40B4-BE49-F238E27FC236}">
                    <a16:creationId xmlns:a16="http://schemas.microsoft.com/office/drawing/2014/main" id="{3A343468-2205-477A-8110-D7C6AE7206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8" name="Picture 21">
                <a:extLst>
                  <a:ext uri="{FF2B5EF4-FFF2-40B4-BE49-F238E27FC236}">
                    <a16:creationId xmlns:a16="http://schemas.microsoft.com/office/drawing/2014/main" id="{5226C5DE-448F-492D-8D85-7D096A9E87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9" name="Picture 22">
                <a:extLst>
                  <a:ext uri="{FF2B5EF4-FFF2-40B4-BE49-F238E27FC236}">
                    <a16:creationId xmlns:a16="http://schemas.microsoft.com/office/drawing/2014/main" id="{DF4EBB6C-D259-485D-A9C8-DBF12FD44F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0" name="Picture 23">
                <a:extLst>
                  <a:ext uri="{FF2B5EF4-FFF2-40B4-BE49-F238E27FC236}">
                    <a16:creationId xmlns:a16="http://schemas.microsoft.com/office/drawing/2014/main" id="{824DC2A8-8611-4BE1-9DC9-8073ABBB37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53" name="Group 56">
              <a:extLst>
                <a:ext uri="{FF2B5EF4-FFF2-40B4-BE49-F238E27FC236}">
                  <a16:creationId xmlns:a16="http://schemas.microsoft.com/office/drawing/2014/main" id="{B1568D9F-2E09-4818-B82E-7BAB7A5B8268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331" name="Picture 14">
                <a:extLst>
                  <a:ext uri="{FF2B5EF4-FFF2-40B4-BE49-F238E27FC236}">
                    <a16:creationId xmlns:a16="http://schemas.microsoft.com/office/drawing/2014/main" id="{4311B88B-007B-4B0D-937A-D51423D67C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2" name="Picture 15">
                <a:extLst>
                  <a:ext uri="{FF2B5EF4-FFF2-40B4-BE49-F238E27FC236}">
                    <a16:creationId xmlns:a16="http://schemas.microsoft.com/office/drawing/2014/main" id="{CA83B784-6748-495E-8522-BF06A494BA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3" name="Picture 16">
                <a:extLst>
                  <a:ext uri="{FF2B5EF4-FFF2-40B4-BE49-F238E27FC236}">
                    <a16:creationId xmlns:a16="http://schemas.microsoft.com/office/drawing/2014/main" id="{870F6881-90E8-46BC-805F-27BA7B47D5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4" name="Picture 17">
                <a:extLst>
                  <a:ext uri="{FF2B5EF4-FFF2-40B4-BE49-F238E27FC236}">
                    <a16:creationId xmlns:a16="http://schemas.microsoft.com/office/drawing/2014/main" id="{901EEFB9-8622-449C-92B5-A65236BE41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5" name="Picture 18">
                <a:extLst>
                  <a:ext uri="{FF2B5EF4-FFF2-40B4-BE49-F238E27FC236}">
                    <a16:creationId xmlns:a16="http://schemas.microsoft.com/office/drawing/2014/main" id="{36432BD0-1407-4E56-AD5F-10A8FFB9B2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6" name="Picture 19">
                <a:extLst>
                  <a:ext uri="{FF2B5EF4-FFF2-40B4-BE49-F238E27FC236}">
                    <a16:creationId xmlns:a16="http://schemas.microsoft.com/office/drawing/2014/main" id="{1C625731-1FD8-4276-9893-8CB5232AEC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7" name="Picture 20">
                <a:extLst>
                  <a:ext uri="{FF2B5EF4-FFF2-40B4-BE49-F238E27FC236}">
                    <a16:creationId xmlns:a16="http://schemas.microsoft.com/office/drawing/2014/main" id="{376AA9C0-1EF3-4126-AC52-DEA0A07F7F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8" name="Picture 21">
                <a:extLst>
                  <a:ext uri="{FF2B5EF4-FFF2-40B4-BE49-F238E27FC236}">
                    <a16:creationId xmlns:a16="http://schemas.microsoft.com/office/drawing/2014/main" id="{EDEDB9AE-77FD-4E78-AE14-80DBCE43C5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9" name="Picture 22">
                <a:extLst>
                  <a:ext uri="{FF2B5EF4-FFF2-40B4-BE49-F238E27FC236}">
                    <a16:creationId xmlns:a16="http://schemas.microsoft.com/office/drawing/2014/main" id="{62B52762-66F0-494B-B834-68151B421E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0" name="Picture 23">
                <a:extLst>
                  <a:ext uri="{FF2B5EF4-FFF2-40B4-BE49-F238E27FC236}">
                    <a16:creationId xmlns:a16="http://schemas.microsoft.com/office/drawing/2014/main" id="{F701F88A-416F-45E3-9021-D474195FCC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54" name="Group 56">
              <a:extLst>
                <a:ext uri="{FF2B5EF4-FFF2-40B4-BE49-F238E27FC236}">
                  <a16:creationId xmlns:a16="http://schemas.microsoft.com/office/drawing/2014/main" id="{53BF7AEB-4C85-44C0-A55D-102BCAB7DF21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321" name="Picture 14">
                <a:extLst>
                  <a:ext uri="{FF2B5EF4-FFF2-40B4-BE49-F238E27FC236}">
                    <a16:creationId xmlns:a16="http://schemas.microsoft.com/office/drawing/2014/main" id="{1EDB768D-B7B1-436E-83BF-8C4639AE5A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2" name="Picture 15">
                <a:extLst>
                  <a:ext uri="{FF2B5EF4-FFF2-40B4-BE49-F238E27FC236}">
                    <a16:creationId xmlns:a16="http://schemas.microsoft.com/office/drawing/2014/main" id="{A427A88D-BC92-47C2-8517-9BED5458BB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3" name="Picture 16">
                <a:extLst>
                  <a:ext uri="{FF2B5EF4-FFF2-40B4-BE49-F238E27FC236}">
                    <a16:creationId xmlns:a16="http://schemas.microsoft.com/office/drawing/2014/main" id="{58157CAF-3B99-49E7-B0A7-0008A8D2B0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4" name="Picture 17">
                <a:extLst>
                  <a:ext uri="{FF2B5EF4-FFF2-40B4-BE49-F238E27FC236}">
                    <a16:creationId xmlns:a16="http://schemas.microsoft.com/office/drawing/2014/main" id="{1A514782-9DCF-42C3-8260-EEBB194389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5" name="Picture 18">
                <a:extLst>
                  <a:ext uri="{FF2B5EF4-FFF2-40B4-BE49-F238E27FC236}">
                    <a16:creationId xmlns:a16="http://schemas.microsoft.com/office/drawing/2014/main" id="{1A5B69EF-9B16-47CE-9B0D-FDBCDF8009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6" name="Picture 19">
                <a:extLst>
                  <a:ext uri="{FF2B5EF4-FFF2-40B4-BE49-F238E27FC236}">
                    <a16:creationId xmlns:a16="http://schemas.microsoft.com/office/drawing/2014/main" id="{0AACC694-7BB4-4F4E-8E3F-91D2B7B970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7" name="Picture 20">
                <a:extLst>
                  <a:ext uri="{FF2B5EF4-FFF2-40B4-BE49-F238E27FC236}">
                    <a16:creationId xmlns:a16="http://schemas.microsoft.com/office/drawing/2014/main" id="{B2C68478-A3B3-4186-B553-B3025A3441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8" name="Picture 21">
                <a:extLst>
                  <a:ext uri="{FF2B5EF4-FFF2-40B4-BE49-F238E27FC236}">
                    <a16:creationId xmlns:a16="http://schemas.microsoft.com/office/drawing/2014/main" id="{97D6496D-EEC1-407C-A81C-19A384A69B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9" name="Picture 22">
                <a:extLst>
                  <a:ext uri="{FF2B5EF4-FFF2-40B4-BE49-F238E27FC236}">
                    <a16:creationId xmlns:a16="http://schemas.microsoft.com/office/drawing/2014/main" id="{7AA6222A-6CD5-4E80-A248-43826CDDC9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0" name="Picture 23">
                <a:extLst>
                  <a:ext uri="{FF2B5EF4-FFF2-40B4-BE49-F238E27FC236}">
                    <a16:creationId xmlns:a16="http://schemas.microsoft.com/office/drawing/2014/main" id="{12E85E56-D059-4B24-A99A-32BEE46CB8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55" name="Group 56">
              <a:extLst>
                <a:ext uri="{FF2B5EF4-FFF2-40B4-BE49-F238E27FC236}">
                  <a16:creationId xmlns:a16="http://schemas.microsoft.com/office/drawing/2014/main" id="{F13EEE34-8713-4FFB-A514-770887467FD0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311" name="Picture 14">
                <a:extLst>
                  <a:ext uri="{FF2B5EF4-FFF2-40B4-BE49-F238E27FC236}">
                    <a16:creationId xmlns:a16="http://schemas.microsoft.com/office/drawing/2014/main" id="{6EE19EA1-A476-4475-9BC3-1DD2E31E6A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2" name="Picture 15">
                <a:extLst>
                  <a:ext uri="{FF2B5EF4-FFF2-40B4-BE49-F238E27FC236}">
                    <a16:creationId xmlns:a16="http://schemas.microsoft.com/office/drawing/2014/main" id="{4D8EF525-CD48-4F3E-B3C0-8E748694B5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3" name="Picture 16">
                <a:extLst>
                  <a:ext uri="{FF2B5EF4-FFF2-40B4-BE49-F238E27FC236}">
                    <a16:creationId xmlns:a16="http://schemas.microsoft.com/office/drawing/2014/main" id="{EB1B036A-4C1A-44C7-A594-BB09E134AE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4" name="Picture 17">
                <a:extLst>
                  <a:ext uri="{FF2B5EF4-FFF2-40B4-BE49-F238E27FC236}">
                    <a16:creationId xmlns:a16="http://schemas.microsoft.com/office/drawing/2014/main" id="{64305D72-428B-4E72-BA1B-0C8C55E7B0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5" name="Picture 18">
                <a:extLst>
                  <a:ext uri="{FF2B5EF4-FFF2-40B4-BE49-F238E27FC236}">
                    <a16:creationId xmlns:a16="http://schemas.microsoft.com/office/drawing/2014/main" id="{FCC48F36-9E8A-4228-9668-41B012A259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6" name="Picture 19">
                <a:extLst>
                  <a:ext uri="{FF2B5EF4-FFF2-40B4-BE49-F238E27FC236}">
                    <a16:creationId xmlns:a16="http://schemas.microsoft.com/office/drawing/2014/main" id="{B4570B90-023D-4FC3-87D1-B5B8D1E0D4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7" name="Picture 20">
                <a:extLst>
                  <a:ext uri="{FF2B5EF4-FFF2-40B4-BE49-F238E27FC236}">
                    <a16:creationId xmlns:a16="http://schemas.microsoft.com/office/drawing/2014/main" id="{55EBC369-0EBC-4133-9A59-4884924CB0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8" name="Picture 21">
                <a:extLst>
                  <a:ext uri="{FF2B5EF4-FFF2-40B4-BE49-F238E27FC236}">
                    <a16:creationId xmlns:a16="http://schemas.microsoft.com/office/drawing/2014/main" id="{DFA92539-4B37-414A-9CA8-0465B16F5D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9" name="Picture 22">
                <a:extLst>
                  <a:ext uri="{FF2B5EF4-FFF2-40B4-BE49-F238E27FC236}">
                    <a16:creationId xmlns:a16="http://schemas.microsoft.com/office/drawing/2014/main" id="{BD540B96-777B-4247-AE34-B8A2CBA323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0" name="Picture 23">
                <a:extLst>
                  <a:ext uri="{FF2B5EF4-FFF2-40B4-BE49-F238E27FC236}">
                    <a16:creationId xmlns:a16="http://schemas.microsoft.com/office/drawing/2014/main" id="{6071AD27-84E2-4F8D-9A91-62B4C964A4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56" name="Group 56">
              <a:extLst>
                <a:ext uri="{FF2B5EF4-FFF2-40B4-BE49-F238E27FC236}">
                  <a16:creationId xmlns:a16="http://schemas.microsoft.com/office/drawing/2014/main" id="{8048333D-2C0E-4854-8201-86EA6289FCD1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301" name="Picture 14">
                <a:extLst>
                  <a:ext uri="{FF2B5EF4-FFF2-40B4-BE49-F238E27FC236}">
                    <a16:creationId xmlns:a16="http://schemas.microsoft.com/office/drawing/2014/main" id="{A784C23B-8ECB-4CAE-979A-1F697F09D8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2" name="Picture 15">
                <a:extLst>
                  <a:ext uri="{FF2B5EF4-FFF2-40B4-BE49-F238E27FC236}">
                    <a16:creationId xmlns:a16="http://schemas.microsoft.com/office/drawing/2014/main" id="{1DF7B881-5F27-460C-B5FE-8E092CC96B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3" name="Picture 16">
                <a:extLst>
                  <a:ext uri="{FF2B5EF4-FFF2-40B4-BE49-F238E27FC236}">
                    <a16:creationId xmlns:a16="http://schemas.microsoft.com/office/drawing/2014/main" id="{12D532D4-D3F9-465B-AB6C-CBAD2584ED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4" name="Picture 17">
                <a:extLst>
                  <a:ext uri="{FF2B5EF4-FFF2-40B4-BE49-F238E27FC236}">
                    <a16:creationId xmlns:a16="http://schemas.microsoft.com/office/drawing/2014/main" id="{52B3EC3F-B15C-4DDD-B75A-722B8882AA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5" name="Picture 18">
                <a:extLst>
                  <a:ext uri="{FF2B5EF4-FFF2-40B4-BE49-F238E27FC236}">
                    <a16:creationId xmlns:a16="http://schemas.microsoft.com/office/drawing/2014/main" id="{AF1A0CEA-5B7D-495F-AD40-E918D0D632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6" name="Picture 19">
                <a:extLst>
                  <a:ext uri="{FF2B5EF4-FFF2-40B4-BE49-F238E27FC236}">
                    <a16:creationId xmlns:a16="http://schemas.microsoft.com/office/drawing/2014/main" id="{A022F526-CDD7-4CCA-A8F7-E5672905A5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7" name="Picture 20">
                <a:extLst>
                  <a:ext uri="{FF2B5EF4-FFF2-40B4-BE49-F238E27FC236}">
                    <a16:creationId xmlns:a16="http://schemas.microsoft.com/office/drawing/2014/main" id="{2FF54F95-2A7E-452B-974E-D5CC112315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8" name="Picture 21">
                <a:extLst>
                  <a:ext uri="{FF2B5EF4-FFF2-40B4-BE49-F238E27FC236}">
                    <a16:creationId xmlns:a16="http://schemas.microsoft.com/office/drawing/2014/main" id="{DCC607E7-AD5A-4E47-B887-2297E8B1F9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9" name="Picture 22">
                <a:extLst>
                  <a:ext uri="{FF2B5EF4-FFF2-40B4-BE49-F238E27FC236}">
                    <a16:creationId xmlns:a16="http://schemas.microsoft.com/office/drawing/2014/main" id="{B2651219-B75E-470F-8CC5-1DFC93AF51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0" name="Picture 23">
                <a:extLst>
                  <a:ext uri="{FF2B5EF4-FFF2-40B4-BE49-F238E27FC236}">
                    <a16:creationId xmlns:a16="http://schemas.microsoft.com/office/drawing/2014/main" id="{D91CAFE8-9734-4C65-A7F3-9FDD924DC1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57" name="Group 56">
              <a:extLst>
                <a:ext uri="{FF2B5EF4-FFF2-40B4-BE49-F238E27FC236}">
                  <a16:creationId xmlns:a16="http://schemas.microsoft.com/office/drawing/2014/main" id="{8E832C64-9419-41BE-9491-794AD711B926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291" name="Picture 14">
                <a:extLst>
                  <a:ext uri="{FF2B5EF4-FFF2-40B4-BE49-F238E27FC236}">
                    <a16:creationId xmlns:a16="http://schemas.microsoft.com/office/drawing/2014/main" id="{C8022F60-26F2-4AC4-BAD0-875B068E7E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2" name="Picture 15">
                <a:extLst>
                  <a:ext uri="{FF2B5EF4-FFF2-40B4-BE49-F238E27FC236}">
                    <a16:creationId xmlns:a16="http://schemas.microsoft.com/office/drawing/2014/main" id="{74EC93E2-5FFB-4868-BA56-BA7284071D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3" name="Picture 16">
                <a:extLst>
                  <a:ext uri="{FF2B5EF4-FFF2-40B4-BE49-F238E27FC236}">
                    <a16:creationId xmlns:a16="http://schemas.microsoft.com/office/drawing/2014/main" id="{282D71F2-E81B-4405-9560-24B72C0637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4" name="Picture 17">
                <a:extLst>
                  <a:ext uri="{FF2B5EF4-FFF2-40B4-BE49-F238E27FC236}">
                    <a16:creationId xmlns:a16="http://schemas.microsoft.com/office/drawing/2014/main" id="{13F225A5-D152-458B-A871-737A20BD46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5" name="Picture 18">
                <a:extLst>
                  <a:ext uri="{FF2B5EF4-FFF2-40B4-BE49-F238E27FC236}">
                    <a16:creationId xmlns:a16="http://schemas.microsoft.com/office/drawing/2014/main" id="{53EEE5B6-6788-44DC-B417-A6372B74E2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6" name="Picture 19">
                <a:extLst>
                  <a:ext uri="{FF2B5EF4-FFF2-40B4-BE49-F238E27FC236}">
                    <a16:creationId xmlns:a16="http://schemas.microsoft.com/office/drawing/2014/main" id="{3BB61BF2-E8B7-4F3B-83A8-A2B148A2B8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7" name="Picture 20">
                <a:extLst>
                  <a:ext uri="{FF2B5EF4-FFF2-40B4-BE49-F238E27FC236}">
                    <a16:creationId xmlns:a16="http://schemas.microsoft.com/office/drawing/2014/main" id="{EF962A1F-D9D7-4F9B-AAF8-B0F1912C05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8" name="Picture 21">
                <a:extLst>
                  <a:ext uri="{FF2B5EF4-FFF2-40B4-BE49-F238E27FC236}">
                    <a16:creationId xmlns:a16="http://schemas.microsoft.com/office/drawing/2014/main" id="{A07D86F4-55D8-490E-8D49-7250430D69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9" name="Picture 22">
                <a:extLst>
                  <a:ext uri="{FF2B5EF4-FFF2-40B4-BE49-F238E27FC236}">
                    <a16:creationId xmlns:a16="http://schemas.microsoft.com/office/drawing/2014/main" id="{8B9A7385-46EE-4020-BDD1-F6082CCF67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0" name="Picture 23">
                <a:extLst>
                  <a:ext uri="{FF2B5EF4-FFF2-40B4-BE49-F238E27FC236}">
                    <a16:creationId xmlns:a16="http://schemas.microsoft.com/office/drawing/2014/main" id="{38FC9C86-D9B9-49E8-9ADB-121420ED09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58" name="Group 56">
              <a:extLst>
                <a:ext uri="{FF2B5EF4-FFF2-40B4-BE49-F238E27FC236}">
                  <a16:creationId xmlns:a16="http://schemas.microsoft.com/office/drawing/2014/main" id="{50311ED7-7D87-4D4E-8BC4-5BD288E0146F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281" name="Picture 14">
                <a:extLst>
                  <a:ext uri="{FF2B5EF4-FFF2-40B4-BE49-F238E27FC236}">
                    <a16:creationId xmlns:a16="http://schemas.microsoft.com/office/drawing/2014/main" id="{5B34A1B9-169B-447E-AC17-47D7E55954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2" name="Picture 15">
                <a:extLst>
                  <a:ext uri="{FF2B5EF4-FFF2-40B4-BE49-F238E27FC236}">
                    <a16:creationId xmlns:a16="http://schemas.microsoft.com/office/drawing/2014/main" id="{41275464-0F14-40C0-9CE5-870F7A0409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3" name="Picture 16">
                <a:extLst>
                  <a:ext uri="{FF2B5EF4-FFF2-40B4-BE49-F238E27FC236}">
                    <a16:creationId xmlns:a16="http://schemas.microsoft.com/office/drawing/2014/main" id="{79A2C6B5-2BFB-488C-BE3D-DF5355B5B0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4" name="Picture 17">
                <a:extLst>
                  <a:ext uri="{FF2B5EF4-FFF2-40B4-BE49-F238E27FC236}">
                    <a16:creationId xmlns:a16="http://schemas.microsoft.com/office/drawing/2014/main" id="{D9B9A861-E3DF-4081-8DAC-73155C3847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5" name="Picture 18">
                <a:extLst>
                  <a:ext uri="{FF2B5EF4-FFF2-40B4-BE49-F238E27FC236}">
                    <a16:creationId xmlns:a16="http://schemas.microsoft.com/office/drawing/2014/main" id="{46A56ADA-DA13-44A1-80C1-AF958EE6A5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6" name="Picture 19">
                <a:extLst>
                  <a:ext uri="{FF2B5EF4-FFF2-40B4-BE49-F238E27FC236}">
                    <a16:creationId xmlns:a16="http://schemas.microsoft.com/office/drawing/2014/main" id="{FDEFE799-3315-4254-9BBD-5796C758A1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7" name="Picture 20">
                <a:extLst>
                  <a:ext uri="{FF2B5EF4-FFF2-40B4-BE49-F238E27FC236}">
                    <a16:creationId xmlns:a16="http://schemas.microsoft.com/office/drawing/2014/main" id="{12128598-7A3F-44A3-A8FD-F5B5FE959E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8" name="Picture 21">
                <a:extLst>
                  <a:ext uri="{FF2B5EF4-FFF2-40B4-BE49-F238E27FC236}">
                    <a16:creationId xmlns:a16="http://schemas.microsoft.com/office/drawing/2014/main" id="{DA8766FE-1850-42C3-A506-B6898EED9E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9" name="Picture 22">
                <a:extLst>
                  <a:ext uri="{FF2B5EF4-FFF2-40B4-BE49-F238E27FC236}">
                    <a16:creationId xmlns:a16="http://schemas.microsoft.com/office/drawing/2014/main" id="{D707718A-CB97-439B-A941-C1311B99F2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0" name="Picture 23">
                <a:extLst>
                  <a:ext uri="{FF2B5EF4-FFF2-40B4-BE49-F238E27FC236}">
                    <a16:creationId xmlns:a16="http://schemas.microsoft.com/office/drawing/2014/main" id="{4F1457C1-4C6A-4ED4-8312-36948EF011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59" name="Group 56">
              <a:extLst>
                <a:ext uri="{FF2B5EF4-FFF2-40B4-BE49-F238E27FC236}">
                  <a16:creationId xmlns:a16="http://schemas.microsoft.com/office/drawing/2014/main" id="{EC089A12-8B92-4257-BCF4-45D16A073C0D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271" name="Picture 14">
                <a:extLst>
                  <a:ext uri="{FF2B5EF4-FFF2-40B4-BE49-F238E27FC236}">
                    <a16:creationId xmlns:a16="http://schemas.microsoft.com/office/drawing/2014/main" id="{8D04605C-437C-4D7E-BC7D-9BFB28315C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2" name="Picture 15">
                <a:extLst>
                  <a:ext uri="{FF2B5EF4-FFF2-40B4-BE49-F238E27FC236}">
                    <a16:creationId xmlns:a16="http://schemas.microsoft.com/office/drawing/2014/main" id="{33583AEF-CBC4-4CC6-B7A0-3A42D435CB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3" name="Picture 16">
                <a:extLst>
                  <a:ext uri="{FF2B5EF4-FFF2-40B4-BE49-F238E27FC236}">
                    <a16:creationId xmlns:a16="http://schemas.microsoft.com/office/drawing/2014/main" id="{A10E59DD-E64B-4268-A48C-538ABD23EF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4" name="Picture 17">
                <a:extLst>
                  <a:ext uri="{FF2B5EF4-FFF2-40B4-BE49-F238E27FC236}">
                    <a16:creationId xmlns:a16="http://schemas.microsoft.com/office/drawing/2014/main" id="{EAF6F7F9-F4DB-4F47-85ED-4C1C407F36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5" name="Picture 18">
                <a:extLst>
                  <a:ext uri="{FF2B5EF4-FFF2-40B4-BE49-F238E27FC236}">
                    <a16:creationId xmlns:a16="http://schemas.microsoft.com/office/drawing/2014/main" id="{B37BD6DC-D683-476D-81B6-BA55EDC842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6" name="Picture 19">
                <a:extLst>
                  <a:ext uri="{FF2B5EF4-FFF2-40B4-BE49-F238E27FC236}">
                    <a16:creationId xmlns:a16="http://schemas.microsoft.com/office/drawing/2014/main" id="{A5524BB3-BDC3-4226-BF70-5028D96C3F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7" name="Picture 20">
                <a:extLst>
                  <a:ext uri="{FF2B5EF4-FFF2-40B4-BE49-F238E27FC236}">
                    <a16:creationId xmlns:a16="http://schemas.microsoft.com/office/drawing/2014/main" id="{4A1FFF73-668A-4A57-A836-1E710B6A67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8" name="Picture 21">
                <a:extLst>
                  <a:ext uri="{FF2B5EF4-FFF2-40B4-BE49-F238E27FC236}">
                    <a16:creationId xmlns:a16="http://schemas.microsoft.com/office/drawing/2014/main" id="{FB53FEE0-7A59-41C7-91DA-CFE5D8D811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9" name="Picture 22">
                <a:extLst>
                  <a:ext uri="{FF2B5EF4-FFF2-40B4-BE49-F238E27FC236}">
                    <a16:creationId xmlns:a16="http://schemas.microsoft.com/office/drawing/2014/main" id="{6D5A589C-2F6B-4B88-A984-299A15F7F4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0" name="Picture 23">
                <a:extLst>
                  <a:ext uri="{FF2B5EF4-FFF2-40B4-BE49-F238E27FC236}">
                    <a16:creationId xmlns:a16="http://schemas.microsoft.com/office/drawing/2014/main" id="{29DB0F51-DE60-4D5F-995C-CB25324995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60" name="Group 56">
              <a:extLst>
                <a:ext uri="{FF2B5EF4-FFF2-40B4-BE49-F238E27FC236}">
                  <a16:creationId xmlns:a16="http://schemas.microsoft.com/office/drawing/2014/main" id="{2BB840AE-2C12-4326-97F0-27A6BEDF59F9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261" name="Picture 14">
                <a:extLst>
                  <a:ext uri="{FF2B5EF4-FFF2-40B4-BE49-F238E27FC236}">
                    <a16:creationId xmlns:a16="http://schemas.microsoft.com/office/drawing/2014/main" id="{E373E6F3-564B-4B2E-9C55-7A1143053A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2" name="Picture 15">
                <a:extLst>
                  <a:ext uri="{FF2B5EF4-FFF2-40B4-BE49-F238E27FC236}">
                    <a16:creationId xmlns:a16="http://schemas.microsoft.com/office/drawing/2014/main" id="{C3D85E12-5398-4682-9303-D2A84310C4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3" name="Picture 16">
                <a:extLst>
                  <a:ext uri="{FF2B5EF4-FFF2-40B4-BE49-F238E27FC236}">
                    <a16:creationId xmlns:a16="http://schemas.microsoft.com/office/drawing/2014/main" id="{1D72BD24-8CE1-473E-A514-8975407986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4" name="Picture 17">
                <a:extLst>
                  <a:ext uri="{FF2B5EF4-FFF2-40B4-BE49-F238E27FC236}">
                    <a16:creationId xmlns:a16="http://schemas.microsoft.com/office/drawing/2014/main" id="{C81944F7-5F52-4EB0-83AB-89FF2E0774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5" name="Picture 18">
                <a:extLst>
                  <a:ext uri="{FF2B5EF4-FFF2-40B4-BE49-F238E27FC236}">
                    <a16:creationId xmlns:a16="http://schemas.microsoft.com/office/drawing/2014/main" id="{CCBA5401-EC37-4066-B3B8-CF34F73056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6" name="Picture 19">
                <a:extLst>
                  <a:ext uri="{FF2B5EF4-FFF2-40B4-BE49-F238E27FC236}">
                    <a16:creationId xmlns:a16="http://schemas.microsoft.com/office/drawing/2014/main" id="{176BA2FE-3669-48B6-BCDC-842A58478B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7" name="Picture 20">
                <a:extLst>
                  <a:ext uri="{FF2B5EF4-FFF2-40B4-BE49-F238E27FC236}">
                    <a16:creationId xmlns:a16="http://schemas.microsoft.com/office/drawing/2014/main" id="{38066A9A-66CA-4D35-A47E-2832434216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8" name="Picture 21">
                <a:extLst>
                  <a:ext uri="{FF2B5EF4-FFF2-40B4-BE49-F238E27FC236}">
                    <a16:creationId xmlns:a16="http://schemas.microsoft.com/office/drawing/2014/main" id="{302F9AFA-906C-46E7-9B29-1BD36CCCE2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9" name="Picture 22">
                <a:extLst>
                  <a:ext uri="{FF2B5EF4-FFF2-40B4-BE49-F238E27FC236}">
                    <a16:creationId xmlns:a16="http://schemas.microsoft.com/office/drawing/2014/main" id="{F35659FF-5E6D-4784-8A15-E774F46DBC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0" name="Picture 23">
                <a:extLst>
                  <a:ext uri="{FF2B5EF4-FFF2-40B4-BE49-F238E27FC236}">
                    <a16:creationId xmlns:a16="http://schemas.microsoft.com/office/drawing/2014/main" id="{864D91A3-7943-4502-A159-EB919810CF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361" name="Group 360">
            <a:extLst>
              <a:ext uri="{FF2B5EF4-FFF2-40B4-BE49-F238E27FC236}">
                <a16:creationId xmlns:a16="http://schemas.microsoft.com/office/drawing/2014/main" id="{C02F230D-113A-4F8B-ADA9-5D2CA86A7C25}"/>
              </a:ext>
            </a:extLst>
          </p:cNvPr>
          <p:cNvGrpSpPr/>
          <p:nvPr/>
        </p:nvGrpSpPr>
        <p:grpSpPr>
          <a:xfrm>
            <a:off x="4664028" y="3775013"/>
            <a:ext cx="1539560" cy="1515856"/>
            <a:chOff x="4975891" y="1527626"/>
            <a:chExt cx="1539560" cy="1515856"/>
          </a:xfrm>
        </p:grpSpPr>
        <p:grpSp>
          <p:nvGrpSpPr>
            <p:cNvPr id="362" name="Group 56">
              <a:extLst>
                <a:ext uri="{FF2B5EF4-FFF2-40B4-BE49-F238E27FC236}">
                  <a16:creationId xmlns:a16="http://schemas.microsoft.com/office/drawing/2014/main" id="{ACCC7EDE-8350-4349-8E5A-31E090D61638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462" name="Picture 14">
                <a:extLst>
                  <a:ext uri="{FF2B5EF4-FFF2-40B4-BE49-F238E27FC236}">
                    <a16:creationId xmlns:a16="http://schemas.microsoft.com/office/drawing/2014/main" id="{82DE0A2A-EC89-45CD-AFAB-31F8F309EE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3" name="Picture 15">
                <a:extLst>
                  <a:ext uri="{FF2B5EF4-FFF2-40B4-BE49-F238E27FC236}">
                    <a16:creationId xmlns:a16="http://schemas.microsoft.com/office/drawing/2014/main" id="{9E8642D6-CCDB-412B-90C5-A3D2808D51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4" name="Picture 16">
                <a:extLst>
                  <a:ext uri="{FF2B5EF4-FFF2-40B4-BE49-F238E27FC236}">
                    <a16:creationId xmlns:a16="http://schemas.microsoft.com/office/drawing/2014/main" id="{9D748F5B-72F7-43A3-8308-321AAA31BA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5" name="Picture 17">
                <a:extLst>
                  <a:ext uri="{FF2B5EF4-FFF2-40B4-BE49-F238E27FC236}">
                    <a16:creationId xmlns:a16="http://schemas.microsoft.com/office/drawing/2014/main" id="{8A3EBCCE-1962-4D0B-9C70-29ED59D276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6" name="Picture 18">
                <a:extLst>
                  <a:ext uri="{FF2B5EF4-FFF2-40B4-BE49-F238E27FC236}">
                    <a16:creationId xmlns:a16="http://schemas.microsoft.com/office/drawing/2014/main" id="{E1508A1E-EED6-4806-9E41-04C14A7795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7" name="Picture 19">
                <a:extLst>
                  <a:ext uri="{FF2B5EF4-FFF2-40B4-BE49-F238E27FC236}">
                    <a16:creationId xmlns:a16="http://schemas.microsoft.com/office/drawing/2014/main" id="{53CB43E3-6A88-468F-B653-FE4A55D8BF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8" name="Picture 20">
                <a:extLst>
                  <a:ext uri="{FF2B5EF4-FFF2-40B4-BE49-F238E27FC236}">
                    <a16:creationId xmlns:a16="http://schemas.microsoft.com/office/drawing/2014/main" id="{EDF933D1-2E60-42AF-9DEF-30688CC1BA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9" name="Picture 21">
                <a:extLst>
                  <a:ext uri="{FF2B5EF4-FFF2-40B4-BE49-F238E27FC236}">
                    <a16:creationId xmlns:a16="http://schemas.microsoft.com/office/drawing/2014/main" id="{AF06B618-98C5-490C-A778-3A799EA213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0" name="Picture 22">
                <a:extLst>
                  <a:ext uri="{FF2B5EF4-FFF2-40B4-BE49-F238E27FC236}">
                    <a16:creationId xmlns:a16="http://schemas.microsoft.com/office/drawing/2014/main" id="{DC56AC1C-6562-4AA5-8155-F60CD6F20C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1" name="Picture 23">
                <a:extLst>
                  <a:ext uri="{FF2B5EF4-FFF2-40B4-BE49-F238E27FC236}">
                    <a16:creationId xmlns:a16="http://schemas.microsoft.com/office/drawing/2014/main" id="{2616AAC3-DD29-45A3-BD69-ABCC6B0106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63" name="Group 56">
              <a:extLst>
                <a:ext uri="{FF2B5EF4-FFF2-40B4-BE49-F238E27FC236}">
                  <a16:creationId xmlns:a16="http://schemas.microsoft.com/office/drawing/2014/main" id="{4F89258C-0E7A-46B6-AF0C-B63F76E492C9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452" name="Picture 14">
                <a:extLst>
                  <a:ext uri="{FF2B5EF4-FFF2-40B4-BE49-F238E27FC236}">
                    <a16:creationId xmlns:a16="http://schemas.microsoft.com/office/drawing/2014/main" id="{D10843FF-9928-4FF9-B174-7FA2311D19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3" name="Picture 15">
                <a:extLst>
                  <a:ext uri="{FF2B5EF4-FFF2-40B4-BE49-F238E27FC236}">
                    <a16:creationId xmlns:a16="http://schemas.microsoft.com/office/drawing/2014/main" id="{67FBC990-73B2-4323-89D1-D3BB645923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4" name="Picture 16">
                <a:extLst>
                  <a:ext uri="{FF2B5EF4-FFF2-40B4-BE49-F238E27FC236}">
                    <a16:creationId xmlns:a16="http://schemas.microsoft.com/office/drawing/2014/main" id="{277E085D-F007-427D-8FEE-7A7C2B8706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5" name="Picture 17">
                <a:extLst>
                  <a:ext uri="{FF2B5EF4-FFF2-40B4-BE49-F238E27FC236}">
                    <a16:creationId xmlns:a16="http://schemas.microsoft.com/office/drawing/2014/main" id="{E2AA4CA0-A9F4-415C-8F0B-DD34144F98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6" name="Picture 18">
                <a:extLst>
                  <a:ext uri="{FF2B5EF4-FFF2-40B4-BE49-F238E27FC236}">
                    <a16:creationId xmlns:a16="http://schemas.microsoft.com/office/drawing/2014/main" id="{A448D7DF-81A4-412C-8816-D2793C8CA3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7" name="Picture 19">
                <a:extLst>
                  <a:ext uri="{FF2B5EF4-FFF2-40B4-BE49-F238E27FC236}">
                    <a16:creationId xmlns:a16="http://schemas.microsoft.com/office/drawing/2014/main" id="{E0D73807-9252-424F-AE55-8CE8A0BFE2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8" name="Picture 20">
                <a:extLst>
                  <a:ext uri="{FF2B5EF4-FFF2-40B4-BE49-F238E27FC236}">
                    <a16:creationId xmlns:a16="http://schemas.microsoft.com/office/drawing/2014/main" id="{1816A5A8-2201-4E3B-A796-8255162E28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9" name="Picture 21">
                <a:extLst>
                  <a:ext uri="{FF2B5EF4-FFF2-40B4-BE49-F238E27FC236}">
                    <a16:creationId xmlns:a16="http://schemas.microsoft.com/office/drawing/2014/main" id="{01A83F46-9596-4BB5-A9EC-EC49A382B4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0" name="Picture 22">
                <a:extLst>
                  <a:ext uri="{FF2B5EF4-FFF2-40B4-BE49-F238E27FC236}">
                    <a16:creationId xmlns:a16="http://schemas.microsoft.com/office/drawing/2014/main" id="{2F918931-7BB4-46F6-8055-71BF9FB2E1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1" name="Picture 23">
                <a:extLst>
                  <a:ext uri="{FF2B5EF4-FFF2-40B4-BE49-F238E27FC236}">
                    <a16:creationId xmlns:a16="http://schemas.microsoft.com/office/drawing/2014/main" id="{47134A19-DD55-4BB4-ABFF-AF2E04D5C1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64" name="Group 56">
              <a:extLst>
                <a:ext uri="{FF2B5EF4-FFF2-40B4-BE49-F238E27FC236}">
                  <a16:creationId xmlns:a16="http://schemas.microsoft.com/office/drawing/2014/main" id="{32D560B9-A95B-43EE-B0D1-90CF8D6E2558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442" name="Picture 14">
                <a:extLst>
                  <a:ext uri="{FF2B5EF4-FFF2-40B4-BE49-F238E27FC236}">
                    <a16:creationId xmlns:a16="http://schemas.microsoft.com/office/drawing/2014/main" id="{8F5488FE-C635-4B73-8541-6CAFB82B50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3" name="Picture 15">
                <a:extLst>
                  <a:ext uri="{FF2B5EF4-FFF2-40B4-BE49-F238E27FC236}">
                    <a16:creationId xmlns:a16="http://schemas.microsoft.com/office/drawing/2014/main" id="{1558684D-14EF-44D5-950F-29FD12D7AD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4" name="Picture 16">
                <a:extLst>
                  <a:ext uri="{FF2B5EF4-FFF2-40B4-BE49-F238E27FC236}">
                    <a16:creationId xmlns:a16="http://schemas.microsoft.com/office/drawing/2014/main" id="{1A4EB116-0438-4776-B191-5588BB7128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5" name="Picture 17">
                <a:extLst>
                  <a:ext uri="{FF2B5EF4-FFF2-40B4-BE49-F238E27FC236}">
                    <a16:creationId xmlns:a16="http://schemas.microsoft.com/office/drawing/2014/main" id="{3E516CF6-F6A4-4935-9D0C-27523086AD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6" name="Picture 18">
                <a:extLst>
                  <a:ext uri="{FF2B5EF4-FFF2-40B4-BE49-F238E27FC236}">
                    <a16:creationId xmlns:a16="http://schemas.microsoft.com/office/drawing/2014/main" id="{97BD4401-0480-4B55-8197-5CB9DB840E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7" name="Picture 19">
                <a:extLst>
                  <a:ext uri="{FF2B5EF4-FFF2-40B4-BE49-F238E27FC236}">
                    <a16:creationId xmlns:a16="http://schemas.microsoft.com/office/drawing/2014/main" id="{BE006D47-207A-49D5-9495-2089940AEC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8" name="Picture 20">
                <a:extLst>
                  <a:ext uri="{FF2B5EF4-FFF2-40B4-BE49-F238E27FC236}">
                    <a16:creationId xmlns:a16="http://schemas.microsoft.com/office/drawing/2014/main" id="{02DE474F-2229-4FC5-BD96-BFCE1B7D56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9" name="Picture 21">
                <a:extLst>
                  <a:ext uri="{FF2B5EF4-FFF2-40B4-BE49-F238E27FC236}">
                    <a16:creationId xmlns:a16="http://schemas.microsoft.com/office/drawing/2014/main" id="{67E903DD-BE9D-4413-AC35-80265B9B14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0" name="Picture 22">
                <a:extLst>
                  <a:ext uri="{FF2B5EF4-FFF2-40B4-BE49-F238E27FC236}">
                    <a16:creationId xmlns:a16="http://schemas.microsoft.com/office/drawing/2014/main" id="{677AC8D3-F910-4F56-BB27-48A56EA412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1" name="Picture 23">
                <a:extLst>
                  <a:ext uri="{FF2B5EF4-FFF2-40B4-BE49-F238E27FC236}">
                    <a16:creationId xmlns:a16="http://schemas.microsoft.com/office/drawing/2014/main" id="{9E6C6EE7-4E52-4311-8D69-BC549D3DBE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65" name="Group 56">
              <a:extLst>
                <a:ext uri="{FF2B5EF4-FFF2-40B4-BE49-F238E27FC236}">
                  <a16:creationId xmlns:a16="http://schemas.microsoft.com/office/drawing/2014/main" id="{01AD6B42-BE26-48B0-9EE9-5EF3BA9239D1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432" name="Picture 14">
                <a:extLst>
                  <a:ext uri="{FF2B5EF4-FFF2-40B4-BE49-F238E27FC236}">
                    <a16:creationId xmlns:a16="http://schemas.microsoft.com/office/drawing/2014/main" id="{976B6BF6-9525-45C5-A1AF-D56980A455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3" name="Picture 15">
                <a:extLst>
                  <a:ext uri="{FF2B5EF4-FFF2-40B4-BE49-F238E27FC236}">
                    <a16:creationId xmlns:a16="http://schemas.microsoft.com/office/drawing/2014/main" id="{F12E220F-7CD6-4007-8644-1A39067BAE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4" name="Picture 16">
                <a:extLst>
                  <a:ext uri="{FF2B5EF4-FFF2-40B4-BE49-F238E27FC236}">
                    <a16:creationId xmlns:a16="http://schemas.microsoft.com/office/drawing/2014/main" id="{4B8909C2-B5B0-47AA-818F-F18A2A07CB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5" name="Picture 17">
                <a:extLst>
                  <a:ext uri="{FF2B5EF4-FFF2-40B4-BE49-F238E27FC236}">
                    <a16:creationId xmlns:a16="http://schemas.microsoft.com/office/drawing/2014/main" id="{EE8F4780-5E05-4292-8A6F-772587D633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6" name="Picture 18">
                <a:extLst>
                  <a:ext uri="{FF2B5EF4-FFF2-40B4-BE49-F238E27FC236}">
                    <a16:creationId xmlns:a16="http://schemas.microsoft.com/office/drawing/2014/main" id="{D7908218-F246-4FA1-954F-9046A73577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7" name="Picture 19">
                <a:extLst>
                  <a:ext uri="{FF2B5EF4-FFF2-40B4-BE49-F238E27FC236}">
                    <a16:creationId xmlns:a16="http://schemas.microsoft.com/office/drawing/2014/main" id="{FAB9DF94-72F2-4D19-BCA3-A54A5C273E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8" name="Picture 20">
                <a:extLst>
                  <a:ext uri="{FF2B5EF4-FFF2-40B4-BE49-F238E27FC236}">
                    <a16:creationId xmlns:a16="http://schemas.microsoft.com/office/drawing/2014/main" id="{B3062153-D2AD-4652-BD27-399B36C33D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9" name="Picture 21">
                <a:extLst>
                  <a:ext uri="{FF2B5EF4-FFF2-40B4-BE49-F238E27FC236}">
                    <a16:creationId xmlns:a16="http://schemas.microsoft.com/office/drawing/2014/main" id="{E5F0DC19-6FE5-49BE-94ED-677E326E0E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0" name="Picture 22">
                <a:extLst>
                  <a:ext uri="{FF2B5EF4-FFF2-40B4-BE49-F238E27FC236}">
                    <a16:creationId xmlns:a16="http://schemas.microsoft.com/office/drawing/2014/main" id="{97BAEEBB-67AD-4608-B654-16892F559F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1" name="Picture 23">
                <a:extLst>
                  <a:ext uri="{FF2B5EF4-FFF2-40B4-BE49-F238E27FC236}">
                    <a16:creationId xmlns:a16="http://schemas.microsoft.com/office/drawing/2014/main" id="{2357BC1A-793F-4936-B29D-2B61873CDC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66" name="Group 56">
              <a:extLst>
                <a:ext uri="{FF2B5EF4-FFF2-40B4-BE49-F238E27FC236}">
                  <a16:creationId xmlns:a16="http://schemas.microsoft.com/office/drawing/2014/main" id="{C3002CE5-3E7A-419F-86C0-92572781DC72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422" name="Picture 14">
                <a:extLst>
                  <a:ext uri="{FF2B5EF4-FFF2-40B4-BE49-F238E27FC236}">
                    <a16:creationId xmlns:a16="http://schemas.microsoft.com/office/drawing/2014/main" id="{3AD63DF5-3950-41EA-BE65-00293ABEAE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3" name="Picture 15">
                <a:extLst>
                  <a:ext uri="{FF2B5EF4-FFF2-40B4-BE49-F238E27FC236}">
                    <a16:creationId xmlns:a16="http://schemas.microsoft.com/office/drawing/2014/main" id="{3F306B45-2B6C-44E9-8657-15604D6989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4" name="Picture 16">
                <a:extLst>
                  <a:ext uri="{FF2B5EF4-FFF2-40B4-BE49-F238E27FC236}">
                    <a16:creationId xmlns:a16="http://schemas.microsoft.com/office/drawing/2014/main" id="{8AEADD59-E751-44CE-B259-0021C30545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5" name="Picture 17">
                <a:extLst>
                  <a:ext uri="{FF2B5EF4-FFF2-40B4-BE49-F238E27FC236}">
                    <a16:creationId xmlns:a16="http://schemas.microsoft.com/office/drawing/2014/main" id="{0570D759-DDB8-46DC-9F89-1A2FBFC458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6" name="Picture 18">
                <a:extLst>
                  <a:ext uri="{FF2B5EF4-FFF2-40B4-BE49-F238E27FC236}">
                    <a16:creationId xmlns:a16="http://schemas.microsoft.com/office/drawing/2014/main" id="{0D6EDF6A-C328-46B8-9254-DE82A2EB33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7" name="Picture 19">
                <a:extLst>
                  <a:ext uri="{FF2B5EF4-FFF2-40B4-BE49-F238E27FC236}">
                    <a16:creationId xmlns:a16="http://schemas.microsoft.com/office/drawing/2014/main" id="{BF1F3372-D816-415D-8F82-D0E40F4AB9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8" name="Picture 20">
                <a:extLst>
                  <a:ext uri="{FF2B5EF4-FFF2-40B4-BE49-F238E27FC236}">
                    <a16:creationId xmlns:a16="http://schemas.microsoft.com/office/drawing/2014/main" id="{185859EB-99F2-435A-A245-3B270300CB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9" name="Picture 21">
                <a:extLst>
                  <a:ext uri="{FF2B5EF4-FFF2-40B4-BE49-F238E27FC236}">
                    <a16:creationId xmlns:a16="http://schemas.microsoft.com/office/drawing/2014/main" id="{7B7B5206-7628-4E4E-AB60-245A08958A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0" name="Picture 22">
                <a:extLst>
                  <a:ext uri="{FF2B5EF4-FFF2-40B4-BE49-F238E27FC236}">
                    <a16:creationId xmlns:a16="http://schemas.microsoft.com/office/drawing/2014/main" id="{A40A2ABE-893E-4A5D-B6D5-84437CEDD3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1" name="Picture 23">
                <a:extLst>
                  <a:ext uri="{FF2B5EF4-FFF2-40B4-BE49-F238E27FC236}">
                    <a16:creationId xmlns:a16="http://schemas.microsoft.com/office/drawing/2014/main" id="{1E93D27B-1762-4D1E-8242-5E4AE49D0D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67" name="Group 56">
              <a:extLst>
                <a:ext uri="{FF2B5EF4-FFF2-40B4-BE49-F238E27FC236}">
                  <a16:creationId xmlns:a16="http://schemas.microsoft.com/office/drawing/2014/main" id="{69590DFE-D9C3-4AE0-8B37-B3DB79F769C1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412" name="Picture 14">
                <a:extLst>
                  <a:ext uri="{FF2B5EF4-FFF2-40B4-BE49-F238E27FC236}">
                    <a16:creationId xmlns:a16="http://schemas.microsoft.com/office/drawing/2014/main" id="{13278CE4-C5F5-462A-AE7F-2700FB3D8F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3" name="Picture 15">
                <a:extLst>
                  <a:ext uri="{FF2B5EF4-FFF2-40B4-BE49-F238E27FC236}">
                    <a16:creationId xmlns:a16="http://schemas.microsoft.com/office/drawing/2014/main" id="{70801EBE-8B88-45FD-8CF4-AFC0888464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4" name="Picture 16">
                <a:extLst>
                  <a:ext uri="{FF2B5EF4-FFF2-40B4-BE49-F238E27FC236}">
                    <a16:creationId xmlns:a16="http://schemas.microsoft.com/office/drawing/2014/main" id="{0B3AECB8-D08A-439A-84BF-99C3123B62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5" name="Picture 17">
                <a:extLst>
                  <a:ext uri="{FF2B5EF4-FFF2-40B4-BE49-F238E27FC236}">
                    <a16:creationId xmlns:a16="http://schemas.microsoft.com/office/drawing/2014/main" id="{E041B6AD-62E0-46EB-80A2-67860C6AF4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6" name="Picture 18">
                <a:extLst>
                  <a:ext uri="{FF2B5EF4-FFF2-40B4-BE49-F238E27FC236}">
                    <a16:creationId xmlns:a16="http://schemas.microsoft.com/office/drawing/2014/main" id="{0DEF14B7-8904-4421-ACEE-05D3D9DCEC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7" name="Picture 19">
                <a:extLst>
                  <a:ext uri="{FF2B5EF4-FFF2-40B4-BE49-F238E27FC236}">
                    <a16:creationId xmlns:a16="http://schemas.microsoft.com/office/drawing/2014/main" id="{BFE94CA9-DF42-4041-B244-4B725BCCDE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8" name="Picture 20">
                <a:extLst>
                  <a:ext uri="{FF2B5EF4-FFF2-40B4-BE49-F238E27FC236}">
                    <a16:creationId xmlns:a16="http://schemas.microsoft.com/office/drawing/2014/main" id="{E27E3C95-BDA7-48E4-AD26-239A805CC7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9" name="Picture 21">
                <a:extLst>
                  <a:ext uri="{FF2B5EF4-FFF2-40B4-BE49-F238E27FC236}">
                    <a16:creationId xmlns:a16="http://schemas.microsoft.com/office/drawing/2014/main" id="{3A9299E3-3CA5-4ED4-A310-567576C266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0" name="Picture 22">
                <a:extLst>
                  <a:ext uri="{FF2B5EF4-FFF2-40B4-BE49-F238E27FC236}">
                    <a16:creationId xmlns:a16="http://schemas.microsoft.com/office/drawing/2014/main" id="{3A9F3548-505B-4C1A-9FA9-1E34BFDCFC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1" name="Picture 23">
                <a:extLst>
                  <a:ext uri="{FF2B5EF4-FFF2-40B4-BE49-F238E27FC236}">
                    <a16:creationId xmlns:a16="http://schemas.microsoft.com/office/drawing/2014/main" id="{0E302DF2-D7CA-4BF6-BAC3-2913E552B7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68" name="Group 56">
              <a:extLst>
                <a:ext uri="{FF2B5EF4-FFF2-40B4-BE49-F238E27FC236}">
                  <a16:creationId xmlns:a16="http://schemas.microsoft.com/office/drawing/2014/main" id="{DE6B6F9D-BA1E-4827-89C6-263C47DB0E03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402" name="Picture 14">
                <a:extLst>
                  <a:ext uri="{FF2B5EF4-FFF2-40B4-BE49-F238E27FC236}">
                    <a16:creationId xmlns:a16="http://schemas.microsoft.com/office/drawing/2014/main" id="{7085032A-48CD-4793-8144-92F7321776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3" name="Picture 15">
                <a:extLst>
                  <a:ext uri="{FF2B5EF4-FFF2-40B4-BE49-F238E27FC236}">
                    <a16:creationId xmlns:a16="http://schemas.microsoft.com/office/drawing/2014/main" id="{7F335054-EAA3-44A3-AF28-1DD10F0AB9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4" name="Picture 16">
                <a:extLst>
                  <a:ext uri="{FF2B5EF4-FFF2-40B4-BE49-F238E27FC236}">
                    <a16:creationId xmlns:a16="http://schemas.microsoft.com/office/drawing/2014/main" id="{07BC5F99-CBB7-4812-B1D8-1090C71899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5" name="Picture 17">
                <a:extLst>
                  <a:ext uri="{FF2B5EF4-FFF2-40B4-BE49-F238E27FC236}">
                    <a16:creationId xmlns:a16="http://schemas.microsoft.com/office/drawing/2014/main" id="{08973313-BB31-4DFD-9A61-B3B676F50E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6" name="Picture 18">
                <a:extLst>
                  <a:ext uri="{FF2B5EF4-FFF2-40B4-BE49-F238E27FC236}">
                    <a16:creationId xmlns:a16="http://schemas.microsoft.com/office/drawing/2014/main" id="{D07A4786-A676-4CEB-9219-D486F73021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7" name="Picture 19">
                <a:extLst>
                  <a:ext uri="{FF2B5EF4-FFF2-40B4-BE49-F238E27FC236}">
                    <a16:creationId xmlns:a16="http://schemas.microsoft.com/office/drawing/2014/main" id="{9A5923B7-BBDC-437A-8E5B-0F69727388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8" name="Picture 20">
                <a:extLst>
                  <a:ext uri="{FF2B5EF4-FFF2-40B4-BE49-F238E27FC236}">
                    <a16:creationId xmlns:a16="http://schemas.microsoft.com/office/drawing/2014/main" id="{B3F0A7A9-713C-44CB-8257-DD74B97594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9" name="Picture 21">
                <a:extLst>
                  <a:ext uri="{FF2B5EF4-FFF2-40B4-BE49-F238E27FC236}">
                    <a16:creationId xmlns:a16="http://schemas.microsoft.com/office/drawing/2014/main" id="{5E3C4318-3DE5-4648-9684-2428F29333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0" name="Picture 22">
                <a:extLst>
                  <a:ext uri="{FF2B5EF4-FFF2-40B4-BE49-F238E27FC236}">
                    <a16:creationId xmlns:a16="http://schemas.microsoft.com/office/drawing/2014/main" id="{0E987DF4-2241-43E4-8322-C9EE204908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1" name="Picture 23">
                <a:extLst>
                  <a:ext uri="{FF2B5EF4-FFF2-40B4-BE49-F238E27FC236}">
                    <a16:creationId xmlns:a16="http://schemas.microsoft.com/office/drawing/2014/main" id="{C7533C5A-29F0-4061-A72E-A47498A0E3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69" name="Group 56">
              <a:extLst>
                <a:ext uri="{FF2B5EF4-FFF2-40B4-BE49-F238E27FC236}">
                  <a16:creationId xmlns:a16="http://schemas.microsoft.com/office/drawing/2014/main" id="{8D8D4007-C809-40B8-9899-18A7B7B562D2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392" name="Picture 14">
                <a:extLst>
                  <a:ext uri="{FF2B5EF4-FFF2-40B4-BE49-F238E27FC236}">
                    <a16:creationId xmlns:a16="http://schemas.microsoft.com/office/drawing/2014/main" id="{FE92DD5D-3105-42A2-95E8-6113F99DAC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3" name="Picture 15">
                <a:extLst>
                  <a:ext uri="{FF2B5EF4-FFF2-40B4-BE49-F238E27FC236}">
                    <a16:creationId xmlns:a16="http://schemas.microsoft.com/office/drawing/2014/main" id="{E2D93DA2-8F57-4EDB-97BC-EDA31119CC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4" name="Picture 16">
                <a:extLst>
                  <a:ext uri="{FF2B5EF4-FFF2-40B4-BE49-F238E27FC236}">
                    <a16:creationId xmlns:a16="http://schemas.microsoft.com/office/drawing/2014/main" id="{74FE0F7D-D5FD-41CA-8B84-B6DFC5667A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5" name="Picture 17">
                <a:extLst>
                  <a:ext uri="{FF2B5EF4-FFF2-40B4-BE49-F238E27FC236}">
                    <a16:creationId xmlns:a16="http://schemas.microsoft.com/office/drawing/2014/main" id="{D76E5060-FA6D-4808-A76E-6EF0C7AE2A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6" name="Picture 18">
                <a:extLst>
                  <a:ext uri="{FF2B5EF4-FFF2-40B4-BE49-F238E27FC236}">
                    <a16:creationId xmlns:a16="http://schemas.microsoft.com/office/drawing/2014/main" id="{20A891D2-26DA-4F43-9559-8048394E33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7" name="Picture 19">
                <a:extLst>
                  <a:ext uri="{FF2B5EF4-FFF2-40B4-BE49-F238E27FC236}">
                    <a16:creationId xmlns:a16="http://schemas.microsoft.com/office/drawing/2014/main" id="{18347F47-533B-47EB-93EB-49A8F0DE16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8" name="Picture 20">
                <a:extLst>
                  <a:ext uri="{FF2B5EF4-FFF2-40B4-BE49-F238E27FC236}">
                    <a16:creationId xmlns:a16="http://schemas.microsoft.com/office/drawing/2014/main" id="{5B3766E7-B375-425E-B506-59413DF62B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9" name="Picture 21">
                <a:extLst>
                  <a:ext uri="{FF2B5EF4-FFF2-40B4-BE49-F238E27FC236}">
                    <a16:creationId xmlns:a16="http://schemas.microsoft.com/office/drawing/2014/main" id="{9EC91446-6D43-43F1-8D8A-C4D5FF5846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0" name="Picture 22">
                <a:extLst>
                  <a:ext uri="{FF2B5EF4-FFF2-40B4-BE49-F238E27FC236}">
                    <a16:creationId xmlns:a16="http://schemas.microsoft.com/office/drawing/2014/main" id="{407A5713-553A-4A94-B96B-2FF8B396BE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1" name="Picture 23">
                <a:extLst>
                  <a:ext uri="{FF2B5EF4-FFF2-40B4-BE49-F238E27FC236}">
                    <a16:creationId xmlns:a16="http://schemas.microsoft.com/office/drawing/2014/main" id="{7E784E18-1C6F-4E31-9920-2244D02DBF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70" name="Group 56">
              <a:extLst>
                <a:ext uri="{FF2B5EF4-FFF2-40B4-BE49-F238E27FC236}">
                  <a16:creationId xmlns:a16="http://schemas.microsoft.com/office/drawing/2014/main" id="{935906FF-B8E5-4E40-88DE-DA95DA7146CF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382" name="Picture 14">
                <a:extLst>
                  <a:ext uri="{FF2B5EF4-FFF2-40B4-BE49-F238E27FC236}">
                    <a16:creationId xmlns:a16="http://schemas.microsoft.com/office/drawing/2014/main" id="{A9DB827F-2BAC-4680-B58A-D0413A3E98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3" name="Picture 15">
                <a:extLst>
                  <a:ext uri="{FF2B5EF4-FFF2-40B4-BE49-F238E27FC236}">
                    <a16:creationId xmlns:a16="http://schemas.microsoft.com/office/drawing/2014/main" id="{FA1BB38C-9BEB-474E-AED1-A3F14C9046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4" name="Picture 16">
                <a:extLst>
                  <a:ext uri="{FF2B5EF4-FFF2-40B4-BE49-F238E27FC236}">
                    <a16:creationId xmlns:a16="http://schemas.microsoft.com/office/drawing/2014/main" id="{13291EF9-E74D-42C0-B7B8-4D0047AB05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5" name="Picture 17">
                <a:extLst>
                  <a:ext uri="{FF2B5EF4-FFF2-40B4-BE49-F238E27FC236}">
                    <a16:creationId xmlns:a16="http://schemas.microsoft.com/office/drawing/2014/main" id="{3EBD5DA0-3759-46FA-A726-20C74DAA16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6" name="Picture 18">
                <a:extLst>
                  <a:ext uri="{FF2B5EF4-FFF2-40B4-BE49-F238E27FC236}">
                    <a16:creationId xmlns:a16="http://schemas.microsoft.com/office/drawing/2014/main" id="{A0E53B3D-CC9A-4773-88E0-D082B912A1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7" name="Picture 19">
                <a:extLst>
                  <a:ext uri="{FF2B5EF4-FFF2-40B4-BE49-F238E27FC236}">
                    <a16:creationId xmlns:a16="http://schemas.microsoft.com/office/drawing/2014/main" id="{67AD194A-F25A-4584-9D04-E10BB8F163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8" name="Picture 20">
                <a:extLst>
                  <a:ext uri="{FF2B5EF4-FFF2-40B4-BE49-F238E27FC236}">
                    <a16:creationId xmlns:a16="http://schemas.microsoft.com/office/drawing/2014/main" id="{59A88F70-902B-420B-934B-01C5F9A7CF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9" name="Picture 21">
                <a:extLst>
                  <a:ext uri="{FF2B5EF4-FFF2-40B4-BE49-F238E27FC236}">
                    <a16:creationId xmlns:a16="http://schemas.microsoft.com/office/drawing/2014/main" id="{508EA8A8-07B6-444F-B342-7D8E156516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0" name="Picture 22">
                <a:extLst>
                  <a:ext uri="{FF2B5EF4-FFF2-40B4-BE49-F238E27FC236}">
                    <a16:creationId xmlns:a16="http://schemas.microsoft.com/office/drawing/2014/main" id="{C70CE056-D5FD-4AC4-A1BB-BDC8E260CE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1" name="Picture 23">
                <a:extLst>
                  <a:ext uri="{FF2B5EF4-FFF2-40B4-BE49-F238E27FC236}">
                    <a16:creationId xmlns:a16="http://schemas.microsoft.com/office/drawing/2014/main" id="{085B0668-AF73-4EB9-B376-E842ABA48B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71" name="Group 56">
              <a:extLst>
                <a:ext uri="{FF2B5EF4-FFF2-40B4-BE49-F238E27FC236}">
                  <a16:creationId xmlns:a16="http://schemas.microsoft.com/office/drawing/2014/main" id="{5E39F16B-A57A-4EF9-981E-1E6AF5ED80AF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372" name="Picture 14">
                <a:extLst>
                  <a:ext uri="{FF2B5EF4-FFF2-40B4-BE49-F238E27FC236}">
                    <a16:creationId xmlns:a16="http://schemas.microsoft.com/office/drawing/2014/main" id="{14DA3737-86DE-4D56-8A39-19EDD3D7FD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3" name="Picture 15">
                <a:extLst>
                  <a:ext uri="{FF2B5EF4-FFF2-40B4-BE49-F238E27FC236}">
                    <a16:creationId xmlns:a16="http://schemas.microsoft.com/office/drawing/2014/main" id="{087388C1-C929-481B-99D4-687E041E5C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4" name="Picture 16">
                <a:extLst>
                  <a:ext uri="{FF2B5EF4-FFF2-40B4-BE49-F238E27FC236}">
                    <a16:creationId xmlns:a16="http://schemas.microsoft.com/office/drawing/2014/main" id="{D237D5F5-9F84-464E-BA7A-F88BF94755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5" name="Picture 17">
                <a:extLst>
                  <a:ext uri="{FF2B5EF4-FFF2-40B4-BE49-F238E27FC236}">
                    <a16:creationId xmlns:a16="http://schemas.microsoft.com/office/drawing/2014/main" id="{F334409F-AF1D-4B96-A9FD-DFFE77F8BC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6" name="Picture 18">
                <a:extLst>
                  <a:ext uri="{FF2B5EF4-FFF2-40B4-BE49-F238E27FC236}">
                    <a16:creationId xmlns:a16="http://schemas.microsoft.com/office/drawing/2014/main" id="{D27D17C0-7486-4BD5-BB8B-D7760BA8F0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7" name="Picture 19">
                <a:extLst>
                  <a:ext uri="{FF2B5EF4-FFF2-40B4-BE49-F238E27FC236}">
                    <a16:creationId xmlns:a16="http://schemas.microsoft.com/office/drawing/2014/main" id="{BAABA36A-B6D8-4B71-AAB7-808F86FD20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8" name="Picture 20">
                <a:extLst>
                  <a:ext uri="{FF2B5EF4-FFF2-40B4-BE49-F238E27FC236}">
                    <a16:creationId xmlns:a16="http://schemas.microsoft.com/office/drawing/2014/main" id="{3A0E6803-FF01-4269-9CDE-ABEFF82FF5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9" name="Picture 21">
                <a:extLst>
                  <a:ext uri="{FF2B5EF4-FFF2-40B4-BE49-F238E27FC236}">
                    <a16:creationId xmlns:a16="http://schemas.microsoft.com/office/drawing/2014/main" id="{57392293-6F1F-4196-8B98-C061BEAD3F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0" name="Picture 22">
                <a:extLst>
                  <a:ext uri="{FF2B5EF4-FFF2-40B4-BE49-F238E27FC236}">
                    <a16:creationId xmlns:a16="http://schemas.microsoft.com/office/drawing/2014/main" id="{F4715A10-D226-4C0D-960B-8A0E5AD40E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1" name="Picture 23">
                <a:extLst>
                  <a:ext uri="{FF2B5EF4-FFF2-40B4-BE49-F238E27FC236}">
                    <a16:creationId xmlns:a16="http://schemas.microsoft.com/office/drawing/2014/main" id="{D495D2A3-AEE6-4D06-A5BA-DB3D388551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472" name="Group 471">
            <a:extLst>
              <a:ext uri="{FF2B5EF4-FFF2-40B4-BE49-F238E27FC236}">
                <a16:creationId xmlns:a16="http://schemas.microsoft.com/office/drawing/2014/main" id="{028697BB-1280-401F-85D4-15CE9998310D}"/>
              </a:ext>
            </a:extLst>
          </p:cNvPr>
          <p:cNvGrpSpPr/>
          <p:nvPr/>
        </p:nvGrpSpPr>
        <p:grpSpPr>
          <a:xfrm>
            <a:off x="2861826" y="3774221"/>
            <a:ext cx="1539560" cy="1515856"/>
            <a:chOff x="4975891" y="1527626"/>
            <a:chExt cx="1539560" cy="1515856"/>
          </a:xfrm>
        </p:grpSpPr>
        <p:grpSp>
          <p:nvGrpSpPr>
            <p:cNvPr id="473" name="Group 56">
              <a:extLst>
                <a:ext uri="{FF2B5EF4-FFF2-40B4-BE49-F238E27FC236}">
                  <a16:creationId xmlns:a16="http://schemas.microsoft.com/office/drawing/2014/main" id="{0CCEBE8A-D609-4E26-BBE5-D65B9C509C02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573" name="Picture 14">
                <a:extLst>
                  <a:ext uri="{FF2B5EF4-FFF2-40B4-BE49-F238E27FC236}">
                    <a16:creationId xmlns:a16="http://schemas.microsoft.com/office/drawing/2014/main" id="{F7DFD1D1-3CEA-44D4-BC0F-62C48BEE0A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4" name="Picture 15">
                <a:extLst>
                  <a:ext uri="{FF2B5EF4-FFF2-40B4-BE49-F238E27FC236}">
                    <a16:creationId xmlns:a16="http://schemas.microsoft.com/office/drawing/2014/main" id="{255FBCC1-3BB1-4C06-B824-87FA733D36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5" name="Picture 16">
                <a:extLst>
                  <a:ext uri="{FF2B5EF4-FFF2-40B4-BE49-F238E27FC236}">
                    <a16:creationId xmlns:a16="http://schemas.microsoft.com/office/drawing/2014/main" id="{E41345AE-1C53-497C-9266-AC46FAD656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6" name="Picture 17">
                <a:extLst>
                  <a:ext uri="{FF2B5EF4-FFF2-40B4-BE49-F238E27FC236}">
                    <a16:creationId xmlns:a16="http://schemas.microsoft.com/office/drawing/2014/main" id="{F53EC13C-DB87-4069-93BE-934009D4E6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7" name="Picture 18">
                <a:extLst>
                  <a:ext uri="{FF2B5EF4-FFF2-40B4-BE49-F238E27FC236}">
                    <a16:creationId xmlns:a16="http://schemas.microsoft.com/office/drawing/2014/main" id="{92ECBBCE-792B-4572-968F-BD3F460D61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8" name="Picture 19">
                <a:extLst>
                  <a:ext uri="{FF2B5EF4-FFF2-40B4-BE49-F238E27FC236}">
                    <a16:creationId xmlns:a16="http://schemas.microsoft.com/office/drawing/2014/main" id="{138A9EE9-684B-457E-943B-A6E9FE0943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9" name="Picture 20">
                <a:extLst>
                  <a:ext uri="{FF2B5EF4-FFF2-40B4-BE49-F238E27FC236}">
                    <a16:creationId xmlns:a16="http://schemas.microsoft.com/office/drawing/2014/main" id="{2ED330D5-5FD6-427D-B6A2-30936F8D0B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0" name="Picture 21">
                <a:extLst>
                  <a:ext uri="{FF2B5EF4-FFF2-40B4-BE49-F238E27FC236}">
                    <a16:creationId xmlns:a16="http://schemas.microsoft.com/office/drawing/2014/main" id="{1A5C3267-71E5-4E3D-93A2-44ED4CE61E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1" name="Picture 22">
                <a:extLst>
                  <a:ext uri="{FF2B5EF4-FFF2-40B4-BE49-F238E27FC236}">
                    <a16:creationId xmlns:a16="http://schemas.microsoft.com/office/drawing/2014/main" id="{34530D73-ED9C-4B06-9E4C-03682FD75F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2" name="Picture 23">
                <a:extLst>
                  <a:ext uri="{FF2B5EF4-FFF2-40B4-BE49-F238E27FC236}">
                    <a16:creationId xmlns:a16="http://schemas.microsoft.com/office/drawing/2014/main" id="{C808C2AE-50EB-480C-B493-DED731EA6D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74" name="Group 56">
              <a:extLst>
                <a:ext uri="{FF2B5EF4-FFF2-40B4-BE49-F238E27FC236}">
                  <a16:creationId xmlns:a16="http://schemas.microsoft.com/office/drawing/2014/main" id="{2BC5A81E-EE02-4973-949E-A6ABEAF8D6F0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563" name="Picture 14">
                <a:extLst>
                  <a:ext uri="{FF2B5EF4-FFF2-40B4-BE49-F238E27FC236}">
                    <a16:creationId xmlns:a16="http://schemas.microsoft.com/office/drawing/2014/main" id="{12D33FF6-2C00-4941-BEB0-2C497C306C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4" name="Picture 15">
                <a:extLst>
                  <a:ext uri="{FF2B5EF4-FFF2-40B4-BE49-F238E27FC236}">
                    <a16:creationId xmlns:a16="http://schemas.microsoft.com/office/drawing/2014/main" id="{8C7C4DF5-0243-4B4F-98F5-D38D39F456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5" name="Picture 16">
                <a:extLst>
                  <a:ext uri="{FF2B5EF4-FFF2-40B4-BE49-F238E27FC236}">
                    <a16:creationId xmlns:a16="http://schemas.microsoft.com/office/drawing/2014/main" id="{F2460C74-B38E-4E57-8BE1-D0D939AEA5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6" name="Picture 17">
                <a:extLst>
                  <a:ext uri="{FF2B5EF4-FFF2-40B4-BE49-F238E27FC236}">
                    <a16:creationId xmlns:a16="http://schemas.microsoft.com/office/drawing/2014/main" id="{5158762F-E44A-43EE-B054-C83CFF9884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7" name="Picture 18">
                <a:extLst>
                  <a:ext uri="{FF2B5EF4-FFF2-40B4-BE49-F238E27FC236}">
                    <a16:creationId xmlns:a16="http://schemas.microsoft.com/office/drawing/2014/main" id="{37F60F29-5D1A-44BF-8D80-2BEC07DE58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8" name="Picture 19">
                <a:extLst>
                  <a:ext uri="{FF2B5EF4-FFF2-40B4-BE49-F238E27FC236}">
                    <a16:creationId xmlns:a16="http://schemas.microsoft.com/office/drawing/2014/main" id="{643F73E1-8F8C-4163-AEFB-B421ECEFB0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9" name="Picture 20">
                <a:extLst>
                  <a:ext uri="{FF2B5EF4-FFF2-40B4-BE49-F238E27FC236}">
                    <a16:creationId xmlns:a16="http://schemas.microsoft.com/office/drawing/2014/main" id="{7EEAB8AC-3603-423C-A7BB-7E18DC3F6E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0" name="Picture 21">
                <a:extLst>
                  <a:ext uri="{FF2B5EF4-FFF2-40B4-BE49-F238E27FC236}">
                    <a16:creationId xmlns:a16="http://schemas.microsoft.com/office/drawing/2014/main" id="{FBB847E2-B49D-42FE-BEB5-5D16F02E1E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1" name="Picture 22">
                <a:extLst>
                  <a:ext uri="{FF2B5EF4-FFF2-40B4-BE49-F238E27FC236}">
                    <a16:creationId xmlns:a16="http://schemas.microsoft.com/office/drawing/2014/main" id="{6FB5BDD9-FABD-4F59-B58A-B59F5598F9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2" name="Picture 23">
                <a:extLst>
                  <a:ext uri="{FF2B5EF4-FFF2-40B4-BE49-F238E27FC236}">
                    <a16:creationId xmlns:a16="http://schemas.microsoft.com/office/drawing/2014/main" id="{E64D5947-585B-4570-8C51-F101DA7524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75" name="Group 56">
              <a:extLst>
                <a:ext uri="{FF2B5EF4-FFF2-40B4-BE49-F238E27FC236}">
                  <a16:creationId xmlns:a16="http://schemas.microsoft.com/office/drawing/2014/main" id="{14E20400-7E65-4A50-84F9-A9F9962AAFC5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553" name="Picture 14">
                <a:extLst>
                  <a:ext uri="{FF2B5EF4-FFF2-40B4-BE49-F238E27FC236}">
                    <a16:creationId xmlns:a16="http://schemas.microsoft.com/office/drawing/2014/main" id="{79DDD946-3528-45B2-952A-B024B208A5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4" name="Picture 15">
                <a:extLst>
                  <a:ext uri="{FF2B5EF4-FFF2-40B4-BE49-F238E27FC236}">
                    <a16:creationId xmlns:a16="http://schemas.microsoft.com/office/drawing/2014/main" id="{A654917E-21B8-4CBF-ABB6-CD62BC30B6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5" name="Picture 16">
                <a:extLst>
                  <a:ext uri="{FF2B5EF4-FFF2-40B4-BE49-F238E27FC236}">
                    <a16:creationId xmlns:a16="http://schemas.microsoft.com/office/drawing/2014/main" id="{9384F9FE-5FBF-4DA9-ACC2-F29A3BC56F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6" name="Picture 17">
                <a:extLst>
                  <a:ext uri="{FF2B5EF4-FFF2-40B4-BE49-F238E27FC236}">
                    <a16:creationId xmlns:a16="http://schemas.microsoft.com/office/drawing/2014/main" id="{8DCAF8DE-74C3-45D2-B346-B6DF3AA288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7" name="Picture 18">
                <a:extLst>
                  <a:ext uri="{FF2B5EF4-FFF2-40B4-BE49-F238E27FC236}">
                    <a16:creationId xmlns:a16="http://schemas.microsoft.com/office/drawing/2014/main" id="{263B4F40-BD4A-439F-A199-1995B764A1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8" name="Picture 19">
                <a:extLst>
                  <a:ext uri="{FF2B5EF4-FFF2-40B4-BE49-F238E27FC236}">
                    <a16:creationId xmlns:a16="http://schemas.microsoft.com/office/drawing/2014/main" id="{08677B06-4A4D-40BF-BDC7-D2F77E0CAD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9" name="Picture 20">
                <a:extLst>
                  <a:ext uri="{FF2B5EF4-FFF2-40B4-BE49-F238E27FC236}">
                    <a16:creationId xmlns:a16="http://schemas.microsoft.com/office/drawing/2014/main" id="{68BE490D-644A-4728-A942-F7717E880C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0" name="Picture 21">
                <a:extLst>
                  <a:ext uri="{FF2B5EF4-FFF2-40B4-BE49-F238E27FC236}">
                    <a16:creationId xmlns:a16="http://schemas.microsoft.com/office/drawing/2014/main" id="{7E672505-9574-40D5-AD60-DCDB9A12C6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1" name="Picture 22">
                <a:extLst>
                  <a:ext uri="{FF2B5EF4-FFF2-40B4-BE49-F238E27FC236}">
                    <a16:creationId xmlns:a16="http://schemas.microsoft.com/office/drawing/2014/main" id="{DB03625B-4D5A-4E3C-B440-BF61F1EA94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2" name="Picture 23">
                <a:extLst>
                  <a:ext uri="{FF2B5EF4-FFF2-40B4-BE49-F238E27FC236}">
                    <a16:creationId xmlns:a16="http://schemas.microsoft.com/office/drawing/2014/main" id="{228A18F8-498E-4E44-83BD-1CC0DB6C0A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76" name="Group 56">
              <a:extLst>
                <a:ext uri="{FF2B5EF4-FFF2-40B4-BE49-F238E27FC236}">
                  <a16:creationId xmlns:a16="http://schemas.microsoft.com/office/drawing/2014/main" id="{B7282952-2877-4993-9784-FAFC4637E1A5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543" name="Picture 14">
                <a:extLst>
                  <a:ext uri="{FF2B5EF4-FFF2-40B4-BE49-F238E27FC236}">
                    <a16:creationId xmlns:a16="http://schemas.microsoft.com/office/drawing/2014/main" id="{A972074F-6B8B-4742-858C-59D3201CDA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4" name="Picture 15">
                <a:extLst>
                  <a:ext uri="{FF2B5EF4-FFF2-40B4-BE49-F238E27FC236}">
                    <a16:creationId xmlns:a16="http://schemas.microsoft.com/office/drawing/2014/main" id="{C2B8B414-02BD-45C1-8B38-88323AC28C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5" name="Picture 16">
                <a:extLst>
                  <a:ext uri="{FF2B5EF4-FFF2-40B4-BE49-F238E27FC236}">
                    <a16:creationId xmlns:a16="http://schemas.microsoft.com/office/drawing/2014/main" id="{9C79D1D4-A9AB-42C7-AAA6-16D150F9F9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6" name="Picture 17">
                <a:extLst>
                  <a:ext uri="{FF2B5EF4-FFF2-40B4-BE49-F238E27FC236}">
                    <a16:creationId xmlns:a16="http://schemas.microsoft.com/office/drawing/2014/main" id="{F14AEB7B-EB96-4759-9231-FE493D1BFA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7" name="Picture 18">
                <a:extLst>
                  <a:ext uri="{FF2B5EF4-FFF2-40B4-BE49-F238E27FC236}">
                    <a16:creationId xmlns:a16="http://schemas.microsoft.com/office/drawing/2014/main" id="{559C7F09-908C-42A7-A56D-1EA7A4CB83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8" name="Picture 19">
                <a:extLst>
                  <a:ext uri="{FF2B5EF4-FFF2-40B4-BE49-F238E27FC236}">
                    <a16:creationId xmlns:a16="http://schemas.microsoft.com/office/drawing/2014/main" id="{63A6F8C2-31BA-408A-9620-652A98697E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9" name="Picture 20">
                <a:extLst>
                  <a:ext uri="{FF2B5EF4-FFF2-40B4-BE49-F238E27FC236}">
                    <a16:creationId xmlns:a16="http://schemas.microsoft.com/office/drawing/2014/main" id="{4918E296-5A2F-4027-B44B-17A96D8629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0" name="Picture 21">
                <a:extLst>
                  <a:ext uri="{FF2B5EF4-FFF2-40B4-BE49-F238E27FC236}">
                    <a16:creationId xmlns:a16="http://schemas.microsoft.com/office/drawing/2014/main" id="{C1338ACE-0C7F-44AE-B072-C5E451BDE1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1" name="Picture 22">
                <a:extLst>
                  <a:ext uri="{FF2B5EF4-FFF2-40B4-BE49-F238E27FC236}">
                    <a16:creationId xmlns:a16="http://schemas.microsoft.com/office/drawing/2014/main" id="{621D7A7D-A4ED-49F8-8904-794773DF64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2" name="Picture 23">
                <a:extLst>
                  <a:ext uri="{FF2B5EF4-FFF2-40B4-BE49-F238E27FC236}">
                    <a16:creationId xmlns:a16="http://schemas.microsoft.com/office/drawing/2014/main" id="{25A5214D-C4A8-4784-84BB-C077585461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77" name="Group 56">
              <a:extLst>
                <a:ext uri="{FF2B5EF4-FFF2-40B4-BE49-F238E27FC236}">
                  <a16:creationId xmlns:a16="http://schemas.microsoft.com/office/drawing/2014/main" id="{A54B9263-41FB-4AA4-8827-F1334FC5E3AC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533" name="Picture 14">
                <a:extLst>
                  <a:ext uri="{FF2B5EF4-FFF2-40B4-BE49-F238E27FC236}">
                    <a16:creationId xmlns:a16="http://schemas.microsoft.com/office/drawing/2014/main" id="{66569516-70BE-41C1-A6BD-9AEA9DB421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4" name="Picture 15">
                <a:extLst>
                  <a:ext uri="{FF2B5EF4-FFF2-40B4-BE49-F238E27FC236}">
                    <a16:creationId xmlns:a16="http://schemas.microsoft.com/office/drawing/2014/main" id="{B077D1AE-B7E9-4C3C-B47B-379F2B825D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5" name="Picture 16">
                <a:extLst>
                  <a:ext uri="{FF2B5EF4-FFF2-40B4-BE49-F238E27FC236}">
                    <a16:creationId xmlns:a16="http://schemas.microsoft.com/office/drawing/2014/main" id="{F0F03D50-01C6-450D-ADFD-D754B05147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6" name="Picture 17">
                <a:extLst>
                  <a:ext uri="{FF2B5EF4-FFF2-40B4-BE49-F238E27FC236}">
                    <a16:creationId xmlns:a16="http://schemas.microsoft.com/office/drawing/2014/main" id="{D3BB5112-9AAA-477D-BA43-F208579ED1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7" name="Picture 18">
                <a:extLst>
                  <a:ext uri="{FF2B5EF4-FFF2-40B4-BE49-F238E27FC236}">
                    <a16:creationId xmlns:a16="http://schemas.microsoft.com/office/drawing/2014/main" id="{6E314987-E2BF-497E-B0FD-5349EC6852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8" name="Picture 19">
                <a:extLst>
                  <a:ext uri="{FF2B5EF4-FFF2-40B4-BE49-F238E27FC236}">
                    <a16:creationId xmlns:a16="http://schemas.microsoft.com/office/drawing/2014/main" id="{CAE2AF09-6FF0-4584-9508-A81681F459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9" name="Picture 20">
                <a:extLst>
                  <a:ext uri="{FF2B5EF4-FFF2-40B4-BE49-F238E27FC236}">
                    <a16:creationId xmlns:a16="http://schemas.microsoft.com/office/drawing/2014/main" id="{3CBF1FFA-222B-4F3C-BD3B-2E03E81666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0" name="Picture 21">
                <a:extLst>
                  <a:ext uri="{FF2B5EF4-FFF2-40B4-BE49-F238E27FC236}">
                    <a16:creationId xmlns:a16="http://schemas.microsoft.com/office/drawing/2014/main" id="{C8C0FD43-5B65-497F-A3B5-D19FD3E8E9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1" name="Picture 22">
                <a:extLst>
                  <a:ext uri="{FF2B5EF4-FFF2-40B4-BE49-F238E27FC236}">
                    <a16:creationId xmlns:a16="http://schemas.microsoft.com/office/drawing/2014/main" id="{084811D8-715B-4FBC-89BB-B780FBC7B8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2" name="Picture 23">
                <a:extLst>
                  <a:ext uri="{FF2B5EF4-FFF2-40B4-BE49-F238E27FC236}">
                    <a16:creationId xmlns:a16="http://schemas.microsoft.com/office/drawing/2014/main" id="{F1FBB704-1ED4-48B9-90ED-6403517486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78" name="Group 56">
              <a:extLst>
                <a:ext uri="{FF2B5EF4-FFF2-40B4-BE49-F238E27FC236}">
                  <a16:creationId xmlns:a16="http://schemas.microsoft.com/office/drawing/2014/main" id="{D29D23C4-04D7-4FF4-85F8-3B1C0EA36088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523" name="Picture 14">
                <a:extLst>
                  <a:ext uri="{FF2B5EF4-FFF2-40B4-BE49-F238E27FC236}">
                    <a16:creationId xmlns:a16="http://schemas.microsoft.com/office/drawing/2014/main" id="{F8872769-B852-4D73-80C4-771A2D97A4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4" name="Picture 15">
                <a:extLst>
                  <a:ext uri="{FF2B5EF4-FFF2-40B4-BE49-F238E27FC236}">
                    <a16:creationId xmlns:a16="http://schemas.microsoft.com/office/drawing/2014/main" id="{B821088B-0F65-45FE-9EF2-CF669BE1C3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5" name="Picture 16">
                <a:extLst>
                  <a:ext uri="{FF2B5EF4-FFF2-40B4-BE49-F238E27FC236}">
                    <a16:creationId xmlns:a16="http://schemas.microsoft.com/office/drawing/2014/main" id="{B3CB1A3D-633D-492C-A6E7-7F685278DB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6" name="Picture 17">
                <a:extLst>
                  <a:ext uri="{FF2B5EF4-FFF2-40B4-BE49-F238E27FC236}">
                    <a16:creationId xmlns:a16="http://schemas.microsoft.com/office/drawing/2014/main" id="{885D53E0-42B7-4B71-8E8C-E81737EA81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7" name="Picture 18">
                <a:extLst>
                  <a:ext uri="{FF2B5EF4-FFF2-40B4-BE49-F238E27FC236}">
                    <a16:creationId xmlns:a16="http://schemas.microsoft.com/office/drawing/2014/main" id="{76AB15E4-27D2-417F-AF93-72CE0E1A89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8" name="Picture 19">
                <a:extLst>
                  <a:ext uri="{FF2B5EF4-FFF2-40B4-BE49-F238E27FC236}">
                    <a16:creationId xmlns:a16="http://schemas.microsoft.com/office/drawing/2014/main" id="{28436EAD-93E2-451E-A9FD-64CE119039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9" name="Picture 20">
                <a:extLst>
                  <a:ext uri="{FF2B5EF4-FFF2-40B4-BE49-F238E27FC236}">
                    <a16:creationId xmlns:a16="http://schemas.microsoft.com/office/drawing/2014/main" id="{34445ABB-976D-4E19-9F19-49E4360104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0" name="Picture 21">
                <a:extLst>
                  <a:ext uri="{FF2B5EF4-FFF2-40B4-BE49-F238E27FC236}">
                    <a16:creationId xmlns:a16="http://schemas.microsoft.com/office/drawing/2014/main" id="{3C863E7C-7FCD-4A06-BCC6-8FA0BB89F6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1" name="Picture 22">
                <a:extLst>
                  <a:ext uri="{FF2B5EF4-FFF2-40B4-BE49-F238E27FC236}">
                    <a16:creationId xmlns:a16="http://schemas.microsoft.com/office/drawing/2014/main" id="{333BA1A3-3B7B-4E60-AFB9-24CD7EAD4A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2" name="Picture 23">
                <a:extLst>
                  <a:ext uri="{FF2B5EF4-FFF2-40B4-BE49-F238E27FC236}">
                    <a16:creationId xmlns:a16="http://schemas.microsoft.com/office/drawing/2014/main" id="{5493BA2D-B496-4665-8380-279E044222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79" name="Group 56">
              <a:extLst>
                <a:ext uri="{FF2B5EF4-FFF2-40B4-BE49-F238E27FC236}">
                  <a16:creationId xmlns:a16="http://schemas.microsoft.com/office/drawing/2014/main" id="{45B768AB-6366-4C17-BF78-4E2DB1B1E877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513" name="Picture 14">
                <a:extLst>
                  <a:ext uri="{FF2B5EF4-FFF2-40B4-BE49-F238E27FC236}">
                    <a16:creationId xmlns:a16="http://schemas.microsoft.com/office/drawing/2014/main" id="{13BC5CCE-C238-4275-A6CF-7864E56D33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4" name="Picture 15">
                <a:extLst>
                  <a:ext uri="{FF2B5EF4-FFF2-40B4-BE49-F238E27FC236}">
                    <a16:creationId xmlns:a16="http://schemas.microsoft.com/office/drawing/2014/main" id="{7F467B92-36CA-4743-AD8E-D5DFC36A43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5" name="Picture 16">
                <a:extLst>
                  <a:ext uri="{FF2B5EF4-FFF2-40B4-BE49-F238E27FC236}">
                    <a16:creationId xmlns:a16="http://schemas.microsoft.com/office/drawing/2014/main" id="{B54F9E33-3F9E-40B6-90ED-06E4E194D3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6" name="Picture 17">
                <a:extLst>
                  <a:ext uri="{FF2B5EF4-FFF2-40B4-BE49-F238E27FC236}">
                    <a16:creationId xmlns:a16="http://schemas.microsoft.com/office/drawing/2014/main" id="{9A1E87C9-072F-44ED-8A83-63B21ED7BA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7" name="Picture 18">
                <a:extLst>
                  <a:ext uri="{FF2B5EF4-FFF2-40B4-BE49-F238E27FC236}">
                    <a16:creationId xmlns:a16="http://schemas.microsoft.com/office/drawing/2014/main" id="{E27C1D6A-40FE-4BE5-916B-641BFDA91B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8" name="Picture 19">
                <a:extLst>
                  <a:ext uri="{FF2B5EF4-FFF2-40B4-BE49-F238E27FC236}">
                    <a16:creationId xmlns:a16="http://schemas.microsoft.com/office/drawing/2014/main" id="{B1D06154-C31C-4AA9-B3DE-71A6BAB228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9" name="Picture 20">
                <a:extLst>
                  <a:ext uri="{FF2B5EF4-FFF2-40B4-BE49-F238E27FC236}">
                    <a16:creationId xmlns:a16="http://schemas.microsoft.com/office/drawing/2014/main" id="{C52488A2-DB8B-4228-982D-11172398D6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0" name="Picture 21">
                <a:extLst>
                  <a:ext uri="{FF2B5EF4-FFF2-40B4-BE49-F238E27FC236}">
                    <a16:creationId xmlns:a16="http://schemas.microsoft.com/office/drawing/2014/main" id="{0508DB26-A085-4778-8695-81D7547CCF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1" name="Picture 22">
                <a:extLst>
                  <a:ext uri="{FF2B5EF4-FFF2-40B4-BE49-F238E27FC236}">
                    <a16:creationId xmlns:a16="http://schemas.microsoft.com/office/drawing/2014/main" id="{096B7A7A-81D0-4840-8566-CBCC8315A2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2" name="Picture 23">
                <a:extLst>
                  <a:ext uri="{FF2B5EF4-FFF2-40B4-BE49-F238E27FC236}">
                    <a16:creationId xmlns:a16="http://schemas.microsoft.com/office/drawing/2014/main" id="{C71B23A1-FE78-4E18-86F7-D60926AD54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80" name="Group 56">
              <a:extLst>
                <a:ext uri="{FF2B5EF4-FFF2-40B4-BE49-F238E27FC236}">
                  <a16:creationId xmlns:a16="http://schemas.microsoft.com/office/drawing/2014/main" id="{A16FC927-F651-4423-A77F-A030DD66AA02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503" name="Picture 14">
                <a:extLst>
                  <a:ext uri="{FF2B5EF4-FFF2-40B4-BE49-F238E27FC236}">
                    <a16:creationId xmlns:a16="http://schemas.microsoft.com/office/drawing/2014/main" id="{1A8E4C95-1452-4BE6-A6CF-4E3C741365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4" name="Picture 15">
                <a:extLst>
                  <a:ext uri="{FF2B5EF4-FFF2-40B4-BE49-F238E27FC236}">
                    <a16:creationId xmlns:a16="http://schemas.microsoft.com/office/drawing/2014/main" id="{85744F86-667C-4CF6-ABB8-F5F9CAFAA4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5" name="Picture 16">
                <a:extLst>
                  <a:ext uri="{FF2B5EF4-FFF2-40B4-BE49-F238E27FC236}">
                    <a16:creationId xmlns:a16="http://schemas.microsoft.com/office/drawing/2014/main" id="{0D819048-26EB-4B0A-8908-3445AA363E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6" name="Picture 17">
                <a:extLst>
                  <a:ext uri="{FF2B5EF4-FFF2-40B4-BE49-F238E27FC236}">
                    <a16:creationId xmlns:a16="http://schemas.microsoft.com/office/drawing/2014/main" id="{153F9D2C-7785-40EB-9F58-3E3AA8577F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7" name="Picture 18">
                <a:extLst>
                  <a:ext uri="{FF2B5EF4-FFF2-40B4-BE49-F238E27FC236}">
                    <a16:creationId xmlns:a16="http://schemas.microsoft.com/office/drawing/2014/main" id="{98C81161-E748-4EA6-A909-3A89CAE8EE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8" name="Picture 19">
                <a:extLst>
                  <a:ext uri="{FF2B5EF4-FFF2-40B4-BE49-F238E27FC236}">
                    <a16:creationId xmlns:a16="http://schemas.microsoft.com/office/drawing/2014/main" id="{91DF36DA-4AE6-4E0D-9BC3-85A4A2C9A2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9" name="Picture 20">
                <a:extLst>
                  <a:ext uri="{FF2B5EF4-FFF2-40B4-BE49-F238E27FC236}">
                    <a16:creationId xmlns:a16="http://schemas.microsoft.com/office/drawing/2014/main" id="{B8DD2EFE-2D97-42AA-BE4E-ED0C3C314C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0" name="Picture 21">
                <a:extLst>
                  <a:ext uri="{FF2B5EF4-FFF2-40B4-BE49-F238E27FC236}">
                    <a16:creationId xmlns:a16="http://schemas.microsoft.com/office/drawing/2014/main" id="{10437D87-2DA6-455A-8648-D9152765DA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1" name="Picture 22">
                <a:extLst>
                  <a:ext uri="{FF2B5EF4-FFF2-40B4-BE49-F238E27FC236}">
                    <a16:creationId xmlns:a16="http://schemas.microsoft.com/office/drawing/2014/main" id="{2412F0C4-21F4-4F13-915D-45FB25966A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2" name="Picture 23">
                <a:extLst>
                  <a:ext uri="{FF2B5EF4-FFF2-40B4-BE49-F238E27FC236}">
                    <a16:creationId xmlns:a16="http://schemas.microsoft.com/office/drawing/2014/main" id="{DC032C67-03EE-4C17-A785-D6E0EBD042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81" name="Group 56">
              <a:extLst>
                <a:ext uri="{FF2B5EF4-FFF2-40B4-BE49-F238E27FC236}">
                  <a16:creationId xmlns:a16="http://schemas.microsoft.com/office/drawing/2014/main" id="{63651CF6-54D1-4E03-A35D-BF5595F428A0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493" name="Picture 14">
                <a:extLst>
                  <a:ext uri="{FF2B5EF4-FFF2-40B4-BE49-F238E27FC236}">
                    <a16:creationId xmlns:a16="http://schemas.microsoft.com/office/drawing/2014/main" id="{5D692754-585A-480A-BFDE-CB9C8A8D6D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4" name="Picture 15">
                <a:extLst>
                  <a:ext uri="{FF2B5EF4-FFF2-40B4-BE49-F238E27FC236}">
                    <a16:creationId xmlns:a16="http://schemas.microsoft.com/office/drawing/2014/main" id="{8F1D84C9-7907-4652-93CF-697C7E8002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5" name="Picture 16">
                <a:extLst>
                  <a:ext uri="{FF2B5EF4-FFF2-40B4-BE49-F238E27FC236}">
                    <a16:creationId xmlns:a16="http://schemas.microsoft.com/office/drawing/2014/main" id="{BD393141-FF61-40E6-9B4C-0F6C1E1061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6" name="Picture 17">
                <a:extLst>
                  <a:ext uri="{FF2B5EF4-FFF2-40B4-BE49-F238E27FC236}">
                    <a16:creationId xmlns:a16="http://schemas.microsoft.com/office/drawing/2014/main" id="{20130989-0BF1-45BF-A620-1365539BDA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7" name="Picture 18">
                <a:extLst>
                  <a:ext uri="{FF2B5EF4-FFF2-40B4-BE49-F238E27FC236}">
                    <a16:creationId xmlns:a16="http://schemas.microsoft.com/office/drawing/2014/main" id="{77601096-DF7A-4C61-97B0-D996C2EE3B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8" name="Picture 19">
                <a:extLst>
                  <a:ext uri="{FF2B5EF4-FFF2-40B4-BE49-F238E27FC236}">
                    <a16:creationId xmlns:a16="http://schemas.microsoft.com/office/drawing/2014/main" id="{B48FF859-15BA-4A9D-A929-A0F58AA717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9" name="Picture 20">
                <a:extLst>
                  <a:ext uri="{FF2B5EF4-FFF2-40B4-BE49-F238E27FC236}">
                    <a16:creationId xmlns:a16="http://schemas.microsoft.com/office/drawing/2014/main" id="{704C0429-541D-4062-9650-3E17DCC929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0" name="Picture 21">
                <a:extLst>
                  <a:ext uri="{FF2B5EF4-FFF2-40B4-BE49-F238E27FC236}">
                    <a16:creationId xmlns:a16="http://schemas.microsoft.com/office/drawing/2014/main" id="{2ED00162-5E40-48F8-9AE4-3C44D385EF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1" name="Picture 22">
                <a:extLst>
                  <a:ext uri="{FF2B5EF4-FFF2-40B4-BE49-F238E27FC236}">
                    <a16:creationId xmlns:a16="http://schemas.microsoft.com/office/drawing/2014/main" id="{807674C6-8C96-43A5-BE20-4B63700747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2" name="Picture 23">
                <a:extLst>
                  <a:ext uri="{FF2B5EF4-FFF2-40B4-BE49-F238E27FC236}">
                    <a16:creationId xmlns:a16="http://schemas.microsoft.com/office/drawing/2014/main" id="{90FBF095-C270-4BE7-9883-B72F7BF29B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82" name="Group 56">
              <a:extLst>
                <a:ext uri="{FF2B5EF4-FFF2-40B4-BE49-F238E27FC236}">
                  <a16:creationId xmlns:a16="http://schemas.microsoft.com/office/drawing/2014/main" id="{C930F722-9CE6-4179-8635-E02861245445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483" name="Picture 14">
                <a:extLst>
                  <a:ext uri="{FF2B5EF4-FFF2-40B4-BE49-F238E27FC236}">
                    <a16:creationId xmlns:a16="http://schemas.microsoft.com/office/drawing/2014/main" id="{9AD0404C-B38B-4AFC-9BCE-5FEB0C8875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4" name="Picture 15">
                <a:extLst>
                  <a:ext uri="{FF2B5EF4-FFF2-40B4-BE49-F238E27FC236}">
                    <a16:creationId xmlns:a16="http://schemas.microsoft.com/office/drawing/2014/main" id="{5750B0B6-4B4F-462D-B1B3-9ABF5B3504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5" name="Picture 16">
                <a:extLst>
                  <a:ext uri="{FF2B5EF4-FFF2-40B4-BE49-F238E27FC236}">
                    <a16:creationId xmlns:a16="http://schemas.microsoft.com/office/drawing/2014/main" id="{B4811F68-FC98-4258-8906-7C916CF232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6" name="Picture 17">
                <a:extLst>
                  <a:ext uri="{FF2B5EF4-FFF2-40B4-BE49-F238E27FC236}">
                    <a16:creationId xmlns:a16="http://schemas.microsoft.com/office/drawing/2014/main" id="{4B1381D8-3D15-4D28-9504-05496D8F08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7" name="Picture 18">
                <a:extLst>
                  <a:ext uri="{FF2B5EF4-FFF2-40B4-BE49-F238E27FC236}">
                    <a16:creationId xmlns:a16="http://schemas.microsoft.com/office/drawing/2014/main" id="{46F90068-B7CF-4599-890C-CAC5FA2560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8" name="Picture 19">
                <a:extLst>
                  <a:ext uri="{FF2B5EF4-FFF2-40B4-BE49-F238E27FC236}">
                    <a16:creationId xmlns:a16="http://schemas.microsoft.com/office/drawing/2014/main" id="{C1D56BFD-751B-4506-BE3A-249C13519A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9" name="Picture 20">
                <a:extLst>
                  <a:ext uri="{FF2B5EF4-FFF2-40B4-BE49-F238E27FC236}">
                    <a16:creationId xmlns:a16="http://schemas.microsoft.com/office/drawing/2014/main" id="{66F7AB17-02F4-4843-8A97-98A6702C6F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0" name="Picture 21">
                <a:extLst>
                  <a:ext uri="{FF2B5EF4-FFF2-40B4-BE49-F238E27FC236}">
                    <a16:creationId xmlns:a16="http://schemas.microsoft.com/office/drawing/2014/main" id="{36A32788-3594-4138-B886-72831674CE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1" name="Picture 22">
                <a:extLst>
                  <a:ext uri="{FF2B5EF4-FFF2-40B4-BE49-F238E27FC236}">
                    <a16:creationId xmlns:a16="http://schemas.microsoft.com/office/drawing/2014/main" id="{13989A63-21CD-4B81-A96D-5A929243A3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2" name="Picture 23">
                <a:extLst>
                  <a:ext uri="{FF2B5EF4-FFF2-40B4-BE49-F238E27FC236}">
                    <a16:creationId xmlns:a16="http://schemas.microsoft.com/office/drawing/2014/main" id="{DEBD9583-A79B-4540-A566-1E11E213F2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583" name="Group 56">
            <a:extLst>
              <a:ext uri="{FF2B5EF4-FFF2-40B4-BE49-F238E27FC236}">
                <a16:creationId xmlns:a16="http://schemas.microsoft.com/office/drawing/2014/main" id="{85CD44CC-9F41-4B85-A431-C18454EBF4C0}"/>
              </a:ext>
            </a:extLst>
          </p:cNvPr>
          <p:cNvGrpSpPr/>
          <p:nvPr/>
        </p:nvGrpSpPr>
        <p:grpSpPr>
          <a:xfrm>
            <a:off x="6374021" y="1960702"/>
            <a:ext cx="1539560" cy="171967"/>
            <a:chOff x="7746380" y="2949426"/>
            <a:chExt cx="2188691" cy="244475"/>
          </a:xfrm>
        </p:grpSpPr>
        <p:pic>
          <p:nvPicPr>
            <p:cNvPr id="584" name="Picture 14">
              <a:extLst>
                <a:ext uri="{FF2B5EF4-FFF2-40B4-BE49-F238E27FC236}">
                  <a16:creationId xmlns:a16="http://schemas.microsoft.com/office/drawing/2014/main" id="{4C0A6DAA-4718-40D2-8D30-3A8B60AB5F4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5" name="Picture 15">
              <a:extLst>
                <a:ext uri="{FF2B5EF4-FFF2-40B4-BE49-F238E27FC236}">
                  <a16:creationId xmlns:a16="http://schemas.microsoft.com/office/drawing/2014/main" id="{DD0F28F9-AC90-4DF3-9155-0634A4BABD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6" name="Picture 16">
              <a:extLst>
                <a:ext uri="{FF2B5EF4-FFF2-40B4-BE49-F238E27FC236}">
                  <a16:creationId xmlns:a16="http://schemas.microsoft.com/office/drawing/2014/main" id="{30F414A4-C6D1-4ED3-A14B-F4CAA39372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7" name="Picture 17">
              <a:extLst>
                <a:ext uri="{FF2B5EF4-FFF2-40B4-BE49-F238E27FC236}">
                  <a16:creationId xmlns:a16="http://schemas.microsoft.com/office/drawing/2014/main" id="{F73ADFBB-7CA2-4D0E-BABB-BF5F34D597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8" name="Picture 18">
              <a:extLst>
                <a:ext uri="{FF2B5EF4-FFF2-40B4-BE49-F238E27FC236}">
                  <a16:creationId xmlns:a16="http://schemas.microsoft.com/office/drawing/2014/main" id="{10871EB0-8E4C-4C06-8627-872FC8B1FD2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9" name="Picture 19">
              <a:extLst>
                <a:ext uri="{FF2B5EF4-FFF2-40B4-BE49-F238E27FC236}">
                  <a16:creationId xmlns:a16="http://schemas.microsoft.com/office/drawing/2014/main" id="{65D3345D-0E28-4425-999E-150BADE275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0" name="Picture 20">
              <a:extLst>
                <a:ext uri="{FF2B5EF4-FFF2-40B4-BE49-F238E27FC236}">
                  <a16:creationId xmlns:a16="http://schemas.microsoft.com/office/drawing/2014/main" id="{08D2FE1D-E41A-4C97-85D8-4D8ECECB03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1" name="Picture 21">
              <a:extLst>
                <a:ext uri="{FF2B5EF4-FFF2-40B4-BE49-F238E27FC236}">
                  <a16:creationId xmlns:a16="http://schemas.microsoft.com/office/drawing/2014/main" id="{71408DCE-52D8-4851-8CD4-9204CD5F3C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2" name="Picture 22">
              <a:extLst>
                <a:ext uri="{FF2B5EF4-FFF2-40B4-BE49-F238E27FC236}">
                  <a16:creationId xmlns:a16="http://schemas.microsoft.com/office/drawing/2014/main" id="{9C10C50C-9B61-4C03-9603-133E58E8E78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3" name="Picture 23">
              <a:extLst>
                <a:ext uri="{FF2B5EF4-FFF2-40B4-BE49-F238E27FC236}">
                  <a16:creationId xmlns:a16="http://schemas.microsoft.com/office/drawing/2014/main" id="{A99A15C1-CCA1-4E2B-BADF-65793B0A38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94" name="Group 56">
            <a:extLst>
              <a:ext uri="{FF2B5EF4-FFF2-40B4-BE49-F238E27FC236}">
                <a16:creationId xmlns:a16="http://schemas.microsoft.com/office/drawing/2014/main" id="{26849CF6-0032-4327-8C7A-EEFBEDC56956}"/>
              </a:ext>
            </a:extLst>
          </p:cNvPr>
          <p:cNvGrpSpPr/>
          <p:nvPr/>
        </p:nvGrpSpPr>
        <p:grpSpPr>
          <a:xfrm>
            <a:off x="6374021" y="2404260"/>
            <a:ext cx="1539560" cy="171967"/>
            <a:chOff x="7746380" y="2949426"/>
            <a:chExt cx="2188691" cy="244475"/>
          </a:xfrm>
        </p:grpSpPr>
        <p:pic>
          <p:nvPicPr>
            <p:cNvPr id="595" name="Picture 14">
              <a:extLst>
                <a:ext uri="{FF2B5EF4-FFF2-40B4-BE49-F238E27FC236}">
                  <a16:creationId xmlns:a16="http://schemas.microsoft.com/office/drawing/2014/main" id="{0439ED6D-8BE6-4DC8-AAD9-BCFC1AFA5E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6" name="Picture 15">
              <a:extLst>
                <a:ext uri="{FF2B5EF4-FFF2-40B4-BE49-F238E27FC236}">
                  <a16:creationId xmlns:a16="http://schemas.microsoft.com/office/drawing/2014/main" id="{E66F3049-8ABA-4A89-AF2B-E9DF48C226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7" name="Picture 16">
              <a:extLst>
                <a:ext uri="{FF2B5EF4-FFF2-40B4-BE49-F238E27FC236}">
                  <a16:creationId xmlns:a16="http://schemas.microsoft.com/office/drawing/2014/main" id="{00378F3C-A8BD-488C-97E6-69D283F743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8" name="Picture 17">
              <a:extLst>
                <a:ext uri="{FF2B5EF4-FFF2-40B4-BE49-F238E27FC236}">
                  <a16:creationId xmlns:a16="http://schemas.microsoft.com/office/drawing/2014/main" id="{FBABB050-D867-4A1E-9239-F3020DA82E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9" name="Picture 18">
              <a:extLst>
                <a:ext uri="{FF2B5EF4-FFF2-40B4-BE49-F238E27FC236}">
                  <a16:creationId xmlns:a16="http://schemas.microsoft.com/office/drawing/2014/main" id="{12230842-98DB-44D5-A5E7-A93207B7D2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0" name="Picture 19">
              <a:extLst>
                <a:ext uri="{FF2B5EF4-FFF2-40B4-BE49-F238E27FC236}">
                  <a16:creationId xmlns:a16="http://schemas.microsoft.com/office/drawing/2014/main" id="{EB5128A6-966D-4F69-B7F3-DF4106C2E1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1" name="Picture 20">
              <a:extLst>
                <a:ext uri="{FF2B5EF4-FFF2-40B4-BE49-F238E27FC236}">
                  <a16:creationId xmlns:a16="http://schemas.microsoft.com/office/drawing/2014/main" id="{502A973C-8A87-432B-84B7-6E305504C6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2" name="Picture 21">
              <a:extLst>
                <a:ext uri="{FF2B5EF4-FFF2-40B4-BE49-F238E27FC236}">
                  <a16:creationId xmlns:a16="http://schemas.microsoft.com/office/drawing/2014/main" id="{928B0DF7-6E72-42C1-9443-F10213A26E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3" name="Picture 22">
              <a:extLst>
                <a:ext uri="{FF2B5EF4-FFF2-40B4-BE49-F238E27FC236}">
                  <a16:creationId xmlns:a16="http://schemas.microsoft.com/office/drawing/2014/main" id="{BF39ACBD-9E54-4734-851A-D5E8319272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4" name="Picture 23">
              <a:extLst>
                <a:ext uri="{FF2B5EF4-FFF2-40B4-BE49-F238E27FC236}">
                  <a16:creationId xmlns:a16="http://schemas.microsoft.com/office/drawing/2014/main" id="{DD1588F6-4156-4205-9CE4-FB4A207473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605" name="Group 56">
            <a:extLst>
              <a:ext uri="{FF2B5EF4-FFF2-40B4-BE49-F238E27FC236}">
                <a16:creationId xmlns:a16="http://schemas.microsoft.com/office/drawing/2014/main" id="{1187DA1D-BFF2-46C8-9F9E-BC0A2302290A}"/>
              </a:ext>
            </a:extLst>
          </p:cNvPr>
          <p:cNvGrpSpPr/>
          <p:nvPr/>
        </p:nvGrpSpPr>
        <p:grpSpPr>
          <a:xfrm>
            <a:off x="6374021" y="2853502"/>
            <a:ext cx="1539560" cy="171967"/>
            <a:chOff x="7746380" y="2949426"/>
            <a:chExt cx="2188691" cy="244475"/>
          </a:xfrm>
        </p:grpSpPr>
        <p:pic>
          <p:nvPicPr>
            <p:cNvPr id="606" name="Picture 14">
              <a:extLst>
                <a:ext uri="{FF2B5EF4-FFF2-40B4-BE49-F238E27FC236}">
                  <a16:creationId xmlns:a16="http://schemas.microsoft.com/office/drawing/2014/main" id="{41C8C48A-1FD9-412D-BA2E-174C149270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7" name="Picture 15">
              <a:extLst>
                <a:ext uri="{FF2B5EF4-FFF2-40B4-BE49-F238E27FC236}">
                  <a16:creationId xmlns:a16="http://schemas.microsoft.com/office/drawing/2014/main" id="{20DFE086-D481-49E7-AC13-3DCCBB6905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8" name="Picture 16">
              <a:extLst>
                <a:ext uri="{FF2B5EF4-FFF2-40B4-BE49-F238E27FC236}">
                  <a16:creationId xmlns:a16="http://schemas.microsoft.com/office/drawing/2014/main" id="{80B5C600-57FB-4693-95A6-97D56393BC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9" name="Picture 17">
              <a:extLst>
                <a:ext uri="{FF2B5EF4-FFF2-40B4-BE49-F238E27FC236}">
                  <a16:creationId xmlns:a16="http://schemas.microsoft.com/office/drawing/2014/main" id="{BF79424B-54A4-4AFD-B87D-8A7E1D8E990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10" name="Picture 18">
              <a:extLst>
                <a:ext uri="{FF2B5EF4-FFF2-40B4-BE49-F238E27FC236}">
                  <a16:creationId xmlns:a16="http://schemas.microsoft.com/office/drawing/2014/main" id="{27225434-B1EB-4FBA-8BFC-E2D43B22C0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11" name="Picture 19">
              <a:extLst>
                <a:ext uri="{FF2B5EF4-FFF2-40B4-BE49-F238E27FC236}">
                  <a16:creationId xmlns:a16="http://schemas.microsoft.com/office/drawing/2014/main" id="{B2DAB7F4-D920-4ECE-8653-7495E1D85D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12" name="Picture 20">
              <a:extLst>
                <a:ext uri="{FF2B5EF4-FFF2-40B4-BE49-F238E27FC236}">
                  <a16:creationId xmlns:a16="http://schemas.microsoft.com/office/drawing/2014/main" id="{F7EB7253-865F-4D84-BFA7-52B3CC7FE5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13" name="Picture 21">
              <a:extLst>
                <a:ext uri="{FF2B5EF4-FFF2-40B4-BE49-F238E27FC236}">
                  <a16:creationId xmlns:a16="http://schemas.microsoft.com/office/drawing/2014/main" id="{FEB94070-A486-4E20-A3E0-AB6322CB52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14" name="Picture 22">
              <a:extLst>
                <a:ext uri="{FF2B5EF4-FFF2-40B4-BE49-F238E27FC236}">
                  <a16:creationId xmlns:a16="http://schemas.microsoft.com/office/drawing/2014/main" id="{458CE5FC-BC87-4DCF-906C-301DA189CE1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15" name="Picture 23">
              <a:extLst>
                <a:ext uri="{FF2B5EF4-FFF2-40B4-BE49-F238E27FC236}">
                  <a16:creationId xmlns:a16="http://schemas.microsoft.com/office/drawing/2014/main" id="{1F28C297-7436-4C7E-87A0-E9496F01EB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616" name="Group 56">
            <a:extLst>
              <a:ext uri="{FF2B5EF4-FFF2-40B4-BE49-F238E27FC236}">
                <a16:creationId xmlns:a16="http://schemas.microsoft.com/office/drawing/2014/main" id="{9A5C8BAF-B65C-4F64-9919-219F1C2E4ECC}"/>
              </a:ext>
            </a:extLst>
          </p:cNvPr>
          <p:cNvGrpSpPr/>
          <p:nvPr/>
        </p:nvGrpSpPr>
        <p:grpSpPr>
          <a:xfrm>
            <a:off x="6370795" y="3309796"/>
            <a:ext cx="1539560" cy="171967"/>
            <a:chOff x="7746380" y="2949426"/>
            <a:chExt cx="2188691" cy="244475"/>
          </a:xfrm>
        </p:grpSpPr>
        <p:pic>
          <p:nvPicPr>
            <p:cNvPr id="617" name="Picture 14">
              <a:extLst>
                <a:ext uri="{FF2B5EF4-FFF2-40B4-BE49-F238E27FC236}">
                  <a16:creationId xmlns:a16="http://schemas.microsoft.com/office/drawing/2014/main" id="{43D48BD0-34EC-4A17-9B9F-CDDE2BB14E3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18" name="Picture 15">
              <a:extLst>
                <a:ext uri="{FF2B5EF4-FFF2-40B4-BE49-F238E27FC236}">
                  <a16:creationId xmlns:a16="http://schemas.microsoft.com/office/drawing/2014/main" id="{2C31EB82-EF6A-4404-9CFE-3E750FAF54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19" name="Picture 16">
              <a:extLst>
                <a:ext uri="{FF2B5EF4-FFF2-40B4-BE49-F238E27FC236}">
                  <a16:creationId xmlns:a16="http://schemas.microsoft.com/office/drawing/2014/main" id="{067F7799-F3D4-4D71-AD55-681FF68208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20" name="Picture 17">
              <a:extLst>
                <a:ext uri="{FF2B5EF4-FFF2-40B4-BE49-F238E27FC236}">
                  <a16:creationId xmlns:a16="http://schemas.microsoft.com/office/drawing/2014/main" id="{C37388BD-B16B-4B2C-B4BF-25C7C20181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21" name="Picture 18">
              <a:extLst>
                <a:ext uri="{FF2B5EF4-FFF2-40B4-BE49-F238E27FC236}">
                  <a16:creationId xmlns:a16="http://schemas.microsoft.com/office/drawing/2014/main" id="{91568168-3C29-45F9-BDB9-F9BAFA14781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22" name="Picture 19">
              <a:extLst>
                <a:ext uri="{FF2B5EF4-FFF2-40B4-BE49-F238E27FC236}">
                  <a16:creationId xmlns:a16="http://schemas.microsoft.com/office/drawing/2014/main" id="{3327C32F-003C-408A-8343-01582B2C0BD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23" name="Picture 20">
              <a:extLst>
                <a:ext uri="{FF2B5EF4-FFF2-40B4-BE49-F238E27FC236}">
                  <a16:creationId xmlns:a16="http://schemas.microsoft.com/office/drawing/2014/main" id="{024D912E-E73B-447D-9025-9138F02E56A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24" name="Picture 21">
              <a:extLst>
                <a:ext uri="{FF2B5EF4-FFF2-40B4-BE49-F238E27FC236}">
                  <a16:creationId xmlns:a16="http://schemas.microsoft.com/office/drawing/2014/main" id="{5F6FED52-8B3C-4B0B-A1F3-DA7EC033BE1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25" name="Picture 22">
              <a:extLst>
                <a:ext uri="{FF2B5EF4-FFF2-40B4-BE49-F238E27FC236}">
                  <a16:creationId xmlns:a16="http://schemas.microsoft.com/office/drawing/2014/main" id="{4D44B2DB-539B-4FFD-8880-BB939A9FE6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26" name="Picture 23">
              <a:extLst>
                <a:ext uri="{FF2B5EF4-FFF2-40B4-BE49-F238E27FC236}">
                  <a16:creationId xmlns:a16="http://schemas.microsoft.com/office/drawing/2014/main" id="{E6B3EFF3-BF7D-42DF-AA83-7B355D21D64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627" name="Group 56">
            <a:extLst>
              <a:ext uri="{FF2B5EF4-FFF2-40B4-BE49-F238E27FC236}">
                <a16:creationId xmlns:a16="http://schemas.microsoft.com/office/drawing/2014/main" id="{D027F8EE-5922-47BF-816C-4E531FCDC841}"/>
              </a:ext>
            </a:extLst>
          </p:cNvPr>
          <p:cNvGrpSpPr/>
          <p:nvPr/>
        </p:nvGrpSpPr>
        <p:grpSpPr>
          <a:xfrm>
            <a:off x="6374021" y="3755046"/>
            <a:ext cx="1539560" cy="171967"/>
            <a:chOff x="7746380" y="2949426"/>
            <a:chExt cx="2188691" cy="244475"/>
          </a:xfrm>
        </p:grpSpPr>
        <p:pic>
          <p:nvPicPr>
            <p:cNvPr id="628" name="Picture 14">
              <a:extLst>
                <a:ext uri="{FF2B5EF4-FFF2-40B4-BE49-F238E27FC236}">
                  <a16:creationId xmlns:a16="http://schemas.microsoft.com/office/drawing/2014/main" id="{6352ED71-7174-4594-BA70-AE323BCD2B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29" name="Picture 15">
              <a:extLst>
                <a:ext uri="{FF2B5EF4-FFF2-40B4-BE49-F238E27FC236}">
                  <a16:creationId xmlns:a16="http://schemas.microsoft.com/office/drawing/2014/main" id="{0E77F535-D0B6-4D03-9436-2EDE76EDC0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30" name="Picture 16">
              <a:extLst>
                <a:ext uri="{FF2B5EF4-FFF2-40B4-BE49-F238E27FC236}">
                  <a16:creationId xmlns:a16="http://schemas.microsoft.com/office/drawing/2014/main" id="{F76569B9-7C1E-4CF6-BA91-BDAA580348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31" name="Picture 17">
              <a:extLst>
                <a:ext uri="{FF2B5EF4-FFF2-40B4-BE49-F238E27FC236}">
                  <a16:creationId xmlns:a16="http://schemas.microsoft.com/office/drawing/2014/main" id="{C49FD7AE-DB5F-4512-81EE-ADC4147B4D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32" name="Picture 18">
              <a:extLst>
                <a:ext uri="{FF2B5EF4-FFF2-40B4-BE49-F238E27FC236}">
                  <a16:creationId xmlns:a16="http://schemas.microsoft.com/office/drawing/2014/main" id="{6ABECB63-545E-4E9B-BF89-1D39284EAB4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33" name="Picture 19">
              <a:extLst>
                <a:ext uri="{FF2B5EF4-FFF2-40B4-BE49-F238E27FC236}">
                  <a16:creationId xmlns:a16="http://schemas.microsoft.com/office/drawing/2014/main" id="{3651BF07-8D24-457B-A5BE-22E2E4473E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34" name="Picture 20">
              <a:extLst>
                <a:ext uri="{FF2B5EF4-FFF2-40B4-BE49-F238E27FC236}">
                  <a16:creationId xmlns:a16="http://schemas.microsoft.com/office/drawing/2014/main" id="{4AD95285-4F8C-41AE-AB8E-EF78FEB2AA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35" name="Picture 21">
              <a:extLst>
                <a:ext uri="{FF2B5EF4-FFF2-40B4-BE49-F238E27FC236}">
                  <a16:creationId xmlns:a16="http://schemas.microsoft.com/office/drawing/2014/main" id="{A67ABE6E-8E55-4DFF-8F1E-B38B5230BA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36" name="Picture 22">
              <a:extLst>
                <a:ext uri="{FF2B5EF4-FFF2-40B4-BE49-F238E27FC236}">
                  <a16:creationId xmlns:a16="http://schemas.microsoft.com/office/drawing/2014/main" id="{570656EE-771D-4756-847F-935C4D4FF9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37" name="Picture 23">
              <a:extLst>
                <a:ext uri="{FF2B5EF4-FFF2-40B4-BE49-F238E27FC236}">
                  <a16:creationId xmlns:a16="http://schemas.microsoft.com/office/drawing/2014/main" id="{8E406CAB-C4EB-4106-B248-0C17F194F9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638" name="Group 56">
            <a:extLst>
              <a:ext uri="{FF2B5EF4-FFF2-40B4-BE49-F238E27FC236}">
                <a16:creationId xmlns:a16="http://schemas.microsoft.com/office/drawing/2014/main" id="{350FD53C-0D13-41CC-8EF3-5A4850D0BE3E}"/>
              </a:ext>
            </a:extLst>
          </p:cNvPr>
          <p:cNvGrpSpPr/>
          <p:nvPr/>
        </p:nvGrpSpPr>
        <p:grpSpPr>
          <a:xfrm>
            <a:off x="6370616" y="4200296"/>
            <a:ext cx="1539560" cy="171967"/>
            <a:chOff x="7746380" y="2949426"/>
            <a:chExt cx="2188691" cy="244475"/>
          </a:xfrm>
        </p:grpSpPr>
        <p:pic>
          <p:nvPicPr>
            <p:cNvPr id="639" name="Picture 14">
              <a:extLst>
                <a:ext uri="{FF2B5EF4-FFF2-40B4-BE49-F238E27FC236}">
                  <a16:creationId xmlns:a16="http://schemas.microsoft.com/office/drawing/2014/main" id="{3BA765D0-E1EE-46CF-9870-CF529404B0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40" name="Picture 15">
              <a:extLst>
                <a:ext uri="{FF2B5EF4-FFF2-40B4-BE49-F238E27FC236}">
                  <a16:creationId xmlns:a16="http://schemas.microsoft.com/office/drawing/2014/main" id="{B36B82A5-30DB-4A9A-9683-578B3A8DA71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41" name="Picture 16">
              <a:extLst>
                <a:ext uri="{FF2B5EF4-FFF2-40B4-BE49-F238E27FC236}">
                  <a16:creationId xmlns:a16="http://schemas.microsoft.com/office/drawing/2014/main" id="{ACB2413E-BBA4-4E44-A31E-BC4D37848D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42" name="Picture 17">
              <a:extLst>
                <a:ext uri="{FF2B5EF4-FFF2-40B4-BE49-F238E27FC236}">
                  <a16:creationId xmlns:a16="http://schemas.microsoft.com/office/drawing/2014/main" id="{2BEC16B8-6DF3-4D1B-A3BE-7202CF972B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43" name="Picture 18">
              <a:extLst>
                <a:ext uri="{FF2B5EF4-FFF2-40B4-BE49-F238E27FC236}">
                  <a16:creationId xmlns:a16="http://schemas.microsoft.com/office/drawing/2014/main" id="{E9DFDC5C-CF42-41E3-92EB-C6F94A58AB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44" name="Picture 19">
              <a:extLst>
                <a:ext uri="{FF2B5EF4-FFF2-40B4-BE49-F238E27FC236}">
                  <a16:creationId xmlns:a16="http://schemas.microsoft.com/office/drawing/2014/main" id="{5692DE4C-154E-4F35-A075-BDC686ED68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45" name="Picture 20">
              <a:extLst>
                <a:ext uri="{FF2B5EF4-FFF2-40B4-BE49-F238E27FC236}">
                  <a16:creationId xmlns:a16="http://schemas.microsoft.com/office/drawing/2014/main" id="{2C0606CB-5DC3-4DED-8D18-6EF4D0C1EC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46" name="Picture 21">
              <a:extLst>
                <a:ext uri="{FF2B5EF4-FFF2-40B4-BE49-F238E27FC236}">
                  <a16:creationId xmlns:a16="http://schemas.microsoft.com/office/drawing/2014/main" id="{F4A333C6-B936-4743-BC08-EF9F43DACB3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47" name="Picture 22">
              <a:extLst>
                <a:ext uri="{FF2B5EF4-FFF2-40B4-BE49-F238E27FC236}">
                  <a16:creationId xmlns:a16="http://schemas.microsoft.com/office/drawing/2014/main" id="{314F3570-D0D1-4475-925A-F276AA34B7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48" name="Picture 23">
              <a:extLst>
                <a:ext uri="{FF2B5EF4-FFF2-40B4-BE49-F238E27FC236}">
                  <a16:creationId xmlns:a16="http://schemas.microsoft.com/office/drawing/2014/main" id="{8D19F037-7946-46C5-BBFA-EA83EF46050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649" name="Group 56">
            <a:extLst>
              <a:ext uri="{FF2B5EF4-FFF2-40B4-BE49-F238E27FC236}">
                <a16:creationId xmlns:a16="http://schemas.microsoft.com/office/drawing/2014/main" id="{766DFE88-D960-46FE-A897-6351469E2F7E}"/>
              </a:ext>
            </a:extLst>
          </p:cNvPr>
          <p:cNvGrpSpPr/>
          <p:nvPr/>
        </p:nvGrpSpPr>
        <p:grpSpPr>
          <a:xfrm>
            <a:off x="6374021" y="4645546"/>
            <a:ext cx="1539560" cy="171967"/>
            <a:chOff x="7746380" y="2949426"/>
            <a:chExt cx="2188691" cy="244475"/>
          </a:xfrm>
        </p:grpSpPr>
        <p:pic>
          <p:nvPicPr>
            <p:cNvPr id="650" name="Picture 14">
              <a:extLst>
                <a:ext uri="{FF2B5EF4-FFF2-40B4-BE49-F238E27FC236}">
                  <a16:creationId xmlns:a16="http://schemas.microsoft.com/office/drawing/2014/main" id="{3213A564-09A0-45C1-8BDA-71FF025D81A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51" name="Picture 15">
              <a:extLst>
                <a:ext uri="{FF2B5EF4-FFF2-40B4-BE49-F238E27FC236}">
                  <a16:creationId xmlns:a16="http://schemas.microsoft.com/office/drawing/2014/main" id="{E4F70752-6B6E-4422-AF53-16B5BD4B64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52" name="Picture 16">
              <a:extLst>
                <a:ext uri="{FF2B5EF4-FFF2-40B4-BE49-F238E27FC236}">
                  <a16:creationId xmlns:a16="http://schemas.microsoft.com/office/drawing/2014/main" id="{C31461E0-CB6F-4FFD-9FF7-CDDD508C96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53" name="Picture 17">
              <a:extLst>
                <a:ext uri="{FF2B5EF4-FFF2-40B4-BE49-F238E27FC236}">
                  <a16:creationId xmlns:a16="http://schemas.microsoft.com/office/drawing/2014/main" id="{E9895404-C22A-4326-9703-224455B7BA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54" name="Picture 18">
              <a:extLst>
                <a:ext uri="{FF2B5EF4-FFF2-40B4-BE49-F238E27FC236}">
                  <a16:creationId xmlns:a16="http://schemas.microsoft.com/office/drawing/2014/main" id="{8F252ED4-9F4D-4954-AD38-D271C23C3C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55" name="Picture 19">
              <a:extLst>
                <a:ext uri="{FF2B5EF4-FFF2-40B4-BE49-F238E27FC236}">
                  <a16:creationId xmlns:a16="http://schemas.microsoft.com/office/drawing/2014/main" id="{178251FC-5B7A-40E8-8527-61CF4E739D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56" name="Picture 20">
              <a:extLst>
                <a:ext uri="{FF2B5EF4-FFF2-40B4-BE49-F238E27FC236}">
                  <a16:creationId xmlns:a16="http://schemas.microsoft.com/office/drawing/2014/main" id="{33C01005-FFDD-4A8A-B124-19D08EF1864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57" name="Picture 21">
              <a:extLst>
                <a:ext uri="{FF2B5EF4-FFF2-40B4-BE49-F238E27FC236}">
                  <a16:creationId xmlns:a16="http://schemas.microsoft.com/office/drawing/2014/main" id="{B8617220-64E0-4791-964D-AECC22CF42A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58" name="Picture 22">
              <a:extLst>
                <a:ext uri="{FF2B5EF4-FFF2-40B4-BE49-F238E27FC236}">
                  <a16:creationId xmlns:a16="http://schemas.microsoft.com/office/drawing/2014/main" id="{31F7E198-140C-45E5-8541-E1BFEC3280C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59" name="Picture 23">
              <a:extLst>
                <a:ext uri="{FF2B5EF4-FFF2-40B4-BE49-F238E27FC236}">
                  <a16:creationId xmlns:a16="http://schemas.microsoft.com/office/drawing/2014/main" id="{1293FACC-B0FE-43E0-8631-BEE271DE81D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660" name="Group 56">
            <a:extLst>
              <a:ext uri="{FF2B5EF4-FFF2-40B4-BE49-F238E27FC236}">
                <a16:creationId xmlns:a16="http://schemas.microsoft.com/office/drawing/2014/main" id="{02083772-B9DA-4C14-9D0E-E1D46D25A0B6}"/>
              </a:ext>
            </a:extLst>
          </p:cNvPr>
          <p:cNvGrpSpPr/>
          <p:nvPr/>
        </p:nvGrpSpPr>
        <p:grpSpPr>
          <a:xfrm>
            <a:off x="6377138" y="5090796"/>
            <a:ext cx="1539560" cy="171967"/>
            <a:chOff x="7746380" y="2949426"/>
            <a:chExt cx="2188691" cy="244475"/>
          </a:xfrm>
        </p:grpSpPr>
        <p:pic>
          <p:nvPicPr>
            <p:cNvPr id="661" name="Picture 14">
              <a:extLst>
                <a:ext uri="{FF2B5EF4-FFF2-40B4-BE49-F238E27FC236}">
                  <a16:creationId xmlns:a16="http://schemas.microsoft.com/office/drawing/2014/main" id="{346EE9D4-B72A-4156-9AD8-7159EEC9D7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2" name="Picture 15">
              <a:extLst>
                <a:ext uri="{FF2B5EF4-FFF2-40B4-BE49-F238E27FC236}">
                  <a16:creationId xmlns:a16="http://schemas.microsoft.com/office/drawing/2014/main" id="{E50FD245-B7E5-46CB-BE0D-A1AF6C5121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3" name="Picture 16">
              <a:extLst>
                <a:ext uri="{FF2B5EF4-FFF2-40B4-BE49-F238E27FC236}">
                  <a16:creationId xmlns:a16="http://schemas.microsoft.com/office/drawing/2014/main" id="{13F20822-8CB1-4595-83AC-75777ABF4E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4" name="Picture 17">
              <a:extLst>
                <a:ext uri="{FF2B5EF4-FFF2-40B4-BE49-F238E27FC236}">
                  <a16:creationId xmlns:a16="http://schemas.microsoft.com/office/drawing/2014/main" id="{B5DA3223-B3BD-4415-A664-AB406E1F87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5" name="Picture 18">
              <a:extLst>
                <a:ext uri="{FF2B5EF4-FFF2-40B4-BE49-F238E27FC236}">
                  <a16:creationId xmlns:a16="http://schemas.microsoft.com/office/drawing/2014/main" id="{713FC5D1-FB24-49F1-B12F-FF1D3483BD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6" name="Picture 19">
              <a:extLst>
                <a:ext uri="{FF2B5EF4-FFF2-40B4-BE49-F238E27FC236}">
                  <a16:creationId xmlns:a16="http://schemas.microsoft.com/office/drawing/2014/main" id="{ED0289C3-8FF4-4E65-B764-1B6D4E7396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7" name="Picture 20">
              <a:extLst>
                <a:ext uri="{FF2B5EF4-FFF2-40B4-BE49-F238E27FC236}">
                  <a16:creationId xmlns:a16="http://schemas.microsoft.com/office/drawing/2014/main" id="{4D051FA5-C16C-4202-B8B2-390648B6C4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8" name="Picture 21">
              <a:extLst>
                <a:ext uri="{FF2B5EF4-FFF2-40B4-BE49-F238E27FC236}">
                  <a16:creationId xmlns:a16="http://schemas.microsoft.com/office/drawing/2014/main" id="{23EE1076-F492-4299-9196-BE8004C861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9" name="Picture 22">
              <a:extLst>
                <a:ext uri="{FF2B5EF4-FFF2-40B4-BE49-F238E27FC236}">
                  <a16:creationId xmlns:a16="http://schemas.microsoft.com/office/drawing/2014/main" id="{FA08FBD4-1F74-424C-8098-F9ADE757F1B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0" name="Picture 23">
              <a:extLst>
                <a:ext uri="{FF2B5EF4-FFF2-40B4-BE49-F238E27FC236}">
                  <a16:creationId xmlns:a16="http://schemas.microsoft.com/office/drawing/2014/main" id="{FFDF28EE-F15F-4FDE-A2AA-7EEB7352BE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671" name="Group 56">
            <a:extLst>
              <a:ext uri="{FF2B5EF4-FFF2-40B4-BE49-F238E27FC236}">
                <a16:creationId xmlns:a16="http://schemas.microsoft.com/office/drawing/2014/main" id="{1949E48E-7C7E-41F6-85D9-7C220C6E6A72}"/>
              </a:ext>
            </a:extLst>
          </p:cNvPr>
          <p:cNvGrpSpPr/>
          <p:nvPr/>
        </p:nvGrpSpPr>
        <p:grpSpPr>
          <a:xfrm>
            <a:off x="6372750" y="5536046"/>
            <a:ext cx="1539560" cy="171967"/>
            <a:chOff x="7746380" y="2949426"/>
            <a:chExt cx="2188691" cy="244475"/>
          </a:xfrm>
        </p:grpSpPr>
        <p:pic>
          <p:nvPicPr>
            <p:cNvPr id="672" name="Picture 14">
              <a:extLst>
                <a:ext uri="{FF2B5EF4-FFF2-40B4-BE49-F238E27FC236}">
                  <a16:creationId xmlns:a16="http://schemas.microsoft.com/office/drawing/2014/main" id="{A20964DB-1EEC-456F-B4E6-8160D3C52D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3" name="Picture 15">
              <a:extLst>
                <a:ext uri="{FF2B5EF4-FFF2-40B4-BE49-F238E27FC236}">
                  <a16:creationId xmlns:a16="http://schemas.microsoft.com/office/drawing/2014/main" id="{974C5F34-EF87-42EE-B9C3-F6F54E2230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4" name="Picture 16">
              <a:extLst>
                <a:ext uri="{FF2B5EF4-FFF2-40B4-BE49-F238E27FC236}">
                  <a16:creationId xmlns:a16="http://schemas.microsoft.com/office/drawing/2014/main" id="{245D2580-05F4-48FC-B905-D53E56312C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5" name="Picture 17">
              <a:extLst>
                <a:ext uri="{FF2B5EF4-FFF2-40B4-BE49-F238E27FC236}">
                  <a16:creationId xmlns:a16="http://schemas.microsoft.com/office/drawing/2014/main" id="{695D0EB4-2250-4B3B-A5BD-2138641CB0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6" name="Picture 18">
              <a:extLst>
                <a:ext uri="{FF2B5EF4-FFF2-40B4-BE49-F238E27FC236}">
                  <a16:creationId xmlns:a16="http://schemas.microsoft.com/office/drawing/2014/main" id="{C380A11F-D22F-41E4-A316-255B988077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7" name="Picture 19">
              <a:extLst>
                <a:ext uri="{FF2B5EF4-FFF2-40B4-BE49-F238E27FC236}">
                  <a16:creationId xmlns:a16="http://schemas.microsoft.com/office/drawing/2014/main" id="{C44B902B-C33C-41ED-8CAD-72E275E940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8" name="Picture 20">
              <a:extLst>
                <a:ext uri="{FF2B5EF4-FFF2-40B4-BE49-F238E27FC236}">
                  <a16:creationId xmlns:a16="http://schemas.microsoft.com/office/drawing/2014/main" id="{308B778C-8C89-4CCD-BFCB-48BD2D3B6B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9" name="Picture 21">
              <a:extLst>
                <a:ext uri="{FF2B5EF4-FFF2-40B4-BE49-F238E27FC236}">
                  <a16:creationId xmlns:a16="http://schemas.microsoft.com/office/drawing/2014/main" id="{C1EE1373-14CD-4092-9410-77C40F2C60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0" name="Picture 22">
              <a:extLst>
                <a:ext uri="{FF2B5EF4-FFF2-40B4-BE49-F238E27FC236}">
                  <a16:creationId xmlns:a16="http://schemas.microsoft.com/office/drawing/2014/main" id="{904D4EE1-A490-461F-AD88-C15B0B0086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1" name="Picture 23">
              <a:extLst>
                <a:ext uri="{FF2B5EF4-FFF2-40B4-BE49-F238E27FC236}">
                  <a16:creationId xmlns:a16="http://schemas.microsoft.com/office/drawing/2014/main" id="{99FD64C2-A4E3-4CFA-8F3E-305F304C7B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682" name="Group 56">
            <a:extLst>
              <a:ext uri="{FF2B5EF4-FFF2-40B4-BE49-F238E27FC236}">
                <a16:creationId xmlns:a16="http://schemas.microsoft.com/office/drawing/2014/main" id="{DC6C8DCD-0DA9-4ABC-A576-5A5B0A0E8A7A}"/>
              </a:ext>
            </a:extLst>
          </p:cNvPr>
          <p:cNvGrpSpPr/>
          <p:nvPr/>
        </p:nvGrpSpPr>
        <p:grpSpPr>
          <a:xfrm>
            <a:off x="6370176" y="5967997"/>
            <a:ext cx="1539560" cy="171967"/>
            <a:chOff x="7746380" y="2949426"/>
            <a:chExt cx="2188691" cy="244475"/>
          </a:xfrm>
        </p:grpSpPr>
        <p:pic>
          <p:nvPicPr>
            <p:cNvPr id="683" name="Picture 14">
              <a:extLst>
                <a:ext uri="{FF2B5EF4-FFF2-40B4-BE49-F238E27FC236}">
                  <a16:creationId xmlns:a16="http://schemas.microsoft.com/office/drawing/2014/main" id="{B9E17C60-070B-4D21-A8D5-6441F0D9FF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4" name="Picture 15">
              <a:extLst>
                <a:ext uri="{FF2B5EF4-FFF2-40B4-BE49-F238E27FC236}">
                  <a16:creationId xmlns:a16="http://schemas.microsoft.com/office/drawing/2014/main" id="{B5F12B8D-6927-48E4-881D-1CBD6A6F09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5" name="Picture 16">
              <a:extLst>
                <a:ext uri="{FF2B5EF4-FFF2-40B4-BE49-F238E27FC236}">
                  <a16:creationId xmlns:a16="http://schemas.microsoft.com/office/drawing/2014/main" id="{9907A320-1898-437D-BABC-54B50183E4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6" name="Picture 17">
              <a:extLst>
                <a:ext uri="{FF2B5EF4-FFF2-40B4-BE49-F238E27FC236}">
                  <a16:creationId xmlns:a16="http://schemas.microsoft.com/office/drawing/2014/main" id="{A44A26AA-7C2A-4901-AE11-304D72DD1D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7" name="Picture 18">
              <a:extLst>
                <a:ext uri="{FF2B5EF4-FFF2-40B4-BE49-F238E27FC236}">
                  <a16:creationId xmlns:a16="http://schemas.microsoft.com/office/drawing/2014/main" id="{FE4E195A-8F3F-4750-8DF0-4F1B03E931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8" name="Picture 19">
              <a:extLst>
                <a:ext uri="{FF2B5EF4-FFF2-40B4-BE49-F238E27FC236}">
                  <a16:creationId xmlns:a16="http://schemas.microsoft.com/office/drawing/2014/main" id="{2E2BA5BF-6444-4DC8-80E8-A29C21E440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9" name="Picture 20">
              <a:extLst>
                <a:ext uri="{FF2B5EF4-FFF2-40B4-BE49-F238E27FC236}">
                  <a16:creationId xmlns:a16="http://schemas.microsoft.com/office/drawing/2014/main" id="{A9BE1349-5EAA-4647-AD7A-1ECE18515D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0" name="Picture 21">
              <a:extLst>
                <a:ext uri="{FF2B5EF4-FFF2-40B4-BE49-F238E27FC236}">
                  <a16:creationId xmlns:a16="http://schemas.microsoft.com/office/drawing/2014/main" id="{9D5F004C-E577-4E13-B841-07392B4833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1" name="Picture 22">
              <a:extLst>
                <a:ext uri="{FF2B5EF4-FFF2-40B4-BE49-F238E27FC236}">
                  <a16:creationId xmlns:a16="http://schemas.microsoft.com/office/drawing/2014/main" id="{934DD6D5-D4AE-49AB-A13B-72BA1D9A15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2" name="Picture 23">
              <a:extLst>
                <a:ext uri="{FF2B5EF4-FFF2-40B4-BE49-F238E27FC236}">
                  <a16:creationId xmlns:a16="http://schemas.microsoft.com/office/drawing/2014/main" id="{2A08CDB1-EFD6-4E55-ADB0-1138CECAC34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693" name="Group 692">
            <a:extLst>
              <a:ext uri="{FF2B5EF4-FFF2-40B4-BE49-F238E27FC236}">
                <a16:creationId xmlns:a16="http://schemas.microsoft.com/office/drawing/2014/main" id="{05462C7A-73FF-4BB9-B155-820296CC8578}"/>
              </a:ext>
            </a:extLst>
          </p:cNvPr>
          <p:cNvGrpSpPr/>
          <p:nvPr/>
        </p:nvGrpSpPr>
        <p:grpSpPr>
          <a:xfrm>
            <a:off x="6370371" y="1960157"/>
            <a:ext cx="1539560" cy="1515856"/>
            <a:chOff x="4975891" y="1527626"/>
            <a:chExt cx="1539560" cy="1515856"/>
          </a:xfrm>
        </p:grpSpPr>
        <p:grpSp>
          <p:nvGrpSpPr>
            <p:cNvPr id="694" name="Group 56">
              <a:extLst>
                <a:ext uri="{FF2B5EF4-FFF2-40B4-BE49-F238E27FC236}">
                  <a16:creationId xmlns:a16="http://schemas.microsoft.com/office/drawing/2014/main" id="{5A7DD067-37F8-466C-84C6-51A247FB4D4A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794" name="Picture 14">
                <a:extLst>
                  <a:ext uri="{FF2B5EF4-FFF2-40B4-BE49-F238E27FC236}">
                    <a16:creationId xmlns:a16="http://schemas.microsoft.com/office/drawing/2014/main" id="{72D5B47A-5E77-4B2C-A9C8-6AF69A3797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5" name="Picture 15">
                <a:extLst>
                  <a:ext uri="{FF2B5EF4-FFF2-40B4-BE49-F238E27FC236}">
                    <a16:creationId xmlns:a16="http://schemas.microsoft.com/office/drawing/2014/main" id="{1EE10566-DD48-495D-858A-2B94D9C8CB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6" name="Picture 16">
                <a:extLst>
                  <a:ext uri="{FF2B5EF4-FFF2-40B4-BE49-F238E27FC236}">
                    <a16:creationId xmlns:a16="http://schemas.microsoft.com/office/drawing/2014/main" id="{2D34A5E8-8486-47F6-B584-1F9FD937DD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7" name="Picture 17">
                <a:extLst>
                  <a:ext uri="{FF2B5EF4-FFF2-40B4-BE49-F238E27FC236}">
                    <a16:creationId xmlns:a16="http://schemas.microsoft.com/office/drawing/2014/main" id="{F016F61F-A3CC-47CF-9880-88C3C5C3E2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8" name="Picture 18">
                <a:extLst>
                  <a:ext uri="{FF2B5EF4-FFF2-40B4-BE49-F238E27FC236}">
                    <a16:creationId xmlns:a16="http://schemas.microsoft.com/office/drawing/2014/main" id="{039445DD-0765-4AEE-B33A-0FAFA55A2B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9" name="Picture 19">
                <a:extLst>
                  <a:ext uri="{FF2B5EF4-FFF2-40B4-BE49-F238E27FC236}">
                    <a16:creationId xmlns:a16="http://schemas.microsoft.com/office/drawing/2014/main" id="{F4EE794B-767C-4B9D-A0DF-977F12E997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0" name="Picture 20">
                <a:extLst>
                  <a:ext uri="{FF2B5EF4-FFF2-40B4-BE49-F238E27FC236}">
                    <a16:creationId xmlns:a16="http://schemas.microsoft.com/office/drawing/2014/main" id="{A75D667D-C47C-4CC3-9F07-DAA2E39016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1" name="Picture 21">
                <a:extLst>
                  <a:ext uri="{FF2B5EF4-FFF2-40B4-BE49-F238E27FC236}">
                    <a16:creationId xmlns:a16="http://schemas.microsoft.com/office/drawing/2014/main" id="{7B5AE066-5060-4A97-88CB-E9C36343B7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2" name="Picture 22">
                <a:extLst>
                  <a:ext uri="{FF2B5EF4-FFF2-40B4-BE49-F238E27FC236}">
                    <a16:creationId xmlns:a16="http://schemas.microsoft.com/office/drawing/2014/main" id="{75FC205A-CD93-4324-ABFF-9CCB5A0FEB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3" name="Picture 23">
                <a:extLst>
                  <a:ext uri="{FF2B5EF4-FFF2-40B4-BE49-F238E27FC236}">
                    <a16:creationId xmlns:a16="http://schemas.microsoft.com/office/drawing/2014/main" id="{86679CF9-092A-4598-AB98-C9C9BA8BB4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95" name="Group 56">
              <a:extLst>
                <a:ext uri="{FF2B5EF4-FFF2-40B4-BE49-F238E27FC236}">
                  <a16:creationId xmlns:a16="http://schemas.microsoft.com/office/drawing/2014/main" id="{C9F7E73C-7980-44B5-8D8C-FA3CED09907B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784" name="Picture 14">
                <a:extLst>
                  <a:ext uri="{FF2B5EF4-FFF2-40B4-BE49-F238E27FC236}">
                    <a16:creationId xmlns:a16="http://schemas.microsoft.com/office/drawing/2014/main" id="{8B422864-84BB-483A-A7B0-A1D3434E12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5" name="Picture 15">
                <a:extLst>
                  <a:ext uri="{FF2B5EF4-FFF2-40B4-BE49-F238E27FC236}">
                    <a16:creationId xmlns:a16="http://schemas.microsoft.com/office/drawing/2014/main" id="{1D683163-4CB6-448A-8CC4-B0FBA6030A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6" name="Picture 16">
                <a:extLst>
                  <a:ext uri="{FF2B5EF4-FFF2-40B4-BE49-F238E27FC236}">
                    <a16:creationId xmlns:a16="http://schemas.microsoft.com/office/drawing/2014/main" id="{0E0E3FBC-1C57-4EC0-8ADA-56D2F5471C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7" name="Picture 17">
                <a:extLst>
                  <a:ext uri="{FF2B5EF4-FFF2-40B4-BE49-F238E27FC236}">
                    <a16:creationId xmlns:a16="http://schemas.microsoft.com/office/drawing/2014/main" id="{93788352-5E6E-436E-A742-41DA77A9BA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8" name="Picture 18">
                <a:extLst>
                  <a:ext uri="{FF2B5EF4-FFF2-40B4-BE49-F238E27FC236}">
                    <a16:creationId xmlns:a16="http://schemas.microsoft.com/office/drawing/2014/main" id="{9272759E-AF6F-4AD4-8C1A-AB1E70E3AC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9" name="Picture 19">
                <a:extLst>
                  <a:ext uri="{FF2B5EF4-FFF2-40B4-BE49-F238E27FC236}">
                    <a16:creationId xmlns:a16="http://schemas.microsoft.com/office/drawing/2014/main" id="{6C6F60A6-239F-4D33-951F-D80B7DF56B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0" name="Picture 20">
                <a:extLst>
                  <a:ext uri="{FF2B5EF4-FFF2-40B4-BE49-F238E27FC236}">
                    <a16:creationId xmlns:a16="http://schemas.microsoft.com/office/drawing/2014/main" id="{9716FD2E-7971-4BB4-B7E6-370B82B542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1" name="Picture 21">
                <a:extLst>
                  <a:ext uri="{FF2B5EF4-FFF2-40B4-BE49-F238E27FC236}">
                    <a16:creationId xmlns:a16="http://schemas.microsoft.com/office/drawing/2014/main" id="{84EC92F1-CEC6-4997-9CDC-24580A16DB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2" name="Picture 22">
                <a:extLst>
                  <a:ext uri="{FF2B5EF4-FFF2-40B4-BE49-F238E27FC236}">
                    <a16:creationId xmlns:a16="http://schemas.microsoft.com/office/drawing/2014/main" id="{E461ACF9-1142-46F9-9CD2-E14CD739AD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3" name="Picture 23">
                <a:extLst>
                  <a:ext uri="{FF2B5EF4-FFF2-40B4-BE49-F238E27FC236}">
                    <a16:creationId xmlns:a16="http://schemas.microsoft.com/office/drawing/2014/main" id="{C05A5AA7-5064-4D64-9B52-B93A997C00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96" name="Group 56">
              <a:extLst>
                <a:ext uri="{FF2B5EF4-FFF2-40B4-BE49-F238E27FC236}">
                  <a16:creationId xmlns:a16="http://schemas.microsoft.com/office/drawing/2014/main" id="{C1E05AB8-014B-4117-9801-664416BBB9E0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774" name="Picture 14">
                <a:extLst>
                  <a:ext uri="{FF2B5EF4-FFF2-40B4-BE49-F238E27FC236}">
                    <a16:creationId xmlns:a16="http://schemas.microsoft.com/office/drawing/2014/main" id="{024F8805-0494-45DB-AC3D-61E0D0F304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5" name="Picture 15">
                <a:extLst>
                  <a:ext uri="{FF2B5EF4-FFF2-40B4-BE49-F238E27FC236}">
                    <a16:creationId xmlns:a16="http://schemas.microsoft.com/office/drawing/2014/main" id="{A5E3A8C5-E915-4080-83E7-52B7B29DAC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6" name="Picture 16">
                <a:extLst>
                  <a:ext uri="{FF2B5EF4-FFF2-40B4-BE49-F238E27FC236}">
                    <a16:creationId xmlns:a16="http://schemas.microsoft.com/office/drawing/2014/main" id="{798CA00B-E8CA-4879-A3AD-0B6373A7DD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7" name="Picture 17">
                <a:extLst>
                  <a:ext uri="{FF2B5EF4-FFF2-40B4-BE49-F238E27FC236}">
                    <a16:creationId xmlns:a16="http://schemas.microsoft.com/office/drawing/2014/main" id="{D7E160FA-6F67-4F20-AF53-FA670F3B21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8" name="Picture 18">
                <a:extLst>
                  <a:ext uri="{FF2B5EF4-FFF2-40B4-BE49-F238E27FC236}">
                    <a16:creationId xmlns:a16="http://schemas.microsoft.com/office/drawing/2014/main" id="{B2DEF6BB-779C-4F47-BA12-285E305FFB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9" name="Picture 19">
                <a:extLst>
                  <a:ext uri="{FF2B5EF4-FFF2-40B4-BE49-F238E27FC236}">
                    <a16:creationId xmlns:a16="http://schemas.microsoft.com/office/drawing/2014/main" id="{DC2F0341-043D-47EF-B25A-3A94C6F4EF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0" name="Picture 20">
                <a:extLst>
                  <a:ext uri="{FF2B5EF4-FFF2-40B4-BE49-F238E27FC236}">
                    <a16:creationId xmlns:a16="http://schemas.microsoft.com/office/drawing/2014/main" id="{BF4CA7BF-91D7-4989-B408-0AAA0994D2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1" name="Picture 21">
                <a:extLst>
                  <a:ext uri="{FF2B5EF4-FFF2-40B4-BE49-F238E27FC236}">
                    <a16:creationId xmlns:a16="http://schemas.microsoft.com/office/drawing/2014/main" id="{65035E23-E25F-4C7D-8FE8-94BC90C904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2" name="Picture 22">
                <a:extLst>
                  <a:ext uri="{FF2B5EF4-FFF2-40B4-BE49-F238E27FC236}">
                    <a16:creationId xmlns:a16="http://schemas.microsoft.com/office/drawing/2014/main" id="{06A13F6B-B32E-4571-814F-D041496F85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3" name="Picture 23">
                <a:extLst>
                  <a:ext uri="{FF2B5EF4-FFF2-40B4-BE49-F238E27FC236}">
                    <a16:creationId xmlns:a16="http://schemas.microsoft.com/office/drawing/2014/main" id="{0A360A07-9A75-4666-8A34-4A9B41FA6F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97" name="Group 56">
              <a:extLst>
                <a:ext uri="{FF2B5EF4-FFF2-40B4-BE49-F238E27FC236}">
                  <a16:creationId xmlns:a16="http://schemas.microsoft.com/office/drawing/2014/main" id="{8A4CA9EC-F837-4E1D-AAFE-126373F25F32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764" name="Picture 14">
                <a:extLst>
                  <a:ext uri="{FF2B5EF4-FFF2-40B4-BE49-F238E27FC236}">
                    <a16:creationId xmlns:a16="http://schemas.microsoft.com/office/drawing/2014/main" id="{54F9E19D-FB75-4826-BFF2-A9E1DF3880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5" name="Picture 15">
                <a:extLst>
                  <a:ext uri="{FF2B5EF4-FFF2-40B4-BE49-F238E27FC236}">
                    <a16:creationId xmlns:a16="http://schemas.microsoft.com/office/drawing/2014/main" id="{455FEA5B-49E1-43D4-A110-51722DA641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6" name="Picture 16">
                <a:extLst>
                  <a:ext uri="{FF2B5EF4-FFF2-40B4-BE49-F238E27FC236}">
                    <a16:creationId xmlns:a16="http://schemas.microsoft.com/office/drawing/2014/main" id="{BB8FE67C-595F-4453-87C7-94AF3D4381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7" name="Picture 17">
                <a:extLst>
                  <a:ext uri="{FF2B5EF4-FFF2-40B4-BE49-F238E27FC236}">
                    <a16:creationId xmlns:a16="http://schemas.microsoft.com/office/drawing/2014/main" id="{FEBEAE73-A9F2-4A01-97AF-635A3B197E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8" name="Picture 18">
                <a:extLst>
                  <a:ext uri="{FF2B5EF4-FFF2-40B4-BE49-F238E27FC236}">
                    <a16:creationId xmlns:a16="http://schemas.microsoft.com/office/drawing/2014/main" id="{90123B5D-5BDE-4B3C-8EE9-20B44C9F44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9" name="Picture 19">
                <a:extLst>
                  <a:ext uri="{FF2B5EF4-FFF2-40B4-BE49-F238E27FC236}">
                    <a16:creationId xmlns:a16="http://schemas.microsoft.com/office/drawing/2014/main" id="{5F5E3524-0ED7-44AA-91CC-338DA3063E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0" name="Picture 20">
                <a:extLst>
                  <a:ext uri="{FF2B5EF4-FFF2-40B4-BE49-F238E27FC236}">
                    <a16:creationId xmlns:a16="http://schemas.microsoft.com/office/drawing/2014/main" id="{31DC3005-34FD-4584-9DDF-B31B6ECD67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1" name="Picture 21">
                <a:extLst>
                  <a:ext uri="{FF2B5EF4-FFF2-40B4-BE49-F238E27FC236}">
                    <a16:creationId xmlns:a16="http://schemas.microsoft.com/office/drawing/2014/main" id="{614CC7E1-D435-4683-9CEF-AE9FBEBA2A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2" name="Picture 22">
                <a:extLst>
                  <a:ext uri="{FF2B5EF4-FFF2-40B4-BE49-F238E27FC236}">
                    <a16:creationId xmlns:a16="http://schemas.microsoft.com/office/drawing/2014/main" id="{4F0471AC-ACCD-4770-9CA8-4D02317EF3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3" name="Picture 23">
                <a:extLst>
                  <a:ext uri="{FF2B5EF4-FFF2-40B4-BE49-F238E27FC236}">
                    <a16:creationId xmlns:a16="http://schemas.microsoft.com/office/drawing/2014/main" id="{8A364074-B1FF-4656-B12A-18837C5FD5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98" name="Group 56">
              <a:extLst>
                <a:ext uri="{FF2B5EF4-FFF2-40B4-BE49-F238E27FC236}">
                  <a16:creationId xmlns:a16="http://schemas.microsoft.com/office/drawing/2014/main" id="{B2400A76-D8E8-4D89-A7E8-F9554CA22EFF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754" name="Picture 14">
                <a:extLst>
                  <a:ext uri="{FF2B5EF4-FFF2-40B4-BE49-F238E27FC236}">
                    <a16:creationId xmlns:a16="http://schemas.microsoft.com/office/drawing/2014/main" id="{F8F2084C-0C5F-47FA-BFD0-27D4765118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5" name="Picture 15">
                <a:extLst>
                  <a:ext uri="{FF2B5EF4-FFF2-40B4-BE49-F238E27FC236}">
                    <a16:creationId xmlns:a16="http://schemas.microsoft.com/office/drawing/2014/main" id="{A012B076-E8B7-44B1-97A9-BEDB177706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6" name="Picture 16">
                <a:extLst>
                  <a:ext uri="{FF2B5EF4-FFF2-40B4-BE49-F238E27FC236}">
                    <a16:creationId xmlns:a16="http://schemas.microsoft.com/office/drawing/2014/main" id="{15A71F00-D479-452F-9F52-A2821EADE7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7" name="Picture 17">
                <a:extLst>
                  <a:ext uri="{FF2B5EF4-FFF2-40B4-BE49-F238E27FC236}">
                    <a16:creationId xmlns:a16="http://schemas.microsoft.com/office/drawing/2014/main" id="{6C50F102-BED2-4059-9B82-984B292DFD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8" name="Picture 18">
                <a:extLst>
                  <a:ext uri="{FF2B5EF4-FFF2-40B4-BE49-F238E27FC236}">
                    <a16:creationId xmlns:a16="http://schemas.microsoft.com/office/drawing/2014/main" id="{B8BA9711-6FE2-43E6-818E-42BA11C5BA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9" name="Picture 19">
                <a:extLst>
                  <a:ext uri="{FF2B5EF4-FFF2-40B4-BE49-F238E27FC236}">
                    <a16:creationId xmlns:a16="http://schemas.microsoft.com/office/drawing/2014/main" id="{8B0C385A-1F22-416B-8822-F10C8690D7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0" name="Picture 20">
                <a:extLst>
                  <a:ext uri="{FF2B5EF4-FFF2-40B4-BE49-F238E27FC236}">
                    <a16:creationId xmlns:a16="http://schemas.microsoft.com/office/drawing/2014/main" id="{EF45D6A1-F03B-4C04-8FA0-654BE64E19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1" name="Picture 21">
                <a:extLst>
                  <a:ext uri="{FF2B5EF4-FFF2-40B4-BE49-F238E27FC236}">
                    <a16:creationId xmlns:a16="http://schemas.microsoft.com/office/drawing/2014/main" id="{EB7A95EA-4004-41F8-B5B0-7C2FBB8671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2" name="Picture 22">
                <a:extLst>
                  <a:ext uri="{FF2B5EF4-FFF2-40B4-BE49-F238E27FC236}">
                    <a16:creationId xmlns:a16="http://schemas.microsoft.com/office/drawing/2014/main" id="{81026239-279B-4116-BC3A-E621563CA6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3" name="Picture 23">
                <a:extLst>
                  <a:ext uri="{FF2B5EF4-FFF2-40B4-BE49-F238E27FC236}">
                    <a16:creationId xmlns:a16="http://schemas.microsoft.com/office/drawing/2014/main" id="{2A9FC027-9025-4D54-BDD4-D1D2FACAFC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99" name="Group 56">
              <a:extLst>
                <a:ext uri="{FF2B5EF4-FFF2-40B4-BE49-F238E27FC236}">
                  <a16:creationId xmlns:a16="http://schemas.microsoft.com/office/drawing/2014/main" id="{6625313D-AB29-4C48-B5F0-57A08AAF23C0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744" name="Picture 14">
                <a:extLst>
                  <a:ext uri="{FF2B5EF4-FFF2-40B4-BE49-F238E27FC236}">
                    <a16:creationId xmlns:a16="http://schemas.microsoft.com/office/drawing/2014/main" id="{B0818FC7-31B2-4CED-AAEA-6E2DA99825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5" name="Picture 15">
                <a:extLst>
                  <a:ext uri="{FF2B5EF4-FFF2-40B4-BE49-F238E27FC236}">
                    <a16:creationId xmlns:a16="http://schemas.microsoft.com/office/drawing/2014/main" id="{D773519A-ADAE-428A-B6D5-0CE4834D62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6" name="Picture 16">
                <a:extLst>
                  <a:ext uri="{FF2B5EF4-FFF2-40B4-BE49-F238E27FC236}">
                    <a16:creationId xmlns:a16="http://schemas.microsoft.com/office/drawing/2014/main" id="{EA8C5E1B-54E8-47A7-84F5-A8781F1D3D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7" name="Picture 17">
                <a:extLst>
                  <a:ext uri="{FF2B5EF4-FFF2-40B4-BE49-F238E27FC236}">
                    <a16:creationId xmlns:a16="http://schemas.microsoft.com/office/drawing/2014/main" id="{9C41C4EC-E928-4A0F-B776-A98137C8D2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8" name="Picture 18">
                <a:extLst>
                  <a:ext uri="{FF2B5EF4-FFF2-40B4-BE49-F238E27FC236}">
                    <a16:creationId xmlns:a16="http://schemas.microsoft.com/office/drawing/2014/main" id="{5A18ACDD-B43D-40DF-9016-2D78978DCA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9" name="Picture 19">
                <a:extLst>
                  <a:ext uri="{FF2B5EF4-FFF2-40B4-BE49-F238E27FC236}">
                    <a16:creationId xmlns:a16="http://schemas.microsoft.com/office/drawing/2014/main" id="{19835F58-F37C-4E80-9135-BA08ED5C0E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0" name="Picture 20">
                <a:extLst>
                  <a:ext uri="{FF2B5EF4-FFF2-40B4-BE49-F238E27FC236}">
                    <a16:creationId xmlns:a16="http://schemas.microsoft.com/office/drawing/2014/main" id="{0C43CD3E-EDB0-476B-A51A-550AC61BFA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1" name="Picture 21">
                <a:extLst>
                  <a:ext uri="{FF2B5EF4-FFF2-40B4-BE49-F238E27FC236}">
                    <a16:creationId xmlns:a16="http://schemas.microsoft.com/office/drawing/2014/main" id="{4F5198AE-6C2A-43B3-8479-C0993BA138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2" name="Picture 22">
                <a:extLst>
                  <a:ext uri="{FF2B5EF4-FFF2-40B4-BE49-F238E27FC236}">
                    <a16:creationId xmlns:a16="http://schemas.microsoft.com/office/drawing/2014/main" id="{E7E91F81-5490-4B6D-99BB-EAC1C4F2DB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3" name="Picture 23">
                <a:extLst>
                  <a:ext uri="{FF2B5EF4-FFF2-40B4-BE49-F238E27FC236}">
                    <a16:creationId xmlns:a16="http://schemas.microsoft.com/office/drawing/2014/main" id="{43EFFC4E-4F84-4F3C-82FA-873D0177E0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00" name="Group 56">
              <a:extLst>
                <a:ext uri="{FF2B5EF4-FFF2-40B4-BE49-F238E27FC236}">
                  <a16:creationId xmlns:a16="http://schemas.microsoft.com/office/drawing/2014/main" id="{EB0C3AA2-7BCA-49DE-9A9E-AA4AEF47D9EF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734" name="Picture 14">
                <a:extLst>
                  <a:ext uri="{FF2B5EF4-FFF2-40B4-BE49-F238E27FC236}">
                    <a16:creationId xmlns:a16="http://schemas.microsoft.com/office/drawing/2014/main" id="{6375B0C2-1FAB-4AA7-9DD9-26791F35D5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5" name="Picture 15">
                <a:extLst>
                  <a:ext uri="{FF2B5EF4-FFF2-40B4-BE49-F238E27FC236}">
                    <a16:creationId xmlns:a16="http://schemas.microsoft.com/office/drawing/2014/main" id="{378A3E6B-79D4-4012-A283-C307CA587B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6" name="Picture 16">
                <a:extLst>
                  <a:ext uri="{FF2B5EF4-FFF2-40B4-BE49-F238E27FC236}">
                    <a16:creationId xmlns:a16="http://schemas.microsoft.com/office/drawing/2014/main" id="{052FFCFE-1EEB-4B2E-B217-8F5D6970B4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7" name="Picture 17">
                <a:extLst>
                  <a:ext uri="{FF2B5EF4-FFF2-40B4-BE49-F238E27FC236}">
                    <a16:creationId xmlns:a16="http://schemas.microsoft.com/office/drawing/2014/main" id="{0D271D36-D516-42D0-A4C7-F6BE351058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8" name="Picture 18">
                <a:extLst>
                  <a:ext uri="{FF2B5EF4-FFF2-40B4-BE49-F238E27FC236}">
                    <a16:creationId xmlns:a16="http://schemas.microsoft.com/office/drawing/2014/main" id="{57E2482F-AFD3-43B1-96B3-F352432064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9" name="Picture 19">
                <a:extLst>
                  <a:ext uri="{FF2B5EF4-FFF2-40B4-BE49-F238E27FC236}">
                    <a16:creationId xmlns:a16="http://schemas.microsoft.com/office/drawing/2014/main" id="{C30D7166-7DE8-4190-AC4F-A9C3E7C26F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0" name="Picture 20">
                <a:extLst>
                  <a:ext uri="{FF2B5EF4-FFF2-40B4-BE49-F238E27FC236}">
                    <a16:creationId xmlns:a16="http://schemas.microsoft.com/office/drawing/2014/main" id="{92D8A37B-B8D6-472A-BE98-FA8520E133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1" name="Picture 21">
                <a:extLst>
                  <a:ext uri="{FF2B5EF4-FFF2-40B4-BE49-F238E27FC236}">
                    <a16:creationId xmlns:a16="http://schemas.microsoft.com/office/drawing/2014/main" id="{CBD407B3-6DE9-4719-9BE0-A2C6D026B3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2" name="Picture 22">
                <a:extLst>
                  <a:ext uri="{FF2B5EF4-FFF2-40B4-BE49-F238E27FC236}">
                    <a16:creationId xmlns:a16="http://schemas.microsoft.com/office/drawing/2014/main" id="{FB981EA1-33E2-4DEF-8634-4DCDDDE038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3" name="Picture 23">
                <a:extLst>
                  <a:ext uri="{FF2B5EF4-FFF2-40B4-BE49-F238E27FC236}">
                    <a16:creationId xmlns:a16="http://schemas.microsoft.com/office/drawing/2014/main" id="{1E722945-AEEB-4A52-85A3-F7ED817260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01" name="Group 56">
              <a:extLst>
                <a:ext uri="{FF2B5EF4-FFF2-40B4-BE49-F238E27FC236}">
                  <a16:creationId xmlns:a16="http://schemas.microsoft.com/office/drawing/2014/main" id="{709F5EE3-1A28-441B-9337-C2E28757395A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724" name="Picture 14">
                <a:extLst>
                  <a:ext uri="{FF2B5EF4-FFF2-40B4-BE49-F238E27FC236}">
                    <a16:creationId xmlns:a16="http://schemas.microsoft.com/office/drawing/2014/main" id="{6C77B08A-98E2-49E5-8A2B-ED5C64333F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5" name="Picture 15">
                <a:extLst>
                  <a:ext uri="{FF2B5EF4-FFF2-40B4-BE49-F238E27FC236}">
                    <a16:creationId xmlns:a16="http://schemas.microsoft.com/office/drawing/2014/main" id="{65AD3DC1-7A32-4E3C-8BA3-AA78CCF304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6" name="Picture 16">
                <a:extLst>
                  <a:ext uri="{FF2B5EF4-FFF2-40B4-BE49-F238E27FC236}">
                    <a16:creationId xmlns:a16="http://schemas.microsoft.com/office/drawing/2014/main" id="{18BDF974-907B-4147-B71C-FAB33DF9A4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7" name="Picture 17">
                <a:extLst>
                  <a:ext uri="{FF2B5EF4-FFF2-40B4-BE49-F238E27FC236}">
                    <a16:creationId xmlns:a16="http://schemas.microsoft.com/office/drawing/2014/main" id="{E18FA4F5-5867-4266-B1E7-31BF99AD5F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8" name="Picture 18">
                <a:extLst>
                  <a:ext uri="{FF2B5EF4-FFF2-40B4-BE49-F238E27FC236}">
                    <a16:creationId xmlns:a16="http://schemas.microsoft.com/office/drawing/2014/main" id="{A06519DC-B663-4B23-B917-650C3CC937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9" name="Picture 19">
                <a:extLst>
                  <a:ext uri="{FF2B5EF4-FFF2-40B4-BE49-F238E27FC236}">
                    <a16:creationId xmlns:a16="http://schemas.microsoft.com/office/drawing/2014/main" id="{BF3746C0-CF56-4341-8B8B-6B1302A8E6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0" name="Picture 20">
                <a:extLst>
                  <a:ext uri="{FF2B5EF4-FFF2-40B4-BE49-F238E27FC236}">
                    <a16:creationId xmlns:a16="http://schemas.microsoft.com/office/drawing/2014/main" id="{2A68619A-9200-4219-B975-625A15CE74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1" name="Picture 21">
                <a:extLst>
                  <a:ext uri="{FF2B5EF4-FFF2-40B4-BE49-F238E27FC236}">
                    <a16:creationId xmlns:a16="http://schemas.microsoft.com/office/drawing/2014/main" id="{99B14155-BBCA-435C-931D-25F285B94A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2" name="Picture 22">
                <a:extLst>
                  <a:ext uri="{FF2B5EF4-FFF2-40B4-BE49-F238E27FC236}">
                    <a16:creationId xmlns:a16="http://schemas.microsoft.com/office/drawing/2014/main" id="{D3C13960-C5F8-460A-9DA2-427FC26F54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3" name="Picture 23">
                <a:extLst>
                  <a:ext uri="{FF2B5EF4-FFF2-40B4-BE49-F238E27FC236}">
                    <a16:creationId xmlns:a16="http://schemas.microsoft.com/office/drawing/2014/main" id="{B702D332-C46E-4D1E-8803-FE6278BFF1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02" name="Group 56">
              <a:extLst>
                <a:ext uri="{FF2B5EF4-FFF2-40B4-BE49-F238E27FC236}">
                  <a16:creationId xmlns:a16="http://schemas.microsoft.com/office/drawing/2014/main" id="{ECE738D7-A7F6-4288-B875-CECAAF0F7B35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714" name="Picture 14">
                <a:extLst>
                  <a:ext uri="{FF2B5EF4-FFF2-40B4-BE49-F238E27FC236}">
                    <a16:creationId xmlns:a16="http://schemas.microsoft.com/office/drawing/2014/main" id="{59F5DBE0-7298-490D-9965-96A99FF540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5" name="Picture 15">
                <a:extLst>
                  <a:ext uri="{FF2B5EF4-FFF2-40B4-BE49-F238E27FC236}">
                    <a16:creationId xmlns:a16="http://schemas.microsoft.com/office/drawing/2014/main" id="{0A87C461-5677-46AA-8E93-8C14D7AA9E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6" name="Picture 16">
                <a:extLst>
                  <a:ext uri="{FF2B5EF4-FFF2-40B4-BE49-F238E27FC236}">
                    <a16:creationId xmlns:a16="http://schemas.microsoft.com/office/drawing/2014/main" id="{77CCCD52-6A16-4171-BC4D-7E9278D4E2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7" name="Picture 17">
                <a:extLst>
                  <a:ext uri="{FF2B5EF4-FFF2-40B4-BE49-F238E27FC236}">
                    <a16:creationId xmlns:a16="http://schemas.microsoft.com/office/drawing/2014/main" id="{0C9868BC-EE0E-48A6-8121-0447D4D1C7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8" name="Picture 18">
                <a:extLst>
                  <a:ext uri="{FF2B5EF4-FFF2-40B4-BE49-F238E27FC236}">
                    <a16:creationId xmlns:a16="http://schemas.microsoft.com/office/drawing/2014/main" id="{3C4B507A-56FE-4129-A799-84E2D912AF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9" name="Picture 19">
                <a:extLst>
                  <a:ext uri="{FF2B5EF4-FFF2-40B4-BE49-F238E27FC236}">
                    <a16:creationId xmlns:a16="http://schemas.microsoft.com/office/drawing/2014/main" id="{FF2AE792-C149-4EB0-87CC-F1C432B12B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0" name="Picture 20">
                <a:extLst>
                  <a:ext uri="{FF2B5EF4-FFF2-40B4-BE49-F238E27FC236}">
                    <a16:creationId xmlns:a16="http://schemas.microsoft.com/office/drawing/2014/main" id="{1EAB2C5D-F3EF-475C-982E-80DD6B8E31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1" name="Picture 21">
                <a:extLst>
                  <a:ext uri="{FF2B5EF4-FFF2-40B4-BE49-F238E27FC236}">
                    <a16:creationId xmlns:a16="http://schemas.microsoft.com/office/drawing/2014/main" id="{8597F569-4EDE-47F0-8ACD-FF73CD71C9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2" name="Picture 22">
                <a:extLst>
                  <a:ext uri="{FF2B5EF4-FFF2-40B4-BE49-F238E27FC236}">
                    <a16:creationId xmlns:a16="http://schemas.microsoft.com/office/drawing/2014/main" id="{4EFA56A9-2DEC-4457-9F03-B128A0BE50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3" name="Picture 23">
                <a:extLst>
                  <a:ext uri="{FF2B5EF4-FFF2-40B4-BE49-F238E27FC236}">
                    <a16:creationId xmlns:a16="http://schemas.microsoft.com/office/drawing/2014/main" id="{20592B5E-8ACE-467F-A742-54C7969AF8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03" name="Group 56">
              <a:extLst>
                <a:ext uri="{FF2B5EF4-FFF2-40B4-BE49-F238E27FC236}">
                  <a16:creationId xmlns:a16="http://schemas.microsoft.com/office/drawing/2014/main" id="{B7606C10-8536-4567-998A-D22396059A4A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704" name="Picture 14">
                <a:extLst>
                  <a:ext uri="{FF2B5EF4-FFF2-40B4-BE49-F238E27FC236}">
                    <a16:creationId xmlns:a16="http://schemas.microsoft.com/office/drawing/2014/main" id="{FEE3EB4C-63EB-4058-93EA-1CF7E3AF71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5" name="Picture 15">
                <a:extLst>
                  <a:ext uri="{FF2B5EF4-FFF2-40B4-BE49-F238E27FC236}">
                    <a16:creationId xmlns:a16="http://schemas.microsoft.com/office/drawing/2014/main" id="{06E870B5-3270-4BBB-9908-553F6CADF3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6" name="Picture 16">
                <a:extLst>
                  <a:ext uri="{FF2B5EF4-FFF2-40B4-BE49-F238E27FC236}">
                    <a16:creationId xmlns:a16="http://schemas.microsoft.com/office/drawing/2014/main" id="{2B792823-1A87-455F-9C30-B53128F9DE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7" name="Picture 17">
                <a:extLst>
                  <a:ext uri="{FF2B5EF4-FFF2-40B4-BE49-F238E27FC236}">
                    <a16:creationId xmlns:a16="http://schemas.microsoft.com/office/drawing/2014/main" id="{BB95A22A-4855-4790-9AF8-AA021405ED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8" name="Picture 18">
                <a:extLst>
                  <a:ext uri="{FF2B5EF4-FFF2-40B4-BE49-F238E27FC236}">
                    <a16:creationId xmlns:a16="http://schemas.microsoft.com/office/drawing/2014/main" id="{EA561BF2-736B-4F91-B610-5AB5E5C6B2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9" name="Picture 19">
                <a:extLst>
                  <a:ext uri="{FF2B5EF4-FFF2-40B4-BE49-F238E27FC236}">
                    <a16:creationId xmlns:a16="http://schemas.microsoft.com/office/drawing/2014/main" id="{04ABD715-951C-4657-8397-191296F24C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0" name="Picture 20">
                <a:extLst>
                  <a:ext uri="{FF2B5EF4-FFF2-40B4-BE49-F238E27FC236}">
                    <a16:creationId xmlns:a16="http://schemas.microsoft.com/office/drawing/2014/main" id="{0B06B911-18D4-4740-BB43-43CEA25821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1" name="Picture 21">
                <a:extLst>
                  <a:ext uri="{FF2B5EF4-FFF2-40B4-BE49-F238E27FC236}">
                    <a16:creationId xmlns:a16="http://schemas.microsoft.com/office/drawing/2014/main" id="{D36C3F8F-CB91-4421-8855-AA9BF6A738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2" name="Picture 22">
                <a:extLst>
                  <a:ext uri="{FF2B5EF4-FFF2-40B4-BE49-F238E27FC236}">
                    <a16:creationId xmlns:a16="http://schemas.microsoft.com/office/drawing/2014/main" id="{20236364-AC7B-488D-8827-09B04A1349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3" name="Picture 23">
                <a:extLst>
                  <a:ext uri="{FF2B5EF4-FFF2-40B4-BE49-F238E27FC236}">
                    <a16:creationId xmlns:a16="http://schemas.microsoft.com/office/drawing/2014/main" id="{8660B6A5-9287-4FF5-B5B6-9E68FA17EE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804" name="Group 56">
            <a:extLst>
              <a:ext uri="{FF2B5EF4-FFF2-40B4-BE49-F238E27FC236}">
                <a16:creationId xmlns:a16="http://schemas.microsoft.com/office/drawing/2014/main" id="{58FAA436-E91B-40C4-9754-9D21CD1556F2}"/>
              </a:ext>
            </a:extLst>
          </p:cNvPr>
          <p:cNvGrpSpPr/>
          <p:nvPr/>
        </p:nvGrpSpPr>
        <p:grpSpPr>
          <a:xfrm>
            <a:off x="6385241" y="6405075"/>
            <a:ext cx="1539560" cy="171967"/>
            <a:chOff x="7746380" y="2949426"/>
            <a:chExt cx="2188691" cy="244475"/>
          </a:xfrm>
        </p:grpSpPr>
        <p:pic>
          <p:nvPicPr>
            <p:cNvPr id="805" name="Picture 14">
              <a:extLst>
                <a:ext uri="{FF2B5EF4-FFF2-40B4-BE49-F238E27FC236}">
                  <a16:creationId xmlns:a16="http://schemas.microsoft.com/office/drawing/2014/main" id="{0752F05B-D490-4D81-B476-6C8CDF1779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06" name="Picture 15">
              <a:extLst>
                <a:ext uri="{FF2B5EF4-FFF2-40B4-BE49-F238E27FC236}">
                  <a16:creationId xmlns:a16="http://schemas.microsoft.com/office/drawing/2014/main" id="{19E9A574-8F91-47E3-86E9-1C4B29FE20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07" name="Picture 16">
              <a:extLst>
                <a:ext uri="{FF2B5EF4-FFF2-40B4-BE49-F238E27FC236}">
                  <a16:creationId xmlns:a16="http://schemas.microsoft.com/office/drawing/2014/main" id="{C028144D-26D5-46FC-B114-66629A1E28A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08" name="Picture 17">
              <a:extLst>
                <a:ext uri="{FF2B5EF4-FFF2-40B4-BE49-F238E27FC236}">
                  <a16:creationId xmlns:a16="http://schemas.microsoft.com/office/drawing/2014/main" id="{BDDA6B3F-C978-437E-B007-C744934F62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09" name="Picture 18">
              <a:extLst>
                <a:ext uri="{FF2B5EF4-FFF2-40B4-BE49-F238E27FC236}">
                  <a16:creationId xmlns:a16="http://schemas.microsoft.com/office/drawing/2014/main" id="{681A99F3-8035-4CDC-BACC-C7F175E723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0" name="Picture 19">
              <a:extLst>
                <a:ext uri="{FF2B5EF4-FFF2-40B4-BE49-F238E27FC236}">
                  <a16:creationId xmlns:a16="http://schemas.microsoft.com/office/drawing/2014/main" id="{C24B18D3-9A10-470C-8BD5-FDEB0B0379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1" name="Picture 20">
              <a:extLst>
                <a:ext uri="{FF2B5EF4-FFF2-40B4-BE49-F238E27FC236}">
                  <a16:creationId xmlns:a16="http://schemas.microsoft.com/office/drawing/2014/main" id="{D48AD550-392C-4D34-B00B-B92533DCFD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2" name="Picture 21">
              <a:extLst>
                <a:ext uri="{FF2B5EF4-FFF2-40B4-BE49-F238E27FC236}">
                  <a16:creationId xmlns:a16="http://schemas.microsoft.com/office/drawing/2014/main" id="{A4F7E6B6-9151-4AC9-B8DF-88F651D08B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3" name="Picture 22">
              <a:extLst>
                <a:ext uri="{FF2B5EF4-FFF2-40B4-BE49-F238E27FC236}">
                  <a16:creationId xmlns:a16="http://schemas.microsoft.com/office/drawing/2014/main" id="{C075FB69-37B8-4C7A-99A3-C9AEC74CFB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4" name="Picture 23">
              <a:extLst>
                <a:ext uri="{FF2B5EF4-FFF2-40B4-BE49-F238E27FC236}">
                  <a16:creationId xmlns:a16="http://schemas.microsoft.com/office/drawing/2014/main" id="{3211BFE0-0C76-4662-9C91-200D8F86BD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15" name="Group 814">
            <a:extLst>
              <a:ext uri="{FF2B5EF4-FFF2-40B4-BE49-F238E27FC236}">
                <a16:creationId xmlns:a16="http://schemas.microsoft.com/office/drawing/2014/main" id="{C5B0496A-B8DA-476C-B071-E80C1A2C3A61}"/>
              </a:ext>
            </a:extLst>
          </p:cNvPr>
          <p:cNvGrpSpPr/>
          <p:nvPr/>
        </p:nvGrpSpPr>
        <p:grpSpPr>
          <a:xfrm>
            <a:off x="1022357" y="3752119"/>
            <a:ext cx="1539560" cy="1515856"/>
            <a:chOff x="4975891" y="1527626"/>
            <a:chExt cx="1539560" cy="1515856"/>
          </a:xfrm>
        </p:grpSpPr>
        <p:grpSp>
          <p:nvGrpSpPr>
            <p:cNvPr id="816" name="Group 56">
              <a:extLst>
                <a:ext uri="{FF2B5EF4-FFF2-40B4-BE49-F238E27FC236}">
                  <a16:creationId xmlns:a16="http://schemas.microsoft.com/office/drawing/2014/main" id="{ADBA3899-EF99-4356-99B3-41A0F880A71C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916" name="Picture 14">
                <a:extLst>
                  <a:ext uri="{FF2B5EF4-FFF2-40B4-BE49-F238E27FC236}">
                    <a16:creationId xmlns:a16="http://schemas.microsoft.com/office/drawing/2014/main" id="{A9E6C266-6830-41FE-95DE-A210C76D69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7" name="Picture 15">
                <a:extLst>
                  <a:ext uri="{FF2B5EF4-FFF2-40B4-BE49-F238E27FC236}">
                    <a16:creationId xmlns:a16="http://schemas.microsoft.com/office/drawing/2014/main" id="{202ADF76-9A37-4696-A1A4-BAD19645BD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8" name="Picture 16">
                <a:extLst>
                  <a:ext uri="{FF2B5EF4-FFF2-40B4-BE49-F238E27FC236}">
                    <a16:creationId xmlns:a16="http://schemas.microsoft.com/office/drawing/2014/main" id="{B3FAEB75-F51B-41A2-B721-23426A63E9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9" name="Picture 17">
                <a:extLst>
                  <a:ext uri="{FF2B5EF4-FFF2-40B4-BE49-F238E27FC236}">
                    <a16:creationId xmlns:a16="http://schemas.microsoft.com/office/drawing/2014/main" id="{C3B383AD-260A-45AE-917D-3EEA89C5D3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0" name="Picture 18">
                <a:extLst>
                  <a:ext uri="{FF2B5EF4-FFF2-40B4-BE49-F238E27FC236}">
                    <a16:creationId xmlns:a16="http://schemas.microsoft.com/office/drawing/2014/main" id="{D965E6DE-C296-4260-9E02-1C1845E98D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1" name="Picture 19">
                <a:extLst>
                  <a:ext uri="{FF2B5EF4-FFF2-40B4-BE49-F238E27FC236}">
                    <a16:creationId xmlns:a16="http://schemas.microsoft.com/office/drawing/2014/main" id="{72F228E7-66F4-433B-9323-1E2CB07619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2" name="Picture 20">
                <a:extLst>
                  <a:ext uri="{FF2B5EF4-FFF2-40B4-BE49-F238E27FC236}">
                    <a16:creationId xmlns:a16="http://schemas.microsoft.com/office/drawing/2014/main" id="{A3877B85-6951-4DAC-B955-ACFE96672F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3" name="Picture 21">
                <a:extLst>
                  <a:ext uri="{FF2B5EF4-FFF2-40B4-BE49-F238E27FC236}">
                    <a16:creationId xmlns:a16="http://schemas.microsoft.com/office/drawing/2014/main" id="{4B7C7C57-6C22-4259-AD9C-4DF3997B24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4" name="Picture 22">
                <a:extLst>
                  <a:ext uri="{FF2B5EF4-FFF2-40B4-BE49-F238E27FC236}">
                    <a16:creationId xmlns:a16="http://schemas.microsoft.com/office/drawing/2014/main" id="{74106810-F69B-4329-947F-4E29AED7CB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5" name="Picture 23">
                <a:extLst>
                  <a:ext uri="{FF2B5EF4-FFF2-40B4-BE49-F238E27FC236}">
                    <a16:creationId xmlns:a16="http://schemas.microsoft.com/office/drawing/2014/main" id="{A2D96CBB-91BD-418C-BD8A-3003008BE9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17" name="Group 56">
              <a:extLst>
                <a:ext uri="{FF2B5EF4-FFF2-40B4-BE49-F238E27FC236}">
                  <a16:creationId xmlns:a16="http://schemas.microsoft.com/office/drawing/2014/main" id="{CD8985B5-C6A5-4C1A-A9DC-3309437ECEA6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906" name="Picture 14">
                <a:extLst>
                  <a:ext uri="{FF2B5EF4-FFF2-40B4-BE49-F238E27FC236}">
                    <a16:creationId xmlns:a16="http://schemas.microsoft.com/office/drawing/2014/main" id="{0327F077-9E15-4FDF-AF66-D63D57D3A6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7" name="Picture 15">
                <a:extLst>
                  <a:ext uri="{FF2B5EF4-FFF2-40B4-BE49-F238E27FC236}">
                    <a16:creationId xmlns:a16="http://schemas.microsoft.com/office/drawing/2014/main" id="{7B9A0CE8-AB61-40A2-8FFE-6D6EB683C4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8" name="Picture 16">
                <a:extLst>
                  <a:ext uri="{FF2B5EF4-FFF2-40B4-BE49-F238E27FC236}">
                    <a16:creationId xmlns:a16="http://schemas.microsoft.com/office/drawing/2014/main" id="{9B40A8F9-CC10-4810-BD07-95CCC625AC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9" name="Picture 17">
                <a:extLst>
                  <a:ext uri="{FF2B5EF4-FFF2-40B4-BE49-F238E27FC236}">
                    <a16:creationId xmlns:a16="http://schemas.microsoft.com/office/drawing/2014/main" id="{7E6DF63D-0FE6-4B58-B3B6-3424871046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0" name="Picture 18">
                <a:extLst>
                  <a:ext uri="{FF2B5EF4-FFF2-40B4-BE49-F238E27FC236}">
                    <a16:creationId xmlns:a16="http://schemas.microsoft.com/office/drawing/2014/main" id="{B2CF7D03-E482-4380-94D9-1256C66CAF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1" name="Picture 19">
                <a:extLst>
                  <a:ext uri="{FF2B5EF4-FFF2-40B4-BE49-F238E27FC236}">
                    <a16:creationId xmlns:a16="http://schemas.microsoft.com/office/drawing/2014/main" id="{B983E04B-5D36-4672-B610-B268FA13E1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2" name="Picture 20">
                <a:extLst>
                  <a:ext uri="{FF2B5EF4-FFF2-40B4-BE49-F238E27FC236}">
                    <a16:creationId xmlns:a16="http://schemas.microsoft.com/office/drawing/2014/main" id="{BA2EB98F-B0AE-4220-A170-BBD3FF0829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3" name="Picture 21">
                <a:extLst>
                  <a:ext uri="{FF2B5EF4-FFF2-40B4-BE49-F238E27FC236}">
                    <a16:creationId xmlns:a16="http://schemas.microsoft.com/office/drawing/2014/main" id="{AF05A632-2C0D-495F-87C3-6FCD0A0A0F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4" name="Picture 22">
                <a:extLst>
                  <a:ext uri="{FF2B5EF4-FFF2-40B4-BE49-F238E27FC236}">
                    <a16:creationId xmlns:a16="http://schemas.microsoft.com/office/drawing/2014/main" id="{8B655E22-867C-4723-A679-C8CD8FEBDD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5" name="Picture 23">
                <a:extLst>
                  <a:ext uri="{FF2B5EF4-FFF2-40B4-BE49-F238E27FC236}">
                    <a16:creationId xmlns:a16="http://schemas.microsoft.com/office/drawing/2014/main" id="{4A4B2743-E507-4ED8-B6BB-A480DB348A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18" name="Group 56">
              <a:extLst>
                <a:ext uri="{FF2B5EF4-FFF2-40B4-BE49-F238E27FC236}">
                  <a16:creationId xmlns:a16="http://schemas.microsoft.com/office/drawing/2014/main" id="{4BAF6FD0-AB6C-4126-8A88-CD0D9ED74A27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896" name="Picture 14">
                <a:extLst>
                  <a:ext uri="{FF2B5EF4-FFF2-40B4-BE49-F238E27FC236}">
                    <a16:creationId xmlns:a16="http://schemas.microsoft.com/office/drawing/2014/main" id="{5276932E-7B68-4BCD-9374-5ED97B0133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7" name="Picture 15">
                <a:extLst>
                  <a:ext uri="{FF2B5EF4-FFF2-40B4-BE49-F238E27FC236}">
                    <a16:creationId xmlns:a16="http://schemas.microsoft.com/office/drawing/2014/main" id="{6EFEB95A-D4E8-4216-A5FB-94F1BE2709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8" name="Picture 16">
                <a:extLst>
                  <a:ext uri="{FF2B5EF4-FFF2-40B4-BE49-F238E27FC236}">
                    <a16:creationId xmlns:a16="http://schemas.microsoft.com/office/drawing/2014/main" id="{83AFCECB-EFCB-4F4F-8C17-6822E4069D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9" name="Picture 17">
                <a:extLst>
                  <a:ext uri="{FF2B5EF4-FFF2-40B4-BE49-F238E27FC236}">
                    <a16:creationId xmlns:a16="http://schemas.microsoft.com/office/drawing/2014/main" id="{C4AE616D-181E-4003-B02D-CF9B303CE4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0" name="Picture 18">
                <a:extLst>
                  <a:ext uri="{FF2B5EF4-FFF2-40B4-BE49-F238E27FC236}">
                    <a16:creationId xmlns:a16="http://schemas.microsoft.com/office/drawing/2014/main" id="{813EF3FF-1FFC-4F87-B2C3-79A6C4ABCB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1" name="Picture 19">
                <a:extLst>
                  <a:ext uri="{FF2B5EF4-FFF2-40B4-BE49-F238E27FC236}">
                    <a16:creationId xmlns:a16="http://schemas.microsoft.com/office/drawing/2014/main" id="{01BDDBFB-6A94-47FC-90A3-2F172EA6EB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2" name="Picture 20">
                <a:extLst>
                  <a:ext uri="{FF2B5EF4-FFF2-40B4-BE49-F238E27FC236}">
                    <a16:creationId xmlns:a16="http://schemas.microsoft.com/office/drawing/2014/main" id="{0FB4BE5C-ACFC-4642-85E7-2DCE0835EB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3" name="Picture 21">
                <a:extLst>
                  <a:ext uri="{FF2B5EF4-FFF2-40B4-BE49-F238E27FC236}">
                    <a16:creationId xmlns:a16="http://schemas.microsoft.com/office/drawing/2014/main" id="{55B2E486-1D75-4D64-B788-E90D90361E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4" name="Picture 22">
                <a:extLst>
                  <a:ext uri="{FF2B5EF4-FFF2-40B4-BE49-F238E27FC236}">
                    <a16:creationId xmlns:a16="http://schemas.microsoft.com/office/drawing/2014/main" id="{7B7CBB2E-E85E-40AF-94CA-515A94471F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5" name="Picture 23">
                <a:extLst>
                  <a:ext uri="{FF2B5EF4-FFF2-40B4-BE49-F238E27FC236}">
                    <a16:creationId xmlns:a16="http://schemas.microsoft.com/office/drawing/2014/main" id="{7C3D2334-96C9-4475-834A-74057EA5A6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19" name="Group 56">
              <a:extLst>
                <a:ext uri="{FF2B5EF4-FFF2-40B4-BE49-F238E27FC236}">
                  <a16:creationId xmlns:a16="http://schemas.microsoft.com/office/drawing/2014/main" id="{45EC0271-1CE9-431F-9D60-DF4073DBE457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886" name="Picture 14">
                <a:extLst>
                  <a:ext uri="{FF2B5EF4-FFF2-40B4-BE49-F238E27FC236}">
                    <a16:creationId xmlns:a16="http://schemas.microsoft.com/office/drawing/2014/main" id="{9BB569E2-0276-4ADB-B39F-91EB3C49DA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7" name="Picture 15">
                <a:extLst>
                  <a:ext uri="{FF2B5EF4-FFF2-40B4-BE49-F238E27FC236}">
                    <a16:creationId xmlns:a16="http://schemas.microsoft.com/office/drawing/2014/main" id="{261BB32A-823D-4F37-A964-2E258857EA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8" name="Picture 16">
                <a:extLst>
                  <a:ext uri="{FF2B5EF4-FFF2-40B4-BE49-F238E27FC236}">
                    <a16:creationId xmlns:a16="http://schemas.microsoft.com/office/drawing/2014/main" id="{84E29307-5C2C-41AB-B192-9D89147EA1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9" name="Picture 17">
                <a:extLst>
                  <a:ext uri="{FF2B5EF4-FFF2-40B4-BE49-F238E27FC236}">
                    <a16:creationId xmlns:a16="http://schemas.microsoft.com/office/drawing/2014/main" id="{6B62C7D9-6D87-415E-B20A-BC7A4A0FB4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0" name="Picture 18">
                <a:extLst>
                  <a:ext uri="{FF2B5EF4-FFF2-40B4-BE49-F238E27FC236}">
                    <a16:creationId xmlns:a16="http://schemas.microsoft.com/office/drawing/2014/main" id="{1E31AD83-9682-424E-B203-AA02C21D25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1" name="Picture 19">
                <a:extLst>
                  <a:ext uri="{FF2B5EF4-FFF2-40B4-BE49-F238E27FC236}">
                    <a16:creationId xmlns:a16="http://schemas.microsoft.com/office/drawing/2014/main" id="{7EF71054-EC05-49B4-98B8-796BF2A7D6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2" name="Picture 20">
                <a:extLst>
                  <a:ext uri="{FF2B5EF4-FFF2-40B4-BE49-F238E27FC236}">
                    <a16:creationId xmlns:a16="http://schemas.microsoft.com/office/drawing/2014/main" id="{7E8FA489-630D-4250-A239-5739D1E285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3" name="Picture 21">
                <a:extLst>
                  <a:ext uri="{FF2B5EF4-FFF2-40B4-BE49-F238E27FC236}">
                    <a16:creationId xmlns:a16="http://schemas.microsoft.com/office/drawing/2014/main" id="{95234A14-27FA-4F0E-9CC5-32F24DA8FE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4" name="Picture 22">
                <a:extLst>
                  <a:ext uri="{FF2B5EF4-FFF2-40B4-BE49-F238E27FC236}">
                    <a16:creationId xmlns:a16="http://schemas.microsoft.com/office/drawing/2014/main" id="{B1E558AE-D2E0-43BE-83D7-987E0EA3D3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5" name="Picture 23">
                <a:extLst>
                  <a:ext uri="{FF2B5EF4-FFF2-40B4-BE49-F238E27FC236}">
                    <a16:creationId xmlns:a16="http://schemas.microsoft.com/office/drawing/2014/main" id="{FF8045C2-248B-4851-9C15-6D1F02506B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20" name="Group 56">
              <a:extLst>
                <a:ext uri="{FF2B5EF4-FFF2-40B4-BE49-F238E27FC236}">
                  <a16:creationId xmlns:a16="http://schemas.microsoft.com/office/drawing/2014/main" id="{B6198969-08FA-4966-8F63-2D07C89488B8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876" name="Picture 14">
                <a:extLst>
                  <a:ext uri="{FF2B5EF4-FFF2-40B4-BE49-F238E27FC236}">
                    <a16:creationId xmlns:a16="http://schemas.microsoft.com/office/drawing/2014/main" id="{4DDC0AD0-5F1A-4698-8CFA-47603335AF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7" name="Picture 15">
                <a:extLst>
                  <a:ext uri="{FF2B5EF4-FFF2-40B4-BE49-F238E27FC236}">
                    <a16:creationId xmlns:a16="http://schemas.microsoft.com/office/drawing/2014/main" id="{35DC2CE9-24E3-4856-AE57-D59FCDD634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8" name="Picture 16">
                <a:extLst>
                  <a:ext uri="{FF2B5EF4-FFF2-40B4-BE49-F238E27FC236}">
                    <a16:creationId xmlns:a16="http://schemas.microsoft.com/office/drawing/2014/main" id="{67A606E2-6A06-4D26-8605-2245AA8790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9" name="Picture 17">
                <a:extLst>
                  <a:ext uri="{FF2B5EF4-FFF2-40B4-BE49-F238E27FC236}">
                    <a16:creationId xmlns:a16="http://schemas.microsoft.com/office/drawing/2014/main" id="{A24C4470-BF64-4C14-BDC0-249F1540C2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0" name="Picture 18">
                <a:extLst>
                  <a:ext uri="{FF2B5EF4-FFF2-40B4-BE49-F238E27FC236}">
                    <a16:creationId xmlns:a16="http://schemas.microsoft.com/office/drawing/2014/main" id="{942ED619-64E5-460C-A566-B6C85FD311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1" name="Picture 19">
                <a:extLst>
                  <a:ext uri="{FF2B5EF4-FFF2-40B4-BE49-F238E27FC236}">
                    <a16:creationId xmlns:a16="http://schemas.microsoft.com/office/drawing/2014/main" id="{07E4B319-9284-4BEE-A79D-607E503263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2" name="Picture 20">
                <a:extLst>
                  <a:ext uri="{FF2B5EF4-FFF2-40B4-BE49-F238E27FC236}">
                    <a16:creationId xmlns:a16="http://schemas.microsoft.com/office/drawing/2014/main" id="{1BE5E6A0-010A-4FCE-B66C-54D93C9D8F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3" name="Picture 21">
                <a:extLst>
                  <a:ext uri="{FF2B5EF4-FFF2-40B4-BE49-F238E27FC236}">
                    <a16:creationId xmlns:a16="http://schemas.microsoft.com/office/drawing/2014/main" id="{6B0CAD69-1A97-44D7-B48B-BA4C5C0E9D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4" name="Picture 22">
                <a:extLst>
                  <a:ext uri="{FF2B5EF4-FFF2-40B4-BE49-F238E27FC236}">
                    <a16:creationId xmlns:a16="http://schemas.microsoft.com/office/drawing/2014/main" id="{A2BB4ECF-03F7-4638-94C4-245984F3AD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5" name="Picture 23">
                <a:extLst>
                  <a:ext uri="{FF2B5EF4-FFF2-40B4-BE49-F238E27FC236}">
                    <a16:creationId xmlns:a16="http://schemas.microsoft.com/office/drawing/2014/main" id="{00CC2A12-2277-4FEE-82FD-E8F1BB8B9C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21" name="Group 56">
              <a:extLst>
                <a:ext uri="{FF2B5EF4-FFF2-40B4-BE49-F238E27FC236}">
                  <a16:creationId xmlns:a16="http://schemas.microsoft.com/office/drawing/2014/main" id="{25C1AB40-1309-421A-BAE1-07D257AD83FE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866" name="Picture 14">
                <a:extLst>
                  <a:ext uri="{FF2B5EF4-FFF2-40B4-BE49-F238E27FC236}">
                    <a16:creationId xmlns:a16="http://schemas.microsoft.com/office/drawing/2014/main" id="{9A7245BB-DCE3-4B38-BB56-76E3825EAC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7" name="Picture 15">
                <a:extLst>
                  <a:ext uri="{FF2B5EF4-FFF2-40B4-BE49-F238E27FC236}">
                    <a16:creationId xmlns:a16="http://schemas.microsoft.com/office/drawing/2014/main" id="{984D30F5-3EAB-44CD-B5BE-2D9A77B816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8" name="Picture 16">
                <a:extLst>
                  <a:ext uri="{FF2B5EF4-FFF2-40B4-BE49-F238E27FC236}">
                    <a16:creationId xmlns:a16="http://schemas.microsoft.com/office/drawing/2014/main" id="{E1C8F17C-B8D6-4BC8-B69A-6E85E014BC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9" name="Picture 17">
                <a:extLst>
                  <a:ext uri="{FF2B5EF4-FFF2-40B4-BE49-F238E27FC236}">
                    <a16:creationId xmlns:a16="http://schemas.microsoft.com/office/drawing/2014/main" id="{211FC1A3-8D2F-480B-8094-D54FF01AF0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0" name="Picture 18">
                <a:extLst>
                  <a:ext uri="{FF2B5EF4-FFF2-40B4-BE49-F238E27FC236}">
                    <a16:creationId xmlns:a16="http://schemas.microsoft.com/office/drawing/2014/main" id="{9A699ED7-8C80-447F-B070-A50A968C03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1" name="Picture 19">
                <a:extLst>
                  <a:ext uri="{FF2B5EF4-FFF2-40B4-BE49-F238E27FC236}">
                    <a16:creationId xmlns:a16="http://schemas.microsoft.com/office/drawing/2014/main" id="{F541AD26-AA2A-4FA4-B7F3-EF76C3FCC4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2" name="Picture 20">
                <a:extLst>
                  <a:ext uri="{FF2B5EF4-FFF2-40B4-BE49-F238E27FC236}">
                    <a16:creationId xmlns:a16="http://schemas.microsoft.com/office/drawing/2014/main" id="{4412667C-7ACF-42BC-9F57-2F676F5557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3" name="Picture 21">
                <a:extLst>
                  <a:ext uri="{FF2B5EF4-FFF2-40B4-BE49-F238E27FC236}">
                    <a16:creationId xmlns:a16="http://schemas.microsoft.com/office/drawing/2014/main" id="{D6646B54-3B5F-4655-956F-DB363A2289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4" name="Picture 22">
                <a:extLst>
                  <a:ext uri="{FF2B5EF4-FFF2-40B4-BE49-F238E27FC236}">
                    <a16:creationId xmlns:a16="http://schemas.microsoft.com/office/drawing/2014/main" id="{8E479352-7CE1-4FF9-8CAD-A0B5B577C7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5" name="Picture 23">
                <a:extLst>
                  <a:ext uri="{FF2B5EF4-FFF2-40B4-BE49-F238E27FC236}">
                    <a16:creationId xmlns:a16="http://schemas.microsoft.com/office/drawing/2014/main" id="{F10483F9-D0E8-422E-85E3-559227AC2E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22" name="Group 56">
              <a:extLst>
                <a:ext uri="{FF2B5EF4-FFF2-40B4-BE49-F238E27FC236}">
                  <a16:creationId xmlns:a16="http://schemas.microsoft.com/office/drawing/2014/main" id="{DFCFF635-11C2-43DF-ADBA-919B8AE443A4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856" name="Picture 14">
                <a:extLst>
                  <a:ext uri="{FF2B5EF4-FFF2-40B4-BE49-F238E27FC236}">
                    <a16:creationId xmlns:a16="http://schemas.microsoft.com/office/drawing/2014/main" id="{02B41604-B496-48E7-83D5-32DF68B911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7" name="Picture 15">
                <a:extLst>
                  <a:ext uri="{FF2B5EF4-FFF2-40B4-BE49-F238E27FC236}">
                    <a16:creationId xmlns:a16="http://schemas.microsoft.com/office/drawing/2014/main" id="{6EA75944-6F7E-456C-9063-BA96502535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8" name="Picture 16">
                <a:extLst>
                  <a:ext uri="{FF2B5EF4-FFF2-40B4-BE49-F238E27FC236}">
                    <a16:creationId xmlns:a16="http://schemas.microsoft.com/office/drawing/2014/main" id="{2B49650F-575F-48A8-9F83-A54E0F8AF4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9" name="Picture 17">
                <a:extLst>
                  <a:ext uri="{FF2B5EF4-FFF2-40B4-BE49-F238E27FC236}">
                    <a16:creationId xmlns:a16="http://schemas.microsoft.com/office/drawing/2014/main" id="{97B6FBC9-8976-4743-A434-40799B0BEA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0" name="Picture 18">
                <a:extLst>
                  <a:ext uri="{FF2B5EF4-FFF2-40B4-BE49-F238E27FC236}">
                    <a16:creationId xmlns:a16="http://schemas.microsoft.com/office/drawing/2014/main" id="{8435F7E5-8651-499C-88FC-B69AAB14E3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1" name="Picture 19">
                <a:extLst>
                  <a:ext uri="{FF2B5EF4-FFF2-40B4-BE49-F238E27FC236}">
                    <a16:creationId xmlns:a16="http://schemas.microsoft.com/office/drawing/2014/main" id="{8C1181C7-216A-41D4-9891-947A9D7D94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2" name="Picture 20">
                <a:extLst>
                  <a:ext uri="{FF2B5EF4-FFF2-40B4-BE49-F238E27FC236}">
                    <a16:creationId xmlns:a16="http://schemas.microsoft.com/office/drawing/2014/main" id="{53F8C39F-4D04-49A9-BC36-BD48B0050B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3" name="Picture 21">
                <a:extLst>
                  <a:ext uri="{FF2B5EF4-FFF2-40B4-BE49-F238E27FC236}">
                    <a16:creationId xmlns:a16="http://schemas.microsoft.com/office/drawing/2014/main" id="{804B56E0-3A0C-49FA-A598-D01ADE4F01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4" name="Picture 22">
                <a:extLst>
                  <a:ext uri="{FF2B5EF4-FFF2-40B4-BE49-F238E27FC236}">
                    <a16:creationId xmlns:a16="http://schemas.microsoft.com/office/drawing/2014/main" id="{D0C09319-D9FF-4865-A0CF-C5BFD7ABDA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5" name="Picture 23">
                <a:extLst>
                  <a:ext uri="{FF2B5EF4-FFF2-40B4-BE49-F238E27FC236}">
                    <a16:creationId xmlns:a16="http://schemas.microsoft.com/office/drawing/2014/main" id="{DF258E59-DF70-47AF-890F-3F34826212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23" name="Group 56">
              <a:extLst>
                <a:ext uri="{FF2B5EF4-FFF2-40B4-BE49-F238E27FC236}">
                  <a16:creationId xmlns:a16="http://schemas.microsoft.com/office/drawing/2014/main" id="{F7C2B6BF-78CA-4C46-B7F4-09263ECECCCD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846" name="Picture 14">
                <a:extLst>
                  <a:ext uri="{FF2B5EF4-FFF2-40B4-BE49-F238E27FC236}">
                    <a16:creationId xmlns:a16="http://schemas.microsoft.com/office/drawing/2014/main" id="{B13C7FE5-3FEB-47EE-B80B-58988BB5F6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7" name="Picture 15">
                <a:extLst>
                  <a:ext uri="{FF2B5EF4-FFF2-40B4-BE49-F238E27FC236}">
                    <a16:creationId xmlns:a16="http://schemas.microsoft.com/office/drawing/2014/main" id="{C21EBB6A-D139-44EA-96C2-9B15A40E99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8" name="Picture 16">
                <a:extLst>
                  <a:ext uri="{FF2B5EF4-FFF2-40B4-BE49-F238E27FC236}">
                    <a16:creationId xmlns:a16="http://schemas.microsoft.com/office/drawing/2014/main" id="{5EEA1AC5-3A1C-4782-8B48-089F259B7E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9" name="Picture 17">
                <a:extLst>
                  <a:ext uri="{FF2B5EF4-FFF2-40B4-BE49-F238E27FC236}">
                    <a16:creationId xmlns:a16="http://schemas.microsoft.com/office/drawing/2014/main" id="{F64B947C-2422-4A5A-82BB-2207531DE6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0" name="Picture 18">
                <a:extLst>
                  <a:ext uri="{FF2B5EF4-FFF2-40B4-BE49-F238E27FC236}">
                    <a16:creationId xmlns:a16="http://schemas.microsoft.com/office/drawing/2014/main" id="{CF319A6F-58F8-4CFD-A540-F6ECA7DBE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1" name="Picture 19">
                <a:extLst>
                  <a:ext uri="{FF2B5EF4-FFF2-40B4-BE49-F238E27FC236}">
                    <a16:creationId xmlns:a16="http://schemas.microsoft.com/office/drawing/2014/main" id="{4C708DB2-21AB-46FD-A5F3-BCE762DE25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2" name="Picture 20">
                <a:extLst>
                  <a:ext uri="{FF2B5EF4-FFF2-40B4-BE49-F238E27FC236}">
                    <a16:creationId xmlns:a16="http://schemas.microsoft.com/office/drawing/2014/main" id="{319B8689-AAB5-4096-8BE5-3033481352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3" name="Picture 21">
                <a:extLst>
                  <a:ext uri="{FF2B5EF4-FFF2-40B4-BE49-F238E27FC236}">
                    <a16:creationId xmlns:a16="http://schemas.microsoft.com/office/drawing/2014/main" id="{CE00E00A-80E2-479A-AC4F-657FD351E7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4" name="Picture 22">
                <a:extLst>
                  <a:ext uri="{FF2B5EF4-FFF2-40B4-BE49-F238E27FC236}">
                    <a16:creationId xmlns:a16="http://schemas.microsoft.com/office/drawing/2014/main" id="{7FEB9F90-D984-4F4C-9648-DC1C56BA6A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5" name="Picture 23">
                <a:extLst>
                  <a:ext uri="{FF2B5EF4-FFF2-40B4-BE49-F238E27FC236}">
                    <a16:creationId xmlns:a16="http://schemas.microsoft.com/office/drawing/2014/main" id="{2633A959-A887-46EB-8C77-AEA3FCADE9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24" name="Group 56">
              <a:extLst>
                <a:ext uri="{FF2B5EF4-FFF2-40B4-BE49-F238E27FC236}">
                  <a16:creationId xmlns:a16="http://schemas.microsoft.com/office/drawing/2014/main" id="{55E33E77-8BD6-43C4-A61A-40605AA877C5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836" name="Picture 14">
                <a:extLst>
                  <a:ext uri="{FF2B5EF4-FFF2-40B4-BE49-F238E27FC236}">
                    <a16:creationId xmlns:a16="http://schemas.microsoft.com/office/drawing/2014/main" id="{8FBC10A9-01A3-418D-BDB1-647BF802FD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7" name="Picture 15">
                <a:extLst>
                  <a:ext uri="{FF2B5EF4-FFF2-40B4-BE49-F238E27FC236}">
                    <a16:creationId xmlns:a16="http://schemas.microsoft.com/office/drawing/2014/main" id="{1245BC3E-F7A2-49B3-A322-0F8C4F02CC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8" name="Picture 16">
                <a:extLst>
                  <a:ext uri="{FF2B5EF4-FFF2-40B4-BE49-F238E27FC236}">
                    <a16:creationId xmlns:a16="http://schemas.microsoft.com/office/drawing/2014/main" id="{DCAFCE0D-7E2F-4BD9-B44C-1CFD9139A6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9" name="Picture 17">
                <a:extLst>
                  <a:ext uri="{FF2B5EF4-FFF2-40B4-BE49-F238E27FC236}">
                    <a16:creationId xmlns:a16="http://schemas.microsoft.com/office/drawing/2014/main" id="{BC90D3A0-A302-4F54-9924-A00F149D3E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0" name="Picture 18">
                <a:extLst>
                  <a:ext uri="{FF2B5EF4-FFF2-40B4-BE49-F238E27FC236}">
                    <a16:creationId xmlns:a16="http://schemas.microsoft.com/office/drawing/2014/main" id="{433B0289-43D6-43D4-B1AA-B916EB137F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1" name="Picture 19">
                <a:extLst>
                  <a:ext uri="{FF2B5EF4-FFF2-40B4-BE49-F238E27FC236}">
                    <a16:creationId xmlns:a16="http://schemas.microsoft.com/office/drawing/2014/main" id="{A5213176-54CA-4396-B481-A555268FF1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2" name="Picture 20">
                <a:extLst>
                  <a:ext uri="{FF2B5EF4-FFF2-40B4-BE49-F238E27FC236}">
                    <a16:creationId xmlns:a16="http://schemas.microsoft.com/office/drawing/2014/main" id="{C59E2CBC-6CB0-4D18-A486-7E7FDC567A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3" name="Picture 21">
                <a:extLst>
                  <a:ext uri="{FF2B5EF4-FFF2-40B4-BE49-F238E27FC236}">
                    <a16:creationId xmlns:a16="http://schemas.microsoft.com/office/drawing/2014/main" id="{FF7B6356-8DB0-4415-B389-3FA0F12790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4" name="Picture 22">
                <a:extLst>
                  <a:ext uri="{FF2B5EF4-FFF2-40B4-BE49-F238E27FC236}">
                    <a16:creationId xmlns:a16="http://schemas.microsoft.com/office/drawing/2014/main" id="{6C44AA61-D254-4557-8E2A-ABDA88E612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5" name="Picture 23">
                <a:extLst>
                  <a:ext uri="{FF2B5EF4-FFF2-40B4-BE49-F238E27FC236}">
                    <a16:creationId xmlns:a16="http://schemas.microsoft.com/office/drawing/2014/main" id="{192321BC-3BDE-4A7B-BE3B-48FEEE6241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25" name="Group 56">
              <a:extLst>
                <a:ext uri="{FF2B5EF4-FFF2-40B4-BE49-F238E27FC236}">
                  <a16:creationId xmlns:a16="http://schemas.microsoft.com/office/drawing/2014/main" id="{6FF9F16F-492E-4A1F-B750-AB4FA0297BC1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826" name="Picture 14">
                <a:extLst>
                  <a:ext uri="{FF2B5EF4-FFF2-40B4-BE49-F238E27FC236}">
                    <a16:creationId xmlns:a16="http://schemas.microsoft.com/office/drawing/2014/main" id="{E51D7526-AD5E-440C-957D-3351373EAD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7" name="Picture 15">
                <a:extLst>
                  <a:ext uri="{FF2B5EF4-FFF2-40B4-BE49-F238E27FC236}">
                    <a16:creationId xmlns:a16="http://schemas.microsoft.com/office/drawing/2014/main" id="{9814F5CE-E18F-47EA-AA78-BD1EE2DB9D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8" name="Picture 16">
                <a:extLst>
                  <a:ext uri="{FF2B5EF4-FFF2-40B4-BE49-F238E27FC236}">
                    <a16:creationId xmlns:a16="http://schemas.microsoft.com/office/drawing/2014/main" id="{8315F528-A6D3-404F-A689-2EA0ED098B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9" name="Picture 17">
                <a:extLst>
                  <a:ext uri="{FF2B5EF4-FFF2-40B4-BE49-F238E27FC236}">
                    <a16:creationId xmlns:a16="http://schemas.microsoft.com/office/drawing/2014/main" id="{940D2FB3-1DDF-4637-95AC-7BFD8A27C9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0" name="Picture 18">
                <a:extLst>
                  <a:ext uri="{FF2B5EF4-FFF2-40B4-BE49-F238E27FC236}">
                    <a16:creationId xmlns:a16="http://schemas.microsoft.com/office/drawing/2014/main" id="{E1DABA9B-D4BC-441E-BB46-3A96AAE5F1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1" name="Picture 19">
                <a:extLst>
                  <a:ext uri="{FF2B5EF4-FFF2-40B4-BE49-F238E27FC236}">
                    <a16:creationId xmlns:a16="http://schemas.microsoft.com/office/drawing/2014/main" id="{0A21B97D-7270-438D-9662-62B63FA486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2" name="Picture 20">
                <a:extLst>
                  <a:ext uri="{FF2B5EF4-FFF2-40B4-BE49-F238E27FC236}">
                    <a16:creationId xmlns:a16="http://schemas.microsoft.com/office/drawing/2014/main" id="{252F17FF-9861-4E09-BC93-4F0BA2B693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3" name="Picture 21">
                <a:extLst>
                  <a:ext uri="{FF2B5EF4-FFF2-40B4-BE49-F238E27FC236}">
                    <a16:creationId xmlns:a16="http://schemas.microsoft.com/office/drawing/2014/main" id="{77CCEEE3-89EA-4E73-A987-BF9587B6F6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4" name="Picture 22">
                <a:extLst>
                  <a:ext uri="{FF2B5EF4-FFF2-40B4-BE49-F238E27FC236}">
                    <a16:creationId xmlns:a16="http://schemas.microsoft.com/office/drawing/2014/main" id="{327A5D62-B475-4892-9D1B-7787683142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5" name="Picture 23">
                <a:extLst>
                  <a:ext uri="{FF2B5EF4-FFF2-40B4-BE49-F238E27FC236}">
                    <a16:creationId xmlns:a16="http://schemas.microsoft.com/office/drawing/2014/main" id="{847C24B8-620C-4EC0-A678-A0A1BFFBF5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</p:spTree>
    <p:extLst>
      <p:ext uri="{BB962C8B-B14F-4D97-AF65-F5344CB8AC3E}">
        <p14:creationId xmlns:p14="http://schemas.microsoft.com/office/powerpoint/2010/main" val="10755553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6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6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6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8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39 -2.96296E-6 L 0.00013 -0.04282 " pathEditMode="relative" rAng="0" ptsTypes="AA">
                                      <p:cBhvr>
                                        <p:cTn id="36" dur="2000" fill="hold"/>
                                        <p:tgtEl>
                                          <p:spTgt spid="5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2153"/>
                                    </p:animMotion>
                                  </p:childTnLst>
                                </p:cTn>
                              </p:par>
                              <p:par>
                                <p:cTn id="3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26 -2.22222E-6 L 0.00026 -0.08657 " pathEditMode="relative" rAng="0" ptsTypes="AA">
                                      <p:cBhvr>
                                        <p:cTn id="38" dur="2000" fill="hold"/>
                                        <p:tgtEl>
                                          <p:spTgt spid="6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4329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39 0.00023 L 0.00039 -0.13171 " pathEditMode="relative" rAng="0" ptsTypes="AA">
                                      <p:cBhvr>
                                        <p:cTn id="40" dur="2000" fill="hold"/>
                                        <p:tgtEl>
                                          <p:spTgt spid="6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597"/>
                                    </p:animMotion>
                                  </p:childTnLst>
                                </p:cTn>
                              </p:par>
                              <p:par>
                                <p:cTn id="4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26 -3.7037E-6 L 0.00026 -0.17476 " pathEditMode="relative" rAng="0" ptsTypes="AA">
                                      <p:cBhvr>
                                        <p:cTn id="42" dur="2000" fill="hold"/>
                                        <p:tgtEl>
                                          <p:spTgt spid="6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8750"/>
                                    </p:animMotion>
                                  </p:childTnLst>
                                </p:cTn>
                              </p:par>
                              <p:par>
                                <p:cTn id="4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65 1.11022E-16 L 0.00039 -0.21759 " pathEditMode="relative" rAng="0" ptsTypes="AA">
                                      <p:cBhvr>
                                        <p:cTn id="44" dur="2000" fill="hold"/>
                                        <p:tgtEl>
                                          <p:spTgt spid="6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-10880"/>
                                    </p:animMotion>
                                  </p:childTnLst>
                                </p:cTn>
                              </p:par>
                              <p:par>
                                <p:cTn id="4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52 -4.81481E-6 L 0.00026 -0.26134 " pathEditMode="relative" rAng="0" ptsTypes="AA">
                                      <p:cBhvr>
                                        <p:cTn id="46" dur="2000" fill="hold"/>
                                        <p:tgtEl>
                                          <p:spTgt spid="6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-13079"/>
                                    </p:animMotion>
                                  </p:childTnLst>
                                </p:cTn>
                              </p:par>
                              <p:par>
                                <p:cTn id="4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26 -0.00046 L 2.08333E-6 -0.30393 " pathEditMode="relative" rAng="0" ptsTypes="AA">
                                      <p:cBhvr>
                                        <p:cTn id="48" dur="2000" fill="hold"/>
                                        <p:tgtEl>
                                          <p:spTgt spid="6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" y="-15185"/>
                                    </p:animMotion>
                                  </p:childTnLst>
                                </p:cTn>
                              </p:par>
                              <p:par>
                                <p:cTn id="4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104 4.07407E-6 L 0.00052 -0.34699 " pathEditMode="relative" rAng="0" ptsTypes="AA">
                                      <p:cBhvr>
                                        <p:cTn id="50" dur="2000" fill="hold"/>
                                        <p:tgtEl>
                                          <p:spTgt spid="6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-17361"/>
                                    </p:animMotion>
                                  </p:childTnLst>
                                </p:cTn>
                              </p:par>
                              <p:par>
                                <p:cTn id="5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1.11111E-6 L 0.00065 -0.3875 " pathEditMode="relative" rAng="0" ptsTypes="AA">
                                      <p:cBhvr>
                                        <p:cTn id="52" dur="2000" fill="hold"/>
                                        <p:tgtEl>
                                          <p:spTgt spid="6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1937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2000"/>
                            </p:stCondLst>
                            <p:childTnLst>
                              <p:par>
                                <p:cTn id="54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5" dur="500"/>
                                        <p:tgtEl>
                                          <p:spTgt spid="5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8" dur="500"/>
                                        <p:tgtEl>
                                          <p:spTgt spid="6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1" dur="500"/>
                                        <p:tgtEl>
                                          <p:spTgt spid="6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4" dur="500"/>
                                        <p:tgtEl>
                                          <p:spTgt spid="6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7" dur="500"/>
                                        <p:tgtEl>
                                          <p:spTgt spid="6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0" dur="500"/>
                                        <p:tgtEl>
                                          <p:spTgt spid="6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3" dur="500"/>
                                        <p:tgtEl>
                                          <p:spTgt spid="6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6" dur="500"/>
                                        <p:tgtEl>
                                          <p:spTgt spid="6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9" dur="500"/>
                                        <p:tgtEl>
                                          <p:spTgt spid="6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2" dur="500"/>
                                        <p:tgtEl>
                                          <p:spTgt spid="5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6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91667E-6 3.7037E-6 L -0.14076 -0.24792 " pathEditMode="relative" rAng="0" ptsTypes="AA">
                                      <p:cBhvr>
                                        <p:cTn id="90" dur="2000" fill="hold"/>
                                        <p:tgtEl>
                                          <p:spTgt spid="6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044" y="-1240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04167E-6 2.22222E-6 L -0.00078 -0.64722 " pathEditMode="relative" rAng="0" ptsTypes="AA">
                                      <p:cBhvr>
                                        <p:cTn id="94" dur="2000" fill="hold"/>
                                        <p:tgtEl>
                                          <p:spTgt spid="8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9" y="-3236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8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>
                      <p:stCondLst>
                        <p:cond delay="indefinite"/>
                      </p:stCondLst>
                      <p:childTnLst>
                        <p:par>
                          <p:cTn id="111" fill="hold">
                            <p:stCondLst>
                              <p:cond delay="0"/>
                            </p:stCondLst>
                            <p:childTnLst>
                              <p:par>
                                <p:cTn id="11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5" grpId="0"/>
      <p:bldP spid="129" grpId="0"/>
      <p:bldP spid="131" grpId="0"/>
      <p:bldP spid="132" grpId="0"/>
      <p:bldP spid="133" grpId="0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6" name="Group 95">
            <a:extLst>
              <a:ext uri="{FF2B5EF4-FFF2-40B4-BE49-F238E27FC236}">
                <a16:creationId xmlns:a16="http://schemas.microsoft.com/office/drawing/2014/main" id="{383FF222-516A-4D9B-A4C3-20A3B372F52C}"/>
              </a:ext>
            </a:extLst>
          </p:cNvPr>
          <p:cNvGrpSpPr/>
          <p:nvPr/>
        </p:nvGrpSpPr>
        <p:grpSpPr>
          <a:xfrm>
            <a:off x="253653" y="183626"/>
            <a:ext cx="3707801" cy="817087"/>
            <a:chOff x="255524" y="372323"/>
            <a:chExt cx="2985293" cy="1134018"/>
          </a:xfrm>
        </p:grpSpPr>
        <p:sp>
          <p:nvSpPr>
            <p:cNvPr id="97" name="Rectangle: Rounded Corners 96">
              <a:extLst>
                <a:ext uri="{FF2B5EF4-FFF2-40B4-BE49-F238E27FC236}">
                  <a16:creationId xmlns:a16="http://schemas.microsoft.com/office/drawing/2014/main" id="{66D0156F-929E-4685-AFD6-68FD8EEC3912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8E3B98C0-15BA-4D94-8F00-DE8984242597}"/>
                </a:ext>
              </a:extLst>
            </p:cNvPr>
            <p:cNvSpPr txBox="1"/>
            <p:nvPr/>
          </p:nvSpPr>
          <p:spPr>
            <a:xfrm>
              <a:off x="308455" y="485388"/>
              <a:ext cx="1983971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388 + 219 = </a:t>
              </a:r>
            </a:p>
          </p:txBody>
        </p:sp>
      </p:grpSp>
      <p:sp>
        <p:nvSpPr>
          <p:cNvPr id="99" name="Rectangle 98">
            <a:extLst>
              <a:ext uri="{FF2B5EF4-FFF2-40B4-BE49-F238E27FC236}">
                <a16:creationId xmlns:a16="http://schemas.microsoft.com/office/drawing/2014/main" id="{BA246E83-4EA7-4967-837D-C59FB4FD1720}"/>
              </a:ext>
            </a:extLst>
          </p:cNvPr>
          <p:cNvSpPr/>
          <p:nvPr/>
        </p:nvSpPr>
        <p:spPr>
          <a:xfrm>
            <a:off x="2694376" y="309524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D6D43377-E1A3-4B52-B36E-C2D309ABB066}"/>
              </a:ext>
            </a:extLst>
          </p:cNvPr>
          <p:cNvSpPr txBox="1"/>
          <p:nvPr/>
        </p:nvSpPr>
        <p:spPr>
          <a:xfrm>
            <a:off x="2690633" y="300585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607</a:t>
            </a:r>
          </a:p>
        </p:txBody>
      </p:sp>
      <p:grpSp>
        <p:nvGrpSpPr>
          <p:cNvPr id="134" name="Group 133">
            <a:extLst>
              <a:ext uri="{FF2B5EF4-FFF2-40B4-BE49-F238E27FC236}">
                <a16:creationId xmlns:a16="http://schemas.microsoft.com/office/drawing/2014/main" id="{7AEBF16E-9D61-4CEF-BB1B-8A257F8E4A8F}"/>
              </a:ext>
            </a:extLst>
          </p:cNvPr>
          <p:cNvGrpSpPr/>
          <p:nvPr/>
        </p:nvGrpSpPr>
        <p:grpSpPr>
          <a:xfrm>
            <a:off x="465195" y="1307254"/>
            <a:ext cx="1856052" cy="1404405"/>
            <a:chOff x="1812181" y="1941038"/>
            <a:chExt cx="1856052" cy="1404405"/>
          </a:xfrm>
        </p:grpSpPr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3D7A60A8-7CE1-4982-9E23-70614772AF01}"/>
                </a:ext>
              </a:extLst>
            </p:cNvPr>
            <p:cNvSpPr txBox="1"/>
            <p:nvPr/>
          </p:nvSpPr>
          <p:spPr>
            <a:xfrm>
              <a:off x="2252135" y="1941038"/>
              <a:ext cx="140546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3 8 8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3FED5ABD-6180-48E4-BC33-8E3C0918AE28}"/>
                </a:ext>
              </a:extLst>
            </p:cNvPr>
            <p:cNvSpPr txBox="1"/>
            <p:nvPr/>
          </p:nvSpPr>
          <p:spPr>
            <a:xfrm>
              <a:off x="2253460" y="2373230"/>
              <a:ext cx="141477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2 1 9</a:t>
              </a:r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CAA600C-CECA-4D68-8536-27AF7BBE4EDD}"/>
                </a:ext>
              </a:extLst>
            </p:cNvPr>
            <p:cNvSpPr txBox="1"/>
            <p:nvPr/>
          </p:nvSpPr>
          <p:spPr>
            <a:xfrm>
              <a:off x="1815218" y="2373230"/>
              <a:ext cx="49008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cxnSp>
          <p:nvCxnSpPr>
            <p:cNvPr id="138" name="Straight Connector 137">
              <a:extLst>
                <a:ext uri="{FF2B5EF4-FFF2-40B4-BE49-F238E27FC236}">
                  <a16:creationId xmlns:a16="http://schemas.microsoft.com/office/drawing/2014/main" id="{66D4F72F-1D0D-44F4-90D9-D26D1685D8AF}"/>
                </a:ext>
              </a:extLst>
            </p:cNvPr>
            <p:cNvCxnSpPr>
              <a:cxnSpLocks/>
            </p:cNvCxnSpPr>
            <p:nvPr/>
          </p:nvCxnSpPr>
          <p:spPr>
            <a:xfrm>
              <a:off x="1815218" y="2902688"/>
              <a:ext cx="1781711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Straight Connector 138">
              <a:extLst>
                <a:ext uri="{FF2B5EF4-FFF2-40B4-BE49-F238E27FC236}">
                  <a16:creationId xmlns:a16="http://schemas.microsoft.com/office/drawing/2014/main" id="{918EA9A9-59EC-4EDB-AD06-8085B318BAA4}"/>
                </a:ext>
              </a:extLst>
            </p:cNvPr>
            <p:cNvCxnSpPr>
              <a:cxnSpLocks/>
            </p:cNvCxnSpPr>
            <p:nvPr/>
          </p:nvCxnSpPr>
          <p:spPr>
            <a:xfrm>
              <a:off x="1812181" y="3345443"/>
              <a:ext cx="1781711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0" name="TextBox 139">
            <a:extLst>
              <a:ext uri="{FF2B5EF4-FFF2-40B4-BE49-F238E27FC236}">
                <a16:creationId xmlns:a16="http://schemas.microsoft.com/office/drawing/2014/main" id="{08C898A7-07B1-484C-8610-E3823690BACC}"/>
              </a:ext>
            </a:extLst>
          </p:cNvPr>
          <p:cNvSpPr txBox="1"/>
          <p:nvPr/>
        </p:nvSpPr>
        <p:spPr>
          <a:xfrm>
            <a:off x="1780753" y="2195084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0CE4FC1E-6C0B-42BD-B626-BA3EB91E1E29}"/>
              </a:ext>
            </a:extLst>
          </p:cNvPr>
          <p:cNvSpPr txBox="1"/>
          <p:nvPr/>
        </p:nvSpPr>
        <p:spPr>
          <a:xfrm>
            <a:off x="1416070" y="1086213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42" name="TextBox 141">
            <a:extLst>
              <a:ext uri="{FF2B5EF4-FFF2-40B4-BE49-F238E27FC236}">
                <a16:creationId xmlns:a16="http://schemas.microsoft.com/office/drawing/2014/main" id="{BF193DAD-8859-455B-97E1-56AF752CB266}"/>
              </a:ext>
            </a:extLst>
          </p:cNvPr>
          <p:cNvSpPr txBox="1"/>
          <p:nvPr/>
        </p:nvSpPr>
        <p:spPr>
          <a:xfrm>
            <a:off x="1335280" y="2195085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143" name="TextBox 142">
            <a:extLst>
              <a:ext uri="{FF2B5EF4-FFF2-40B4-BE49-F238E27FC236}">
                <a16:creationId xmlns:a16="http://schemas.microsoft.com/office/drawing/2014/main" id="{0210C40F-4FDA-4C76-9742-16A35AF4D178}"/>
              </a:ext>
            </a:extLst>
          </p:cNvPr>
          <p:cNvSpPr txBox="1"/>
          <p:nvPr/>
        </p:nvSpPr>
        <p:spPr>
          <a:xfrm>
            <a:off x="970597" y="1086214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44" name="TextBox 143">
            <a:extLst>
              <a:ext uri="{FF2B5EF4-FFF2-40B4-BE49-F238E27FC236}">
                <a16:creationId xmlns:a16="http://schemas.microsoft.com/office/drawing/2014/main" id="{1421A865-62EF-4618-BED1-2E88EAA593B7}"/>
              </a:ext>
            </a:extLst>
          </p:cNvPr>
          <p:cNvSpPr txBox="1"/>
          <p:nvPr/>
        </p:nvSpPr>
        <p:spPr>
          <a:xfrm>
            <a:off x="913705" y="2205066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grpSp>
        <p:nvGrpSpPr>
          <p:cNvPr id="447" name="Group 446">
            <a:extLst>
              <a:ext uri="{FF2B5EF4-FFF2-40B4-BE49-F238E27FC236}">
                <a16:creationId xmlns:a16="http://schemas.microsoft.com/office/drawing/2014/main" id="{D7BBB6D2-6F39-4BEB-92F9-A38D79DB78A4}"/>
              </a:ext>
            </a:extLst>
          </p:cNvPr>
          <p:cNvGrpSpPr/>
          <p:nvPr/>
        </p:nvGrpSpPr>
        <p:grpSpPr>
          <a:xfrm>
            <a:off x="3721656" y="1110350"/>
            <a:ext cx="1539560" cy="1515856"/>
            <a:chOff x="4975891" y="1527626"/>
            <a:chExt cx="1539560" cy="1515856"/>
          </a:xfrm>
        </p:grpSpPr>
        <p:grpSp>
          <p:nvGrpSpPr>
            <p:cNvPr id="448" name="Group 56">
              <a:extLst>
                <a:ext uri="{FF2B5EF4-FFF2-40B4-BE49-F238E27FC236}">
                  <a16:creationId xmlns:a16="http://schemas.microsoft.com/office/drawing/2014/main" id="{CF813CA6-2032-4638-8A0F-219710190A68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548" name="Picture 14">
                <a:extLst>
                  <a:ext uri="{FF2B5EF4-FFF2-40B4-BE49-F238E27FC236}">
                    <a16:creationId xmlns:a16="http://schemas.microsoft.com/office/drawing/2014/main" id="{D96096AC-DD9B-48DC-BBAB-1881F0B4B5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9" name="Picture 15">
                <a:extLst>
                  <a:ext uri="{FF2B5EF4-FFF2-40B4-BE49-F238E27FC236}">
                    <a16:creationId xmlns:a16="http://schemas.microsoft.com/office/drawing/2014/main" id="{8C15C47A-431E-4C51-B90C-9778924662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0" name="Picture 16">
                <a:extLst>
                  <a:ext uri="{FF2B5EF4-FFF2-40B4-BE49-F238E27FC236}">
                    <a16:creationId xmlns:a16="http://schemas.microsoft.com/office/drawing/2014/main" id="{D62AA45F-F755-4B49-9862-EE4AB21A55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1" name="Picture 17">
                <a:extLst>
                  <a:ext uri="{FF2B5EF4-FFF2-40B4-BE49-F238E27FC236}">
                    <a16:creationId xmlns:a16="http://schemas.microsoft.com/office/drawing/2014/main" id="{553DDAE0-69BC-49FA-B68A-B25A2BEC85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2" name="Picture 18">
                <a:extLst>
                  <a:ext uri="{FF2B5EF4-FFF2-40B4-BE49-F238E27FC236}">
                    <a16:creationId xmlns:a16="http://schemas.microsoft.com/office/drawing/2014/main" id="{9D6039C4-98C9-4483-BD05-4D2BFA416B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3" name="Picture 19">
                <a:extLst>
                  <a:ext uri="{FF2B5EF4-FFF2-40B4-BE49-F238E27FC236}">
                    <a16:creationId xmlns:a16="http://schemas.microsoft.com/office/drawing/2014/main" id="{29499E29-3388-4503-9F7E-9535BBC7F8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4" name="Picture 20">
                <a:extLst>
                  <a:ext uri="{FF2B5EF4-FFF2-40B4-BE49-F238E27FC236}">
                    <a16:creationId xmlns:a16="http://schemas.microsoft.com/office/drawing/2014/main" id="{AE498A62-34FE-4E43-8A1D-6ABA935CE1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5" name="Picture 21">
                <a:extLst>
                  <a:ext uri="{FF2B5EF4-FFF2-40B4-BE49-F238E27FC236}">
                    <a16:creationId xmlns:a16="http://schemas.microsoft.com/office/drawing/2014/main" id="{00A6C8A1-DB1D-4BEB-B21F-49DB3FF48B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6" name="Picture 22">
                <a:extLst>
                  <a:ext uri="{FF2B5EF4-FFF2-40B4-BE49-F238E27FC236}">
                    <a16:creationId xmlns:a16="http://schemas.microsoft.com/office/drawing/2014/main" id="{EBED8BB8-A20B-4127-B10C-CC33BCC860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7" name="Picture 23">
                <a:extLst>
                  <a:ext uri="{FF2B5EF4-FFF2-40B4-BE49-F238E27FC236}">
                    <a16:creationId xmlns:a16="http://schemas.microsoft.com/office/drawing/2014/main" id="{2B0164CF-2D59-4483-946A-79ED30E8BA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49" name="Group 56">
              <a:extLst>
                <a:ext uri="{FF2B5EF4-FFF2-40B4-BE49-F238E27FC236}">
                  <a16:creationId xmlns:a16="http://schemas.microsoft.com/office/drawing/2014/main" id="{D6145DFE-B591-4B20-B07F-62EBA1D17C63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538" name="Picture 14">
                <a:extLst>
                  <a:ext uri="{FF2B5EF4-FFF2-40B4-BE49-F238E27FC236}">
                    <a16:creationId xmlns:a16="http://schemas.microsoft.com/office/drawing/2014/main" id="{AF30D533-BE71-418E-A510-8A4166585E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9" name="Picture 15">
                <a:extLst>
                  <a:ext uri="{FF2B5EF4-FFF2-40B4-BE49-F238E27FC236}">
                    <a16:creationId xmlns:a16="http://schemas.microsoft.com/office/drawing/2014/main" id="{BC748C30-1F52-47A1-A17B-E80C4C565E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0" name="Picture 16">
                <a:extLst>
                  <a:ext uri="{FF2B5EF4-FFF2-40B4-BE49-F238E27FC236}">
                    <a16:creationId xmlns:a16="http://schemas.microsoft.com/office/drawing/2014/main" id="{25F9120F-9EA4-4C68-B6E9-0C644FBA7A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1" name="Picture 17">
                <a:extLst>
                  <a:ext uri="{FF2B5EF4-FFF2-40B4-BE49-F238E27FC236}">
                    <a16:creationId xmlns:a16="http://schemas.microsoft.com/office/drawing/2014/main" id="{202B6CDE-E260-47FD-B9C2-5BE89A7D77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2" name="Picture 18">
                <a:extLst>
                  <a:ext uri="{FF2B5EF4-FFF2-40B4-BE49-F238E27FC236}">
                    <a16:creationId xmlns:a16="http://schemas.microsoft.com/office/drawing/2014/main" id="{AA23EDD3-2B6C-439A-B3C4-3F9BA404FC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3" name="Picture 19">
                <a:extLst>
                  <a:ext uri="{FF2B5EF4-FFF2-40B4-BE49-F238E27FC236}">
                    <a16:creationId xmlns:a16="http://schemas.microsoft.com/office/drawing/2014/main" id="{2B044401-3DCA-4D01-9FC2-AA0FC5BFF8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4" name="Picture 20">
                <a:extLst>
                  <a:ext uri="{FF2B5EF4-FFF2-40B4-BE49-F238E27FC236}">
                    <a16:creationId xmlns:a16="http://schemas.microsoft.com/office/drawing/2014/main" id="{3C634C58-40F9-4067-9E36-9994092650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5" name="Picture 21">
                <a:extLst>
                  <a:ext uri="{FF2B5EF4-FFF2-40B4-BE49-F238E27FC236}">
                    <a16:creationId xmlns:a16="http://schemas.microsoft.com/office/drawing/2014/main" id="{E3E7AF60-81EB-4C73-900F-487995D9C7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6" name="Picture 22">
                <a:extLst>
                  <a:ext uri="{FF2B5EF4-FFF2-40B4-BE49-F238E27FC236}">
                    <a16:creationId xmlns:a16="http://schemas.microsoft.com/office/drawing/2014/main" id="{962D93E3-4B06-4B14-A7CA-789F442E06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7" name="Picture 23">
                <a:extLst>
                  <a:ext uri="{FF2B5EF4-FFF2-40B4-BE49-F238E27FC236}">
                    <a16:creationId xmlns:a16="http://schemas.microsoft.com/office/drawing/2014/main" id="{4EA76EEF-71E5-480A-8018-BA014AD503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50" name="Group 56">
              <a:extLst>
                <a:ext uri="{FF2B5EF4-FFF2-40B4-BE49-F238E27FC236}">
                  <a16:creationId xmlns:a16="http://schemas.microsoft.com/office/drawing/2014/main" id="{19FDFD56-6DA6-41C7-844C-CD434F7783E9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528" name="Picture 14">
                <a:extLst>
                  <a:ext uri="{FF2B5EF4-FFF2-40B4-BE49-F238E27FC236}">
                    <a16:creationId xmlns:a16="http://schemas.microsoft.com/office/drawing/2014/main" id="{90DFF23D-8D75-4359-A446-27A16F7945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9" name="Picture 15">
                <a:extLst>
                  <a:ext uri="{FF2B5EF4-FFF2-40B4-BE49-F238E27FC236}">
                    <a16:creationId xmlns:a16="http://schemas.microsoft.com/office/drawing/2014/main" id="{C33C189F-37DC-43F1-9016-EE5244E95C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0" name="Picture 16">
                <a:extLst>
                  <a:ext uri="{FF2B5EF4-FFF2-40B4-BE49-F238E27FC236}">
                    <a16:creationId xmlns:a16="http://schemas.microsoft.com/office/drawing/2014/main" id="{2B4E99E4-0DFD-4D9E-974F-2300BF8843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1" name="Picture 17">
                <a:extLst>
                  <a:ext uri="{FF2B5EF4-FFF2-40B4-BE49-F238E27FC236}">
                    <a16:creationId xmlns:a16="http://schemas.microsoft.com/office/drawing/2014/main" id="{225AC46C-C38A-4608-A07F-F318660065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2" name="Picture 18">
                <a:extLst>
                  <a:ext uri="{FF2B5EF4-FFF2-40B4-BE49-F238E27FC236}">
                    <a16:creationId xmlns:a16="http://schemas.microsoft.com/office/drawing/2014/main" id="{54DAE3A6-5D96-4114-B83D-B2DB204BDD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3" name="Picture 19">
                <a:extLst>
                  <a:ext uri="{FF2B5EF4-FFF2-40B4-BE49-F238E27FC236}">
                    <a16:creationId xmlns:a16="http://schemas.microsoft.com/office/drawing/2014/main" id="{6CFDE0F2-F13F-4450-B952-82C36E9B6B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4" name="Picture 20">
                <a:extLst>
                  <a:ext uri="{FF2B5EF4-FFF2-40B4-BE49-F238E27FC236}">
                    <a16:creationId xmlns:a16="http://schemas.microsoft.com/office/drawing/2014/main" id="{108F58AC-C3A4-4AB8-B5CE-807017C977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5" name="Picture 21">
                <a:extLst>
                  <a:ext uri="{FF2B5EF4-FFF2-40B4-BE49-F238E27FC236}">
                    <a16:creationId xmlns:a16="http://schemas.microsoft.com/office/drawing/2014/main" id="{872575AB-DE55-42D0-B304-C9008B3A78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6" name="Picture 22">
                <a:extLst>
                  <a:ext uri="{FF2B5EF4-FFF2-40B4-BE49-F238E27FC236}">
                    <a16:creationId xmlns:a16="http://schemas.microsoft.com/office/drawing/2014/main" id="{0DB291F7-FDA9-44F3-96D2-4621332420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7" name="Picture 23">
                <a:extLst>
                  <a:ext uri="{FF2B5EF4-FFF2-40B4-BE49-F238E27FC236}">
                    <a16:creationId xmlns:a16="http://schemas.microsoft.com/office/drawing/2014/main" id="{BC410E47-EFB4-47F5-A605-7D6F849DDD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51" name="Group 56">
              <a:extLst>
                <a:ext uri="{FF2B5EF4-FFF2-40B4-BE49-F238E27FC236}">
                  <a16:creationId xmlns:a16="http://schemas.microsoft.com/office/drawing/2014/main" id="{690F59CE-5449-4F93-92F1-143286089693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518" name="Picture 14">
                <a:extLst>
                  <a:ext uri="{FF2B5EF4-FFF2-40B4-BE49-F238E27FC236}">
                    <a16:creationId xmlns:a16="http://schemas.microsoft.com/office/drawing/2014/main" id="{E4D9CCC4-6ADF-4D28-B271-CE0E973AED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9" name="Picture 15">
                <a:extLst>
                  <a:ext uri="{FF2B5EF4-FFF2-40B4-BE49-F238E27FC236}">
                    <a16:creationId xmlns:a16="http://schemas.microsoft.com/office/drawing/2014/main" id="{EDAAB640-3464-4A77-9488-535A5C08B0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0" name="Picture 16">
                <a:extLst>
                  <a:ext uri="{FF2B5EF4-FFF2-40B4-BE49-F238E27FC236}">
                    <a16:creationId xmlns:a16="http://schemas.microsoft.com/office/drawing/2014/main" id="{08450122-D3DC-4080-9CAB-E5D7ED8142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1" name="Picture 17">
                <a:extLst>
                  <a:ext uri="{FF2B5EF4-FFF2-40B4-BE49-F238E27FC236}">
                    <a16:creationId xmlns:a16="http://schemas.microsoft.com/office/drawing/2014/main" id="{9BA1C404-E58F-437E-9E2F-4D19736957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2" name="Picture 18">
                <a:extLst>
                  <a:ext uri="{FF2B5EF4-FFF2-40B4-BE49-F238E27FC236}">
                    <a16:creationId xmlns:a16="http://schemas.microsoft.com/office/drawing/2014/main" id="{227EB194-2ACF-44A5-A0B3-1FE54154DD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3" name="Picture 19">
                <a:extLst>
                  <a:ext uri="{FF2B5EF4-FFF2-40B4-BE49-F238E27FC236}">
                    <a16:creationId xmlns:a16="http://schemas.microsoft.com/office/drawing/2014/main" id="{3E68459B-B8D1-4CE4-8934-2AAC30DE70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4" name="Picture 20">
                <a:extLst>
                  <a:ext uri="{FF2B5EF4-FFF2-40B4-BE49-F238E27FC236}">
                    <a16:creationId xmlns:a16="http://schemas.microsoft.com/office/drawing/2014/main" id="{5B665F82-68B9-417B-85FC-17776CFD30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5" name="Picture 21">
                <a:extLst>
                  <a:ext uri="{FF2B5EF4-FFF2-40B4-BE49-F238E27FC236}">
                    <a16:creationId xmlns:a16="http://schemas.microsoft.com/office/drawing/2014/main" id="{AC02F6FB-F8BC-4481-80D3-28E08DBA27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6" name="Picture 22">
                <a:extLst>
                  <a:ext uri="{FF2B5EF4-FFF2-40B4-BE49-F238E27FC236}">
                    <a16:creationId xmlns:a16="http://schemas.microsoft.com/office/drawing/2014/main" id="{55835C87-1B93-4275-8034-9F57C139E6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7" name="Picture 23">
                <a:extLst>
                  <a:ext uri="{FF2B5EF4-FFF2-40B4-BE49-F238E27FC236}">
                    <a16:creationId xmlns:a16="http://schemas.microsoft.com/office/drawing/2014/main" id="{492B7A03-7ADB-4595-823C-1FCF6BC278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52" name="Group 56">
              <a:extLst>
                <a:ext uri="{FF2B5EF4-FFF2-40B4-BE49-F238E27FC236}">
                  <a16:creationId xmlns:a16="http://schemas.microsoft.com/office/drawing/2014/main" id="{BE4B642F-B829-464C-A7B7-5B40DB9E1551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508" name="Picture 14">
                <a:extLst>
                  <a:ext uri="{FF2B5EF4-FFF2-40B4-BE49-F238E27FC236}">
                    <a16:creationId xmlns:a16="http://schemas.microsoft.com/office/drawing/2014/main" id="{FC977A9D-5C25-49FD-8F3A-510B1560C2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9" name="Picture 15">
                <a:extLst>
                  <a:ext uri="{FF2B5EF4-FFF2-40B4-BE49-F238E27FC236}">
                    <a16:creationId xmlns:a16="http://schemas.microsoft.com/office/drawing/2014/main" id="{E27974F2-066C-4E82-ABE9-EB73E9F83C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0" name="Picture 16">
                <a:extLst>
                  <a:ext uri="{FF2B5EF4-FFF2-40B4-BE49-F238E27FC236}">
                    <a16:creationId xmlns:a16="http://schemas.microsoft.com/office/drawing/2014/main" id="{7BD5AAF2-597C-4D27-ACB3-44B4B20B59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1" name="Picture 17">
                <a:extLst>
                  <a:ext uri="{FF2B5EF4-FFF2-40B4-BE49-F238E27FC236}">
                    <a16:creationId xmlns:a16="http://schemas.microsoft.com/office/drawing/2014/main" id="{2B862299-72E7-4B5F-B088-CB3F6F14A6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2" name="Picture 18">
                <a:extLst>
                  <a:ext uri="{FF2B5EF4-FFF2-40B4-BE49-F238E27FC236}">
                    <a16:creationId xmlns:a16="http://schemas.microsoft.com/office/drawing/2014/main" id="{518AA762-E49C-4866-8C4C-042B0B1BA7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3" name="Picture 19">
                <a:extLst>
                  <a:ext uri="{FF2B5EF4-FFF2-40B4-BE49-F238E27FC236}">
                    <a16:creationId xmlns:a16="http://schemas.microsoft.com/office/drawing/2014/main" id="{4319E328-F767-4CC6-AC83-83FCD99C50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4" name="Picture 20">
                <a:extLst>
                  <a:ext uri="{FF2B5EF4-FFF2-40B4-BE49-F238E27FC236}">
                    <a16:creationId xmlns:a16="http://schemas.microsoft.com/office/drawing/2014/main" id="{0D830D08-E130-49AC-B7B5-A6C8D5CD2D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5" name="Picture 21">
                <a:extLst>
                  <a:ext uri="{FF2B5EF4-FFF2-40B4-BE49-F238E27FC236}">
                    <a16:creationId xmlns:a16="http://schemas.microsoft.com/office/drawing/2014/main" id="{5979F6E5-342E-4EED-B440-46AB9D412A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6" name="Picture 22">
                <a:extLst>
                  <a:ext uri="{FF2B5EF4-FFF2-40B4-BE49-F238E27FC236}">
                    <a16:creationId xmlns:a16="http://schemas.microsoft.com/office/drawing/2014/main" id="{7DE841A6-FEB6-4324-BF32-F031FFB6B4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7" name="Picture 23">
                <a:extLst>
                  <a:ext uri="{FF2B5EF4-FFF2-40B4-BE49-F238E27FC236}">
                    <a16:creationId xmlns:a16="http://schemas.microsoft.com/office/drawing/2014/main" id="{1AA6B2EF-DC9C-46EF-9C47-1E100F397A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53" name="Group 56">
              <a:extLst>
                <a:ext uri="{FF2B5EF4-FFF2-40B4-BE49-F238E27FC236}">
                  <a16:creationId xmlns:a16="http://schemas.microsoft.com/office/drawing/2014/main" id="{C75BB074-D149-4177-A111-7791AC243BBD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498" name="Picture 14">
                <a:extLst>
                  <a:ext uri="{FF2B5EF4-FFF2-40B4-BE49-F238E27FC236}">
                    <a16:creationId xmlns:a16="http://schemas.microsoft.com/office/drawing/2014/main" id="{1510B5AA-4B2D-4AD3-AB80-EF9BCAB40B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9" name="Picture 15">
                <a:extLst>
                  <a:ext uri="{FF2B5EF4-FFF2-40B4-BE49-F238E27FC236}">
                    <a16:creationId xmlns:a16="http://schemas.microsoft.com/office/drawing/2014/main" id="{F75C41EA-BFA2-4D73-AD67-88661C2AA8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0" name="Picture 16">
                <a:extLst>
                  <a:ext uri="{FF2B5EF4-FFF2-40B4-BE49-F238E27FC236}">
                    <a16:creationId xmlns:a16="http://schemas.microsoft.com/office/drawing/2014/main" id="{490405A2-210B-4495-9824-B1A55E7849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1" name="Picture 17">
                <a:extLst>
                  <a:ext uri="{FF2B5EF4-FFF2-40B4-BE49-F238E27FC236}">
                    <a16:creationId xmlns:a16="http://schemas.microsoft.com/office/drawing/2014/main" id="{C4A9C7F0-8009-4333-9511-03A2621A2A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2" name="Picture 18">
                <a:extLst>
                  <a:ext uri="{FF2B5EF4-FFF2-40B4-BE49-F238E27FC236}">
                    <a16:creationId xmlns:a16="http://schemas.microsoft.com/office/drawing/2014/main" id="{91745E45-DF3E-4666-B43B-F109B2766D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3" name="Picture 19">
                <a:extLst>
                  <a:ext uri="{FF2B5EF4-FFF2-40B4-BE49-F238E27FC236}">
                    <a16:creationId xmlns:a16="http://schemas.microsoft.com/office/drawing/2014/main" id="{844F56E7-FBF9-40F0-9F2C-43108876C4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4" name="Picture 20">
                <a:extLst>
                  <a:ext uri="{FF2B5EF4-FFF2-40B4-BE49-F238E27FC236}">
                    <a16:creationId xmlns:a16="http://schemas.microsoft.com/office/drawing/2014/main" id="{A963C1A3-0F11-4F36-99EC-E03662658D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5" name="Picture 21">
                <a:extLst>
                  <a:ext uri="{FF2B5EF4-FFF2-40B4-BE49-F238E27FC236}">
                    <a16:creationId xmlns:a16="http://schemas.microsoft.com/office/drawing/2014/main" id="{7A9DF66A-8B51-4DC0-9D9E-C81CABD580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6" name="Picture 22">
                <a:extLst>
                  <a:ext uri="{FF2B5EF4-FFF2-40B4-BE49-F238E27FC236}">
                    <a16:creationId xmlns:a16="http://schemas.microsoft.com/office/drawing/2014/main" id="{4598665C-5FEA-4B97-B8CD-6EA604B007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7" name="Picture 23">
                <a:extLst>
                  <a:ext uri="{FF2B5EF4-FFF2-40B4-BE49-F238E27FC236}">
                    <a16:creationId xmlns:a16="http://schemas.microsoft.com/office/drawing/2014/main" id="{F6C290BA-E61F-4B2B-83E6-1DB6F7AE7C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54" name="Group 56">
              <a:extLst>
                <a:ext uri="{FF2B5EF4-FFF2-40B4-BE49-F238E27FC236}">
                  <a16:creationId xmlns:a16="http://schemas.microsoft.com/office/drawing/2014/main" id="{266ED920-988F-4F06-BB5F-E8A1E1B95920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488" name="Picture 14">
                <a:extLst>
                  <a:ext uri="{FF2B5EF4-FFF2-40B4-BE49-F238E27FC236}">
                    <a16:creationId xmlns:a16="http://schemas.microsoft.com/office/drawing/2014/main" id="{4F03FF52-D731-4264-946B-6D77165653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9" name="Picture 15">
                <a:extLst>
                  <a:ext uri="{FF2B5EF4-FFF2-40B4-BE49-F238E27FC236}">
                    <a16:creationId xmlns:a16="http://schemas.microsoft.com/office/drawing/2014/main" id="{AC7F7022-E3AE-4BAF-B7FC-CE2729EA1A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0" name="Picture 16">
                <a:extLst>
                  <a:ext uri="{FF2B5EF4-FFF2-40B4-BE49-F238E27FC236}">
                    <a16:creationId xmlns:a16="http://schemas.microsoft.com/office/drawing/2014/main" id="{E02B69A3-490B-4E82-A3D5-842FAC6212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1" name="Picture 17">
                <a:extLst>
                  <a:ext uri="{FF2B5EF4-FFF2-40B4-BE49-F238E27FC236}">
                    <a16:creationId xmlns:a16="http://schemas.microsoft.com/office/drawing/2014/main" id="{57701B8C-4078-4BEC-A1C3-2AF3827798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2" name="Picture 18">
                <a:extLst>
                  <a:ext uri="{FF2B5EF4-FFF2-40B4-BE49-F238E27FC236}">
                    <a16:creationId xmlns:a16="http://schemas.microsoft.com/office/drawing/2014/main" id="{49031DAF-C620-4BE5-BE82-43113544DE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3" name="Picture 19">
                <a:extLst>
                  <a:ext uri="{FF2B5EF4-FFF2-40B4-BE49-F238E27FC236}">
                    <a16:creationId xmlns:a16="http://schemas.microsoft.com/office/drawing/2014/main" id="{3BDEB215-0AFC-41AA-A885-A62360E78F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4" name="Picture 20">
                <a:extLst>
                  <a:ext uri="{FF2B5EF4-FFF2-40B4-BE49-F238E27FC236}">
                    <a16:creationId xmlns:a16="http://schemas.microsoft.com/office/drawing/2014/main" id="{79B7DAC2-3881-497F-ACB0-E3B378EA3A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5" name="Picture 21">
                <a:extLst>
                  <a:ext uri="{FF2B5EF4-FFF2-40B4-BE49-F238E27FC236}">
                    <a16:creationId xmlns:a16="http://schemas.microsoft.com/office/drawing/2014/main" id="{F7345C3B-FD83-43C5-9DFA-26BDDF43C8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6" name="Picture 22">
                <a:extLst>
                  <a:ext uri="{FF2B5EF4-FFF2-40B4-BE49-F238E27FC236}">
                    <a16:creationId xmlns:a16="http://schemas.microsoft.com/office/drawing/2014/main" id="{8FAA22C9-1FA3-4055-87AA-13510C5F99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7" name="Picture 23">
                <a:extLst>
                  <a:ext uri="{FF2B5EF4-FFF2-40B4-BE49-F238E27FC236}">
                    <a16:creationId xmlns:a16="http://schemas.microsoft.com/office/drawing/2014/main" id="{6EBF8824-2A09-49AA-BD0E-703510637F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55" name="Group 56">
              <a:extLst>
                <a:ext uri="{FF2B5EF4-FFF2-40B4-BE49-F238E27FC236}">
                  <a16:creationId xmlns:a16="http://schemas.microsoft.com/office/drawing/2014/main" id="{E95068F0-347E-4B00-B086-8D0EF3D32D62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478" name="Picture 14">
                <a:extLst>
                  <a:ext uri="{FF2B5EF4-FFF2-40B4-BE49-F238E27FC236}">
                    <a16:creationId xmlns:a16="http://schemas.microsoft.com/office/drawing/2014/main" id="{35E3315D-92D3-4984-A50C-00DD602C1A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9" name="Picture 15">
                <a:extLst>
                  <a:ext uri="{FF2B5EF4-FFF2-40B4-BE49-F238E27FC236}">
                    <a16:creationId xmlns:a16="http://schemas.microsoft.com/office/drawing/2014/main" id="{77C46BC6-165C-4BC0-9417-860804E8C8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0" name="Picture 16">
                <a:extLst>
                  <a:ext uri="{FF2B5EF4-FFF2-40B4-BE49-F238E27FC236}">
                    <a16:creationId xmlns:a16="http://schemas.microsoft.com/office/drawing/2014/main" id="{B0C93BD4-D965-4770-859B-5502F98FF0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1" name="Picture 17">
                <a:extLst>
                  <a:ext uri="{FF2B5EF4-FFF2-40B4-BE49-F238E27FC236}">
                    <a16:creationId xmlns:a16="http://schemas.microsoft.com/office/drawing/2014/main" id="{5E1EBE02-410C-4968-A605-F2E3B44DDC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2" name="Picture 18">
                <a:extLst>
                  <a:ext uri="{FF2B5EF4-FFF2-40B4-BE49-F238E27FC236}">
                    <a16:creationId xmlns:a16="http://schemas.microsoft.com/office/drawing/2014/main" id="{12A4D7B0-2E97-42A0-86CC-96DBB1C8F7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3" name="Picture 19">
                <a:extLst>
                  <a:ext uri="{FF2B5EF4-FFF2-40B4-BE49-F238E27FC236}">
                    <a16:creationId xmlns:a16="http://schemas.microsoft.com/office/drawing/2014/main" id="{9C8B0F5E-D155-414C-B1C5-9F02A643D2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4" name="Picture 20">
                <a:extLst>
                  <a:ext uri="{FF2B5EF4-FFF2-40B4-BE49-F238E27FC236}">
                    <a16:creationId xmlns:a16="http://schemas.microsoft.com/office/drawing/2014/main" id="{B11FB8A9-B010-4ACE-9C61-BE6540C5FC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5" name="Picture 21">
                <a:extLst>
                  <a:ext uri="{FF2B5EF4-FFF2-40B4-BE49-F238E27FC236}">
                    <a16:creationId xmlns:a16="http://schemas.microsoft.com/office/drawing/2014/main" id="{CD1958B8-58FE-40D5-8ED7-F6712F4697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6" name="Picture 22">
                <a:extLst>
                  <a:ext uri="{FF2B5EF4-FFF2-40B4-BE49-F238E27FC236}">
                    <a16:creationId xmlns:a16="http://schemas.microsoft.com/office/drawing/2014/main" id="{FD1EB50F-2138-42FE-9939-775AC776A9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7" name="Picture 23">
                <a:extLst>
                  <a:ext uri="{FF2B5EF4-FFF2-40B4-BE49-F238E27FC236}">
                    <a16:creationId xmlns:a16="http://schemas.microsoft.com/office/drawing/2014/main" id="{6BC31E61-3EA2-4D1E-8B6B-94DD012295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56" name="Group 56">
              <a:extLst>
                <a:ext uri="{FF2B5EF4-FFF2-40B4-BE49-F238E27FC236}">
                  <a16:creationId xmlns:a16="http://schemas.microsoft.com/office/drawing/2014/main" id="{DA485E08-7554-4383-B75F-8B3A0BD04418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468" name="Picture 14">
                <a:extLst>
                  <a:ext uri="{FF2B5EF4-FFF2-40B4-BE49-F238E27FC236}">
                    <a16:creationId xmlns:a16="http://schemas.microsoft.com/office/drawing/2014/main" id="{A7379B72-B578-424D-84AF-B09E63647C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9" name="Picture 15">
                <a:extLst>
                  <a:ext uri="{FF2B5EF4-FFF2-40B4-BE49-F238E27FC236}">
                    <a16:creationId xmlns:a16="http://schemas.microsoft.com/office/drawing/2014/main" id="{1DBD8C74-612A-4150-B6D0-ED3793631A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0" name="Picture 16">
                <a:extLst>
                  <a:ext uri="{FF2B5EF4-FFF2-40B4-BE49-F238E27FC236}">
                    <a16:creationId xmlns:a16="http://schemas.microsoft.com/office/drawing/2014/main" id="{933257D8-8B34-43CC-A870-AE09E886A9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1" name="Picture 17">
                <a:extLst>
                  <a:ext uri="{FF2B5EF4-FFF2-40B4-BE49-F238E27FC236}">
                    <a16:creationId xmlns:a16="http://schemas.microsoft.com/office/drawing/2014/main" id="{40F0871B-34BE-4AFE-95C3-AD9C0103DB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2" name="Picture 18">
                <a:extLst>
                  <a:ext uri="{FF2B5EF4-FFF2-40B4-BE49-F238E27FC236}">
                    <a16:creationId xmlns:a16="http://schemas.microsoft.com/office/drawing/2014/main" id="{57117BF7-E9FF-4689-B1B4-C41D804C46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3" name="Picture 19">
                <a:extLst>
                  <a:ext uri="{FF2B5EF4-FFF2-40B4-BE49-F238E27FC236}">
                    <a16:creationId xmlns:a16="http://schemas.microsoft.com/office/drawing/2014/main" id="{698B285E-B542-4F23-9FB1-D22FB2B872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4" name="Picture 20">
                <a:extLst>
                  <a:ext uri="{FF2B5EF4-FFF2-40B4-BE49-F238E27FC236}">
                    <a16:creationId xmlns:a16="http://schemas.microsoft.com/office/drawing/2014/main" id="{2C009312-3AFC-4068-8743-2A1DA307E3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5" name="Picture 21">
                <a:extLst>
                  <a:ext uri="{FF2B5EF4-FFF2-40B4-BE49-F238E27FC236}">
                    <a16:creationId xmlns:a16="http://schemas.microsoft.com/office/drawing/2014/main" id="{1671C0DF-4668-48B1-AE52-5C5DA9A572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6" name="Picture 22">
                <a:extLst>
                  <a:ext uri="{FF2B5EF4-FFF2-40B4-BE49-F238E27FC236}">
                    <a16:creationId xmlns:a16="http://schemas.microsoft.com/office/drawing/2014/main" id="{E5AC09CA-3179-491F-8BE6-B1E7CD5A05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7" name="Picture 23">
                <a:extLst>
                  <a:ext uri="{FF2B5EF4-FFF2-40B4-BE49-F238E27FC236}">
                    <a16:creationId xmlns:a16="http://schemas.microsoft.com/office/drawing/2014/main" id="{6F54D9C7-BC50-46EE-8BDB-75AED26744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57" name="Group 56">
              <a:extLst>
                <a:ext uri="{FF2B5EF4-FFF2-40B4-BE49-F238E27FC236}">
                  <a16:creationId xmlns:a16="http://schemas.microsoft.com/office/drawing/2014/main" id="{71C26B9A-4C80-421D-8DCC-FC2C5BE72A3B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458" name="Picture 14">
                <a:extLst>
                  <a:ext uri="{FF2B5EF4-FFF2-40B4-BE49-F238E27FC236}">
                    <a16:creationId xmlns:a16="http://schemas.microsoft.com/office/drawing/2014/main" id="{43988D23-B56E-4D65-8BFE-97A63851C9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9" name="Picture 15">
                <a:extLst>
                  <a:ext uri="{FF2B5EF4-FFF2-40B4-BE49-F238E27FC236}">
                    <a16:creationId xmlns:a16="http://schemas.microsoft.com/office/drawing/2014/main" id="{3E088DB3-1C20-479A-BD7B-78CF669D28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0" name="Picture 16">
                <a:extLst>
                  <a:ext uri="{FF2B5EF4-FFF2-40B4-BE49-F238E27FC236}">
                    <a16:creationId xmlns:a16="http://schemas.microsoft.com/office/drawing/2014/main" id="{DE486B8B-B933-4747-AEFB-9671265D91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1" name="Picture 17">
                <a:extLst>
                  <a:ext uri="{FF2B5EF4-FFF2-40B4-BE49-F238E27FC236}">
                    <a16:creationId xmlns:a16="http://schemas.microsoft.com/office/drawing/2014/main" id="{011479A9-B9B0-41B2-87AA-45E76F6EC5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2" name="Picture 18">
                <a:extLst>
                  <a:ext uri="{FF2B5EF4-FFF2-40B4-BE49-F238E27FC236}">
                    <a16:creationId xmlns:a16="http://schemas.microsoft.com/office/drawing/2014/main" id="{BD3409E2-17D9-4BAC-B7F3-3CAC805248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3" name="Picture 19">
                <a:extLst>
                  <a:ext uri="{FF2B5EF4-FFF2-40B4-BE49-F238E27FC236}">
                    <a16:creationId xmlns:a16="http://schemas.microsoft.com/office/drawing/2014/main" id="{49990317-EFDE-4904-9B96-DE216C7854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4" name="Picture 20">
                <a:extLst>
                  <a:ext uri="{FF2B5EF4-FFF2-40B4-BE49-F238E27FC236}">
                    <a16:creationId xmlns:a16="http://schemas.microsoft.com/office/drawing/2014/main" id="{AA77E68F-0600-4B2F-AF9B-BA2801FCFE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5" name="Picture 21">
                <a:extLst>
                  <a:ext uri="{FF2B5EF4-FFF2-40B4-BE49-F238E27FC236}">
                    <a16:creationId xmlns:a16="http://schemas.microsoft.com/office/drawing/2014/main" id="{5094756B-2467-4AF8-9A48-4A624B40B9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6" name="Picture 22">
                <a:extLst>
                  <a:ext uri="{FF2B5EF4-FFF2-40B4-BE49-F238E27FC236}">
                    <a16:creationId xmlns:a16="http://schemas.microsoft.com/office/drawing/2014/main" id="{2BD4F312-A50D-4F1B-83AD-F4C7136E36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7" name="Picture 23">
                <a:extLst>
                  <a:ext uri="{FF2B5EF4-FFF2-40B4-BE49-F238E27FC236}">
                    <a16:creationId xmlns:a16="http://schemas.microsoft.com/office/drawing/2014/main" id="{0BC6A91A-0326-4F61-BCD3-4DE4A2A76A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558" name="Group 557">
            <a:extLst>
              <a:ext uri="{FF2B5EF4-FFF2-40B4-BE49-F238E27FC236}">
                <a16:creationId xmlns:a16="http://schemas.microsoft.com/office/drawing/2014/main" id="{AAA2F9FC-9F46-4E08-94AD-5CD921B9C921}"/>
              </a:ext>
            </a:extLst>
          </p:cNvPr>
          <p:cNvGrpSpPr/>
          <p:nvPr/>
        </p:nvGrpSpPr>
        <p:grpSpPr>
          <a:xfrm>
            <a:off x="3722689" y="2887975"/>
            <a:ext cx="1539560" cy="1515856"/>
            <a:chOff x="4975891" y="1527626"/>
            <a:chExt cx="1539560" cy="1515856"/>
          </a:xfrm>
        </p:grpSpPr>
        <p:grpSp>
          <p:nvGrpSpPr>
            <p:cNvPr id="559" name="Group 56">
              <a:extLst>
                <a:ext uri="{FF2B5EF4-FFF2-40B4-BE49-F238E27FC236}">
                  <a16:creationId xmlns:a16="http://schemas.microsoft.com/office/drawing/2014/main" id="{239A3F80-C8F0-41AD-B0BF-C8788430A11B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659" name="Picture 14">
                <a:extLst>
                  <a:ext uri="{FF2B5EF4-FFF2-40B4-BE49-F238E27FC236}">
                    <a16:creationId xmlns:a16="http://schemas.microsoft.com/office/drawing/2014/main" id="{360E7EE0-A6BA-49D0-B175-7C8D598C7C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0" name="Picture 15">
                <a:extLst>
                  <a:ext uri="{FF2B5EF4-FFF2-40B4-BE49-F238E27FC236}">
                    <a16:creationId xmlns:a16="http://schemas.microsoft.com/office/drawing/2014/main" id="{1AB50811-9E40-472E-8FC8-7139C00F51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1" name="Picture 16">
                <a:extLst>
                  <a:ext uri="{FF2B5EF4-FFF2-40B4-BE49-F238E27FC236}">
                    <a16:creationId xmlns:a16="http://schemas.microsoft.com/office/drawing/2014/main" id="{B4D5AA25-04EB-43E8-B129-41B2DF1ED5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2" name="Picture 17">
                <a:extLst>
                  <a:ext uri="{FF2B5EF4-FFF2-40B4-BE49-F238E27FC236}">
                    <a16:creationId xmlns:a16="http://schemas.microsoft.com/office/drawing/2014/main" id="{B8ADFC99-50D2-4B74-8B06-D04CF036E3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3" name="Picture 18">
                <a:extLst>
                  <a:ext uri="{FF2B5EF4-FFF2-40B4-BE49-F238E27FC236}">
                    <a16:creationId xmlns:a16="http://schemas.microsoft.com/office/drawing/2014/main" id="{42DDD4A8-7479-4F50-A719-9C8734EC7E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4" name="Picture 19">
                <a:extLst>
                  <a:ext uri="{FF2B5EF4-FFF2-40B4-BE49-F238E27FC236}">
                    <a16:creationId xmlns:a16="http://schemas.microsoft.com/office/drawing/2014/main" id="{DC162EE6-36F8-4A74-80B7-D887546778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5" name="Picture 20">
                <a:extLst>
                  <a:ext uri="{FF2B5EF4-FFF2-40B4-BE49-F238E27FC236}">
                    <a16:creationId xmlns:a16="http://schemas.microsoft.com/office/drawing/2014/main" id="{716EE175-6CCE-44A1-BA7F-2C4DBB9C74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6" name="Picture 21">
                <a:extLst>
                  <a:ext uri="{FF2B5EF4-FFF2-40B4-BE49-F238E27FC236}">
                    <a16:creationId xmlns:a16="http://schemas.microsoft.com/office/drawing/2014/main" id="{FA62C00D-E333-4D0D-A3FE-472745D9F0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7" name="Picture 22">
                <a:extLst>
                  <a:ext uri="{FF2B5EF4-FFF2-40B4-BE49-F238E27FC236}">
                    <a16:creationId xmlns:a16="http://schemas.microsoft.com/office/drawing/2014/main" id="{5630F38A-4578-407F-A4DF-E6C0C61C8F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8" name="Picture 23">
                <a:extLst>
                  <a:ext uri="{FF2B5EF4-FFF2-40B4-BE49-F238E27FC236}">
                    <a16:creationId xmlns:a16="http://schemas.microsoft.com/office/drawing/2014/main" id="{D944AE9D-460D-48A6-ACEE-FCBC6A68AA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60" name="Group 56">
              <a:extLst>
                <a:ext uri="{FF2B5EF4-FFF2-40B4-BE49-F238E27FC236}">
                  <a16:creationId xmlns:a16="http://schemas.microsoft.com/office/drawing/2014/main" id="{18AA15A2-5DE6-4D3A-94C1-D2C8CB5A9DAD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649" name="Picture 14">
                <a:extLst>
                  <a:ext uri="{FF2B5EF4-FFF2-40B4-BE49-F238E27FC236}">
                    <a16:creationId xmlns:a16="http://schemas.microsoft.com/office/drawing/2014/main" id="{EBB9C129-022E-480D-9246-54FE8659E5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0" name="Picture 15">
                <a:extLst>
                  <a:ext uri="{FF2B5EF4-FFF2-40B4-BE49-F238E27FC236}">
                    <a16:creationId xmlns:a16="http://schemas.microsoft.com/office/drawing/2014/main" id="{22A7D83D-F3E4-4341-B5A4-596865EECE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1" name="Picture 16">
                <a:extLst>
                  <a:ext uri="{FF2B5EF4-FFF2-40B4-BE49-F238E27FC236}">
                    <a16:creationId xmlns:a16="http://schemas.microsoft.com/office/drawing/2014/main" id="{8D59C911-7DBB-4680-99AA-041D4179E9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2" name="Picture 17">
                <a:extLst>
                  <a:ext uri="{FF2B5EF4-FFF2-40B4-BE49-F238E27FC236}">
                    <a16:creationId xmlns:a16="http://schemas.microsoft.com/office/drawing/2014/main" id="{8541CA08-CE51-426E-ACF4-D796073570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3" name="Picture 18">
                <a:extLst>
                  <a:ext uri="{FF2B5EF4-FFF2-40B4-BE49-F238E27FC236}">
                    <a16:creationId xmlns:a16="http://schemas.microsoft.com/office/drawing/2014/main" id="{E548BA85-6467-4DBD-B28F-1E59A4F460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4" name="Picture 19">
                <a:extLst>
                  <a:ext uri="{FF2B5EF4-FFF2-40B4-BE49-F238E27FC236}">
                    <a16:creationId xmlns:a16="http://schemas.microsoft.com/office/drawing/2014/main" id="{89A74657-D4D4-49C6-AEE4-28FE6C78E5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5" name="Picture 20">
                <a:extLst>
                  <a:ext uri="{FF2B5EF4-FFF2-40B4-BE49-F238E27FC236}">
                    <a16:creationId xmlns:a16="http://schemas.microsoft.com/office/drawing/2014/main" id="{D4A3DB7A-E2C7-4263-A605-CA39ED980D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6" name="Picture 21">
                <a:extLst>
                  <a:ext uri="{FF2B5EF4-FFF2-40B4-BE49-F238E27FC236}">
                    <a16:creationId xmlns:a16="http://schemas.microsoft.com/office/drawing/2014/main" id="{EADFBBFD-6526-4F32-ADAC-565F842966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7" name="Picture 22">
                <a:extLst>
                  <a:ext uri="{FF2B5EF4-FFF2-40B4-BE49-F238E27FC236}">
                    <a16:creationId xmlns:a16="http://schemas.microsoft.com/office/drawing/2014/main" id="{1D2826E0-1EBB-4A5F-9D48-71E322F77E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8" name="Picture 23">
                <a:extLst>
                  <a:ext uri="{FF2B5EF4-FFF2-40B4-BE49-F238E27FC236}">
                    <a16:creationId xmlns:a16="http://schemas.microsoft.com/office/drawing/2014/main" id="{A4A88A2B-9E54-47B0-B665-D966DE8967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61" name="Group 56">
              <a:extLst>
                <a:ext uri="{FF2B5EF4-FFF2-40B4-BE49-F238E27FC236}">
                  <a16:creationId xmlns:a16="http://schemas.microsoft.com/office/drawing/2014/main" id="{E2B1632D-52AC-446B-9C6D-BE29632A7BDF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639" name="Picture 14">
                <a:extLst>
                  <a:ext uri="{FF2B5EF4-FFF2-40B4-BE49-F238E27FC236}">
                    <a16:creationId xmlns:a16="http://schemas.microsoft.com/office/drawing/2014/main" id="{FEDD86D3-46BB-4DC9-ABEA-49818D730C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0" name="Picture 15">
                <a:extLst>
                  <a:ext uri="{FF2B5EF4-FFF2-40B4-BE49-F238E27FC236}">
                    <a16:creationId xmlns:a16="http://schemas.microsoft.com/office/drawing/2014/main" id="{8416BAFA-7163-4A56-8BBA-297E5E8413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1" name="Picture 16">
                <a:extLst>
                  <a:ext uri="{FF2B5EF4-FFF2-40B4-BE49-F238E27FC236}">
                    <a16:creationId xmlns:a16="http://schemas.microsoft.com/office/drawing/2014/main" id="{D9312742-3F10-4A0B-9BE1-8665AB1226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2" name="Picture 17">
                <a:extLst>
                  <a:ext uri="{FF2B5EF4-FFF2-40B4-BE49-F238E27FC236}">
                    <a16:creationId xmlns:a16="http://schemas.microsoft.com/office/drawing/2014/main" id="{61D7B189-F1ED-432E-A552-72906787C7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3" name="Picture 18">
                <a:extLst>
                  <a:ext uri="{FF2B5EF4-FFF2-40B4-BE49-F238E27FC236}">
                    <a16:creationId xmlns:a16="http://schemas.microsoft.com/office/drawing/2014/main" id="{D2F60595-FDD9-4979-A29D-741DE2C693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4" name="Picture 19">
                <a:extLst>
                  <a:ext uri="{FF2B5EF4-FFF2-40B4-BE49-F238E27FC236}">
                    <a16:creationId xmlns:a16="http://schemas.microsoft.com/office/drawing/2014/main" id="{0F94DEAC-4B7D-4A40-90E8-787D3A1614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5" name="Picture 20">
                <a:extLst>
                  <a:ext uri="{FF2B5EF4-FFF2-40B4-BE49-F238E27FC236}">
                    <a16:creationId xmlns:a16="http://schemas.microsoft.com/office/drawing/2014/main" id="{A8900325-9056-44DE-9967-51CDC3ED98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6" name="Picture 21">
                <a:extLst>
                  <a:ext uri="{FF2B5EF4-FFF2-40B4-BE49-F238E27FC236}">
                    <a16:creationId xmlns:a16="http://schemas.microsoft.com/office/drawing/2014/main" id="{92A942CA-50D1-413C-914A-80A6C4E799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7" name="Picture 22">
                <a:extLst>
                  <a:ext uri="{FF2B5EF4-FFF2-40B4-BE49-F238E27FC236}">
                    <a16:creationId xmlns:a16="http://schemas.microsoft.com/office/drawing/2014/main" id="{A8D573CA-EADF-467D-A43B-9EB463C28A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8" name="Picture 23">
                <a:extLst>
                  <a:ext uri="{FF2B5EF4-FFF2-40B4-BE49-F238E27FC236}">
                    <a16:creationId xmlns:a16="http://schemas.microsoft.com/office/drawing/2014/main" id="{93B3AA8F-135F-4204-A155-93F95476E4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62" name="Group 56">
              <a:extLst>
                <a:ext uri="{FF2B5EF4-FFF2-40B4-BE49-F238E27FC236}">
                  <a16:creationId xmlns:a16="http://schemas.microsoft.com/office/drawing/2014/main" id="{E6A60631-C7DC-4438-91A3-EB608A7B08FB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629" name="Picture 14">
                <a:extLst>
                  <a:ext uri="{FF2B5EF4-FFF2-40B4-BE49-F238E27FC236}">
                    <a16:creationId xmlns:a16="http://schemas.microsoft.com/office/drawing/2014/main" id="{0B74DB2D-7A8C-4C37-8354-0A5712FBE3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0" name="Picture 15">
                <a:extLst>
                  <a:ext uri="{FF2B5EF4-FFF2-40B4-BE49-F238E27FC236}">
                    <a16:creationId xmlns:a16="http://schemas.microsoft.com/office/drawing/2014/main" id="{DC64C532-900B-4331-B4EC-9FED326406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1" name="Picture 16">
                <a:extLst>
                  <a:ext uri="{FF2B5EF4-FFF2-40B4-BE49-F238E27FC236}">
                    <a16:creationId xmlns:a16="http://schemas.microsoft.com/office/drawing/2014/main" id="{4F7770A9-543B-497B-9C63-6BEB55412A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2" name="Picture 17">
                <a:extLst>
                  <a:ext uri="{FF2B5EF4-FFF2-40B4-BE49-F238E27FC236}">
                    <a16:creationId xmlns:a16="http://schemas.microsoft.com/office/drawing/2014/main" id="{9840F710-B8E2-4F9A-9ECA-61D534109E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3" name="Picture 18">
                <a:extLst>
                  <a:ext uri="{FF2B5EF4-FFF2-40B4-BE49-F238E27FC236}">
                    <a16:creationId xmlns:a16="http://schemas.microsoft.com/office/drawing/2014/main" id="{02DED612-7416-439F-A67E-7E3E9E4E11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4" name="Picture 19">
                <a:extLst>
                  <a:ext uri="{FF2B5EF4-FFF2-40B4-BE49-F238E27FC236}">
                    <a16:creationId xmlns:a16="http://schemas.microsoft.com/office/drawing/2014/main" id="{6B2A22D5-8F7D-4F6D-9E21-B55E0B1AEA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5" name="Picture 20">
                <a:extLst>
                  <a:ext uri="{FF2B5EF4-FFF2-40B4-BE49-F238E27FC236}">
                    <a16:creationId xmlns:a16="http://schemas.microsoft.com/office/drawing/2014/main" id="{3D7D7DD6-0182-474F-BEC9-38F1064055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6" name="Picture 21">
                <a:extLst>
                  <a:ext uri="{FF2B5EF4-FFF2-40B4-BE49-F238E27FC236}">
                    <a16:creationId xmlns:a16="http://schemas.microsoft.com/office/drawing/2014/main" id="{A5CE9E8C-60C0-426F-A75F-52D17C659C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7" name="Picture 22">
                <a:extLst>
                  <a:ext uri="{FF2B5EF4-FFF2-40B4-BE49-F238E27FC236}">
                    <a16:creationId xmlns:a16="http://schemas.microsoft.com/office/drawing/2014/main" id="{75D28520-BD01-4974-839C-AE45071F88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8" name="Picture 23">
                <a:extLst>
                  <a:ext uri="{FF2B5EF4-FFF2-40B4-BE49-F238E27FC236}">
                    <a16:creationId xmlns:a16="http://schemas.microsoft.com/office/drawing/2014/main" id="{1A477688-FC44-4F6D-A3F3-4F4BC8EC09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63" name="Group 56">
              <a:extLst>
                <a:ext uri="{FF2B5EF4-FFF2-40B4-BE49-F238E27FC236}">
                  <a16:creationId xmlns:a16="http://schemas.microsoft.com/office/drawing/2014/main" id="{C6E4AED8-63D6-4262-9537-6213F0781BD2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619" name="Picture 14">
                <a:extLst>
                  <a:ext uri="{FF2B5EF4-FFF2-40B4-BE49-F238E27FC236}">
                    <a16:creationId xmlns:a16="http://schemas.microsoft.com/office/drawing/2014/main" id="{32B76DF8-AD02-4495-9495-4A2464E3F3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0" name="Picture 15">
                <a:extLst>
                  <a:ext uri="{FF2B5EF4-FFF2-40B4-BE49-F238E27FC236}">
                    <a16:creationId xmlns:a16="http://schemas.microsoft.com/office/drawing/2014/main" id="{965DFEF4-F3CA-4A81-84D7-B2C40A2E75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1" name="Picture 16">
                <a:extLst>
                  <a:ext uri="{FF2B5EF4-FFF2-40B4-BE49-F238E27FC236}">
                    <a16:creationId xmlns:a16="http://schemas.microsoft.com/office/drawing/2014/main" id="{728CE0A2-56A1-4E67-BDAF-9424F5CFC2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2" name="Picture 17">
                <a:extLst>
                  <a:ext uri="{FF2B5EF4-FFF2-40B4-BE49-F238E27FC236}">
                    <a16:creationId xmlns:a16="http://schemas.microsoft.com/office/drawing/2014/main" id="{581A73CC-CAE6-4FF1-B7BF-6E534AD016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3" name="Picture 18">
                <a:extLst>
                  <a:ext uri="{FF2B5EF4-FFF2-40B4-BE49-F238E27FC236}">
                    <a16:creationId xmlns:a16="http://schemas.microsoft.com/office/drawing/2014/main" id="{13AC5DB7-BF07-4254-B1F7-80D3A608B9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4" name="Picture 19">
                <a:extLst>
                  <a:ext uri="{FF2B5EF4-FFF2-40B4-BE49-F238E27FC236}">
                    <a16:creationId xmlns:a16="http://schemas.microsoft.com/office/drawing/2014/main" id="{41E10C61-DB59-4FD0-807C-23AF525679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5" name="Picture 20">
                <a:extLst>
                  <a:ext uri="{FF2B5EF4-FFF2-40B4-BE49-F238E27FC236}">
                    <a16:creationId xmlns:a16="http://schemas.microsoft.com/office/drawing/2014/main" id="{EA7E9308-3B3A-4BDE-80E1-3232327C15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6" name="Picture 21">
                <a:extLst>
                  <a:ext uri="{FF2B5EF4-FFF2-40B4-BE49-F238E27FC236}">
                    <a16:creationId xmlns:a16="http://schemas.microsoft.com/office/drawing/2014/main" id="{A88A886B-C889-4833-A444-5C0740B862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7" name="Picture 22">
                <a:extLst>
                  <a:ext uri="{FF2B5EF4-FFF2-40B4-BE49-F238E27FC236}">
                    <a16:creationId xmlns:a16="http://schemas.microsoft.com/office/drawing/2014/main" id="{7062BB01-D3A0-4EC1-B50C-0FB1EC9197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8" name="Picture 23">
                <a:extLst>
                  <a:ext uri="{FF2B5EF4-FFF2-40B4-BE49-F238E27FC236}">
                    <a16:creationId xmlns:a16="http://schemas.microsoft.com/office/drawing/2014/main" id="{40CF77E1-A07D-4D50-8BEF-5C53E866A2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64" name="Group 56">
              <a:extLst>
                <a:ext uri="{FF2B5EF4-FFF2-40B4-BE49-F238E27FC236}">
                  <a16:creationId xmlns:a16="http://schemas.microsoft.com/office/drawing/2014/main" id="{B70DB859-387D-4675-AC70-787B7490D564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609" name="Picture 14">
                <a:extLst>
                  <a:ext uri="{FF2B5EF4-FFF2-40B4-BE49-F238E27FC236}">
                    <a16:creationId xmlns:a16="http://schemas.microsoft.com/office/drawing/2014/main" id="{676132FD-3448-4D75-89AF-6B11DA81D9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0" name="Picture 15">
                <a:extLst>
                  <a:ext uri="{FF2B5EF4-FFF2-40B4-BE49-F238E27FC236}">
                    <a16:creationId xmlns:a16="http://schemas.microsoft.com/office/drawing/2014/main" id="{36A84B52-7AB8-48A0-9E6B-8217639670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1" name="Picture 16">
                <a:extLst>
                  <a:ext uri="{FF2B5EF4-FFF2-40B4-BE49-F238E27FC236}">
                    <a16:creationId xmlns:a16="http://schemas.microsoft.com/office/drawing/2014/main" id="{A24F74FC-731F-440D-AA12-D920BB0AC0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2" name="Picture 17">
                <a:extLst>
                  <a:ext uri="{FF2B5EF4-FFF2-40B4-BE49-F238E27FC236}">
                    <a16:creationId xmlns:a16="http://schemas.microsoft.com/office/drawing/2014/main" id="{953F8B45-3204-4434-AAC0-F34F541973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3" name="Picture 18">
                <a:extLst>
                  <a:ext uri="{FF2B5EF4-FFF2-40B4-BE49-F238E27FC236}">
                    <a16:creationId xmlns:a16="http://schemas.microsoft.com/office/drawing/2014/main" id="{07B80F51-DAC0-427A-A460-92E8F2500D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4" name="Picture 19">
                <a:extLst>
                  <a:ext uri="{FF2B5EF4-FFF2-40B4-BE49-F238E27FC236}">
                    <a16:creationId xmlns:a16="http://schemas.microsoft.com/office/drawing/2014/main" id="{6BC5B9C0-EB64-41E6-BF1F-74D3C1A76C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5" name="Picture 20">
                <a:extLst>
                  <a:ext uri="{FF2B5EF4-FFF2-40B4-BE49-F238E27FC236}">
                    <a16:creationId xmlns:a16="http://schemas.microsoft.com/office/drawing/2014/main" id="{DEA2D7FB-FC58-4599-A7F1-4048E1F033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6" name="Picture 21">
                <a:extLst>
                  <a:ext uri="{FF2B5EF4-FFF2-40B4-BE49-F238E27FC236}">
                    <a16:creationId xmlns:a16="http://schemas.microsoft.com/office/drawing/2014/main" id="{91A9ABA1-5A70-4D9B-840C-5ED50D8475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7" name="Picture 22">
                <a:extLst>
                  <a:ext uri="{FF2B5EF4-FFF2-40B4-BE49-F238E27FC236}">
                    <a16:creationId xmlns:a16="http://schemas.microsoft.com/office/drawing/2014/main" id="{E50833B8-AEA0-4085-A070-A85B8A7CE9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8" name="Picture 23">
                <a:extLst>
                  <a:ext uri="{FF2B5EF4-FFF2-40B4-BE49-F238E27FC236}">
                    <a16:creationId xmlns:a16="http://schemas.microsoft.com/office/drawing/2014/main" id="{0B5E1575-F2EE-4CE4-AAFC-205D2A4881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65" name="Group 56">
              <a:extLst>
                <a:ext uri="{FF2B5EF4-FFF2-40B4-BE49-F238E27FC236}">
                  <a16:creationId xmlns:a16="http://schemas.microsoft.com/office/drawing/2014/main" id="{E1FA139D-D5A2-470D-A142-7CC6819EC478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599" name="Picture 14">
                <a:extLst>
                  <a:ext uri="{FF2B5EF4-FFF2-40B4-BE49-F238E27FC236}">
                    <a16:creationId xmlns:a16="http://schemas.microsoft.com/office/drawing/2014/main" id="{D8FD84CE-FA1C-4712-A315-0C796F3348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0" name="Picture 15">
                <a:extLst>
                  <a:ext uri="{FF2B5EF4-FFF2-40B4-BE49-F238E27FC236}">
                    <a16:creationId xmlns:a16="http://schemas.microsoft.com/office/drawing/2014/main" id="{E78D9DFB-8126-4341-84B1-D5CBD789F6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1" name="Picture 16">
                <a:extLst>
                  <a:ext uri="{FF2B5EF4-FFF2-40B4-BE49-F238E27FC236}">
                    <a16:creationId xmlns:a16="http://schemas.microsoft.com/office/drawing/2014/main" id="{D1EDDE37-23A9-4535-9653-28D1BDB43A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2" name="Picture 17">
                <a:extLst>
                  <a:ext uri="{FF2B5EF4-FFF2-40B4-BE49-F238E27FC236}">
                    <a16:creationId xmlns:a16="http://schemas.microsoft.com/office/drawing/2014/main" id="{40314816-D8FA-465D-9569-3FA568BB44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3" name="Picture 18">
                <a:extLst>
                  <a:ext uri="{FF2B5EF4-FFF2-40B4-BE49-F238E27FC236}">
                    <a16:creationId xmlns:a16="http://schemas.microsoft.com/office/drawing/2014/main" id="{A89E208C-9E6A-41B0-9884-8483C0EBCD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4" name="Picture 19">
                <a:extLst>
                  <a:ext uri="{FF2B5EF4-FFF2-40B4-BE49-F238E27FC236}">
                    <a16:creationId xmlns:a16="http://schemas.microsoft.com/office/drawing/2014/main" id="{D6D52F88-D649-4AC0-8EF1-62C9CC023F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5" name="Picture 20">
                <a:extLst>
                  <a:ext uri="{FF2B5EF4-FFF2-40B4-BE49-F238E27FC236}">
                    <a16:creationId xmlns:a16="http://schemas.microsoft.com/office/drawing/2014/main" id="{DBD44A69-5FBE-4035-93EC-B4277D8C78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6" name="Picture 21">
                <a:extLst>
                  <a:ext uri="{FF2B5EF4-FFF2-40B4-BE49-F238E27FC236}">
                    <a16:creationId xmlns:a16="http://schemas.microsoft.com/office/drawing/2014/main" id="{E9F96AAD-0100-4768-BFEC-B14E46174C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7" name="Picture 22">
                <a:extLst>
                  <a:ext uri="{FF2B5EF4-FFF2-40B4-BE49-F238E27FC236}">
                    <a16:creationId xmlns:a16="http://schemas.microsoft.com/office/drawing/2014/main" id="{B5BED666-1E1F-4638-AB13-05F16CC8A3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8" name="Picture 23">
                <a:extLst>
                  <a:ext uri="{FF2B5EF4-FFF2-40B4-BE49-F238E27FC236}">
                    <a16:creationId xmlns:a16="http://schemas.microsoft.com/office/drawing/2014/main" id="{993D2023-7E05-4728-91FE-14AF94FE7D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66" name="Group 56">
              <a:extLst>
                <a:ext uri="{FF2B5EF4-FFF2-40B4-BE49-F238E27FC236}">
                  <a16:creationId xmlns:a16="http://schemas.microsoft.com/office/drawing/2014/main" id="{08DC3D47-EAB4-4408-A13B-35CD65A96B77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589" name="Picture 14">
                <a:extLst>
                  <a:ext uri="{FF2B5EF4-FFF2-40B4-BE49-F238E27FC236}">
                    <a16:creationId xmlns:a16="http://schemas.microsoft.com/office/drawing/2014/main" id="{6D5937A1-3ED0-4922-A78D-1055F8FF4D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0" name="Picture 15">
                <a:extLst>
                  <a:ext uri="{FF2B5EF4-FFF2-40B4-BE49-F238E27FC236}">
                    <a16:creationId xmlns:a16="http://schemas.microsoft.com/office/drawing/2014/main" id="{C5BDA1C9-68D6-44FD-B8FC-10B37543C4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1" name="Picture 16">
                <a:extLst>
                  <a:ext uri="{FF2B5EF4-FFF2-40B4-BE49-F238E27FC236}">
                    <a16:creationId xmlns:a16="http://schemas.microsoft.com/office/drawing/2014/main" id="{A703CB7C-4948-47A7-8B41-C47CBD91A5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2" name="Picture 17">
                <a:extLst>
                  <a:ext uri="{FF2B5EF4-FFF2-40B4-BE49-F238E27FC236}">
                    <a16:creationId xmlns:a16="http://schemas.microsoft.com/office/drawing/2014/main" id="{FBCC291B-AC78-48D8-BA9D-EC4644C7A7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3" name="Picture 18">
                <a:extLst>
                  <a:ext uri="{FF2B5EF4-FFF2-40B4-BE49-F238E27FC236}">
                    <a16:creationId xmlns:a16="http://schemas.microsoft.com/office/drawing/2014/main" id="{24058F02-457C-4710-9E7B-4BA826A71B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4" name="Picture 19">
                <a:extLst>
                  <a:ext uri="{FF2B5EF4-FFF2-40B4-BE49-F238E27FC236}">
                    <a16:creationId xmlns:a16="http://schemas.microsoft.com/office/drawing/2014/main" id="{ABB9A878-DFDB-40A9-8BFB-47EA379E7A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5" name="Picture 20">
                <a:extLst>
                  <a:ext uri="{FF2B5EF4-FFF2-40B4-BE49-F238E27FC236}">
                    <a16:creationId xmlns:a16="http://schemas.microsoft.com/office/drawing/2014/main" id="{A46DA225-2CD0-484A-87F6-2A01BA11B0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6" name="Picture 21">
                <a:extLst>
                  <a:ext uri="{FF2B5EF4-FFF2-40B4-BE49-F238E27FC236}">
                    <a16:creationId xmlns:a16="http://schemas.microsoft.com/office/drawing/2014/main" id="{1D85BCFB-200B-4D57-BCF0-588079DCF3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7" name="Picture 22">
                <a:extLst>
                  <a:ext uri="{FF2B5EF4-FFF2-40B4-BE49-F238E27FC236}">
                    <a16:creationId xmlns:a16="http://schemas.microsoft.com/office/drawing/2014/main" id="{A0ADEA94-F56D-4935-8687-A755433D2C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8" name="Picture 23">
                <a:extLst>
                  <a:ext uri="{FF2B5EF4-FFF2-40B4-BE49-F238E27FC236}">
                    <a16:creationId xmlns:a16="http://schemas.microsoft.com/office/drawing/2014/main" id="{1FB2A2B5-9CFE-4E66-90AC-42F1EE16D3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67" name="Group 56">
              <a:extLst>
                <a:ext uri="{FF2B5EF4-FFF2-40B4-BE49-F238E27FC236}">
                  <a16:creationId xmlns:a16="http://schemas.microsoft.com/office/drawing/2014/main" id="{CD40AD40-0394-4979-860E-268DAC6AFDDB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579" name="Picture 14">
                <a:extLst>
                  <a:ext uri="{FF2B5EF4-FFF2-40B4-BE49-F238E27FC236}">
                    <a16:creationId xmlns:a16="http://schemas.microsoft.com/office/drawing/2014/main" id="{687882EA-ACB9-4E37-BB1B-7AB61535ED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0" name="Picture 15">
                <a:extLst>
                  <a:ext uri="{FF2B5EF4-FFF2-40B4-BE49-F238E27FC236}">
                    <a16:creationId xmlns:a16="http://schemas.microsoft.com/office/drawing/2014/main" id="{2F61C029-4824-499E-8FC2-8519A6E913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1" name="Picture 16">
                <a:extLst>
                  <a:ext uri="{FF2B5EF4-FFF2-40B4-BE49-F238E27FC236}">
                    <a16:creationId xmlns:a16="http://schemas.microsoft.com/office/drawing/2014/main" id="{5541CDDF-D2C6-452D-BE8F-10CA5A8DB6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2" name="Picture 17">
                <a:extLst>
                  <a:ext uri="{FF2B5EF4-FFF2-40B4-BE49-F238E27FC236}">
                    <a16:creationId xmlns:a16="http://schemas.microsoft.com/office/drawing/2014/main" id="{15C2B21E-924F-40E8-BCF5-545641CD38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3" name="Picture 18">
                <a:extLst>
                  <a:ext uri="{FF2B5EF4-FFF2-40B4-BE49-F238E27FC236}">
                    <a16:creationId xmlns:a16="http://schemas.microsoft.com/office/drawing/2014/main" id="{15AF0076-64F0-485C-98F1-0E91B252BC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4" name="Picture 19">
                <a:extLst>
                  <a:ext uri="{FF2B5EF4-FFF2-40B4-BE49-F238E27FC236}">
                    <a16:creationId xmlns:a16="http://schemas.microsoft.com/office/drawing/2014/main" id="{F43CD93E-405B-44B1-B962-1E7E5EF39A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5" name="Picture 20">
                <a:extLst>
                  <a:ext uri="{FF2B5EF4-FFF2-40B4-BE49-F238E27FC236}">
                    <a16:creationId xmlns:a16="http://schemas.microsoft.com/office/drawing/2014/main" id="{9519C6CC-47A1-4B35-838F-8A4F914A9D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6" name="Picture 21">
                <a:extLst>
                  <a:ext uri="{FF2B5EF4-FFF2-40B4-BE49-F238E27FC236}">
                    <a16:creationId xmlns:a16="http://schemas.microsoft.com/office/drawing/2014/main" id="{F0C34A0B-9CDA-40D9-9A60-01738501A6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7" name="Picture 22">
                <a:extLst>
                  <a:ext uri="{FF2B5EF4-FFF2-40B4-BE49-F238E27FC236}">
                    <a16:creationId xmlns:a16="http://schemas.microsoft.com/office/drawing/2014/main" id="{F2330E6D-2646-4553-94DB-B1CA475101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8" name="Picture 23">
                <a:extLst>
                  <a:ext uri="{FF2B5EF4-FFF2-40B4-BE49-F238E27FC236}">
                    <a16:creationId xmlns:a16="http://schemas.microsoft.com/office/drawing/2014/main" id="{842ADECD-B7CB-4326-8E20-12074E30E7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68" name="Group 56">
              <a:extLst>
                <a:ext uri="{FF2B5EF4-FFF2-40B4-BE49-F238E27FC236}">
                  <a16:creationId xmlns:a16="http://schemas.microsoft.com/office/drawing/2014/main" id="{11322A42-FD48-46D1-B76E-AB3A4C4040DB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569" name="Picture 14">
                <a:extLst>
                  <a:ext uri="{FF2B5EF4-FFF2-40B4-BE49-F238E27FC236}">
                    <a16:creationId xmlns:a16="http://schemas.microsoft.com/office/drawing/2014/main" id="{E9F042A1-A923-4455-8B9F-716443C84C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0" name="Picture 15">
                <a:extLst>
                  <a:ext uri="{FF2B5EF4-FFF2-40B4-BE49-F238E27FC236}">
                    <a16:creationId xmlns:a16="http://schemas.microsoft.com/office/drawing/2014/main" id="{C76A76E0-23E4-436F-851F-6597E67732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1" name="Picture 16">
                <a:extLst>
                  <a:ext uri="{FF2B5EF4-FFF2-40B4-BE49-F238E27FC236}">
                    <a16:creationId xmlns:a16="http://schemas.microsoft.com/office/drawing/2014/main" id="{A8882A43-8339-438F-8828-A4B6B826FC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2" name="Picture 17">
                <a:extLst>
                  <a:ext uri="{FF2B5EF4-FFF2-40B4-BE49-F238E27FC236}">
                    <a16:creationId xmlns:a16="http://schemas.microsoft.com/office/drawing/2014/main" id="{E2C7E30D-5D74-440F-BC65-8E6F876D60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3" name="Picture 18">
                <a:extLst>
                  <a:ext uri="{FF2B5EF4-FFF2-40B4-BE49-F238E27FC236}">
                    <a16:creationId xmlns:a16="http://schemas.microsoft.com/office/drawing/2014/main" id="{77421A08-1A0A-4B14-9F30-DC792A2222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4" name="Picture 19">
                <a:extLst>
                  <a:ext uri="{FF2B5EF4-FFF2-40B4-BE49-F238E27FC236}">
                    <a16:creationId xmlns:a16="http://schemas.microsoft.com/office/drawing/2014/main" id="{088EDB0B-AE9D-420C-B655-02E8AC0FFC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5" name="Picture 20">
                <a:extLst>
                  <a:ext uri="{FF2B5EF4-FFF2-40B4-BE49-F238E27FC236}">
                    <a16:creationId xmlns:a16="http://schemas.microsoft.com/office/drawing/2014/main" id="{F79582A7-D05A-497C-A36F-2B81924899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6" name="Picture 21">
                <a:extLst>
                  <a:ext uri="{FF2B5EF4-FFF2-40B4-BE49-F238E27FC236}">
                    <a16:creationId xmlns:a16="http://schemas.microsoft.com/office/drawing/2014/main" id="{F3D2F60D-7E0A-4978-BF10-8E06F25546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7" name="Picture 22">
                <a:extLst>
                  <a:ext uri="{FF2B5EF4-FFF2-40B4-BE49-F238E27FC236}">
                    <a16:creationId xmlns:a16="http://schemas.microsoft.com/office/drawing/2014/main" id="{D6A55740-0B28-4DFB-9F99-9DA8B6C272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8" name="Picture 23">
                <a:extLst>
                  <a:ext uri="{FF2B5EF4-FFF2-40B4-BE49-F238E27FC236}">
                    <a16:creationId xmlns:a16="http://schemas.microsoft.com/office/drawing/2014/main" id="{A246E3A0-A705-4042-9FBA-DEAD110E16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669" name="Group 668">
            <a:extLst>
              <a:ext uri="{FF2B5EF4-FFF2-40B4-BE49-F238E27FC236}">
                <a16:creationId xmlns:a16="http://schemas.microsoft.com/office/drawing/2014/main" id="{63E6FCDB-7FA6-4F88-9B11-45CC1186D8AA}"/>
              </a:ext>
            </a:extLst>
          </p:cNvPr>
          <p:cNvGrpSpPr/>
          <p:nvPr/>
        </p:nvGrpSpPr>
        <p:grpSpPr>
          <a:xfrm>
            <a:off x="3712005" y="4677389"/>
            <a:ext cx="1539560" cy="1515856"/>
            <a:chOff x="4975891" y="1527626"/>
            <a:chExt cx="1539560" cy="1515856"/>
          </a:xfrm>
        </p:grpSpPr>
        <p:grpSp>
          <p:nvGrpSpPr>
            <p:cNvPr id="670" name="Group 56">
              <a:extLst>
                <a:ext uri="{FF2B5EF4-FFF2-40B4-BE49-F238E27FC236}">
                  <a16:creationId xmlns:a16="http://schemas.microsoft.com/office/drawing/2014/main" id="{A6B61DF9-8D84-4FCD-A70D-7A5316CDB878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770" name="Picture 14">
                <a:extLst>
                  <a:ext uri="{FF2B5EF4-FFF2-40B4-BE49-F238E27FC236}">
                    <a16:creationId xmlns:a16="http://schemas.microsoft.com/office/drawing/2014/main" id="{FF309CC3-9758-45C4-8DC4-A316D0310F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1" name="Picture 15">
                <a:extLst>
                  <a:ext uri="{FF2B5EF4-FFF2-40B4-BE49-F238E27FC236}">
                    <a16:creationId xmlns:a16="http://schemas.microsoft.com/office/drawing/2014/main" id="{245F027C-B120-4059-B39B-D1AD49BC38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2" name="Picture 16">
                <a:extLst>
                  <a:ext uri="{FF2B5EF4-FFF2-40B4-BE49-F238E27FC236}">
                    <a16:creationId xmlns:a16="http://schemas.microsoft.com/office/drawing/2014/main" id="{1E3AB393-33CE-4166-B55B-FC9FF9F5B7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3" name="Picture 17">
                <a:extLst>
                  <a:ext uri="{FF2B5EF4-FFF2-40B4-BE49-F238E27FC236}">
                    <a16:creationId xmlns:a16="http://schemas.microsoft.com/office/drawing/2014/main" id="{7730AA2A-F7B3-4056-A775-EADF3286C3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4" name="Picture 18">
                <a:extLst>
                  <a:ext uri="{FF2B5EF4-FFF2-40B4-BE49-F238E27FC236}">
                    <a16:creationId xmlns:a16="http://schemas.microsoft.com/office/drawing/2014/main" id="{91342022-D9FF-4BBD-BAF0-A49DA54D57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5" name="Picture 19">
                <a:extLst>
                  <a:ext uri="{FF2B5EF4-FFF2-40B4-BE49-F238E27FC236}">
                    <a16:creationId xmlns:a16="http://schemas.microsoft.com/office/drawing/2014/main" id="{FED1512D-6845-48CE-9F03-7653914F1A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6" name="Picture 20">
                <a:extLst>
                  <a:ext uri="{FF2B5EF4-FFF2-40B4-BE49-F238E27FC236}">
                    <a16:creationId xmlns:a16="http://schemas.microsoft.com/office/drawing/2014/main" id="{9116E74F-BB3E-40E7-A769-8A10959F1C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7" name="Picture 21">
                <a:extLst>
                  <a:ext uri="{FF2B5EF4-FFF2-40B4-BE49-F238E27FC236}">
                    <a16:creationId xmlns:a16="http://schemas.microsoft.com/office/drawing/2014/main" id="{42C08F94-35E2-4011-AA56-B13BADD513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8" name="Picture 22">
                <a:extLst>
                  <a:ext uri="{FF2B5EF4-FFF2-40B4-BE49-F238E27FC236}">
                    <a16:creationId xmlns:a16="http://schemas.microsoft.com/office/drawing/2014/main" id="{17036B18-F60D-4A05-A20E-2C971CD72D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9" name="Picture 23">
                <a:extLst>
                  <a:ext uri="{FF2B5EF4-FFF2-40B4-BE49-F238E27FC236}">
                    <a16:creationId xmlns:a16="http://schemas.microsoft.com/office/drawing/2014/main" id="{DF10E7B8-1759-486F-BCAA-22719D5466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71" name="Group 56">
              <a:extLst>
                <a:ext uri="{FF2B5EF4-FFF2-40B4-BE49-F238E27FC236}">
                  <a16:creationId xmlns:a16="http://schemas.microsoft.com/office/drawing/2014/main" id="{01FE8906-1E9A-4102-8325-41D53268D363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760" name="Picture 14">
                <a:extLst>
                  <a:ext uri="{FF2B5EF4-FFF2-40B4-BE49-F238E27FC236}">
                    <a16:creationId xmlns:a16="http://schemas.microsoft.com/office/drawing/2014/main" id="{74C2E76C-CD64-4C95-A037-B5BCEED67A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1" name="Picture 15">
                <a:extLst>
                  <a:ext uri="{FF2B5EF4-FFF2-40B4-BE49-F238E27FC236}">
                    <a16:creationId xmlns:a16="http://schemas.microsoft.com/office/drawing/2014/main" id="{0C00225E-ADBC-4A35-A28E-4043FD43D4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2" name="Picture 16">
                <a:extLst>
                  <a:ext uri="{FF2B5EF4-FFF2-40B4-BE49-F238E27FC236}">
                    <a16:creationId xmlns:a16="http://schemas.microsoft.com/office/drawing/2014/main" id="{CF7C4148-A547-4DE9-9173-D828ED8EC1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3" name="Picture 17">
                <a:extLst>
                  <a:ext uri="{FF2B5EF4-FFF2-40B4-BE49-F238E27FC236}">
                    <a16:creationId xmlns:a16="http://schemas.microsoft.com/office/drawing/2014/main" id="{976B76B8-E759-4278-97AF-AF0DAD273C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4" name="Picture 18">
                <a:extLst>
                  <a:ext uri="{FF2B5EF4-FFF2-40B4-BE49-F238E27FC236}">
                    <a16:creationId xmlns:a16="http://schemas.microsoft.com/office/drawing/2014/main" id="{AC173182-1A2A-45A3-AC97-FDACD6E6FA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5" name="Picture 19">
                <a:extLst>
                  <a:ext uri="{FF2B5EF4-FFF2-40B4-BE49-F238E27FC236}">
                    <a16:creationId xmlns:a16="http://schemas.microsoft.com/office/drawing/2014/main" id="{E0AAC620-301A-4FB9-935E-D410901B41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6" name="Picture 20">
                <a:extLst>
                  <a:ext uri="{FF2B5EF4-FFF2-40B4-BE49-F238E27FC236}">
                    <a16:creationId xmlns:a16="http://schemas.microsoft.com/office/drawing/2014/main" id="{E580CA54-F0DF-41D6-9C23-5AA01EDEA1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7" name="Picture 21">
                <a:extLst>
                  <a:ext uri="{FF2B5EF4-FFF2-40B4-BE49-F238E27FC236}">
                    <a16:creationId xmlns:a16="http://schemas.microsoft.com/office/drawing/2014/main" id="{6D3C7353-8C0F-428D-A3C9-EB1FACE66F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8" name="Picture 22">
                <a:extLst>
                  <a:ext uri="{FF2B5EF4-FFF2-40B4-BE49-F238E27FC236}">
                    <a16:creationId xmlns:a16="http://schemas.microsoft.com/office/drawing/2014/main" id="{97409A70-CC43-497E-9126-6D15CFC056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9" name="Picture 23">
                <a:extLst>
                  <a:ext uri="{FF2B5EF4-FFF2-40B4-BE49-F238E27FC236}">
                    <a16:creationId xmlns:a16="http://schemas.microsoft.com/office/drawing/2014/main" id="{C18B9E8B-A51D-4D10-8C6C-8469AFDA26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72" name="Group 56">
              <a:extLst>
                <a:ext uri="{FF2B5EF4-FFF2-40B4-BE49-F238E27FC236}">
                  <a16:creationId xmlns:a16="http://schemas.microsoft.com/office/drawing/2014/main" id="{5DCE518E-7858-48DC-B645-02A913D34C7F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750" name="Picture 14">
                <a:extLst>
                  <a:ext uri="{FF2B5EF4-FFF2-40B4-BE49-F238E27FC236}">
                    <a16:creationId xmlns:a16="http://schemas.microsoft.com/office/drawing/2014/main" id="{2130B0A5-D3FF-4DAF-85EF-38A344F6C9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1" name="Picture 15">
                <a:extLst>
                  <a:ext uri="{FF2B5EF4-FFF2-40B4-BE49-F238E27FC236}">
                    <a16:creationId xmlns:a16="http://schemas.microsoft.com/office/drawing/2014/main" id="{E9C1196E-E27B-4D4D-B4E8-62BAB4E491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2" name="Picture 16">
                <a:extLst>
                  <a:ext uri="{FF2B5EF4-FFF2-40B4-BE49-F238E27FC236}">
                    <a16:creationId xmlns:a16="http://schemas.microsoft.com/office/drawing/2014/main" id="{DC15CEF0-FC94-4B01-ACA8-7692598037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3" name="Picture 17">
                <a:extLst>
                  <a:ext uri="{FF2B5EF4-FFF2-40B4-BE49-F238E27FC236}">
                    <a16:creationId xmlns:a16="http://schemas.microsoft.com/office/drawing/2014/main" id="{D651C02A-2FEC-40EA-856A-20EAFD0394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4" name="Picture 18">
                <a:extLst>
                  <a:ext uri="{FF2B5EF4-FFF2-40B4-BE49-F238E27FC236}">
                    <a16:creationId xmlns:a16="http://schemas.microsoft.com/office/drawing/2014/main" id="{2F099F74-1A4A-4800-AD85-965EBCE598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5" name="Picture 19">
                <a:extLst>
                  <a:ext uri="{FF2B5EF4-FFF2-40B4-BE49-F238E27FC236}">
                    <a16:creationId xmlns:a16="http://schemas.microsoft.com/office/drawing/2014/main" id="{52F9AF42-C342-4E2F-8D33-3455893134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6" name="Picture 20">
                <a:extLst>
                  <a:ext uri="{FF2B5EF4-FFF2-40B4-BE49-F238E27FC236}">
                    <a16:creationId xmlns:a16="http://schemas.microsoft.com/office/drawing/2014/main" id="{29623A9E-CF78-48E6-B9A6-8AE7C5FF23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7" name="Picture 21">
                <a:extLst>
                  <a:ext uri="{FF2B5EF4-FFF2-40B4-BE49-F238E27FC236}">
                    <a16:creationId xmlns:a16="http://schemas.microsoft.com/office/drawing/2014/main" id="{16BB1C3E-47A1-4E5D-9540-5604163BB6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8" name="Picture 22">
                <a:extLst>
                  <a:ext uri="{FF2B5EF4-FFF2-40B4-BE49-F238E27FC236}">
                    <a16:creationId xmlns:a16="http://schemas.microsoft.com/office/drawing/2014/main" id="{AA66DA0D-391D-4C79-B151-900E232E49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9" name="Picture 23">
                <a:extLst>
                  <a:ext uri="{FF2B5EF4-FFF2-40B4-BE49-F238E27FC236}">
                    <a16:creationId xmlns:a16="http://schemas.microsoft.com/office/drawing/2014/main" id="{61F7BE97-2787-4835-BF65-75CCAB4D18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73" name="Group 56">
              <a:extLst>
                <a:ext uri="{FF2B5EF4-FFF2-40B4-BE49-F238E27FC236}">
                  <a16:creationId xmlns:a16="http://schemas.microsoft.com/office/drawing/2014/main" id="{6D3D0DDE-225C-40C3-AF5B-9E78508FF2BD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740" name="Picture 14">
                <a:extLst>
                  <a:ext uri="{FF2B5EF4-FFF2-40B4-BE49-F238E27FC236}">
                    <a16:creationId xmlns:a16="http://schemas.microsoft.com/office/drawing/2014/main" id="{DAE4F257-1E8E-449A-B2C2-EE5556CD7D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1" name="Picture 15">
                <a:extLst>
                  <a:ext uri="{FF2B5EF4-FFF2-40B4-BE49-F238E27FC236}">
                    <a16:creationId xmlns:a16="http://schemas.microsoft.com/office/drawing/2014/main" id="{134DA0C9-EED3-42C1-A50A-572449B26C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2" name="Picture 16">
                <a:extLst>
                  <a:ext uri="{FF2B5EF4-FFF2-40B4-BE49-F238E27FC236}">
                    <a16:creationId xmlns:a16="http://schemas.microsoft.com/office/drawing/2014/main" id="{0B522513-9FC6-4FB0-A00A-54FB9CAFE7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3" name="Picture 17">
                <a:extLst>
                  <a:ext uri="{FF2B5EF4-FFF2-40B4-BE49-F238E27FC236}">
                    <a16:creationId xmlns:a16="http://schemas.microsoft.com/office/drawing/2014/main" id="{E60AFEC4-9109-49FB-9586-25EA65FB6B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4" name="Picture 18">
                <a:extLst>
                  <a:ext uri="{FF2B5EF4-FFF2-40B4-BE49-F238E27FC236}">
                    <a16:creationId xmlns:a16="http://schemas.microsoft.com/office/drawing/2014/main" id="{8245A145-C0C7-4947-B02F-18B4BBC3CF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5" name="Picture 19">
                <a:extLst>
                  <a:ext uri="{FF2B5EF4-FFF2-40B4-BE49-F238E27FC236}">
                    <a16:creationId xmlns:a16="http://schemas.microsoft.com/office/drawing/2014/main" id="{FD04E550-8E79-48B8-B1E6-30F7992055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6" name="Picture 20">
                <a:extLst>
                  <a:ext uri="{FF2B5EF4-FFF2-40B4-BE49-F238E27FC236}">
                    <a16:creationId xmlns:a16="http://schemas.microsoft.com/office/drawing/2014/main" id="{F486B870-25D1-4E89-9621-A2E72DDA12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7" name="Picture 21">
                <a:extLst>
                  <a:ext uri="{FF2B5EF4-FFF2-40B4-BE49-F238E27FC236}">
                    <a16:creationId xmlns:a16="http://schemas.microsoft.com/office/drawing/2014/main" id="{9A568B4F-106E-4055-A3BD-45CBD61C16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8" name="Picture 22">
                <a:extLst>
                  <a:ext uri="{FF2B5EF4-FFF2-40B4-BE49-F238E27FC236}">
                    <a16:creationId xmlns:a16="http://schemas.microsoft.com/office/drawing/2014/main" id="{1EA5145D-B031-4EA5-AEED-91A8F83E3B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9" name="Picture 23">
                <a:extLst>
                  <a:ext uri="{FF2B5EF4-FFF2-40B4-BE49-F238E27FC236}">
                    <a16:creationId xmlns:a16="http://schemas.microsoft.com/office/drawing/2014/main" id="{BB173623-83FA-4B88-A0CA-7BA9C743A0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74" name="Group 56">
              <a:extLst>
                <a:ext uri="{FF2B5EF4-FFF2-40B4-BE49-F238E27FC236}">
                  <a16:creationId xmlns:a16="http://schemas.microsoft.com/office/drawing/2014/main" id="{FF209FA7-63F8-41F6-9285-D25C2ECA7D60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730" name="Picture 14">
                <a:extLst>
                  <a:ext uri="{FF2B5EF4-FFF2-40B4-BE49-F238E27FC236}">
                    <a16:creationId xmlns:a16="http://schemas.microsoft.com/office/drawing/2014/main" id="{672C49FF-152C-4C3C-B915-2ACA330350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1" name="Picture 15">
                <a:extLst>
                  <a:ext uri="{FF2B5EF4-FFF2-40B4-BE49-F238E27FC236}">
                    <a16:creationId xmlns:a16="http://schemas.microsoft.com/office/drawing/2014/main" id="{E02C8804-82ED-41C5-90B7-FBE0488627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2" name="Picture 16">
                <a:extLst>
                  <a:ext uri="{FF2B5EF4-FFF2-40B4-BE49-F238E27FC236}">
                    <a16:creationId xmlns:a16="http://schemas.microsoft.com/office/drawing/2014/main" id="{E50C3E51-513D-467B-81D1-C81E84D6CE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3" name="Picture 17">
                <a:extLst>
                  <a:ext uri="{FF2B5EF4-FFF2-40B4-BE49-F238E27FC236}">
                    <a16:creationId xmlns:a16="http://schemas.microsoft.com/office/drawing/2014/main" id="{82DF6E10-AA9E-449A-BC1F-99A5AF37AE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4" name="Picture 18">
                <a:extLst>
                  <a:ext uri="{FF2B5EF4-FFF2-40B4-BE49-F238E27FC236}">
                    <a16:creationId xmlns:a16="http://schemas.microsoft.com/office/drawing/2014/main" id="{EF0CC59A-3EC2-4CC3-B523-FB1BD5F86E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5" name="Picture 19">
                <a:extLst>
                  <a:ext uri="{FF2B5EF4-FFF2-40B4-BE49-F238E27FC236}">
                    <a16:creationId xmlns:a16="http://schemas.microsoft.com/office/drawing/2014/main" id="{2173EC40-B3E0-49E6-9421-3A7400A8EE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6" name="Picture 20">
                <a:extLst>
                  <a:ext uri="{FF2B5EF4-FFF2-40B4-BE49-F238E27FC236}">
                    <a16:creationId xmlns:a16="http://schemas.microsoft.com/office/drawing/2014/main" id="{E3237DD3-444E-4E7C-A6FA-FE8E00D96C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7" name="Picture 21">
                <a:extLst>
                  <a:ext uri="{FF2B5EF4-FFF2-40B4-BE49-F238E27FC236}">
                    <a16:creationId xmlns:a16="http://schemas.microsoft.com/office/drawing/2014/main" id="{B963155A-1054-470C-BF8C-D27DA288E1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8" name="Picture 22">
                <a:extLst>
                  <a:ext uri="{FF2B5EF4-FFF2-40B4-BE49-F238E27FC236}">
                    <a16:creationId xmlns:a16="http://schemas.microsoft.com/office/drawing/2014/main" id="{556423B8-A8CB-44C7-A72E-ACD8CEB983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9" name="Picture 23">
                <a:extLst>
                  <a:ext uri="{FF2B5EF4-FFF2-40B4-BE49-F238E27FC236}">
                    <a16:creationId xmlns:a16="http://schemas.microsoft.com/office/drawing/2014/main" id="{D302753E-5F42-456F-9485-B4DEEA8523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75" name="Group 56">
              <a:extLst>
                <a:ext uri="{FF2B5EF4-FFF2-40B4-BE49-F238E27FC236}">
                  <a16:creationId xmlns:a16="http://schemas.microsoft.com/office/drawing/2014/main" id="{B14EE5B5-EB5F-4489-9EC2-30FCE5D7EE4B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720" name="Picture 14">
                <a:extLst>
                  <a:ext uri="{FF2B5EF4-FFF2-40B4-BE49-F238E27FC236}">
                    <a16:creationId xmlns:a16="http://schemas.microsoft.com/office/drawing/2014/main" id="{2977441F-76E5-4465-8F7B-3746F95995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1" name="Picture 15">
                <a:extLst>
                  <a:ext uri="{FF2B5EF4-FFF2-40B4-BE49-F238E27FC236}">
                    <a16:creationId xmlns:a16="http://schemas.microsoft.com/office/drawing/2014/main" id="{8672DA04-6DA3-4A4A-ABF3-3977A05907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2" name="Picture 16">
                <a:extLst>
                  <a:ext uri="{FF2B5EF4-FFF2-40B4-BE49-F238E27FC236}">
                    <a16:creationId xmlns:a16="http://schemas.microsoft.com/office/drawing/2014/main" id="{5E2AA829-D298-4C2F-9E89-1ED2214634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3" name="Picture 17">
                <a:extLst>
                  <a:ext uri="{FF2B5EF4-FFF2-40B4-BE49-F238E27FC236}">
                    <a16:creationId xmlns:a16="http://schemas.microsoft.com/office/drawing/2014/main" id="{A626533C-F783-4A37-A03F-FC2B33CB12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4" name="Picture 18">
                <a:extLst>
                  <a:ext uri="{FF2B5EF4-FFF2-40B4-BE49-F238E27FC236}">
                    <a16:creationId xmlns:a16="http://schemas.microsoft.com/office/drawing/2014/main" id="{92C41D95-A70F-48CD-8DD2-67D227E40E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5" name="Picture 19">
                <a:extLst>
                  <a:ext uri="{FF2B5EF4-FFF2-40B4-BE49-F238E27FC236}">
                    <a16:creationId xmlns:a16="http://schemas.microsoft.com/office/drawing/2014/main" id="{8CC7FEBB-B85C-4C7C-B969-CC5FEBEC1E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6" name="Picture 20">
                <a:extLst>
                  <a:ext uri="{FF2B5EF4-FFF2-40B4-BE49-F238E27FC236}">
                    <a16:creationId xmlns:a16="http://schemas.microsoft.com/office/drawing/2014/main" id="{BBB4A708-8596-4428-97E8-D4938AD231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7" name="Picture 21">
                <a:extLst>
                  <a:ext uri="{FF2B5EF4-FFF2-40B4-BE49-F238E27FC236}">
                    <a16:creationId xmlns:a16="http://schemas.microsoft.com/office/drawing/2014/main" id="{67B0681E-B9A4-40DB-AA6E-2FEB4E3039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8" name="Picture 22">
                <a:extLst>
                  <a:ext uri="{FF2B5EF4-FFF2-40B4-BE49-F238E27FC236}">
                    <a16:creationId xmlns:a16="http://schemas.microsoft.com/office/drawing/2014/main" id="{54BAB508-17C8-4766-98B5-75744B4415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9" name="Picture 23">
                <a:extLst>
                  <a:ext uri="{FF2B5EF4-FFF2-40B4-BE49-F238E27FC236}">
                    <a16:creationId xmlns:a16="http://schemas.microsoft.com/office/drawing/2014/main" id="{285DF5C2-C70F-4136-BEFF-191F386A9A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76" name="Group 56">
              <a:extLst>
                <a:ext uri="{FF2B5EF4-FFF2-40B4-BE49-F238E27FC236}">
                  <a16:creationId xmlns:a16="http://schemas.microsoft.com/office/drawing/2014/main" id="{3CD4DBF7-5896-42A5-AFCD-B4B91EDC75F1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710" name="Picture 14">
                <a:extLst>
                  <a:ext uri="{FF2B5EF4-FFF2-40B4-BE49-F238E27FC236}">
                    <a16:creationId xmlns:a16="http://schemas.microsoft.com/office/drawing/2014/main" id="{D8295D08-F482-4F79-9930-D48BB213E7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1" name="Picture 15">
                <a:extLst>
                  <a:ext uri="{FF2B5EF4-FFF2-40B4-BE49-F238E27FC236}">
                    <a16:creationId xmlns:a16="http://schemas.microsoft.com/office/drawing/2014/main" id="{D97461F4-D8EC-47D0-96BB-CAAE43494D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2" name="Picture 16">
                <a:extLst>
                  <a:ext uri="{FF2B5EF4-FFF2-40B4-BE49-F238E27FC236}">
                    <a16:creationId xmlns:a16="http://schemas.microsoft.com/office/drawing/2014/main" id="{0F24F49A-F166-4F93-8158-66FDD30797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3" name="Picture 17">
                <a:extLst>
                  <a:ext uri="{FF2B5EF4-FFF2-40B4-BE49-F238E27FC236}">
                    <a16:creationId xmlns:a16="http://schemas.microsoft.com/office/drawing/2014/main" id="{4C5972C9-F3B2-4879-B6AC-53EC712E66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4" name="Picture 18">
                <a:extLst>
                  <a:ext uri="{FF2B5EF4-FFF2-40B4-BE49-F238E27FC236}">
                    <a16:creationId xmlns:a16="http://schemas.microsoft.com/office/drawing/2014/main" id="{5591925C-526B-4AF1-991D-FBEC20149B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5" name="Picture 19">
                <a:extLst>
                  <a:ext uri="{FF2B5EF4-FFF2-40B4-BE49-F238E27FC236}">
                    <a16:creationId xmlns:a16="http://schemas.microsoft.com/office/drawing/2014/main" id="{112FA417-130C-46E3-BA38-1E28894055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6" name="Picture 20">
                <a:extLst>
                  <a:ext uri="{FF2B5EF4-FFF2-40B4-BE49-F238E27FC236}">
                    <a16:creationId xmlns:a16="http://schemas.microsoft.com/office/drawing/2014/main" id="{25C6719F-91F5-413D-97BC-176E88C15D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7" name="Picture 21">
                <a:extLst>
                  <a:ext uri="{FF2B5EF4-FFF2-40B4-BE49-F238E27FC236}">
                    <a16:creationId xmlns:a16="http://schemas.microsoft.com/office/drawing/2014/main" id="{68263457-E8B5-4F47-9B9F-1E69690DED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8" name="Picture 22">
                <a:extLst>
                  <a:ext uri="{FF2B5EF4-FFF2-40B4-BE49-F238E27FC236}">
                    <a16:creationId xmlns:a16="http://schemas.microsoft.com/office/drawing/2014/main" id="{73E9F726-8D8F-46CB-9F2F-ADD13736F2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9" name="Picture 23">
                <a:extLst>
                  <a:ext uri="{FF2B5EF4-FFF2-40B4-BE49-F238E27FC236}">
                    <a16:creationId xmlns:a16="http://schemas.microsoft.com/office/drawing/2014/main" id="{961F8858-08AF-4BFF-8137-E5372E5F71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77" name="Group 56">
              <a:extLst>
                <a:ext uri="{FF2B5EF4-FFF2-40B4-BE49-F238E27FC236}">
                  <a16:creationId xmlns:a16="http://schemas.microsoft.com/office/drawing/2014/main" id="{9AD44B61-0B6C-49D0-9103-E7F1A588653B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700" name="Picture 14">
                <a:extLst>
                  <a:ext uri="{FF2B5EF4-FFF2-40B4-BE49-F238E27FC236}">
                    <a16:creationId xmlns:a16="http://schemas.microsoft.com/office/drawing/2014/main" id="{F886CA36-DC46-4453-ADF5-ABDEF522D0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1" name="Picture 15">
                <a:extLst>
                  <a:ext uri="{FF2B5EF4-FFF2-40B4-BE49-F238E27FC236}">
                    <a16:creationId xmlns:a16="http://schemas.microsoft.com/office/drawing/2014/main" id="{57FE6E15-0B34-4698-95FA-FAB3940CE6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2" name="Picture 16">
                <a:extLst>
                  <a:ext uri="{FF2B5EF4-FFF2-40B4-BE49-F238E27FC236}">
                    <a16:creationId xmlns:a16="http://schemas.microsoft.com/office/drawing/2014/main" id="{A3641875-AFD4-4DCB-BE8F-4839C0288C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3" name="Picture 17">
                <a:extLst>
                  <a:ext uri="{FF2B5EF4-FFF2-40B4-BE49-F238E27FC236}">
                    <a16:creationId xmlns:a16="http://schemas.microsoft.com/office/drawing/2014/main" id="{48423AE1-7776-4915-8D08-FA388E589E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4" name="Picture 18">
                <a:extLst>
                  <a:ext uri="{FF2B5EF4-FFF2-40B4-BE49-F238E27FC236}">
                    <a16:creationId xmlns:a16="http://schemas.microsoft.com/office/drawing/2014/main" id="{225436FE-7F73-44F9-9838-0EF82A176C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5" name="Picture 19">
                <a:extLst>
                  <a:ext uri="{FF2B5EF4-FFF2-40B4-BE49-F238E27FC236}">
                    <a16:creationId xmlns:a16="http://schemas.microsoft.com/office/drawing/2014/main" id="{A64D8689-AD17-41E6-9E3F-79B77950C9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6" name="Picture 20">
                <a:extLst>
                  <a:ext uri="{FF2B5EF4-FFF2-40B4-BE49-F238E27FC236}">
                    <a16:creationId xmlns:a16="http://schemas.microsoft.com/office/drawing/2014/main" id="{1FFF94AB-89FF-40B3-8B34-5DC522A332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7" name="Picture 21">
                <a:extLst>
                  <a:ext uri="{FF2B5EF4-FFF2-40B4-BE49-F238E27FC236}">
                    <a16:creationId xmlns:a16="http://schemas.microsoft.com/office/drawing/2014/main" id="{97932C2A-C4A6-4343-84C6-1489C7C823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8" name="Picture 22">
                <a:extLst>
                  <a:ext uri="{FF2B5EF4-FFF2-40B4-BE49-F238E27FC236}">
                    <a16:creationId xmlns:a16="http://schemas.microsoft.com/office/drawing/2014/main" id="{EF9CE672-F532-4E02-9687-C5878C107F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9" name="Picture 23">
                <a:extLst>
                  <a:ext uri="{FF2B5EF4-FFF2-40B4-BE49-F238E27FC236}">
                    <a16:creationId xmlns:a16="http://schemas.microsoft.com/office/drawing/2014/main" id="{63226012-9142-4C37-A7F9-1FCD486337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78" name="Group 56">
              <a:extLst>
                <a:ext uri="{FF2B5EF4-FFF2-40B4-BE49-F238E27FC236}">
                  <a16:creationId xmlns:a16="http://schemas.microsoft.com/office/drawing/2014/main" id="{5E719113-C570-4B84-97CE-12DC64E67E0F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690" name="Picture 14">
                <a:extLst>
                  <a:ext uri="{FF2B5EF4-FFF2-40B4-BE49-F238E27FC236}">
                    <a16:creationId xmlns:a16="http://schemas.microsoft.com/office/drawing/2014/main" id="{15587224-3AA3-4924-BBCE-25801479CB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1" name="Picture 15">
                <a:extLst>
                  <a:ext uri="{FF2B5EF4-FFF2-40B4-BE49-F238E27FC236}">
                    <a16:creationId xmlns:a16="http://schemas.microsoft.com/office/drawing/2014/main" id="{4A05E22A-5FE6-4CDE-B65F-9AFB911C28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2" name="Picture 16">
                <a:extLst>
                  <a:ext uri="{FF2B5EF4-FFF2-40B4-BE49-F238E27FC236}">
                    <a16:creationId xmlns:a16="http://schemas.microsoft.com/office/drawing/2014/main" id="{3DF40BB5-8001-4E52-A53B-19D19B8CE4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3" name="Picture 17">
                <a:extLst>
                  <a:ext uri="{FF2B5EF4-FFF2-40B4-BE49-F238E27FC236}">
                    <a16:creationId xmlns:a16="http://schemas.microsoft.com/office/drawing/2014/main" id="{295B85B2-4037-43D0-B77F-38618834CF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4" name="Picture 18">
                <a:extLst>
                  <a:ext uri="{FF2B5EF4-FFF2-40B4-BE49-F238E27FC236}">
                    <a16:creationId xmlns:a16="http://schemas.microsoft.com/office/drawing/2014/main" id="{7F18A74C-D5B7-4BB1-B8A0-9F6B8191D4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5" name="Picture 19">
                <a:extLst>
                  <a:ext uri="{FF2B5EF4-FFF2-40B4-BE49-F238E27FC236}">
                    <a16:creationId xmlns:a16="http://schemas.microsoft.com/office/drawing/2014/main" id="{DD7990AD-BF26-43C6-A2BB-F8F5C58AF5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6" name="Picture 20">
                <a:extLst>
                  <a:ext uri="{FF2B5EF4-FFF2-40B4-BE49-F238E27FC236}">
                    <a16:creationId xmlns:a16="http://schemas.microsoft.com/office/drawing/2014/main" id="{4D1CD83C-4434-4F73-B5B3-C799ECDBE8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7" name="Picture 21">
                <a:extLst>
                  <a:ext uri="{FF2B5EF4-FFF2-40B4-BE49-F238E27FC236}">
                    <a16:creationId xmlns:a16="http://schemas.microsoft.com/office/drawing/2014/main" id="{2E7B5953-764C-47DB-A184-7DCBE4D9D0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8" name="Picture 22">
                <a:extLst>
                  <a:ext uri="{FF2B5EF4-FFF2-40B4-BE49-F238E27FC236}">
                    <a16:creationId xmlns:a16="http://schemas.microsoft.com/office/drawing/2014/main" id="{02D97D9F-F024-4887-929F-AA3DF9319B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9" name="Picture 23">
                <a:extLst>
                  <a:ext uri="{FF2B5EF4-FFF2-40B4-BE49-F238E27FC236}">
                    <a16:creationId xmlns:a16="http://schemas.microsoft.com/office/drawing/2014/main" id="{7F6373A5-FD9E-4276-953F-777B27D89C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79" name="Group 56">
              <a:extLst>
                <a:ext uri="{FF2B5EF4-FFF2-40B4-BE49-F238E27FC236}">
                  <a16:creationId xmlns:a16="http://schemas.microsoft.com/office/drawing/2014/main" id="{49241198-A16B-4D92-98C7-177D82514FE4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680" name="Picture 14">
                <a:extLst>
                  <a:ext uri="{FF2B5EF4-FFF2-40B4-BE49-F238E27FC236}">
                    <a16:creationId xmlns:a16="http://schemas.microsoft.com/office/drawing/2014/main" id="{CBC4C74B-E9E7-4F7D-A9E7-EB97C57874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1" name="Picture 15">
                <a:extLst>
                  <a:ext uri="{FF2B5EF4-FFF2-40B4-BE49-F238E27FC236}">
                    <a16:creationId xmlns:a16="http://schemas.microsoft.com/office/drawing/2014/main" id="{D57305BD-79B4-4885-AFC6-B406C036B2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2" name="Picture 16">
                <a:extLst>
                  <a:ext uri="{FF2B5EF4-FFF2-40B4-BE49-F238E27FC236}">
                    <a16:creationId xmlns:a16="http://schemas.microsoft.com/office/drawing/2014/main" id="{460BC733-9327-48C9-9FE2-AA1336D4D6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3" name="Picture 17">
                <a:extLst>
                  <a:ext uri="{FF2B5EF4-FFF2-40B4-BE49-F238E27FC236}">
                    <a16:creationId xmlns:a16="http://schemas.microsoft.com/office/drawing/2014/main" id="{BD3AE154-DB64-4F19-8710-9BDDD658CF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4" name="Picture 18">
                <a:extLst>
                  <a:ext uri="{FF2B5EF4-FFF2-40B4-BE49-F238E27FC236}">
                    <a16:creationId xmlns:a16="http://schemas.microsoft.com/office/drawing/2014/main" id="{E0541571-785F-4C67-BF7A-BB783E8B2C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5" name="Picture 19">
                <a:extLst>
                  <a:ext uri="{FF2B5EF4-FFF2-40B4-BE49-F238E27FC236}">
                    <a16:creationId xmlns:a16="http://schemas.microsoft.com/office/drawing/2014/main" id="{7A7B21DE-3E04-43C3-8F59-50ED310169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6" name="Picture 20">
                <a:extLst>
                  <a:ext uri="{FF2B5EF4-FFF2-40B4-BE49-F238E27FC236}">
                    <a16:creationId xmlns:a16="http://schemas.microsoft.com/office/drawing/2014/main" id="{D14FB865-B88D-4EBB-9B5C-8A877D2FBF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7" name="Picture 21">
                <a:extLst>
                  <a:ext uri="{FF2B5EF4-FFF2-40B4-BE49-F238E27FC236}">
                    <a16:creationId xmlns:a16="http://schemas.microsoft.com/office/drawing/2014/main" id="{7675D53C-D800-4A78-AEDA-0E27197A4F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8" name="Picture 22">
                <a:extLst>
                  <a:ext uri="{FF2B5EF4-FFF2-40B4-BE49-F238E27FC236}">
                    <a16:creationId xmlns:a16="http://schemas.microsoft.com/office/drawing/2014/main" id="{AC7FB276-0C14-46E1-B6CF-4F80EACE5D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9" name="Picture 23">
                <a:extLst>
                  <a:ext uri="{FF2B5EF4-FFF2-40B4-BE49-F238E27FC236}">
                    <a16:creationId xmlns:a16="http://schemas.microsoft.com/office/drawing/2014/main" id="{91885137-55C1-4D9C-A693-ED7DBDB923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780" name="Group 56">
            <a:extLst>
              <a:ext uri="{FF2B5EF4-FFF2-40B4-BE49-F238E27FC236}">
                <a16:creationId xmlns:a16="http://schemas.microsoft.com/office/drawing/2014/main" id="{ED79484C-B745-4F19-ADD2-A39C3AC4BFE9}"/>
              </a:ext>
            </a:extLst>
          </p:cNvPr>
          <p:cNvGrpSpPr/>
          <p:nvPr/>
        </p:nvGrpSpPr>
        <p:grpSpPr>
          <a:xfrm>
            <a:off x="7293155" y="1507382"/>
            <a:ext cx="1539560" cy="171967"/>
            <a:chOff x="7746380" y="2949426"/>
            <a:chExt cx="2188691" cy="244475"/>
          </a:xfrm>
        </p:grpSpPr>
        <p:pic>
          <p:nvPicPr>
            <p:cNvPr id="781" name="Picture 14">
              <a:extLst>
                <a:ext uri="{FF2B5EF4-FFF2-40B4-BE49-F238E27FC236}">
                  <a16:creationId xmlns:a16="http://schemas.microsoft.com/office/drawing/2014/main" id="{38BA28C4-2DC7-44F5-9BE9-0A99AB2CFC1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2" name="Picture 15">
              <a:extLst>
                <a:ext uri="{FF2B5EF4-FFF2-40B4-BE49-F238E27FC236}">
                  <a16:creationId xmlns:a16="http://schemas.microsoft.com/office/drawing/2014/main" id="{917A9773-83E8-4884-8F05-0DBE97FF9D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3" name="Picture 16">
              <a:extLst>
                <a:ext uri="{FF2B5EF4-FFF2-40B4-BE49-F238E27FC236}">
                  <a16:creationId xmlns:a16="http://schemas.microsoft.com/office/drawing/2014/main" id="{E471DE30-84C1-44D1-B2BB-1F99C357C9F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4" name="Picture 17">
              <a:extLst>
                <a:ext uri="{FF2B5EF4-FFF2-40B4-BE49-F238E27FC236}">
                  <a16:creationId xmlns:a16="http://schemas.microsoft.com/office/drawing/2014/main" id="{F320E06F-66F7-4F5D-A8B7-9265C5CEBF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5" name="Picture 18">
              <a:extLst>
                <a:ext uri="{FF2B5EF4-FFF2-40B4-BE49-F238E27FC236}">
                  <a16:creationId xmlns:a16="http://schemas.microsoft.com/office/drawing/2014/main" id="{F1B5AA67-C20C-49BD-A947-642E185204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6" name="Picture 19">
              <a:extLst>
                <a:ext uri="{FF2B5EF4-FFF2-40B4-BE49-F238E27FC236}">
                  <a16:creationId xmlns:a16="http://schemas.microsoft.com/office/drawing/2014/main" id="{82C186B0-A827-42F7-BDA6-844A4B9364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7" name="Picture 20">
              <a:extLst>
                <a:ext uri="{FF2B5EF4-FFF2-40B4-BE49-F238E27FC236}">
                  <a16:creationId xmlns:a16="http://schemas.microsoft.com/office/drawing/2014/main" id="{6171FE6E-2C7E-4B13-BCC1-A6A1795A9F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8" name="Picture 21">
              <a:extLst>
                <a:ext uri="{FF2B5EF4-FFF2-40B4-BE49-F238E27FC236}">
                  <a16:creationId xmlns:a16="http://schemas.microsoft.com/office/drawing/2014/main" id="{8E34D969-948C-4256-BE43-1D555E9F1E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9" name="Picture 22">
              <a:extLst>
                <a:ext uri="{FF2B5EF4-FFF2-40B4-BE49-F238E27FC236}">
                  <a16:creationId xmlns:a16="http://schemas.microsoft.com/office/drawing/2014/main" id="{335D6DD6-C221-487A-B1E4-DAB1E2849F3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0" name="Picture 23">
              <a:extLst>
                <a:ext uri="{FF2B5EF4-FFF2-40B4-BE49-F238E27FC236}">
                  <a16:creationId xmlns:a16="http://schemas.microsoft.com/office/drawing/2014/main" id="{50DF492E-74A1-45A0-8822-BF51BD1B0C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791" name="Picture 790">
            <a:extLst>
              <a:ext uri="{FF2B5EF4-FFF2-40B4-BE49-F238E27FC236}">
                <a16:creationId xmlns:a16="http://schemas.microsoft.com/office/drawing/2014/main" id="{5EA70E0F-E13A-4A0F-816C-2B671CF778C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729592" y="151217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92" name="Picture 791">
            <a:extLst>
              <a:ext uri="{FF2B5EF4-FFF2-40B4-BE49-F238E27FC236}">
                <a16:creationId xmlns:a16="http://schemas.microsoft.com/office/drawing/2014/main" id="{00B51F11-9715-40E3-A4B4-0E38D0544DE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169528" y="1510426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93" name="Picture 792">
            <a:extLst>
              <a:ext uri="{FF2B5EF4-FFF2-40B4-BE49-F238E27FC236}">
                <a16:creationId xmlns:a16="http://schemas.microsoft.com/office/drawing/2014/main" id="{DFF5EC61-E5AA-428C-B69E-55ADF3ECBC4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615927" y="1510426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94" name="Picture 793">
            <a:extLst>
              <a:ext uri="{FF2B5EF4-FFF2-40B4-BE49-F238E27FC236}">
                <a16:creationId xmlns:a16="http://schemas.microsoft.com/office/drawing/2014/main" id="{5D92696E-0AC4-4967-B90C-77A1FF720A0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9070404" y="151217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95" name="Picture 794">
            <a:extLst>
              <a:ext uri="{FF2B5EF4-FFF2-40B4-BE49-F238E27FC236}">
                <a16:creationId xmlns:a16="http://schemas.microsoft.com/office/drawing/2014/main" id="{E602888E-45AB-44F4-B5D6-82B0994E937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9513349" y="1510417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96" name="Picture 795">
            <a:extLst>
              <a:ext uri="{FF2B5EF4-FFF2-40B4-BE49-F238E27FC236}">
                <a16:creationId xmlns:a16="http://schemas.microsoft.com/office/drawing/2014/main" id="{5589E7DD-9F9C-4D23-8D13-C529E492423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9955363" y="151217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97" name="Picture 796">
            <a:extLst>
              <a:ext uri="{FF2B5EF4-FFF2-40B4-BE49-F238E27FC236}">
                <a16:creationId xmlns:a16="http://schemas.microsoft.com/office/drawing/2014/main" id="{85A478C7-2DE4-4FC3-9AA5-F0AC102D46E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11299319" y="151232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98" name="Picture 797">
            <a:extLst>
              <a:ext uri="{FF2B5EF4-FFF2-40B4-BE49-F238E27FC236}">
                <a16:creationId xmlns:a16="http://schemas.microsoft.com/office/drawing/2014/main" id="{955931F8-2D6F-4AD8-A41A-59A1571FB96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292774" y="1510417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99" name="Picture 798">
            <a:extLst>
              <a:ext uri="{FF2B5EF4-FFF2-40B4-BE49-F238E27FC236}">
                <a16:creationId xmlns:a16="http://schemas.microsoft.com/office/drawing/2014/main" id="{9A7A7789-BD3E-4250-90E3-23E0BECCA04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10848163" y="1510845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00" name="Picture 799">
            <a:extLst>
              <a:ext uri="{FF2B5EF4-FFF2-40B4-BE49-F238E27FC236}">
                <a16:creationId xmlns:a16="http://schemas.microsoft.com/office/drawing/2014/main" id="{3FCCE7B5-BEC6-454E-A803-C5D0B604641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0408109" y="1511155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01" name="Picture 800">
            <a:extLst>
              <a:ext uri="{FF2B5EF4-FFF2-40B4-BE49-F238E27FC236}">
                <a16:creationId xmlns:a16="http://schemas.microsoft.com/office/drawing/2014/main" id="{6160719B-5C81-4BE0-BEDE-5DDFAE77118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7256819" y="1988447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02" name="Picture 801">
            <a:extLst>
              <a:ext uri="{FF2B5EF4-FFF2-40B4-BE49-F238E27FC236}">
                <a16:creationId xmlns:a16="http://schemas.microsoft.com/office/drawing/2014/main" id="{BF90D167-226C-419C-BD6F-15C9FDB3234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7744776" y="195327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03" name="Picture 802">
            <a:extLst>
              <a:ext uri="{FF2B5EF4-FFF2-40B4-BE49-F238E27FC236}">
                <a16:creationId xmlns:a16="http://schemas.microsoft.com/office/drawing/2014/main" id="{80D7600A-267F-4521-B64F-A5946FE3A47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8190652" y="195327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04" name="Picture 803">
            <a:extLst>
              <a:ext uri="{FF2B5EF4-FFF2-40B4-BE49-F238E27FC236}">
                <a16:creationId xmlns:a16="http://schemas.microsoft.com/office/drawing/2014/main" id="{67B86DBC-62FD-4EDB-8488-EFEFE4BFA4A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8651796" y="1950230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05" name="Picture 804">
            <a:extLst>
              <a:ext uri="{FF2B5EF4-FFF2-40B4-BE49-F238E27FC236}">
                <a16:creationId xmlns:a16="http://schemas.microsoft.com/office/drawing/2014/main" id="{81C07E31-0B3A-49F3-9562-858412985AF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9098195" y="1950230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06" name="Picture 805">
            <a:extLst>
              <a:ext uri="{FF2B5EF4-FFF2-40B4-BE49-F238E27FC236}">
                <a16:creationId xmlns:a16="http://schemas.microsoft.com/office/drawing/2014/main" id="{2BDF5F71-8700-4FDC-B260-646134472E5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9544594" y="195079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07" name="Picture 806">
            <a:extLst>
              <a:ext uri="{FF2B5EF4-FFF2-40B4-BE49-F238E27FC236}">
                <a16:creationId xmlns:a16="http://schemas.microsoft.com/office/drawing/2014/main" id="{6DC425A3-06DE-49B0-B430-6D9D1124A9D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9989768" y="195327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808" name="Group 56">
            <a:extLst>
              <a:ext uri="{FF2B5EF4-FFF2-40B4-BE49-F238E27FC236}">
                <a16:creationId xmlns:a16="http://schemas.microsoft.com/office/drawing/2014/main" id="{36EA7348-6962-4823-8961-3F8A2E091228}"/>
              </a:ext>
            </a:extLst>
          </p:cNvPr>
          <p:cNvGrpSpPr/>
          <p:nvPr/>
        </p:nvGrpSpPr>
        <p:grpSpPr>
          <a:xfrm>
            <a:off x="5481369" y="1094883"/>
            <a:ext cx="1539560" cy="171967"/>
            <a:chOff x="7746380" y="2949426"/>
            <a:chExt cx="2188691" cy="244475"/>
          </a:xfrm>
        </p:grpSpPr>
        <p:pic>
          <p:nvPicPr>
            <p:cNvPr id="809" name="Picture 14">
              <a:extLst>
                <a:ext uri="{FF2B5EF4-FFF2-40B4-BE49-F238E27FC236}">
                  <a16:creationId xmlns:a16="http://schemas.microsoft.com/office/drawing/2014/main" id="{971B8090-0CBF-421A-B88F-7F92E63BEE6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0" name="Picture 15">
              <a:extLst>
                <a:ext uri="{FF2B5EF4-FFF2-40B4-BE49-F238E27FC236}">
                  <a16:creationId xmlns:a16="http://schemas.microsoft.com/office/drawing/2014/main" id="{CD6CEBB0-5271-4CE7-9E52-CA26BDA0AF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1" name="Picture 16">
              <a:extLst>
                <a:ext uri="{FF2B5EF4-FFF2-40B4-BE49-F238E27FC236}">
                  <a16:creationId xmlns:a16="http://schemas.microsoft.com/office/drawing/2014/main" id="{96E28E4D-79C8-44C6-B052-338BE339413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2" name="Picture 17">
              <a:extLst>
                <a:ext uri="{FF2B5EF4-FFF2-40B4-BE49-F238E27FC236}">
                  <a16:creationId xmlns:a16="http://schemas.microsoft.com/office/drawing/2014/main" id="{707D0A31-16D1-4F17-9929-7C1A5103A4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3" name="Picture 18">
              <a:extLst>
                <a:ext uri="{FF2B5EF4-FFF2-40B4-BE49-F238E27FC236}">
                  <a16:creationId xmlns:a16="http://schemas.microsoft.com/office/drawing/2014/main" id="{2DBB21FC-3426-487A-A0FB-55ED460936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4" name="Picture 19">
              <a:extLst>
                <a:ext uri="{FF2B5EF4-FFF2-40B4-BE49-F238E27FC236}">
                  <a16:creationId xmlns:a16="http://schemas.microsoft.com/office/drawing/2014/main" id="{DD7A32E1-14D1-4C74-BEC5-06927EA8F40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5" name="Picture 20">
              <a:extLst>
                <a:ext uri="{FF2B5EF4-FFF2-40B4-BE49-F238E27FC236}">
                  <a16:creationId xmlns:a16="http://schemas.microsoft.com/office/drawing/2014/main" id="{2D42F9A8-9A17-42F4-AF33-A2ED2B542F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6" name="Picture 21">
              <a:extLst>
                <a:ext uri="{FF2B5EF4-FFF2-40B4-BE49-F238E27FC236}">
                  <a16:creationId xmlns:a16="http://schemas.microsoft.com/office/drawing/2014/main" id="{2A9B770C-936D-443B-B27A-5D5792404C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7" name="Picture 22">
              <a:extLst>
                <a:ext uri="{FF2B5EF4-FFF2-40B4-BE49-F238E27FC236}">
                  <a16:creationId xmlns:a16="http://schemas.microsoft.com/office/drawing/2014/main" id="{E26C3DB4-5D6C-407B-A4C4-FFCF091480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8" name="Picture 23">
              <a:extLst>
                <a:ext uri="{FF2B5EF4-FFF2-40B4-BE49-F238E27FC236}">
                  <a16:creationId xmlns:a16="http://schemas.microsoft.com/office/drawing/2014/main" id="{E8D7EE12-F440-4DFD-8516-CDE9ADC6F3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19" name="Group 56">
            <a:extLst>
              <a:ext uri="{FF2B5EF4-FFF2-40B4-BE49-F238E27FC236}">
                <a16:creationId xmlns:a16="http://schemas.microsoft.com/office/drawing/2014/main" id="{6B04F793-06F3-49EF-8FC1-859DD68C785D}"/>
              </a:ext>
            </a:extLst>
          </p:cNvPr>
          <p:cNvGrpSpPr/>
          <p:nvPr/>
        </p:nvGrpSpPr>
        <p:grpSpPr>
          <a:xfrm>
            <a:off x="5481369" y="1538441"/>
            <a:ext cx="1539560" cy="171967"/>
            <a:chOff x="7746380" y="2949426"/>
            <a:chExt cx="2188691" cy="244475"/>
          </a:xfrm>
        </p:grpSpPr>
        <p:pic>
          <p:nvPicPr>
            <p:cNvPr id="820" name="Picture 14">
              <a:extLst>
                <a:ext uri="{FF2B5EF4-FFF2-40B4-BE49-F238E27FC236}">
                  <a16:creationId xmlns:a16="http://schemas.microsoft.com/office/drawing/2014/main" id="{C972D38A-BC2E-4B8F-AD2A-B4DF72A475A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21" name="Picture 15">
              <a:extLst>
                <a:ext uri="{FF2B5EF4-FFF2-40B4-BE49-F238E27FC236}">
                  <a16:creationId xmlns:a16="http://schemas.microsoft.com/office/drawing/2014/main" id="{0CA9123B-31A8-4A11-A176-EAFB94A4B6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22" name="Picture 16">
              <a:extLst>
                <a:ext uri="{FF2B5EF4-FFF2-40B4-BE49-F238E27FC236}">
                  <a16:creationId xmlns:a16="http://schemas.microsoft.com/office/drawing/2014/main" id="{95B8B380-E7AC-48F5-9D6D-C5A334DA77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23" name="Picture 17">
              <a:extLst>
                <a:ext uri="{FF2B5EF4-FFF2-40B4-BE49-F238E27FC236}">
                  <a16:creationId xmlns:a16="http://schemas.microsoft.com/office/drawing/2014/main" id="{06E9577F-9A25-4D30-A04F-D9179857E1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24" name="Picture 18">
              <a:extLst>
                <a:ext uri="{FF2B5EF4-FFF2-40B4-BE49-F238E27FC236}">
                  <a16:creationId xmlns:a16="http://schemas.microsoft.com/office/drawing/2014/main" id="{FDC2EEA5-D834-46F8-9AFD-9B55F90D1F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25" name="Picture 19">
              <a:extLst>
                <a:ext uri="{FF2B5EF4-FFF2-40B4-BE49-F238E27FC236}">
                  <a16:creationId xmlns:a16="http://schemas.microsoft.com/office/drawing/2014/main" id="{4319CDFB-D4C8-42DF-BF5E-0587AAF91E1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26" name="Picture 20">
              <a:extLst>
                <a:ext uri="{FF2B5EF4-FFF2-40B4-BE49-F238E27FC236}">
                  <a16:creationId xmlns:a16="http://schemas.microsoft.com/office/drawing/2014/main" id="{8D05C476-EE54-4C33-A606-AFD65D7C38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27" name="Picture 21">
              <a:extLst>
                <a:ext uri="{FF2B5EF4-FFF2-40B4-BE49-F238E27FC236}">
                  <a16:creationId xmlns:a16="http://schemas.microsoft.com/office/drawing/2014/main" id="{E910E532-E0E2-4281-9028-0937F90AFD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28" name="Picture 22">
              <a:extLst>
                <a:ext uri="{FF2B5EF4-FFF2-40B4-BE49-F238E27FC236}">
                  <a16:creationId xmlns:a16="http://schemas.microsoft.com/office/drawing/2014/main" id="{01C94AC7-921D-43AF-AE23-3E14DD7377C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29" name="Picture 23">
              <a:extLst>
                <a:ext uri="{FF2B5EF4-FFF2-40B4-BE49-F238E27FC236}">
                  <a16:creationId xmlns:a16="http://schemas.microsoft.com/office/drawing/2014/main" id="{D0E2C2B9-F9C6-42D5-8AC9-773A606A13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30" name="Group 56">
            <a:extLst>
              <a:ext uri="{FF2B5EF4-FFF2-40B4-BE49-F238E27FC236}">
                <a16:creationId xmlns:a16="http://schemas.microsoft.com/office/drawing/2014/main" id="{3D447200-30FB-495E-9436-4628C1DE1780}"/>
              </a:ext>
            </a:extLst>
          </p:cNvPr>
          <p:cNvGrpSpPr/>
          <p:nvPr/>
        </p:nvGrpSpPr>
        <p:grpSpPr>
          <a:xfrm>
            <a:off x="5481369" y="1987683"/>
            <a:ext cx="1539560" cy="171967"/>
            <a:chOff x="7746380" y="2949426"/>
            <a:chExt cx="2188691" cy="244475"/>
          </a:xfrm>
        </p:grpSpPr>
        <p:pic>
          <p:nvPicPr>
            <p:cNvPr id="831" name="Picture 14">
              <a:extLst>
                <a:ext uri="{FF2B5EF4-FFF2-40B4-BE49-F238E27FC236}">
                  <a16:creationId xmlns:a16="http://schemas.microsoft.com/office/drawing/2014/main" id="{AD0F3188-A159-453C-8CA1-F3F93C67898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2" name="Picture 15">
              <a:extLst>
                <a:ext uri="{FF2B5EF4-FFF2-40B4-BE49-F238E27FC236}">
                  <a16:creationId xmlns:a16="http://schemas.microsoft.com/office/drawing/2014/main" id="{D18DBFBD-58EF-4523-8639-3701591B7B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3" name="Picture 16">
              <a:extLst>
                <a:ext uri="{FF2B5EF4-FFF2-40B4-BE49-F238E27FC236}">
                  <a16:creationId xmlns:a16="http://schemas.microsoft.com/office/drawing/2014/main" id="{F5D65A84-B3E0-4092-9C96-EFB583EE0D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4" name="Picture 17">
              <a:extLst>
                <a:ext uri="{FF2B5EF4-FFF2-40B4-BE49-F238E27FC236}">
                  <a16:creationId xmlns:a16="http://schemas.microsoft.com/office/drawing/2014/main" id="{0BBF2971-4BAC-42FC-8AFA-50CDF7F429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5" name="Picture 18">
              <a:extLst>
                <a:ext uri="{FF2B5EF4-FFF2-40B4-BE49-F238E27FC236}">
                  <a16:creationId xmlns:a16="http://schemas.microsoft.com/office/drawing/2014/main" id="{AE69031F-3A09-4D50-91AB-E29421C72E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6" name="Picture 19">
              <a:extLst>
                <a:ext uri="{FF2B5EF4-FFF2-40B4-BE49-F238E27FC236}">
                  <a16:creationId xmlns:a16="http://schemas.microsoft.com/office/drawing/2014/main" id="{E912A11F-D514-4C92-A579-B6724F3468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7" name="Picture 20">
              <a:extLst>
                <a:ext uri="{FF2B5EF4-FFF2-40B4-BE49-F238E27FC236}">
                  <a16:creationId xmlns:a16="http://schemas.microsoft.com/office/drawing/2014/main" id="{31E0645F-AB16-4B27-9CEE-3FF8E601D8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8" name="Picture 21">
              <a:extLst>
                <a:ext uri="{FF2B5EF4-FFF2-40B4-BE49-F238E27FC236}">
                  <a16:creationId xmlns:a16="http://schemas.microsoft.com/office/drawing/2014/main" id="{75B71265-D9D0-4FE5-819D-58015F1594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9" name="Picture 22">
              <a:extLst>
                <a:ext uri="{FF2B5EF4-FFF2-40B4-BE49-F238E27FC236}">
                  <a16:creationId xmlns:a16="http://schemas.microsoft.com/office/drawing/2014/main" id="{2ED15EBA-0578-4D9F-9AE1-4D06A0516E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0" name="Picture 23">
              <a:extLst>
                <a:ext uri="{FF2B5EF4-FFF2-40B4-BE49-F238E27FC236}">
                  <a16:creationId xmlns:a16="http://schemas.microsoft.com/office/drawing/2014/main" id="{6EC48AA5-B245-4B8C-8A5A-1764032424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41" name="Group 56">
            <a:extLst>
              <a:ext uri="{FF2B5EF4-FFF2-40B4-BE49-F238E27FC236}">
                <a16:creationId xmlns:a16="http://schemas.microsoft.com/office/drawing/2014/main" id="{5464E2AF-8162-47B3-8321-845E46829CC1}"/>
              </a:ext>
            </a:extLst>
          </p:cNvPr>
          <p:cNvGrpSpPr/>
          <p:nvPr/>
        </p:nvGrpSpPr>
        <p:grpSpPr>
          <a:xfrm>
            <a:off x="5478143" y="2443977"/>
            <a:ext cx="1539560" cy="171967"/>
            <a:chOff x="7746380" y="2949426"/>
            <a:chExt cx="2188691" cy="244475"/>
          </a:xfrm>
        </p:grpSpPr>
        <p:pic>
          <p:nvPicPr>
            <p:cNvPr id="842" name="Picture 14">
              <a:extLst>
                <a:ext uri="{FF2B5EF4-FFF2-40B4-BE49-F238E27FC236}">
                  <a16:creationId xmlns:a16="http://schemas.microsoft.com/office/drawing/2014/main" id="{F056A8D8-A93C-475E-9BB0-42AC685629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3" name="Picture 15">
              <a:extLst>
                <a:ext uri="{FF2B5EF4-FFF2-40B4-BE49-F238E27FC236}">
                  <a16:creationId xmlns:a16="http://schemas.microsoft.com/office/drawing/2014/main" id="{3C151F16-10AC-4B2E-8CA9-ADF877C117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4" name="Picture 16">
              <a:extLst>
                <a:ext uri="{FF2B5EF4-FFF2-40B4-BE49-F238E27FC236}">
                  <a16:creationId xmlns:a16="http://schemas.microsoft.com/office/drawing/2014/main" id="{C14F502B-9005-455C-87E0-FE64CB22F2D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5" name="Picture 17">
              <a:extLst>
                <a:ext uri="{FF2B5EF4-FFF2-40B4-BE49-F238E27FC236}">
                  <a16:creationId xmlns:a16="http://schemas.microsoft.com/office/drawing/2014/main" id="{1D248285-94FD-414C-BFB6-7B89843F6FC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6" name="Picture 18">
              <a:extLst>
                <a:ext uri="{FF2B5EF4-FFF2-40B4-BE49-F238E27FC236}">
                  <a16:creationId xmlns:a16="http://schemas.microsoft.com/office/drawing/2014/main" id="{134A95F3-B74C-4BD4-9BFF-187FC498BB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7" name="Picture 19">
              <a:extLst>
                <a:ext uri="{FF2B5EF4-FFF2-40B4-BE49-F238E27FC236}">
                  <a16:creationId xmlns:a16="http://schemas.microsoft.com/office/drawing/2014/main" id="{21595D3B-C839-4804-8D3D-240B82502A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8" name="Picture 20">
              <a:extLst>
                <a:ext uri="{FF2B5EF4-FFF2-40B4-BE49-F238E27FC236}">
                  <a16:creationId xmlns:a16="http://schemas.microsoft.com/office/drawing/2014/main" id="{21049982-5525-467B-8F94-AC3D337A4B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9" name="Picture 21">
              <a:extLst>
                <a:ext uri="{FF2B5EF4-FFF2-40B4-BE49-F238E27FC236}">
                  <a16:creationId xmlns:a16="http://schemas.microsoft.com/office/drawing/2014/main" id="{C1FE5307-7D68-4301-B96C-2AA3F21AF1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0" name="Picture 22">
              <a:extLst>
                <a:ext uri="{FF2B5EF4-FFF2-40B4-BE49-F238E27FC236}">
                  <a16:creationId xmlns:a16="http://schemas.microsoft.com/office/drawing/2014/main" id="{E12292A4-A39C-4B5D-ABC6-F7E422E138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1" name="Picture 23">
              <a:extLst>
                <a:ext uri="{FF2B5EF4-FFF2-40B4-BE49-F238E27FC236}">
                  <a16:creationId xmlns:a16="http://schemas.microsoft.com/office/drawing/2014/main" id="{6985C66D-D840-4FAB-9DA6-C337604718A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52" name="Group 56">
            <a:extLst>
              <a:ext uri="{FF2B5EF4-FFF2-40B4-BE49-F238E27FC236}">
                <a16:creationId xmlns:a16="http://schemas.microsoft.com/office/drawing/2014/main" id="{55DA6475-21C4-4EF5-AD0D-919F78A4856A}"/>
              </a:ext>
            </a:extLst>
          </p:cNvPr>
          <p:cNvGrpSpPr/>
          <p:nvPr/>
        </p:nvGrpSpPr>
        <p:grpSpPr>
          <a:xfrm>
            <a:off x="5481369" y="2889227"/>
            <a:ext cx="1539560" cy="171967"/>
            <a:chOff x="7746380" y="2949426"/>
            <a:chExt cx="2188691" cy="244475"/>
          </a:xfrm>
        </p:grpSpPr>
        <p:pic>
          <p:nvPicPr>
            <p:cNvPr id="853" name="Picture 14">
              <a:extLst>
                <a:ext uri="{FF2B5EF4-FFF2-40B4-BE49-F238E27FC236}">
                  <a16:creationId xmlns:a16="http://schemas.microsoft.com/office/drawing/2014/main" id="{46A1C748-3C4C-4B55-8362-80434146D2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4" name="Picture 15">
              <a:extLst>
                <a:ext uri="{FF2B5EF4-FFF2-40B4-BE49-F238E27FC236}">
                  <a16:creationId xmlns:a16="http://schemas.microsoft.com/office/drawing/2014/main" id="{33321042-02E2-4477-87DC-2688BF82679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5" name="Picture 16">
              <a:extLst>
                <a:ext uri="{FF2B5EF4-FFF2-40B4-BE49-F238E27FC236}">
                  <a16:creationId xmlns:a16="http://schemas.microsoft.com/office/drawing/2014/main" id="{F4CC7F45-EAC5-46EA-8426-73ADF8CDDBF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6" name="Picture 17">
              <a:extLst>
                <a:ext uri="{FF2B5EF4-FFF2-40B4-BE49-F238E27FC236}">
                  <a16:creationId xmlns:a16="http://schemas.microsoft.com/office/drawing/2014/main" id="{34850E5E-FFF2-4BEB-A5FD-F8BE8CF9B21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7" name="Picture 18">
              <a:extLst>
                <a:ext uri="{FF2B5EF4-FFF2-40B4-BE49-F238E27FC236}">
                  <a16:creationId xmlns:a16="http://schemas.microsoft.com/office/drawing/2014/main" id="{B0209F50-A1F0-44E4-895F-90B99FA082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8" name="Picture 19">
              <a:extLst>
                <a:ext uri="{FF2B5EF4-FFF2-40B4-BE49-F238E27FC236}">
                  <a16:creationId xmlns:a16="http://schemas.microsoft.com/office/drawing/2014/main" id="{EDB4AEC5-A5A6-4C49-BF0B-B15AE3C3345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9" name="Picture 20">
              <a:extLst>
                <a:ext uri="{FF2B5EF4-FFF2-40B4-BE49-F238E27FC236}">
                  <a16:creationId xmlns:a16="http://schemas.microsoft.com/office/drawing/2014/main" id="{B29AF90B-7A58-46FC-87BB-DBA4D26C18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0" name="Picture 21">
              <a:extLst>
                <a:ext uri="{FF2B5EF4-FFF2-40B4-BE49-F238E27FC236}">
                  <a16:creationId xmlns:a16="http://schemas.microsoft.com/office/drawing/2014/main" id="{D742746E-22CE-4CD5-9F63-A085845312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1" name="Picture 22">
              <a:extLst>
                <a:ext uri="{FF2B5EF4-FFF2-40B4-BE49-F238E27FC236}">
                  <a16:creationId xmlns:a16="http://schemas.microsoft.com/office/drawing/2014/main" id="{A88CFD22-AE03-4A06-B35E-9C0D6CD2F56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2" name="Picture 23">
              <a:extLst>
                <a:ext uri="{FF2B5EF4-FFF2-40B4-BE49-F238E27FC236}">
                  <a16:creationId xmlns:a16="http://schemas.microsoft.com/office/drawing/2014/main" id="{6AD4D3D2-40AF-4ADF-BD91-0ADDCF27C4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63" name="Group 56">
            <a:extLst>
              <a:ext uri="{FF2B5EF4-FFF2-40B4-BE49-F238E27FC236}">
                <a16:creationId xmlns:a16="http://schemas.microsoft.com/office/drawing/2014/main" id="{38B8F79B-7EE2-4DFE-B2AB-12ED0D73FCE4}"/>
              </a:ext>
            </a:extLst>
          </p:cNvPr>
          <p:cNvGrpSpPr/>
          <p:nvPr/>
        </p:nvGrpSpPr>
        <p:grpSpPr>
          <a:xfrm>
            <a:off x="5477964" y="3334477"/>
            <a:ext cx="1539560" cy="171967"/>
            <a:chOff x="7746380" y="2949426"/>
            <a:chExt cx="2188691" cy="244475"/>
          </a:xfrm>
        </p:grpSpPr>
        <p:pic>
          <p:nvPicPr>
            <p:cNvPr id="864" name="Picture 14">
              <a:extLst>
                <a:ext uri="{FF2B5EF4-FFF2-40B4-BE49-F238E27FC236}">
                  <a16:creationId xmlns:a16="http://schemas.microsoft.com/office/drawing/2014/main" id="{C49F91C0-A92E-4D25-BC27-3377603B45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5" name="Picture 15">
              <a:extLst>
                <a:ext uri="{FF2B5EF4-FFF2-40B4-BE49-F238E27FC236}">
                  <a16:creationId xmlns:a16="http://schemas.microsoft.com/office/drawing/2014/main" id="{DEFAE6A3-CF64-43C4-B706-C7D40A253D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6" name="Picture 16">
              <a:extLst>
                <a:ext uri="{FF2B5EF4-FFF2-40B4-BE49-F238E27FC236}">
                  <a16:creationId xmlns:a16="http://schemas.microsoft.com/office/drawing/2014/main" id="{8E5D72BB-8B74-4205-AF13-4AC1B0A7118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7" name="Picture 17">
              <a:extLst>
                <a:ext uri="{FF2B5EF4-FFF2-40B4-BE49-F238E27FC236}">
                  <a16:creationId xmlns:a16="http://schemas.microsoft.com/office/drawing/2014/main" id="{080642E2-D544-42A2-8458-8D8CE0F8D1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8" name="Picture 18">
              <a:extLst>
                <a:ext uri="{FF2B5EF4-FFF2-40B4-BE49-F238E27FC236}">
                  <a16:creationId xmlns:a16="http://schemas.microsoft.com/office/drawing/2014/main" id="{345C2D39-E689-4955-AC15-12D68FC46A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9" name="Picture 19">
              <a:extLst>
                <a:ext uri="{FF2B5EF4-FFF2-40B4-BE49-F238E27FC236}">
                  <a16:creationId xmlns:a16="http://schemas.microsoft.com/office/drawing/2014/main" id="{04B57D41-7806-45CA-96B5-55D1E2005A0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0" name="Picture 20">
              <a:extLst>
                <a:ext uri="{FF2B5EF4-FFF2-40B4-BE49-F238E27FC236}">
                  <a16:creationId xmlns:a16="http://schemas.microsoft.com/office/drawing/2014/main" id="{FD9ED47A-47EB-414D-A33D-FF007F512F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1" name="Picture 21">
              <a:extLst>
                <a:ext uri="{FF2B5EF4-FFF2-40B4-BE49-F238E27FC236}">
                  <a16:creationId xmlns:a16="http://schemas.microsoft.com/office/drawing/2014/main" id="{FB1BC2A5-4D3B-4602-8450-93852D396C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2" name="Picture 22">
              <a:extLst>
                <a:ext uri="{FF2B5EF4-FFF2-40B4-BE49-F238E27FC236}">
                  <a16:creationId xmlns:a16="http://schemas.microsoft.com/office/drawing/2014/main" id="{66C2F5A7-9269-44BC-871E-F4A127AC79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3" name="Picture 23">
              <a:extLst>
                <a:ext uri="{FF2B5EF4-FFF2-40B4-BE49-F238E27FC236}">
                  <a16:creationId xmlns:a16="http://schemas.microsoft.com/office/drawing/2014/main" id="{F35856AF-9ED7-40EE-A93C-343D43EE21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74" name="Group 56">
            <a:extLst>
              <a:ext uri="{FF2B5EF4-FFF2-40B4-BE49-F238E27FC236}">
                <a16:creationId xmlns:a16="http://schemas.microsoft.com/office/drawing/2014/main" id="{31B8D312-6C15-4F9D-9A28-9BA6D9AB79CC}"/>
              </a:ext>
            </a:extLst>
          </p:cNvPr>
          <p:cNvGrpSpPr/>
          <p:nvPr/>
        </p:nvGrpSpPr>
        <p:grpSpPr>
          <a:xfrm>
            <a:off x="5481369" y="3779727"/>
            <a:ext cx="1539560" cy="171967"/>
            <a:chOff x="7746380" y="2949426"/>
            <a:chExt cx="2188691" cy="244475"/>
          </a:xfrm>
        </p:grpSpPr>
        <p:pic>
          <p:nvPicPr>
            <p:cNvPr id="875" name="Picture 14">
              <a:extLst>
                <a:ext uri="{FF2B5EF4-FFF2-40B4-BE49-F238E27FC236}">
                  <a16:creationId xmlns:a16="http://schemas.microsoft.com/office/drawing/2014/main" id="{E777A02D-0539-40B0-B3B2-D77A16D19D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6" name="Picture 15">
              <a:extLst>
                <a:ext uri="{FF2B5EF4-FFF2-40B4-BE49-F238E27FC236}">
                  <a16:creationId xmlns:a16="http://schemas.microsoft.com/office/drawing/2014/main" id="{F2F56048-B666-418E-B1CF-52B140BF0B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7" name="Picture 16">
              <a:extLst>
                <a:ext uri="{FF2B5EF4-FFF2-40B4-BE49-F238E27FC236}">
                  <a16:creationId xmlns:a16="http://schemas.microsoft.com/office/drawing/2014/main" id="{04721E01-B77F-4DC8-A457-1993361312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8" name="Picture 17">
              <a:extLst>
                <a:ext uri="{FF2B5EF4-FFF2-40B4-BE49-F238E27FC236}">
                  <a16:creationId xmlns:a16="http://schemas.microsoft.com/office/drawing/2014/main" id="{8B578FAE-C5E7-4BE0-8B23-95B47032135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9" name="Picture 18">
              <a:extLst>
                <a:ext uri="{FF2B5EF4-FFF2-40B4-BE49-F238E27FC236}">
                  <a16:creationId xmlns:a16="http://schemas.microsoft.com/office/drawing/2014/main" id="{E669FBBF-EC78-4DBB-8F2B-E78BE0F8C6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0" name="Picture 19">
              <a:extLst>
                <a:ext uri="{FF2B5EF4-FFF2-40B4-BE49-F238E27FC236}">
                  <a16:creationId xmlns:a16="http://schemas.microsoft.com/office/drawing/2014/main" id="{4BAA2B07-4C12-4E4B-B961-631E04EB90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1" name="Picture 20">
              <a:extLst>
                <a:ext uri="{FF2B5EF4-FFF2-40B4-BE49-F238E27FC236}">
                  <a16:creationId xmlns:a16="http://schemas.microsoft.com/office/drawing/2014/main" id="{005BF278-6A37-4C19-B8A9-6D74FCCC4A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2" name="Picture 21">
              <a:extLst>
                <a:ext uri="{FF2B5EF4-FFF2-40B4-BE49-F238E27FC236}">
                  <a16:creationId xmlns:a16="http://schemas.microsoft.com/office/drawing/2014/main" id="{B2C68FBA-8B3A-418E-A4AA-62545D37D4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3" name="Picture 22">
              <a:extLst>
                <a:ext uri="{FF2B5EF4-FFF2-40B4-BE49-F238E27FC236}">
                  <a16:creationId xmlns:a16="http://schemas.microsoft.com/office/drawing/2014/main" id="{7D36D51B-309A-4A21-849A-24DEB220CF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4" name="Picture 23">
              <a:extLst>
                <a:ext uri="{FF2B5EF4-FFF2-40B4-BE49-F238E27FC236}">
                  <a16:creationId xmlns:a16="http://schemas.microsoft.com/office/drawing/2014/main" id="{2DF6AAFB-FC20-4CE8-82BD-A6A4CFAAE24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85" name="Group 56">
            <a:extLst>
              <a:ext uri="{FF2B5EF4-FFF2-40B4-BE49-F238E27FC236}">
                <a16:creationId xmlns:a16="http://schemas.microsoft.com/office/drawing/2014/main" id="{F0279DDA-65A0-470F-8BC0-05C3AF7CC09B}"/>
              </a:ext>
            </a:extLst>
          </p:cNvPr>
          <p:cNvGrpSpPr/>
          <p:nvPr/>
        </p:nvGrpSpPr>
        <p:grpSpPr>
          <a:xfrm>
            <a:off x="5484486" y="4224977"/>
            <a:ext cx="1539560" cy="171967"/>
            <a:chOff x="7746380" y="2949426"/>
            <a:chExt cx="2188691" cy="244475"/>
          </a:xfrm>
        </p:grpSpPr>
        <p:pic>
          <p:nvPicPr>
            <p:cNvPr id="886" name="Picture 14">
              <a:extLst>
                <a:ext uri="{FF2B5EF4-FFF2-40B4-BE49-F238E27FC236}">
                  <a16:creationId xmlns:a16="http://schemas.microsoft.com/office/drawing/2014/main" id="{AAD433DA-C4F1-4AC0-88B2-D68B9C7617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7" name="Picture 15">
              <a:extLst>
                <a:ext uri="{FF2B5EF4-FFF2-40B4-BE49-F238E27FC236}">
                  <a16:creationId xmlns:a16="http://schemas.microsoft.com/office/drawing/2014/main" id="{9128AFE6-D9E2-4363-A0CE-E38EF1BFC6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8" name="Picture 16">
              <a:extLst>
                <a:ext uri="{FF2B5EF4-FFF2-40B4-BE49-F238E27FC236}">
                  <a16:creationId xmlns:a16="http://schemas.microsoft.com/office/drawing/2014/main" id="{3758461D-C642-42A6-91E8-6CDBDF7AA70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9" name="Picture 17">
              <a:extLst>
                <a:ext uri="{FF2B5EF4-FFF2-40B4-BE49-F238E27FC236}">
                  <a16:creationId xmlns:a16="http://schemas.microsoft.com/office/drawing/2014/main" id="{21D8C029-D549-467D-91CA-97927DDAABD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0" name="Picture 18">
              <a:extLst>
                <a:ext uri="{FF2B5EF4-FFF2-40B4-BE49-F238E27FC236}">
                  <a16:creationId xmlns:a16="http://schemas.microsoft.com/office/drawing/2014/main" id="{776B0484-7395-46BB-957A-64FED0DEDB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1" name="Picture 19">
              <a:extLst>
                <a:ext uri="{FF2B5EF4-FFF2-40B4-BE49-F238E27FC236}">
                  <a16:creationId xmlns:a16="http://schemas.microsoft.com/office/drawing/2014/main" id="{F546A629-F556-4A6E-A9B6-BD003FF770C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2" name="Picture 20">
              <a:extLst>
                <a:ext uri="{FF2B5EF4-FFF2-40B4-BE49-F238E27FC236}">
                  <a16:creationId xmlns:a16="http://schemas.microsoft.com/office/drawing/2014/main" id="{309837B7-EF4C-4CC0-9823-965DE2B2DB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3" name="Picture 21">
              <a:extLst>
                <a:ext uri="{FF2B5EF4-FFF2-40B4-BE49-F238E27FC236}">
                  <a16:creationId xmlns:a16="http://schemas.microsoft.com/office/drawing/2014/main" id="{4BB717CC-D432-4D25-A0DB-825354E904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4" name="Picture 22">
              <a:extLst>
                <a:ext uri="{FF2B5EF4-FFF2-40B4-BE49-F238E27FC236}">
                  <a16:creationId xmlns:a16="http://schemas.microsoft.com/office/drawing/2014/main" id="{84B5276E-4890-418E-AC9D-265E2B8D49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5" name="Picture 23">
              <a:extLst>
                <a:ext uri="{FF2B5EF4-FFF2-40B4-BE49-F238E27FC236}">
                  <a16:creationId xmlns:a16="http://schemas.microsoft.com/office/drawing/2014/main" id="{A608AEB9-1633-41C1-A082-451D5A4FAD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96" name="Group 56">
            <a:extLst>
              <a:ext uri="{FF2B5EF4-FFF2-40B4-BE49-F238E27FC236}">
                <a16:creationId xmlns:a16="http://schemas.microsoft.com/office/drawing/2014/main" id="{1A0E237F-BC7E-4CFF-8DBF-2C649DC7C2E9}"/>
              </a:ext>
            </a:extLst>
          </p:cNvPr>
          <p:cNvGrpSpPr/>
          <p:nvPr/>
        </p:nvGrpSpPr>
        <p:grpSpPr>
          <a:xfrm>
            <a:off x="5480098" y="4670227"/>
            <a:ext cx="1539560" cy="171967"/>
            <a:chOff x="7746380" y="2949426"/>
            <a:chExt cx="2188691" cy="244475"/>
          </a:xfrm>
        </p:grpSpPr>
        <p:pic>
          <p:nvPicPr>
            <p:cNvPr id="897" name="Picture 14">
              <a:extLst>
                <a:ext uri="{FF2B5EF4-FFF2-40B4-BE49-F238E27FC236}">
                  <a16:creationId xmlns:a16="http://schemas.microsoft.com/office/drawing/2014/main" id="{CB248763-2D7C-4BA6-BADD-C1E4271037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8" name="Picture 15">
              <a:extLst>
                <a:ext uri="{FF2B5EF4-FFF2-40B4-BE49-F238E27FC236}">
                  <a16:creationId xmlns:a16="http://schemas.microsoft.com/office/drawing/2014/main" id="{26BBF5ED-6C60-4CDA-8F2A-98035E14EE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9" name="Picture 16">
              <a:extLst>
                <a:ext uri="{FF2B5EF4-FFF2-40B4-BE49-F238E27FC236}">
                  <a16:creationId xmlns:a16="http://schemas.microsoft.com/office/drawing/2014/main" id="{B6ACE58A-D568-4589-9CD0-0C8C8D9527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0" name="Picture 17">
              <a:extLst>
                <a:ext uri="{FF2B5EF4-FFF2-40B4-BE49-F238E27FC236}">
                  <a16:creationId xmlns:a16="http://schemas.microsoft.com/office/drawing/2014/main" id="{E8B7FF2E-9C12-42AE-9639-6D2D3CD431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1" name="Picture 18">
              <a:extLst>
                <a:ext uri="{FF2B5EF4-FFF2-40B4-BE49-F238E27FC236}">
                  <a16:creationId xmlns:a16="http://schemas.microsoft.com/office/drawing/2014/main" id="{D110520E-1221-4929-963F-D96B4C36A4D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2" name="Picture 19">
              <a:extLst>
                <a:ext uri="{FF2B5EF4-FFF2-40B4-BE49-F238E27FC236}">
                  <a16:creationId xmlns:a16="http://schemas.microsoft.com/office/drawing/2014/main" id="{FA98676F-2D79-4B55-B0DC-7A563F2CE8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3" name="Picture 20">
              <a:extLst>
                <a:ext uri="{FF2B5EF4-FFF2-40B4-BE49-F238E27FC236}">
                  <a16:creationId xmlns:a16="http://schemas.microsoft.com/office/drawing/2014/main" id="{4C78A789-D41F-4A66-A27D-CC2C4DD7C4A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4" name="Picture 21">
              <a:extLst>
                <a:ext uri="{FF2B5EF4-FFF2-40B4-BE49-F238E27FC236}">
                  <a16:creationId xmlns:a16="http://schemas.microsoft.com/office/drawing/2014/main" id="{62BB2C5F-AD3C-42EB-B057-D3C987E0854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5" name="Picture 22">
              <a:extLst>
                <a:ext uri="{FF2B5EF4-FFF2-40B4-BE49-F238E27FC236}">
                  <a16:creationId xmlns:a16="http://schemas.microsoft.com/office/drawing/2014/main" id="{E1F20857-5530-4F6A-90B5-6CC91826B0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6" name="Picture 23">
              <a:extLst>
                <a:ext uri="{FF2B5EF4-FFF2-40B4-BE49-F238E27FC236}">
                  <a16:creationId xmlns:a16="http://schemas.microsoft.com/office/drawing/2014/main" id="{D7B1E80A-E525-4467-90F9-6EF542695B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07" name="Group 56">
            <a:extLst>
              <a:ext uri="{FF2B5EF4-FFF2-40B4-BE49-F238E27FC236}">
                <a16:creationId xmlns:a16="http://schemas.microsoft.com/office/drawing/2014/main" id="{8EE6AAB2-35D9-4C91-9F16-263B3D3850A9}"/>
              </a:ext>
            </a:extLst>
          </p:cNvPr>
          <p:cNvGrpSpPr/>
          <p:nvPr/>
        </p:nvGrpSpPr>
        <p:grpSpPr>
          <a:xfrm>
            <a:off x="5477524" y="5102178"/>
            <a:ext cx="1539560" cy="171967"/>
            <a:chOff x="7746380" y="2949426"/>
            <a:chExt cx="2188691" cy="244475"/>
          </a:xfrm>
        </p:grpSpPr>
        <p:pic>
          <p:nvPicPr>
            <p:cNvPr id="908" name="Picture 14">
              <a:extLst>
                <a:ext uri="{FF2B5EF4-FFF2-40B4-BE49-F238E27FC236}">
                  <a16:creationId xmlns:a16="http://schemas.microsoft.com/office/drawing/2014/main" id="{6DF8345B-BBE0-43C5-A1F6-AF81C76339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9" name="Picture 15">
              <a:extLst>
                <a:ext uri="{FF2B5EF4-FFF2-40B4-BE49-F238E27FC236}">
                  <a16:creationId xmlns:a16="http://schemas.microsoft.com/office/drawing/2014/main" id="{9F74407B-4ED3-4B80-8F33-EDE31E508E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0" name="Picture 16">
              <a:extLst>
                <a:ext uri="{FF2B5EF4-FFF2-40B4-BE49-F238E27FC236}">
                  <a16:creationId xmlns:a16="http://schemas.microsoft.com/office/drawing/2014/main" id="{BDE12453-D34F-41EB-A276-7400A54666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1" name="Picture 17">
              <a:extLst>
                <a:ext uri="{FF2B5EF4-FFF2-40B4-BE49-F238E27FC236}">
                  <a16:creationId xmlns:a16="http://schemas.microsoft.com/office/drawing/2014/main" id="{40751AC8-3E64-4075-ACF1-B759F2BE11A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2" name="Picture 18">
              <a:extLst>
                <a:ext uri="{FF2B5EF4-FFF2-40B4-BE49-F238E27FC236}">
                  <a16:creationId xmlns:a16="http://schemas.microsoft.com/office/drawing/2014/main" id="{B387A92A-43E1-4A54-9E08-1BC78BF3EC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3" name="Picture 19">
              <a:extLst>
                <a:ext uri="{FF2B5EF4-FFF2-40B4-BE49-F238E27FC236}">
                  <a16:creationId xmlns:a16="http://schemas.microsoft.com/office/drawing/2014/main" id="{60A28097-E98D-4BEF-BFB8-30AA424177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4" name="Picture 20">
              <a:extLst>
                <a:ext uri="{FF2B5EF4-FFF2-40B4-BE49-F238E27FC236}">
                  <a16:creationId xmlns:a16="http://schemas.microsoft.com/office/drawing/2014/main" id="{A1C3CE5B-0F27-40D1-952C-3AF7AACEA5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5" name="Picture 21">
              <a:extLst>
                <a:ext uri="{FF2B5EF4-FFF2-40B4-BE49-F238E27FC236}">
                  <a16:creationId xmlns:a16="http://schemas.microsoft.com/office/drawing/2014/main" id="{5D52179F-3E8B-4DB1-B5CF-CF5B106084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6" name="Picture 22">
              <a:extLst>
                <a:ext uri="{FF2B5EF4-FFF2-40B4-BE49-F238E27FC236}">
                  <a16:creationId xmlns:a16="http://schemas.microsoft.com/office/drawing/2014/main" id="{36694413-DD4D-48A5-9529-F724CAFFC9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7" name="Picture 23">
              <a:extLst>
                <a:ext uri="{FF2B5EF4-FFF2-40B4-BE49-F238E27FC236}">
                  <a16:creationId xmlns:a16="http://schemas.microsoft.com/office/drawing/2014/main" id="{859001CD-02B1-40E6-BF1D-8C99766B1B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18" name="Group 917">
            <a:extLst>
              <a:ext uri="{FF2B5EF4-FFF2-40B4-BE49-F238E27FC236}">
                <a16:creationId xmlns:a16="http://schemas.microsoft.com/office/drawing/2014/main" id="{BE5B1418-6EA3-4EC7-B0A2-7699CB5C2F6E}"/>
              </a:ext>
            </a:extLst>
          </p:cNvPr>
          <p:cNvGrpSpPr/>
          <p:nvPr/>
        </p:nvGrpSpPr>
        <p:grpSpPr>
          <a:xfrm>
            <a:off x="5488150" y="1099027"/>
            <a:ext cx="1539560" cy="1515856"/>
            <a:chOff x="4975891" y="1527626"/>
            <a:chExt cx="1539560" cy="1515856"/>
          </a:xfrm>
        </p:grpSpPr>
        <p:grpSp>
          <p:nvGrpSpPr>
            <p:cNvPr id="919" name="Group 56">
              <a:extLst>
                <a:ext uri="{FF2B5EF4-FFF2-40B4-BE49-F238E27FC236}">
                  <a16:creationId xmlns:a16="http://schemas.microsoft.com/office/drawing/2014/main" id="{117C0228-3B70-4ABC-AEE7-B15D640F2D12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019" name="Picture 14">
                <a:extLst>
                  <a:ext uri="{FF2B5EF4-FFF2-40B4-BE49-F238E27FC236}">
                    <a16:creationId xmlns:a16="http://schemas.microsoft.com/office/drawing/2014/main" id="{648FD87C-0857-4319-90E9-6F8ECE185B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0" name="Picture 15">
                <a:extLst>
                  <a:ext uri="{FF2B5EF4-FFF2-40B4-BE49-F238E27FC236}">
                    <a16:creationId xmlns:a16="http://schemas.microsoft.com/office/drawing/2014/main" id="{FB905AB1-021C-48DB-ADD4-9ADC34AE85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1" name="Picture 16">
                <a:extLst>
                  <a:ext uri="{FF2B5EF4-FFF2-40B4-BE49-F238E27FC236}">
                    <a16:creationId xmlns:a16="http://schemas.microsoft.com/office/drawing/2014/main" id="{86275FB6-9422-4135-BE7C-8321D82509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2" name="Picture 17">
                <a:extLst>
                  <a:ext uri="{FF2B5EF4-FFF2-40B4-BE49-F238E27FC236}">
                    <a16:creationId xmlns:a16="http://schemas.microsoft.com/office/drawing/2014/main" id="{7C9599E9-2583-4C5F-8C3A-21E879ED6E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3" name="Picture 18">
                <a:extLst>
                  <a:ext uri="{FF2B5EF4-FFF2-40B4-BE49-F238E27FC236}">
                    <a16:creationId xmlns:a16="http://schemas.microsoft.com/office/drawing/2014/main" id="{87F1B61C-F3F5-4C53-BA8E-DF4F7EDB00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4" name="Picture 19">
                <a:extLst>
                  <a:ext uri="{FF2B5EF4-FFF2-40B4-BE49-F238E27FC236}">
                    <a16:creationId xmlns:a16="http://schemas.microsoft.com/office/drawing/2014/main" id="{1B4C921B-4947-47AE-9311-B203B83193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5" name="Picture 20">
                <a:extLst>
                  <a:ext uri="{FF2B5EF4-FFF2-40B4-BE49-F238E27FC236}">
                    <a16:creationId xmlns:a16="http://schemas.microsoft.com/office/drawing/2014/main" id="{3EC21225-AF6E-48BD-BE24-9AA6F40EE7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6" name="Picture 21">
                <a:extLst>
                  <a:ext uri="{FF2B5EF4-FFF2-40B4-BE49-F238E27FC236}">
                    <a16:creationId xmlns:a16="http://schemas.microsoft.com/office/drawing/2014/main" id="{6445F716-97A7-443C-BEFD-C0342DF9DA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7" name="Picture 22">
                <a:extLst>
                  <a:ext uri="{FF2B5EF4-FFF2-40B4-BE49-F238E27FC236}">
                    <a16:creationId xmlns:a16="http://schemas.microsoft.com/office/drawing/2014/main" id="{75F15ACA-0CC7-4CB3-A72B-0676E62439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8" name="Picture 23">
                <a:extLst>
                  <a:ext uri="{FF2B5EF4-FFF2-40B4-BE49-F238E27FC236}">
                    <a16:creationId xmlns:a16="http://schemas.microsoft.com/office/drawing/2014/main" id="{FE46826B-72A5-4509-A2B8-52B30351AA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20" name="Group 56">
              <a:extLst>
                <a:ext uri="{FF2B5EF4-FFF2-40B4-BE49-F238E27FC236}">
                  <a16:creationId xmlns:a16="http://schemas.microsoft.com/office/drawing/2014/main" id="{D1FA298B-E6F3-4C46-BE27-C1702A5A7385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009" name="Picture 14">
                <a:extLst>
                  <a:ext uri="{FF2B5EF4-FFF2-40B4-BE49-F238E27FC236}">
                    <a16:creationId xmlns:a16="http://schemas.microsoft.com/office/drawing/2014/main" id="{4C487C66-8D49-4DF1-B1B6-2CFBD74644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0" name="Picture 15">
                <a:extLst>
                  <a:ext uri="{FF2B5EF4-FFF2-40B4-BE49-F238E27FC236}">
                    <a16:creationId xmlns:a16="http://schemas.microsoft.com/office/drawing/2014/main" id="{18970401-C48D-42E4-8D4D-3885AA1484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1" name="Picture 16">
                <a:extLst>
                  <a:ext uri="{FF2B5EF4-FFF2-40B4-BE49-F238E27FC236}">
                    <a16:creationId xmlns:a16="http://schemas.microsoft.com/office/drawing/2014/main" id="{01ADAEFE-E72A-4F1A-9776-AFA8821B0F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2" name="Picture 17">
                <a:extLst>
                  <a:ext uri="{FF2B5EF4-FFF2-40B4-BE49-F238E27FC236}">
                    <a16:creationId xmlns:a16="http://schemas.microsoft.com/office/drawing/2014/main" id="{F5AF9ABC-9EBB-48B3-890D-7ADAC25847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3" name="Picture 18">
                <a:extLst>
                  <a:ext uri="{FF2B5EF4-FFF2-40B4-BE49-F238E27FC236}">
                    <a16:creationId xmlns:a16="http://schemas.microsoft.com/office/drawing/2014/main" id="{4E4A11B1-2A12-4783-852B-4ECDFFFBC6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4" name="Picture 19">
                <a:extLst>
                  <a:ext uri="{FF2B5EF4-FFF2-40B4-BE49-F238E27FC236}">
                    <a16:creationId xmlns:a16="http://schemas.microsoft.com/office/drawing/2014/main" id="{46C574A6-FFEF-43E0-8433-FE16B97D6C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5" name="Picture 20">
                <a:extLst>
                  <a:ext uri="{FF2B5EF4-FFF2-40B4-BE49-F238E27FC236}">
                    <a16:creationId xmlns:a16="http://schemas.microsoft.com/office/drawing/2014/main" id="{12EAB036-52CF-44E2-8FEC-41DF201E92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6" name="Picture 21">
                <a:extLst>
                  <a:ext uri="{FF2B5EF4-FFF2-40B4-BE49-F238E27FC236}">
                    <a16:creationId xmlns:a16="http://schemas.microsoft.com/office/drawing/2014/main" id="{AA6DB8AA-2815-4602-B3E0-BF7A6D7DFD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7" name="Picture 22">
                <a:extLst>
                  <a:ext uri="{FF2B5EF4-FFF2-40B4-BE49-F238E27FC236}">
                    <a16:creationId xmlns:a16="http://schemas.microsoft.com/office/drawing/2014/main" id="{ACC1D72C-276E-47A3-8AF7-948900F5EA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8" name="Picture 23">
                <a:extLst>
                  <a:ext uri="{FF2B5EF4-FFF2-40B4-BE49-F238E27FC236}">
                    <a16:creationId xmlns:a16="http://schemas.microsoft.com/office/drawing/2014/main" id="{18703275-201D-401D-895F-7C7488E81C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21" name="Group 56">
              <a:extLst>
                <a:ext uri="{FF2B5EF4-FFF2-40B4-BE49-F238E27FC236}">
                  <a16:creationId xmlns:a16="http://schemas.microsoft.com/office/drawing/2014/main" id="{9C6B4AB1-0043-4AA7-B12F-3A3C3C62E5F2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999" name="Picture 14">
                <a:extLst>
                  <a:ext uri="{FF2B5EF4-FFF2-40B4-BE49-F238E27FC236}">
                    <a16:creationId xmlns:a16="http://schemas.microsoft.com/office/drawing/2014/main" id="{D7095729-F1EC-455F-BEB4-C811CB438C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0" name="Picture 15">
                <a:extLst>
                  <a:ext uri="{FF2B5EF4-FFF2-40B4-BE49-F238E27FC236}">
                    <a16:creationId xmlns:a16="http://schemas.microsoft.com/office/drawing/2014/main" id="{93A481EA-7987-4C70-8F03-1877619A23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1" name="Picture 16">
                <a:extLst>
                  <a:ext uri="{FF2B5EF4-FFF2-40B4-BE49-F238E27FC236}">
                    <a16:creationId xmlns:a16="http://schemas.microsoft.com/office/drawing/2014/main" id="{9FB17562-ADFF-426D-AF73-39E3A62926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2" name="Picture 17">
                <a:extLst>
                  <a:ext uri="{FF2B5EF4-FFF2-40B4-BE49-F238E27FC236}">
                    <a16:creationId xmlns:a16="http://schemas.microsoft.com/office/drawing/2014/main" id="{176185A1-963E-4DDD-B31E-EF851F3293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3" name="Picture 18">
                <a:extLst>
                  <a:ext uri="{FF2B5EF4-FFF2-40B4-BE49-F238E27FC236}">
                    <a16:creationId xmlns:a16="http://schemas.microsoft.com/office/drawing/2014/main" id="{F55B568B-A729-4348-978E-319DCCEF17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4" name="Picture 19">
                <a:extLst>
                  <a:ext uri="{FF2B5EF4-FFF2-40B4-BE49-F238E27FC236}">
                    <a16:creationId xmlns:a16="http://schemas.microsoft.com/office/drawing/2014/main" id="{BB5A5073-BA93-4894-B696-005BC53C36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5" name="Picture 20">
                <a:extLst>
                  <a:ext uri="{FF2B5EF4-FFF2-40B4-BE49-F238E27FC236}">
                    <a16:creationId xmlns:a16="http://schemas.microsoft.com/office/drawing/2014/main" id="{6E16A11B-DF44-4928-98C8-4A8D670167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6" name="Picture 21">
                <a:extLst>
                  <a:ext uri="{FF2B5EF4-FFF2-40B4-BE49-F238E27FC236}">
                    <a16:creationId xmlns:a16="http://schemas.microsoft.com/office/drawing/2014/main" id="{026FE3CE-38D8-4F01-9936-5A994100C9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7" name="Picture 22">
                <a:extLst>
                  <a:ext uri="{FF2B5EF4-FFF2-40B4-BE49-F238E27FC236}">
                    <a16:creationId xmlns:a16="http://schemas.microsoft.com/office/drawing/2014/main" id="{9FACB7CC-10F0-44EB-81A9-CFA6869C64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8" name="Picture 23">
                <a:extLst>
                  <a:ext uri="{FF2B5EF4-FFF2-40B4-BE49-F238E27FC236}">
                    <a16:creationId xmlns:a16="http://schemas.microsoft.com/office/drawing/2014/main" id="{7A14F025-C84D-4578-ACE2-619D833B91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22" name="Group 56">
              <a:extLst>
                <a:ext uri="{FF2B5EF4-FFF2-40B4-BE49-F238E27FC236}">
                  <a16:creationId xmlns:a16="http://schemas.microsoft.com/office/drawing/2014/main" id="{F370CEB9-FBEC-4BDB-A766-4135069A1A40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989" name="Picture 14">
                <a:extLst>
                  <a:ext uri="{FF2B5EF4-FFF2-40B4-BE49-F238E27FC236}">
                    <a16:creationId xmlns:a16="http://schemas.microsoft.com/office/drawing/2014/main" id="{3D6A8FF3-A46B-4B9A-85E2-ED7F9DD377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0" name="Picture 15">
                <a:extLst>
                  <a:ext uri="{FF2B5EF4-FFF2-40B4-BE49-F238E27FC236}">
                    <a16:creationId xmlns:a16="http://schemas.microsoft.com/office/drawing/2014/main" id="{6F1D63DF-176A-42CA-99A4-6A665FE089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1" name="Picture 16">
                <a:extLst>
                  <a:ext uri="{FF2B5EF4-FFF2-40B4-BE49-F238E27FC236}">
                    <a16:creationId xmlns:a16="http://schemas.microsoft.com/office/drawing/2014/main" id="{D9E816E3-C3E5-4E18-8E6B-2B1172E8A8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2" name="Picture 17">
                <a:extLst>
                  <a:ext uri="{FF2B5EF4-FFF2-40B4-BE49-F238E27FC236}">
                    <a16:creationId xmlns:a16="http://schemas.microsoft.com/office/drawing/2014/main" id="{9F16219D-6E04-4F54-ADD1-4319805FD9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3" name="Picture 18">
                <a:extLst>
                  <a:ext uri="{FF2B5EF4-FFF2-40B4-BE49-F238E27FC236}">
                    <a16:creationId xmlns:a16="http://schemas.microsoft.com/office/drawing/2014/main" id="{F0596975-3A80-4B63-B702-B48DC97EEF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4" name="Picture 19">
                <a:extLst>
                  <a:ext uri="{FF2B5EF4-FFF2-40B4-BE49-F238E27FC236}">
                    <a16:creationId xmlns:a16="http://schemas.microsoft.com/office/drawing/2014/main" id="{F179A476-2D1B-4E5B-AFBD-4E91C2BBE6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5" name="Picture 20">
                <a:extLst>
                  <a:ext uri="{FF2B5EF4-FFF2-40B4-BE49-F238E27FC236}">
                    <a16:creationId xmlns:a16="http://schemas.microsoft.com/office/drawing/2014/main" id="{BDEC1D3C-E2BF-411D-ABC5-C591CB44D2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6" name="Picture 21">
                <a:extLst>
                  <a:ext uri="{FF2B5EF4-FFF2-40B4-BE49-F238E27FC236}">
                    <a16:creationId xmlns:a16="http://schemas.microsoft.com/office/drawing/2014/main" id="{BF2ACC48-4628-4199-A54B-EC48E4837D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7" name="Picture 22">
                <a:extLst>
                  <a:ext uri="{FF2B5EF4-FFF2-40B4-BE49-F238E27FC236}">
                    <a16:creationId xmlns:a16="http://schemas.microsoft.com/office/drawing/2014/main" id="{6ED8D08F-DFC2-4E7E-8304-ACA80418F1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8" name="Picture 23">
                <a:extLst>
                  <a:ext uri="{FF2B5EF4-FFF2-40B4-BE49-F238E27FC236}">
                    <a16:creationId xmlns:a16="http://schemas.microsoft.com/office/drawing/2014/main" id="{AF604E66-A706-49BC-8D3D-AB4F5CE8E0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23" name="Group 56">
              <a:extLst>
                <a:ext uri="{FF2B5EF4-FFF2-40B4-BE49-F238E27FC236}">
                  <a16:creationId xmlns:a16="http://schemas.microsoft.com/office/drawing/2014/main" id="{9E7EC787-5E08-4000-B2E4-F2BA099563AF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979" name="Picture 14">
                <a:extLst>
                  <a:ext uri="{FF2B5EF4-FFF2-40B4-BE49-F238E27FC236}">
                    <a16:creationId xmlns:a16="http://schemas.microsoft.com/office/drawing/2014/main" id="{18EF0B89-93D1-4102-9507-C6F0FE98CA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0" name="Picture 15">
                <a:extLst>
                  <a:ext uri="{FF2B5EF4-FFF2-40B4-BE49-F238E27FC236}">
                    <a16:creationId xmlns:a16="http://schemas.microsoft.com/office/drawing/2014/main" id="{1E20C095-1EAF-4620-9C5F-8290C46D30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1" name="Picture 16">
                <a:extLst>
                  <a:ext uri="{FF2B5EF4-FFF2-40B4-BE49-F238E27FC236}">
                    <a16:creationId xmlns:a16="http://schemas.microsoft.com/office/drawing/2014/main" id="{19E65B9B-2850-4E7A-8CB0-6D900C728F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2" name="Picture 17">
                <a:extLst>
                  <a:ext uri="{FF2B5EF4-FFF2-40B4-BE49-F238E27FC236}">
                    <a16:creationId xmlns:a16="http://schemas.microsoft.com/office/drawing/2014/main" id="{39883CB7-6011-4F6D-9A12-AC4AF67866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3" name="Picture 18">
                <a:extLst>
                  <a:ext uri="{FF2B5EF4-FFF2-40B4-BE49-F238E27FC236}">
                    <a16:creationId xmlns:a16="http://schemas.microsoft.com/office/drawing/2014/main" id="{53E957C3-677F-433D-B7AA-7CAB70D30B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4" name="Picture 19">
                <a:extLst>
                  <a:ext uri="{FF2B5EF4-FFF2-40B4-BE49-F238E27FC236}">
                    <a16:creationId xmlns:a16="http://schemas.microsoft.com/office/drawing/2014/main" id="{B5AB8FDD-611A-4E8A-887C-42EB981744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5" name="Picture 20">
                <a:extLst>
                  <a:ext uri="{FF2B5EF4-FFF2-40B4-BE49-F238E27FC236}">
                    <a16:creationId xmlns:a16="http://schemas.microsoft.com/office/drawing/2014/main" id="{15694DD3-7EDE-4FB0-80E8-628B503384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6" name="Picture 21">
                <a:extLst>
                  <a:ext uri="{FF2B5EF4-FFF2-40B4-BE49-F238E27FC236}">
                    <a16:creationId xmlns:a16="http://schemas.microsoft.com/office/drawing/2014/main" id="{D37B6391-79BC-404D-A827-ED9766FF79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7" name="Picture 22">
                <a:extLst>
                  <a:ext uri="{FF2B5EF4-FFF2-40B4-BE49-F238E27FC236}">
                    <a16:creationId xmlns:a16="http://schemas.microsoft.com/office/drawing/2014/main" id="{4D137ED6-A6A8-4451-8843-67D77014A1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8" name="Picture 23">
                <a:extLst>
                  <a:ext uri="{FF2B5EF4-FFF2-40B4-BE49-F238E27FC236}">
                    <a16:creationId xmlns:a16="http://schemas.microsoft.com/office/drawing/2014/main" id="{39D9666D-3BF5-467F-AD1A-5D837C9D9A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24" name="Group 56">
              <a:extLst>
                <a:ext uri="{FF2B5EF4-FFF2-40B4-BE49-F238E27FC236}">
                  <a16:creationId xmlns:a16="http://schemas.microsoft.com/office/drawing/2014/main" id="{B9DBC285-DD2C-49B5-A6FA-DDA003682DE6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969" name="Picture 14">
                <a:extLst>
                  <a:ext uri="{FF2B5EF4-FFF2-40B4-BE49-F238E27FC236}">
                    <a16:creationId xmlns:a16="http://schemas.microsoft.com/office/drawing/2014/main" id="{2FAE61B9-2ABF-4745-A028-B83FD525DF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0" name="Picture 15">
                <a:extLst>
                  <a:ext uri="{FF2B5EF4-FFF2-40B4-BE49-F238E27FC236}">
                    <a16:creationId xmlns:a16="http://schemas.microsoft.com/office/drawing/2014/main" id="{49FA67AC-0A98-4C91-863F-9A5B7C286E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1" name="Picture 16">
                <a:extLst>
                  <a:ext uri="{FF2B5EF4-FFF2-40B4-BE49-F238E27FC236}">
                    <a16:creationId xmlns:a16="http://schemas.microsoft.com/office/drawing/2014/main" id="{5A0972B5-AE27-44E3-A9C9-18BD58EF3D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2" name="Picture 17">
                <a:extLst>
                  <a:ext uri="{FF2B5EF4-FFF2-40B4-BE49-F238E27FC236}">
                    <a16:creationId xmlns:a16="http://schemas.microsoft.com/office/drawing/2014/main" id="{97E480EA-067B-40B2-90E5-7BF95D197F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3" name="Picture 18">
                <a:extLst>
                  <a:ext uri="{FF2B5EF4-FFF2-40B4-BE49-F238E27FC236}">
                    <a16:creationId xmlns:a16="http://schemas.microsoft.com/office/drawing/2014/main" id="{7563F5EC-5DB5-46FA-8C01-6144B12D21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4" name="Picture 19">
                <a:extLst>
                  <a:ext uri="{FF2B5EF4-FFF2-40B4-BE49-F238E27FC236}">
                    <a16:creationId xmlns:a16="http://schemas.microsoft.com/office/drawing/2014/main" id="{8FB06112-E599-4E77-884C-82F6AA46B7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5" name="Picture 20">
                <a:extLst>
                  <a:ext uri="{FF2B5EF4-FFF2-40B4-BE49-F238E27FC236}">
                    <a16:creationId xmlns:a16="http://schemas.microsoft.com/office/drawing/2014/main" id="{565A8752-D7A7-49C9-BB8D-5FF45DE1E5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6" name="Picture 21">
                <a:extLst>
                  <a:ext uri="{FF2B5EF4-FFF2-40B4-BE49-F238E27FC236}">
                    <a16:creationId xmlns:a16="http://schemas.microsoft.com/office/drawing/2014/main" id="{8B845421-C8E4-4007-A595-D5E0909A72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7" name="Picture 22">
                <a:extLst>
                  <a:ext uri="{FF2B5EF4-FFF2-40B4-BE49-F238E27FC236}">
                    <a16:creationId xmlns:a16="http://schemas.microsoft.com/office/drawing/2014/main" id="{51498D2E-2042-4C4F-A266-1C6D781D29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8" name="Picture 23">
                <a:extLst>
                  <a:ext uri="{FF2B5EF4-FFF2-40B4-BE49-F238E27FC236}">
                    <a16:creationId xmlns:a16="http://schemas.microsoft.com/office/drawing/2014/main" id="{CF3027B6-0446-48CA-8F99-67940130F6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25" name="Group 56">
              <a:extLst>
                <a:ext uri="{FF2B5EF4-FFF2-40B4-BE49-F238E27FC236}">
                  <a16:creationId xmlns:a16="http://schemas.microsoft.com/office/drawing/2014/main" id="{70CA9D4E-7C1A-4BA1-8D8D-172F867987AE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959" name="Picture 14">
                <a:extLst>
                  <a:ext uri="{FF2B5EF4-FFF2-40B4-BE49-F238E27FC236}">
                    <a16:creationId xmlns:a16="http://schemas.microsoft.com/office/drawing/2014/main" id="{FF038E6C-4BAE-4DD3-8EDA-DAAD242035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0" name="Picture 15">
                <a:extLst>
                  <a:ext uri="{FF2B5EF4-FFF2-40B4-BE49-F238E27FC236}">
                    <a16:creationId xmlns:a16="http://schemas.microsoft.com/office/drawing/2014/main" id="{4084728C-55A0-4D3A-BB25-4055D68A05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1" name="Picture 16">
                <a:extLst>
                  <a:ext uri="{FF2B5EF4-FFF2-40B4-BE49-F238E27FC236}">
                    <a16:creationId xmlns:a16="http://schemas.microsoft.com/office/drawing/2014/main" id="{8E8C00AD-4CE7-46AA-B6BD-7C0C914D1F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2" name="Picture 17">
                <a:extLst>
                  <a:ext uri="{FF2B5EF4-FFF2-40B4-BE49-F238E27FC236}">
                    <a16:creationId xmlns:a16="http://schemas.microsoft.com/office/drawing/2014/main" id="{3F454D2F-EFFD-40EB-A1F7-0CBDD1FE01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3" name="Picture 18">
                <a:extLst>
                  <a:ext uri="{FF2B5EF4-FFF2-40B4-BE49-F238E27FC236}">
                    <a16:creationId xmlns:a16="http://schemas.microsoft.com/office/drawing/2014/main" id="{EB0D1768-ADB1-450C-8A3F-298B6DF07C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4" name="Picture 19">
                <a:extLst>
                  <a:ext uri="{FF2B5EF4-FFF2-40B4-BE49-F238E27FC236}">
                    <a16:creationId xmlns:a16="http://schemas.microsoft.com/office/drawing/2014/main" id="{413AFD95-F3F5-4597-945D-CB00FD7C27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5" name="Picture 20">
                <a:extLst>
                  <a:ext uri="{FF2B5EF4-FFF2-40B4-BE49-F238E27FC236}">
                    <a16:creationId xmlns:a16="http://schemas.microsoft.com/office/drawing/2014/main" id="{9DE1FBA2-5515-4440-B99E-1BEE5B0F0F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6" name="Picture 21">
                <a:extLst>
                  <a:ext uri="{FF2B5EF4-FFF2-40B4-BE49-F238E27FC236}">
                    <a16:creationId xmlns:a16="http://schemas.microsoft.com/office/drawing/2014/main" id="{7322FCF3-0E54-4F90-9FD6-9B9A926218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7" name="Picture 22">
                <a:extLst>
                  <a:ext uri="{FF2B5EF4-FFF2-40B4-BE49-F238E27FC236}">
                    <a16:creationId xmlns:a16="http://schemas.microsoft.com/office/drawing/2014/main" id="{E97C5A8D-29BB-4615-86E6-CAEDD649EE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8" name="Picture 23">
                <a:extLst>
                  <a:ext uri="{FF2B5EF4-FFF2-40B4-BE49-F238E27FC236}">
                    <a16:creationId xmlns:a16="http://schemas.microsoft.com/office/drawing/2014/main" id="{1FF3C758-E716-4943-B520-3D3C7AEBB1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26" name="Group 56">
              <a:extLst>
                <a:ext uri="{FF2B5EF4-FFF2-40B4-BE49-F238E27FC236}">
                  <a16:creationId xmlns:a16="http://schemas.microsoft.com/office/drawing/2014/main" id="{CF4819ED-EBC7-469B-9C6D-589E60C4A8A1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949" name="Picture 14">
                <a:extLst>
                  <a:ext uri="{FF2B5EF4-FFF2-40B4-BE49-F238E27FC236}">
                    <a16:creationId xmlns:a16="http://schemas.microsoft.com/office/drawing/2014/main" id="{1677861F-7B01-47A0-91DC-D7D90CBB99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0" name="Picture 15">
                <a:extLst>
                  <a:ext uri="{FF2B5EF4-FFF2-40B4-BE49-F238E27FC236}">
                    <a16:creationId xmlns:a16="http://schemas.microsoft.com/office/drawing/2014/main" id="{0F10444A-D61F-44D0-B13E-B3A07CE6EB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1" name="Picture 16">
                <a:extLst>
                  <a:ext uri="{FF2B5EF4-FFF2-40B4-BE49-F238E27FC236}">
                    <a16:creationId xmlns:a16="http://schemas.microsoft.com/office/drawing/2014/main" id="{7F9617D8-09CE-40A4-A9CC-10AF61A5EC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2" name="Picture 17">
                <a:extLst>
                  <a:ext uri="{FF2B5EF4-FFF2-40B4-BE49-F238E27FC236}">
                    <a16:creationId xmlns:a16="http://schemas.microsoft.com/office/drawing/2014/main" id="{B497A023-BBF5-4884-8527-FCD58E1FD9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3" name="Picture 18">
                <a:extLst>
                  <a:ext uri="{FF2B5EF4-FFF2-40B4-BE49-F238E27FC236}">
                    <a16:creationId xmlns:a16="http://schemas.microsoft.com/office/drawing/2014/main" id="{873E130A-DD17-4C01-9318-12049FE93F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4" name="Picture 19">
                <a:extLst>
                  <a:ext uri="{FF2B5EF4-FFF2-40B4-BE49-F238E27FC236}">
                    <a16:creationId xmlns:a16="http://schemas.microsoft.com/office/drawing/2014/main" id="{E25C8446-E488-4A6F-9F01-C4AB78D153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5" name="Picture 20">
                <a:extLst>
                  <a:ext uri="{FF2B5EF4-FFF2-40B4-BE49-F238E27FC236}">
                    <a16:creationId xmlns:a16="http://schemas.microsoft.com/office/drawing/2014/main" id="{1E8E3097-DB30-4D35-970E-3711A58306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6" name="Picture 21">
                <a:extLst>
                  <a:ext uri="{FF2B5EF4-FFF2-40B4-BE49-F238E27FC236}">
                    <a16:creationId xmlns:a16="http://schemas.microsoft.com/office/drawing/2014/main" id="{F1ABE355-1910-46A1-A646-38DB09EF95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7" name="Picture 22">
                <a:extLst>
                  <a:ext uri="{FF2B5EF4-FFF2-40B4-BE49-F238E27FC236}">
                    <a16:creationId xmlns:a16="http://schemas.microsoft.com/office/drawing/2014/main" id="{A8E70870-9C6D-4BDF-9271-B7AB1869BF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8" name="Picture 23">
                <a:extLst>
                  <a:ext uri="{FF2B5EF4-FFF2-40B4-BE49-F238E27FC236}">
                    <a16:creationId xmlns:a16="http://schemas.microsoft.com/office/drawing/2014/main" id="{6FE3ED00-FD07-4A22-9833-29632831D1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27" name="Group 56">
              <a:extLst>
                <a:ext uri="{FF2B5EF4-FFF2-40B4-BE49-F238E27FC236}">
                  <a16:creationId xmlns:a16="http://schemas.microsoft.com/office/drawing/2014/main" id="{A5DFA35F-C698-49E0-871B-B5733487568F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939" name="Picture 14">
                <a:extLst>
                  <a:ext uri="{FF2B5EF4-FFF2-40B4-BE49-F238E27FC236}">
                    <a16:creationId xmlns:a16="http://schemas.microsoft.com/office/drawing/2014/main" id="{A3FC7090-CD1D-40B7-A130-5C4D2ED885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0" name="Picture 15">
                <a:extLst>
                  <a:ext uri="{FF2B5EF4-FFF2-40B4-BE49-F238E27FC236}">
                    <a16:creationId xmlns:a16="http://schemas.microsoft.com/office/drawing/2014/main" id="{F5C5718E-648F-4881-B526-81445BBAEB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1" name="Picture 16">
                <a:extLst>
                  <a:ext uri="{FF2B5EF4-FFF2-40B4-BE49-F238E27FC236}">
                    <a16:creationId xmlns:a16="http://schemas.microsoft.com/office/drawing/2014/main" id="{D6B12AFD-82DE-400E-AC7E-DEEF91C825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2" name="Picture 17">
                <a:extLst>
                  <a:ext uri="{FF2B5EF4-FFF2-40B4-BE49-F238E27FC236}">
                    <a16:creationId xmlns:a16="http://schemas.microsoft.com/office/drawing/2014/main" id="{9C34181E-EAFF-4F96-AD73-710362CAD6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3" name="Picture 18">
                <a:extLst>
                  <a:ext uri="{FF2B5EF4-FFF2-40B4-BE49-F238E27FC236}">
                    <a16:creationId xmlns:a16="http://schemas.microsoft.com/office/drawing/2014/main" id="{05CEF576-461D-4010-A74C-35B3D21440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4" name="Picture 19">
                <a:extLst>
                  <a:ext uri="{FF2B5EF4-FFF2-40B4-BE49-F238E27FC236}">
                    <a16:creationId xmlns:a16="http://schemas.microsoft.com/office/drawing/2014/main" id="{438EAEE9-95FD-4AC1-9205-2BCDD6A813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5" name="Picture 20">
                <a:extLst>
                  <a:ext uri="{FF2B5EF4-FFF2-40B4-BE49-F238E27FC236}">
                    <a16:creationId xmlns:a16="http://schemas.microsoft.com/office/drawing/2014/main" id="{9230CD44-C72B-45EB-99E8-8937E0D309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6" name="Picture 21">
                <a:extLst>
                  <a:ext uri="{FF2B5EF4-FFF2-40B4-BE49-F238E27FC236}">
                    <a16:creationId xmlns:a16="http://schemas.microsoft.com/office/drawing/2014/main" id="{3464724E-7741-4A8F-B9F3-A25DF777A9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7" name="Picture 22">
                <a:extLst>
                  <a:ext uri="{FF2B5EF4-FFF2-40B4-BE49-F238E27FC236}">
                    <a16:creationId xmlns:a16="http://schemas.microsoft.com/office/drawing/2014/main" id="{BD832469-C4B8-47E5-8189-3F3BA8D6BD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8" name="Picture 23">
                <a:extLst>
                  <a:ext uri="{FF2B5EF4-FFF2-40B4-BE49-F238E27FC236}">
                    <a16:creationId xmlns:a16="http://schemas.microsoft.com/office/drawing/2014/main" id="{9CC90868-21A9-4027-B91E-8CBBF5C3D4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28" name="Group 56">
              <a:extLst>
                <a:ext uri="{FF2B5EF4-FFF2-40B4-BE49-F238E27FC236}">
                  <a16:creationId xmlns:a16="http://schemas.microsoft.com/office/drawing/2014/main" id="{9D72D245-C8AE-4B05-BFB3-26797E11B1B6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929" name="Picture 14">
                <a:extLst>
                  <a:ext uri="{FF2B5EF4-FFF2-40B4-BE49-F238E27FC236}">
                    <a16:creationId xmlns:a16="http://schemas.microsoft.com/office/drawing/2014/main" id="{FABDCF06-29EA-4758-BCC8-C0AABDE76D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0" name="Picture 15">
                <a:extLst>
                  <a:ext uri="{FF2B5EF4-FFF2-40B4-BE49-F238E27FC236}">
                    <a16:creationId xmlns:a16="http://schemas.microsoft.com/office/drawing/2014/main" id="{5EFD9216-FCA7-4F28-8E75-1A4CEB0147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1" name="Picture 16">
                <a:extLst>
                  <a:ext uri="{FF2B5EF4-FFF2-40B4-BE49-F238E27FC236}">
                    <a16:creationId xmlns:a16="http://schemas.microsoft.com/office/drawing/2014/main" id="{3C59BE83-BA22-4C56-A999-824F4D78A9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2" name="Picture 17">
                <a:extLst>
                  <a:ext uri="{FF2B5EF4-FFF2-40B4-BE49-F238E27FC236}">
                    <a16:creationId xmlns:a16="http://schemas.microsoft.com/office/drawing/2014/main" id="{B788AB5B-CED3-4CB2-B225-E6BAA7F299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3" name="Picture 18">
                <a:extLst>
                  <a:ext uri="{FF2B5EF4-FFF2-40B4-BE49-F238E27FC236}">
                    <a16:creationId xmlns:a16="http://schemas.microsoft.com/office/drawing/2014/main" id="{C10D170D-42BD-482F-BB28-54E3818762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4" name="Picture 19">
                <a:extLst>
                  <a:ext uri="{FF2B5EF4-FFF2-40B4-BE49-F238E27FC236}">
                    <a16:creationId xmlns:a16="http://schemas.microsoft.com/office/drawing/2014/main" id="{1422E4D4-C521-4827-AE30-7D841A149B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5" name="Picture 20">
                <a:extLst>
                  <a:ext uri="{FF2B5EF4-FFF2-40B4-BE49-F238E27FC236}">
                    <a16:creationId xmlns:a16="http://schemas.microsoft.com/office/drawing/2014/main" id="{F6C01224-46B7-4F1C-8166-25076270CB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6" name="Picture 21">
                <a:extLst>
                  <a:ext uri="{FF2B5EF4-FFF2-40B4-BE49-F238E27FC236}">
                    <a16:creationId xmlns:a16="http://schemas.microsoft.com/office/drawing/2014/main" id="{3B688A19-FBDB-4C6F-B9A6-11382FF3D4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7" name="Picture 22">
                <a:extLst>
                  <a:ext uri="{FF2B5EF4-FFF2-40B4-BE49-F238E27FC236}">
                    <a16:creationId xmlns:a16="http://schemas.microsoft.com/office/drawing/2014/main" id="{1AC58970-57F9-4749-A0C4-2E18A8ABD6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8" name="Picture 23">
                <a:extLst>
                  <a:ext uri="{FF2B5EF4-FFF2-40B4-BE49-F238E27FC236}">
                    <a16:creationId xmlns:a16="http://schemas.microsoft.com/office/drawing/2014/main" id="{F6B1CE04-1FF4-4D07-B688-63B10A3963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1029" name="Group 1028">
            <a:extLst>
              <a:ext uri="{FF2B5EF4-FFF2-40B4-BE49-F238E27FC236}">
                <a16:creationId xmlns:a16="http://schemas.microsoft.com/office/drawing/2014/main" id="{0496DD0B-6FD8-42D6-ABEC-9102DEA5D438}"/>
              </a:ext>
            </a:extLst>
          </p:cNvPr>
          <p:cNvGrpSpPr/>
          <p:nvPr/>
        </p:nvGrpSpPr>
        <p:grpSpPr>
          <a:xfrm>
            <a:off x="5494220" y="2887975"/>
            <a:ext cx="1539560" cy="1515856"/>
            <a:chOff x="4975891" y="1527626"/>
            <a:chExt cx="1539560" cy="1515856"/>
          </a:xfrm>
        </p:grpSpPr>
        <p:grpSp>
          <p:nvGrpSpPr>
            <p:cNvPr id="1030" name="Group 56">
              <a:extLst>
                <a:ext uri="{FF2B5EF4-FFF2-40B4-BE49-F238E27FC236}">
                  <a16:creationId xmlns:a16="http://schemas.microsoft.com/office/drawing/2014/main" id="{57DF65EF-1CF8-4264-B66D-7E2E8966F837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130" name="Picture 14">
                <a:extLst>
                  <a:ext uri="{FF2B5EF4-FFF2-40B4-BE49-F238E27FC236}">
                    <a16:creationId xmlns:a16="http://schemas.microsoft.com/office/drawing/2014/main" id="{F40CF713-F51A-44D6-844A-A15755D351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1" name="Picture 15">
                <a:extLst>
                  <a:ext uri="{FF2B5EF4-FFF2-40B4-BE49-F238E27FC236}">
                    <a16:creationId xmlns:a16="http://schemas.microsoft.com/office/drawing/2014/main" id="{234794A4-43DA-4A80-80EE-F50072A6B8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2" name="Picture 16">
                <a:extLst>
                  <a:ext uri="{FF2B5EF4-FFF2-40B4-BE49-F238E27FC236}">
                    <a16:creationId xmlns:a16="http://schemas.microsoft.com/office/drawing/2014/main" id="{4F795B76-5E89-4D44-B958-D811C4DB4B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3" name="Picture 17">
                <a:extLst>
                  <a:ext uri="{FF2B5EF4-FFF2-40B4-BE49-F238E27FC236}">
                    <a16:creationId xmlns:a16="http://schemas.microsoft.com/office/drawing/2014/main" id="{3CABE39B-AF95-4EC9-8298-3E9E9E9EFD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4" name="Picture 18">
                <a:extLst>
                  <a:ext uri="{FF2B5EF4-FFF2-40B4-BE49-F238E27FC236}">
                    <a16:creationId xmlns:a16="http://schemas.microsoft.com/office/drawing/2014/main" id="{B1E97F21-F4C8-4B99-8732-E892E6F6C2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5" name="Picture 19">
                <a:extLst>
                  <a:ext uri="{FF2B5EF4-FFF2-40B4-BE49-F238E27FC236}">
                    <a16:creationId xmlns:a16="http://schemas.microsoft.com/office/drawing/2014/main" id="{7A6B2733-44E3-431A-A249-5C868E9A3C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6" name="Picture 20">
                <a:extLst>
                  <a:ext uri="{FF2B5EF4-FFF2-40B4-BE49-F238E27FC236}">
                    <a16:creationId xmlns:a16="http://schemas.microsoft.com/office/drawing/2014/main" id="{CA6B2791-32E8-4027-9369-810CA5F3F7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7" name="Picture 21">
                <a:extLst>
                  <a:ext uri="{FF2B5EF4-FFF2-40B4-BE49-F238E27FC236}">
                    <a16:creationId xmlns:a16="http://schemas.microsoft.com/office/drawing/2014/main" id="{F8F0B072-3E70-427C-BBD5-AC5B60CB1F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8" name="Picture 22">
                <a:extLst>
                  <a:ext uri="{FF2B5EF4-FFF2-40B4-BE49-F238E27FC236}">
                    <a16:creationId xmlns:a16="http://schemas.microsoft.com/office/drawing/2014/main" id="{D9F82B1C-69BD-4FE1-83E9-FD78B5B9B6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9" name="Picture 23">
                <a:extLst>
                  <a:ext uri="{FF2B5EF4-FFF2-40B4-BE49-F238E27FC236}">
                    <a16:creationId xmlns:a16="http://schemas.microsoft.com/office/drawing/2014/main" id="{CA2EE993-5461-4539-A8A6-D133DA660D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31" name="Group 56">
              <a:extLst>
                <a:ext uri="{FF2B5EF4-FFF2-40B4-BE49-F238E27FC236}">
                  <a16:creationId xmlns:a16="http://schemas.microsoft.com/office/drawing/2014/main" id="{EABE5CE6-4C0C-4628-89F6-A0E8585FEC6A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120" name="Picture 14">
                <a:extLst>
                  <a:ext uri="{FF2B5EF4-FFF2-40B4-BE49-F238E27FC236}">
                    <a16:creationId xmlns:a16="http://schemas.microsoft.com/office/drawing/2014/main" id="{482D6158-A69A-4C3E-B26C-784CF2838A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1" name="Picture 15">
                <a:extLst>
                  <a:ext uri="{FF2B5EF4-FFF2-40B4-BE49-F238E27FC236}">
                    <a16:creationId xmlns:a16="http://schemas.microsoft.com/office/drawing/2014/main" id="{78BBC678-7A81-416F-BDDC-B160A136D5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2" name="Picture 16">
                <a:extLst>
                  <a:ext uri="{FF2B5EF4-FFF2-40B4-BE49-F238E27FC236}">
                    <a16:creationId xmlns:a16="http://schemas.microsoft.com/office/drawing/2014/main" id="{415DF15E-5DCB-4B7B-B962-A005DD81A4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3" name="Picture 17">
                <a:extLst>
                  <a:ext uri="{FF2B5EF4-FFF2-40B4-BE49-F238E27FC236}">
                    <a16:creationId xmlns:a16="http://schemas.microsoft.com/office/drawing/2014/main" id="{425A2516-8824-415E-85D8-905C92D988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4" name="Picture 18">
                <a:extLst>
                  <a:ext uri="{FF2B5EF4-FFF2-40B4-BE49-F238E27FC236}">
                    <a16:creationId xmlns:a16="http://schemas.microsoft.com/office/drawing/2014/main" id="{2A6D60DD-022C-417E-A956-3DDC90C34E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5" name="Picture 19">
                <a:extLst>
                  <a:ext uri="{FF2B5EF4-FFF2-40B4-BE49-F238E27FC236}">
                    <a16:creationId xmlns:a16="http://schemas.microsoft.com/office/drawing/2014/main" id="{D3F9A224-BFCA-4578-976D-B385ABB928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6" name="Picture 20">
                <a:extLst>
                  <a:ext uri="{FF2B5EF4-FFF2-40B4-BE49-F238E27FC236}">
                    <a16:creationId xmlns:a16="http://schemas.microsoft.com/office/drawing/2014/main" id="{1C7CCEFD-3D02-441A-89D6-2EDFAEE290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7" name="Picture 21">
                <a:extLst>
                  <a:ext uri="{FF2B5EF4-FFF2-40B4-BE49-F238E27FC236}">
                    <a16:creationId xmlns:a16="http://schemas.microsoft.com/office/drawing/2014/main" id="{6D44CC19-333B-41B7-8964-C0E91C3EBF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8" name="Picture 22">
                <a:extLst>
                  <a:ext uri="{FF2B5EF4-FFF2-40B4-BE49-F238E27FC236}">
                    <a16:creationId xmlns:a16="http://schemas.microsoft.com/office/drawing/2014/main" id="{5ACFBD9A-83A3-483F-A890-A39F4D62A1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9" name="Picture 23">
                <a:extLst>
                  <a:ext uri="{FF2B5EF4-FFF2-40B4-BE49-F238E27FC236}">
                    <a16:creationId xmlns:a16="http://schemas.microsoft.com/office/drawing/2014/main" id="{7D0461EE-326D-4231-9981-0A641763D8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32" name="Group 56">
              <a:extLst>
                <a:ext uri="{FF2B5EF4-FFF2-40B4-BE49-F238E27FC236}">
                  <a16:creationId xmlns:a16="http://schemas.microsoft.com/office/drawing/2014/main" id="{6F2915A7-DBA5-4F4F-9E13-1B70532ED323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110" name="Picture 14">
                <a:extLst>
                  <a:ext uri="{FF2B5EF4-FFF2-40B4-BE49-F238E27FC236}">
                    <a16:creationId xmlns:a16="http://schemas.microsoft.com/office/drawing/2014/main" id="{0ACB3984-D6BE-4331-8DA0-6DC4A456A9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1" name="Picture 15">
                <a:extLst>
                  <a:ext uri="{FF2B5EF4-FFF2-40B4-BE49-F238E27FC236}">
                    <a16:creationId xmlns:a16="http://schemas.microsoft.com/office/drawing/2014/main" id="{9D8E6F92-5AE1-4F0B-A8A4-F8CAF8B079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2" name="Picture 16">
                <a:extLst>
                  <a:ext uri="{FF2B5EF4-FFF2-40B4-BE49-F238E27FC236}">
                    <a16:creationId xmlns:a16="http://schemas.microsoft.com/office/drawing/2014/main" id="{626E93E4-14A6-4EF1-BE35-753DB115DB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3" name="Picture 17">
                <a:extLst>
                  <a:ext uri="{FF2B5EF4-FFF2-40B4-BE49-F238E27FC236}">
                    <a16:creationId xmlns:a16="http://schemas.microsoft.com/office/drawing/2014/main" id="{FD0EBBE4-B66E-40E2-82EA-A3808EB988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4" name="Picture 18">
                <a:extLst>
                  <a:ext uri="{FF2B5EF4-FFF2-40B4-BE49-F238E27FC236}">
                    <a16:creationId xmlns:a16="http://schemas.microsoft.com/office/drawing/2014/main" id="{B90A7430-04BC-427E-8A9B-F2DE5E7A8F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5" name="Picture 19">
                <a:extLst>
                  <a:ext uri="{FF2B5EF4-FFF2-40B4-BE49-F238E27FC236}">
                    <a16:creationId xmlns:a16="http://schemas.microsoft.com/office/drawing/2014/main" id="{73BB5D77-5B1C-4C59-AA93-7588D662E8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6" name="Picture 20">
                <a:extLst>
                  <a:ext uri="{FF2B5EF4-FFF2-40B4-BE49-F238E27FC236}">
                    <a16:creationId xmlns:a16="http://schemas.microsoft.com/office/drawing/2014/main" id="{2A7443E8-C8E1-4839-9825-2E6AC91F23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7" name="Picture 21">
                <a:extLst>
                  <a:ext uri="{FF2B5EF4-FFF2-40B4-BE49-F238E27FC236}">
                    <a16:creationId xmlns:a16="http://schemas.microsoft.com/office/drawing/2014/main" id="{4E6FDA77-38B5-44D6-9911-3FC1FD5751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8" name="Picture 22">
                <a:extLst>
                  <a:ext uri="{FF2B5EF4-FFF2-40B4-BE49-F238E27FC236}">
                    <a16:creationId xmlns:a16="http://schemas.microsoft.com/office/drawing/2014/main" id="{220DBDE5-19A8-4E40-BE84-32A8BA45DE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9" name="Picture 23">
                <a:extLst>
                  <a:ext uri="{FF2B5EF4-FFF2-40B4-BE49-F238E27FC236}">
                    <a16:creationId xmlns:a16="http://schemas.microsoft.com/office/drawing/2014/main" id="{B9CA3EDE-3DBE-491A-948F-65BDCA9765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33" name="Group 56">
              <a:extLst>
                <a:ext uri="{FF2B5EF4-FFF2-40B4-BE49-F238E27FC236}">
                  <a16:creationId xmlns:a16="http://schemas.microsoft.com/office/drawing/2014/main" id="{C1FBA2E2-CCC6-42A8-B687-DD4EDDC32A44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100" name="Picture 14">
                <a:extLst>
                  <a:ext uri="{FF2B5EF4-FFF2-40B4-BE49-F238E27FC236}">
                    <a16:creationId xmlns:a16="http://schemas.microsoft.com/office/drawing/2014/main" id="{43080066-C35B-4CA6-8E7F-6200F56143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1" name="Picture 15">
                <a:extLst>
                  <a:ext uri="{FF2B5EF4-FFF2-40B4-BE49-F238E27FC236}">
                    <a16:creationId xmlns:a16="http://schemas.microsoft.com/office/drawing/2014/main" id="{67893F24-AFEC-452F-8AAD-DFE11607A0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2" name="Picture 16">
                <a:extLst>
                  <a:ext uri="{FF2B5EF4-FFF2-40B4-BE49-F238E27FC236}">
                    <a16:creationId xmlns:a16="http://schemas.microsoft.com/office/drawing/2014/main" id="{02B99664-A790-4544-836E-0BBC962008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3" name="Picture 17">
                <a:extLst>
                  <a:ext uri="{FF2B5EF4-FFF2-40B4-BE49-F238E27FC236}">
                    <a16:creationId xmlns:a16="http://schemas.microsoft.com/office/drawing/2014/main" id="{BC52997F-8DE8-4F75-8680-563EC267A8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4" name="Picture 18">
                <a:extLst>
                  <a:ext uri="{FF2B5EF4-FFF2-40B4-BE49-F238E27FC236}">
                    <a16:creationId xmlns:a16="http://schemas.microsoft.com/office/drawing/2014/main" id="{BEA47CB9-3B10-4A4C-BD25-1CBE3FB526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5" name="Picture 19">
                <a:extLst>
                  <a:ext uri="{FF2B5EF4-FFF2-40B4-BE49-F238E27FC236}">
                    <a16:creationId xmlns:a16="http://schemas.microsoft.com/office/drawing/2014/main" id="{75DEF7A5-29AB-4714-95E8-990250B017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6" name="Picture 20">
                <a:extLst>
                  <a:ext uri="{FF2B5EF4-FFF2-40B4-BE49-F238E27FC236}">
                    <a16:creationId xmlns:a16="http://schemas.microsoft.com/office/drawing/2014/main" id="{AF7B6555-5058-4D5C-82C2-0189676593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7" name="Picture 21">
                <a:extLst>
                  <a:ext uri="{FF2B5EF4-FFF2-40B4-BE49-F238E27FC236}">
                    <a16:creationId xmlns:a16="http://schemas.microsoft.com/office/drawing/2014/main" id="{849A5A0B-8EE3-4AE7-B670-8A4B06844F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8" name="Picture 22">
                <a:extLst>
                  <a:ext uri="{FF2B5EF4-FFF2-40B4-BE49-F238E27FC236}">
                    <a16:creationId xmlns:a16="http://schemas.microsoft.com/office/drawing/2014/main" id="{DA23E63B-C1C4-47B5-B254-FD04F49958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9" name="Picture 23">
                <a:extLst>
                  <a:ext uri="{FF2B5EF4-FFF2-40B4-BE49-F238E27FC236}">
                    <a16:creationId xmlns:a16="http://schemas.microsoft.com/office/drawing/2014/main" id="{3D629B81-6B62-45FF-BFAC-37A938806E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34" name="Group 56">
              <a:extLst>
                <a:ext uri="{FF2B5EF4-FFF2-40B4-BE49-F238E27FC236}">
                  <a16:creationId xmlns:a16="http://schemas.microsoft.com/office/drawing/2014/main" id="{12D63A07-5F79-4E42-939E-1D7845E7C809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090" name="Picture 14">
                <a:extLst>
                  <a:ext uri="{FF2B5EF4-FFF2-40B4-BE49-F238E27FC236}">
                    <a16:creationId xmlns:a16="http://schemas.microsoft.com/office/drawing/2014/main" id="{D9F4C785-1DF6-469F-9B7C-1E0A522F0F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1" name="Picture 15">
                <a:extLst>
                  <a:ext uri="{FF2B5EF4-FFF2-40B4-BE49-F238E27FC236}">
                    <a16:creationId xmlns:a16="http://schemas.microsoft.com/office/drawing/2014/main" id="{FE3B97B7-7E42-4513-8C76-7F77A5418F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2" name="Picture 16">
                <a:extLst>
                  <a:ext uri="{FF2B5EF4-FFF2-40B4-BE49-F238E27FC236}">
                    <a16:creationId xmlns:a16="http://schemas.microsoft.com/office/drawing/2014/main" id="{40AC715B-F095-4ED7-9B76-3DC2415A6A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3" name="Picture 17">
                <a:extLst>
                  <a:ext uri="{FF2B5EF4-FFF2-40B4-BE49-F238E27FC236}">
                    <a16:creationId xmlns:a16="http://schemas.microsoft.com/office/drawing/2014/main" id="{7B518BFB-6953-4D51-8930-F845D6DDB1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4" name="Picture 18">
                <a:extLst>
                  <a:ext uri="{FF2B5EF4-FFF2-40B4-BE49-F238E27FC236}">
                    <a16:creationId xmlns:a16="http://schemas.microsoft.com/office/drawing/2014/main" id="{C4AA00FD-8DDD-45F5-8501-BE11E39DF4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5" name="Picture 19">
                <a:extLst>
                  <a:ext uri="{FF2B5EF4-FFF2-40B4-BE49-F238E27FC236}">
                    <a16:creationId xmlns:a16="http://schemas.microsoft.com/office/drawing/2014/main" id="{1993F6DC-9087-43C4-B1E4-A24D500D08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6" name="Picture 20">
                <a:extLst>
                  <a:ext uri="{FF2B5EF4-FFF2-40B4-BE49-F238E27FC236}">
                    <a16:creationId xmlns:a16="http://schemas.microsoft.com/office/drawing/2014/main" id="{13E3BC1F-C9F5-4129-ABD8-88515D9F2E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7" name="Picture 21">
                <a:extLst>
                  <a:ext uri="{FF2B5EF4-FFF2-40B4-BE49-F238E27FC236}">
                    <a16:creationId xmlns:a16="http://schemas.microsoft.com/office/drawing/2014/main" id="{D81EFBAC-CA6E-4645-BF75-2CB9DDCF7D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8" name="Picture 22">
                <a:extLst>
                  <a:ext uri="{FF2B5EF4-FFF2-40B4-BE49-F238E27FC236}">
                    <a16:creationId xmlns:a16="http://schemas.microsoft.com/office/drawing/2014/main" id="{9A17AC22-9FED-436A-8B26-54625DDEFA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9" name="Picture 23">
                <a:extLst>
                  <a:ext uri="{FF2B5EF4-FFF2-40B4-BE49-F238E27FC236}">
                    <a16:creationId xmlns:a16="http://schemas.microsoft.com/office/drawing/2014/main" id="{59E23572-9607-4F87-946C-C464639050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35" name="Group 56">
              <a:extLst>
                <a:ext uri="{FF2B5EF4-FFF2-40B4-BE49-F238E27FC236}">
                  <a16:creationId xmlns:a16="http://schemas.microsoft.com/office/drawing/2014/main" id="{2E0C4CC1-D7B3-45D4-A200-09B340A35AF3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080" name="Picture 14">
                <a:extLst>
                  <a:ext uri="{FF2B5EF4-FFF2-40B4-BE49-F238E27FC236}">
                    <a16:creationId xmlns:a16="http://schemas.microsoft.com/office/drawing/2014/main" id="{72BCACF8-4436-49AE-B8CB-C29A39DC67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1" name="Picture 15">
                <a:extLst>
                  <a:ext uri="{FF2B5EF4-FFF2-40B4-BE49-F238E27FC236}">
                    <a16:creationId xmlns:a16="http://schemas.microsoft.com/office/drawing/2014/main" id="{6C0BE2EE-766D-4E92-BAF5-2FF75ED39A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2" name="Picture 16">
                <a:extLst>
                  <a:ext uri="{FF2B5EF4-FFF2-40B4-BE49-F238E27FC236}">
                    <a16:creationId xmlns:a16="http://schemas.microsoft.com/office/drawing/2014/main" id="{F79C8F77-51CA-4B4C-B1A0-5892B306E5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3" name="Picture 17">
                <a:extLst>
                  <a:ext uri="{FF2B5EF4-FFF2-40B4-BE49-F238E27FC236}">
                    <a16:creationId xmlns:a16="http://schemas.microsoft.com/office/drawing/2014/main" id="{7DF416CE-BE31-45BB-A082-95F56116A8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4" name="Picture 18">
                <a:extLst>
                  <a:ext uri="{FF2B5EF4-FFF2-40B4-BE49-F238E27FC236}">
                    <a16:creationId xmlns:a16="http://schemas.microsoft.com/office/drawing/2014/main" id="{E9C48B52-5FA9-440B-9BB2-8BFAD661FE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5" name="Picture 19">
                <a:extLst>
                  <a:ext uri="{FF2B5EF4-FFF2-40B4-BE49-F238E27FC236}">
                    <a16:creationId xmlns:a16="http://schemas.microsoft.com/office/drawing/2014/main" id="{47659BBB-F9B8-4791-969C-C053675F12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6" name="Picture 20">
                <a:extLst>
                  <a:ext uri="{FF2B5EF4-FFF2-40B4-BE49-F238E27FC236}">
                    <a16:creationId xmlns:a16="http://schemas.microsoft.com/office/drawing/2014/main" id="{4F9B184D-930C-4A04-AAEB-2438865AE6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7" name="Picture 21">
                <a:extLst>
                  <a:ext uri="{FF2B5EF4-FFF2-40B4-BE49-F238E27FC236}">
                    <a16:creationId xmlns:a16="http://schemas.microsoft.com/office/drawing/2014/main" id="{D58B6446-A44E-4172-98AE-8838F45944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8" name="Picture 22">
                <a:extLst>
                  <a:ext uri="{FF2B5EF4-FFF2-40B4-BE49-F238E27FC236}">
                    <a16:creationId xmlns:a16="http://schemas.microsoft.com/office/drawing/2014/main" id="{AB899FCB-3ED7-4FE1-89DC-769E15EA11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9" name="Picture 23">
                <a:extLst>
                  <a:ext uri="{FF2B5EF4-FFF2-40B4-BE49-F238E27FC236}">
                    <a16:creationId xmlns:a16="http://schemas.microsoft.com/office/drawing/2014/main" id="{2D79E647-D096-4354-B44F-D8DB047771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36" name="Group 56">
              <a:extLst>
                <a:ext uri="{FF2B5EF4-FFF2-40B4-BE49-F238E27FC236}">
                  <a16:creationId xmlns:a16="http://schemas.microsoft.com/office/drawing/2014/main" id="{C5C23356-D3F6-4BB5-B697-4B573B0A2564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070" name="Picture 14">
                <a:extLst>
                  <a:ext uri="{FF2B5EF4-FFF2-40B4-BE49-F238E27FC236}">
                    <a16:creationId xmlns:a16="http://schemas.microsoft.com/office/drawing/2014/main" id="{BD990EFD-85E4-456B-8C62-D92267715D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1" name="Picture 15">
                <a:extLst>
                  <a:ext uri="{FF2B5EF4-FFF2-40B4-BE49-F238E27FC236}">
                    <a16:creationId xmlns:a16="http://schemas.microsoft.com/office/drawing/2014/main" id="{A6C155A5-128D-43E9-81ED-CDEF385170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2" name="Picture 16">
                <a:extLst>
                  <a:ext uri="{FF2B5EF4-FFF2-40B4-BE49-F238E27FC236}">
                    <a16:creationId xmlns:a16="http://schemas.microsoft.com/office/drawing/2014/main" id="{F7F14699-1511-47C3-AF4E-B478D86462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3" name="Picture 17">
                <a:extLst>
                  <a:ext uri="{FF2B5EF4-FFF2-40B4-BE49-F238E27FC236}">
                    <a16:creationId xmlns:a16="http://schemas.microsoft.com/office/drawing/2014/main" id="{4FFFAAEB-D964-4301-9C44-1537A8CF34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4" name="Picture 18">
                <a:extLst>
                  <a:ext uri="{FF2B5EF4-FFF2-40B4-BE49-F238E27FC236}">
                    <a16:creationId xmlns:a16="http://schemas.microsoft.com/office/drawing/2014/main" id="{6662576C-AB04-4CAE-A88B-89D0210E00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5" name="Picture 19">
                <a:extLst>
                  <a:ext uri="{FF2B5EF4-FFF2-40B4-BE49-F238E27FC236}">
                    <a16:creationId xmlns:a16="http://schemas.microsoft.com/office/drawing/2014/main" id="{B574B178-AAD9-4C57-8429-6C603AFAA2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6" name="Picture 20">
                <a:extLst>
                  <a:ext uri="{FF2B5EF4-FFF2-40B4-BE49-F238E27FC236}">
                    <a16:creationId xmlns:a16="http://schemas.microsoft.com/office/drawing/2014/main" id="{0A3F7F76-CEDF-485E-80FA-E98F470122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7" name="Picture 21">
                <a:extLst>
                  <a:ext uri="{FF2B5EF4-FFF2-40B4-BE49-F238E27FC236}">
                    <a16:creationId xmlns:a16="http://schemas.microsoft.com/office/drawing/2014/main" id="{CBAA02F5-526E-4AEB-8500-6846F74C86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8" name="Picture 22">
                <a:extLst>
                  <a:ext uri="{FF2B5EF4-FFF2-40B4-BE49-F238E27FC236}">
                    <a16:creationId xmlns:a16="http://schemas.microsoft.com/office/drawing/2014/main" id="{4779BF8C-9951-4E13-8BEE-248F1102AD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9" name="Picture 23">
                <a:extLst>
                  <a:ext uri="{FF2B5EF4-FFF2-40B4-BE49-F238E27FC236}">
                    <a16:creationId xmlns:a16="http://schemas.microsoft.com/office/drawing/2014/main" id="{ECDF9041-BE10-4BA3-AC06-B08417C069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37" name="Group 56">
              <a:extLst>
                <a:ext uri="{FF2B5EF4-FFF2-40B4-BE49-F238E27FC236}">
                  <a16:creationId xmlns:a16="http://schemas.microsoft.com/office/drawing/2014/main" id="{3C572F6A-18A9-4C36-B2C0-041442B57B4A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060" name="Picture 14">
                <a:extLst>
                  <a:ext uri="{FF2B5EF4-FFF2-40B4-BE49-F238E27FC236}">
                    <a16:creationId xmlns:a16="http://schemas.microsoft.com/office/drawing/2014/main" id="{F49464A7-09C6-488D-9CD2-4B5B0F3172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1" name="Picture 15">
                <a:extLst>
                  <a:ext uri="{FF2B5EF4-FFF2-40B4-BE49-F238E27FC236}">
                    <a16:creationId xmlns:a16="http://schemas.microsoft.com/office/drawing/2014/main" id="{A8F3FFCA-CF9A-4977-9F2C-1F1B37C56F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2" name="Picture 16">
                <a:extLst>
                  <a:ext uri="{FF2B5EF4-FFF2-40B4-BE49-F238E27FC236}">
                    <a16:creationId xmlns:a16="http://schemas.microsoft.com/office/drawing/2014/main" id="{CF8345B3-0071-411C-AE3D-03E681E319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3" name="Picture 17">
                <a:extLst>
                  <a:ext uri="{FF2B5EF4-FFF2-40B4-BE49-F238E27FC236}">
                    <a16:creationId xmlns:a16="http://schemas.microsoft.com/office/drawing/2014/main" id="{16CA1DB5-AD86-4382-95D4-1A09B5C2C9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4" name="Picture 18">
                <a:extLst>
                  <a:ext uri="{FF2B5EF4-FFF2-40B4-BE49-F238E27FC236}">
                    <a16:creationId xmlns:a16="http://schemas.microsoft.com/office/drawing/2014/main" id="{BFCC379A-E8E6-44A6-ABB1-D8A1DDCB51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5" name="Picture 19">
                <a:extLst>
                  <a:ext uri="{FF2B5EF4-FFF2-40B4-BE49-F238E27FC236}">
                    <a16:creationId xmlns:a16="http://schemas.microsoft.com/office/drawing/2014/main" id="{CFE411A4-A5F2-4390-856A-4A2582EE18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6" name="Picture 20">
                <a:extLst>
                  <a:ext uri="{FF2B5EF4-FFF2-40B4-BE49-F238E27FC236}">
                    <a16:creationId xmlns:a16="http://schemas.microsoft.com/office/drawing/2014/main" id="{1560ADCA-F0FA-4CC0-897E-6C784CE735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7" name="Picture 21">
                <a:extLst>
                  <a:ext uri="{FF2B5EF4-FFF2-40B4-BE49-F238E27FC236}">
                    <a16:creationId xmlns:a16="http://schemas.microsoft.com/office/drawing/2014/main" id="{76EBB423-09C2-44A0-82F1-0D74A8F672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8" name="Picture 22">
                <a:extLst>
                  <a:ext uri="{FF2B5EF4-FFF2-40B4-BE49-F238E27FC236}">
                    <a16:creationId xmlns:a16="http://schemas.microsoft.com/office/drawing/2014/main" id="{8B61D313-5285-4EE8-8BE1-BD44D04EDD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9" name="Picture 23">
                <a:extLst>
                  <a:ext uri="{FF2B5EF4-FFF2-40B4-BE49-F238E27FC236}">
                    <a16:creationId xmlns:a16="http://schemas.microsoft.com/office/drawing/2014/main" id="{3513E70D-D773-4FE3-AB27-0044CB722A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38" name="Group 56">
              <a:extLst>
                <a:ext uri="{FF2B5EF4-FFF2-40B4-BE49-F238E27FC236}">
                  <a16:creationId xmlns:a16="http://schemas.microsoft.com/office/drawing/2014/main" id="{1C5E54A4-B521-49BF-8CDA-1BFEC87CE52C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050" name="Picture 14">
                <a:extLst>
                  <a:ext uri="{FF2B5EF4-FFF2-40B4-BE49-F238E27FC236}">
                    <a16:creationId xmlns:a16="http://schemas.microsoft.com/office/drawing/2014/main" id="{3C972313-47AB-4B7F-982D-E912F29ECD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1" name="Picture 15">
                <a:extLst>
                  <a:ext uri="{FF2B5EF4-FFF2-40B4-BE49-F238E27FC236}">
                    <a16:creationId xmlns:a16="http://schemas.microsoft.com/office/drawing/2014/main" id="{2EF7C3FF-62B7-4009-A578-7EB274F87F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2" name="Picture 16">
                <a:extLst>
                  <a:ext uri="{FF2B5EF4-FFF2-40B4-BE49-F238E27FC236}">
                    <a16:creationId xmlns:a16="http://schemas.microsoft.com/office/drawing/2014/main" id="{7E74D1EF-E783-4979-BEE1-8066AC04F5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3" name="Picture 17">
                <a:extLst>
                  <a:ext uri="{FF2B5EF4-FFF2-40B4-BE49-F238E27FC236}">
                    <a16:creationId xmlns:a16="http://schemas.microsoft.com/office/drawing/2014/main" id="{FF8343DD-37DB-4021-9625-0A947787BD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4" name="Picture 18">
                <a:extLst>
                  <a:ext uri="{FF2B5EF4-FFF2-40B4-BE49-F238E27FC236}">
                    <a16:creationId xmlns:a16="http://schemas.microsoft.com/office/drawing/2014/main" id="{3D98A3AD-E58E-4F93-A049-C96818AD43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5" name="Picture 19">
                <a:extLst>
                  <a:ext uri="{FF2B5EF4-FFF2-40B4-BE49-F238E27FC236}">
                    <a16:creationId xmlns:a16="http://schemas.microsoft.com/office/drawing/2014/main" id="{D700A225-1AB1-4759-A2B7-E030D788FD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6" name="Picture 20">
                <a:extLst>
                  <a:ext uri="{FF2B5EF4-FFF2-40B4-BE49-F238E27FC236}">
                    <a16:creationId xmlns:a16="http://schemas.microsoft.com/office/drawing/2014/main" id="{0EE49217-469D-4161-A5BF-00064A15AA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7" name="Picture 21">
                <a:extLst>
                  <a:ext uri="{FF2B5EF4-FFF2-40B4-BE49-F238E27FC236}">
                    <a16:creationId xmlns:a16="http://schemas.microsoft.com/office/drawing/2014/main" id="{341AAF0F-FC5C-4972-8A47-4B82DF5785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8" name="Picture 22">
                <a:extLst>
                  <a:ext uri="{FF2B5EF4-FFF2-40B4-BE49-F238E27FC236}">
                    <a16:creationId xmlns:a16="http://schemas.microsoft.com/office/drawing/2014/main" id="{E09CEB76-D13A-4DF0-9F89-076107B5AD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9" name="Picture 23">
                <a:extLst>
                  <a:ext uri="{FF2B5EF4-FFF2-40B4-BE49-F238E27FC236}">
                    <a16:creationId xmlns:a16="http://schemas.microsoft.com/office/drawing/2014/main" id="{6D688028-E9E4-42A1-94B0-419EFA0603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39" name="Group 56">
              <a:extLst>
                <a:ext uri="{FF2B5EF4-FFF2-40B4-BE49-F238E27FC236}">
                  <a16:creationId xmlns:a16="http://schemas.microsoft.com/office/drawing/2014/main" id="{0CE54DE7-8E7C-43DC-9E9D-6CAA885E166F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1040" name="Picture 14">
                <a:extLst>
                  <a:ext uri="{FF2B5EF4-FFF2-40B4-BE49-F238E27FC236}">
                    <a16:creationId xmlns:a16="http://schemas.microsoft.com/office/drawing/2014/main" id="{A45AEA08-10AA-434A-A0ED-6A82B2E42A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1" name="Picture 15">
                <a:extLst>
                  <a:ext uri="{FF2B5EF4-FFF2-40B4-BE49-F238E27FC236}">
                    <a16:creationId xmlns:a16="http://schemas.microsoft.com/office/drawing/2014/main" id="{47E7F8EA-CA1A-48A7-BC87-EBC0C4A04C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2" name="Picture 16">
                <a:extLst>
                  <a:ext uri="{FF2B5EF4-FFF2-40B4-BE49-F238E27FC236}">
                    <a16:creationId xmlns:a16="http://schemas.microsoft.com/office/drawing/2014/main" id="{E0C2401A-4562-4205-9284-293F016BBE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3" name="Picture 17">
                <a:extLst>
                  <a:ext uri="{FF2B5EF4-FFF2-40B4-BE49-F238E27FC236}">
                    <a16:creationId xmlns:a16="http://schemas.microsoft.com/office/drawing/2014/main" id="{5B35D9A2-970B-41FF-BD97-89CCCC3DFA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4" name="Picture 18">
                <a:extLst>
                  <a:ext uri="{FF2B5EF4-FFF2-40B4-BE49-F238E27FC236}">
                    <a16:creationId xmlns:a16="http://schemas.microsoft.com/office/drawing/2014/main" id="{25771354-75BE-499C-A656-A82B05B4D2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5" name="Picture 19">
                <a:extLst>
                  <a:ext uri="{FF2B5EF4-FFF2-40B4-BE49-F238E27FC236}">
                    <a16:creationId xmlns:a16="http://schemas.microsoft.com/office/drawing/2014/main" id="{8AA2C0E5-2C7B-49AB-AA52-68A8029C6F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6" name="Picture 20">
                <a:extLst>
                  <a:ext uri="{FF2B5EF4-FFF2-40B4-BE49-F238E27FC236}">
                    <a16:creationId xmlns:a16="http://schemas.microsoft.com/office/drawing/2014/main" id="{CBB722C1-ED95-45F9-8A77-6DBA6D4657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7" name="Picture 21">
                <a:extLst>
                  <a:ext uri="{FF2B5EF4-FFF2-40B4-BE49-F238E27FC236}">
                    <a16:creationId xmlns:a16="http://schemas.microsoft.com/office/drawing/2014/main" id="{F06290D4-2031-4FC5-8405-60769402AE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8" name="Picture 22">
                <a:extLst>
                  <a:ext uri="{FF2B5EF4-FFF2-40B4-BE49-F238E27FC236}">
                    <a16:creationId xmlns:a16="http://schemas.microsoft.com/office/drawing/2014/main" id="{2D9337C4-22FE-4902-9B96-1134D7B628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9" name="Picture 23">
                <a:extLst>
                  <a:ext uri="{FF2B5EF4-FFF2-40B4-BE49-F238E27FC236}">
                    <a16:creationId xmlns:a16="http://schemas.microsoft.com/office/drawing/2014/main" id="{9822F4F0-72B4-4594-8528-E43C105784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1140" name="Group 1139">
            <a:extLst>
              <a:ext uri="{FF2B5EF4-FFF2-40B4-BE49-F238E27FC236}">
                <a16:creationId xmlns:a16="http://schemas.microsoft.com/office/drawing/2014/main" id="{FB9219C6-3EAA-40DE-8382-E6BE73108AE9}"/>
              </a:ext>
            </a:extLst>
          </p:cNvPr>
          <p:cNvGrpSpPr/>
          <p:nvPr/>
        </p:nvGrpSpPr>
        <p:grpSpPr>
          <a:xfrm>
            <a:off x="5483536" y="4677389"/>
            <a:ext cx="1539560" cy="1515856"/>
            <a:chOff x="4975891" y="1527626"/>
            <a:chExt cx="1539560" cy="1515856"/>
          </a:xfrm>
        </p:grpSpPr>
        <p:grpSp>
          <p:nvGrpSpPr>
            <p:cNvPr id="1141" name="Group 56">
              <a:extLst>
                <a:ext uri="{FF2B5EF4-FFF2-40B4-BE49-F238E27FC236}">
                  <a16:creationId xmlns:a16="http://schemas.microsoft.com/office/drawing/2014/main" id="{ACC07FE2-90C0-4B2F-91A9-689164137A5B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241" name="Picture 14">
                <a:extLst>
                  <a:ext uri="{FF2B5EF4-FFF2-40B4-BE49-F238E27FC236}">
                    <a16:creationId xmlns:a16="http://schemas.microsoft.com/office/drawing/2014/main" id="{DEC60DD2-1E95-4F5A-948C-4E1965A9B0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2" name="Picture 15">
                <a:extLst>
                  <a:ext uri="{FF2B5EF4-FFF2-40B4-BE49-F238E27FC236}">
                    <a16:creationId xmlns:a16="http://schemas.microsoft.com/office/drawing/2014/main" id="{9CDA607C-D802-4B9A-A268-D869DEDC69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3" name="Picture 16">
                <a:extLst>
                  <a:ext uri="{FF2B5EF4-FFF2-40B4-BE49-F238E27FC236}">
                    <a16:creationId xmlns:a16="http://schemas.microsoft.com/office/drawing/2014/main" id="{AD57B229-B9C6-4C27-ADE5-7019C7796C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4" name="Picture 17">
                <a:extLst>
                  <a:ext uri="{FF2B5EF4-FFF2-40B4-BE49-F238E27FC236}">
                    <a16:creationId xmlns:a16="http://schemas.microsoft.com/office/drawing/2014/main" id="{C958CC90-855D-4B4B-BAB2-8B812D83B8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5" name="Picture 18">
                <a:extLst>
                  <a:ext uri="{FF2B5EF4-FFF2-40B4-BE49-F238E27FC236}">
                    <a16:creationId xmlns:a16="http://schemas.microsoft.com/office/drawing/2014/main" id="{284287BF-7AE7-4D4F-BD08-53D48A3F05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6" name="Picture 19">
                <a:extLst>
                  <a:ext uri="{FF2B5EF4-FFF2-40B4-BE49-F238E27FC236}">
                    <a16:creationId xmlns:a16="http://schemas.microsoft.com/office/drawing/2014/main" id="{2AD2C7BD-E9F1-4D7A-86D3-22464BC326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7" name="Picture 20">
                <a:extLst>
                  <a:ext uri="{FF2B5EF4-FFF2-40B4-BE49-F238E27FC236}">
                    <a16:creationId xmlns:a16="http://schemas.microsoft.com/office/drawing/2014/main" id="{9AFC1650-4AC7-45DA-9D28-577FDEF2D5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8" name="Picture 21">
                <a:extLst>
                  <a:ext uri="{FF2B5EF4-FFF2-40B4-BE49-F238E27FC236}">
                    <a16:creationId xmlns:a16="http://schemas.microsoft.com/office/drawing/2014/main" id="{EBF5E6F2-01C8-41B8-8D9C-CBBF6E4725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9" name="Picture 22">
                <a:extLst>
                  <a:ext uri="{FF2B5EF4-FFF2-40B4-BE49-F238E27FC236}">
                    <a16:creationId xmlns:a16="http://schemas.microsoft.com/office/drawing/2014/main" id="{3BF9DB8F-1E5A-4B17-B39F-C5CFCC7B99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0" name="Picture 23">
                <a:extLst>
                  <a:ext uri="{FF2B5EF4-FFF2-40B4-BE49-F238E27FC236}">
                    <a16:creationId xmlns:a16="http://schemas.microsoft.com/office/drawing/2014/main" id="{5207C595-6579-4280-A6FC-9255B7D2F0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42" name="Group 56">
              <a:extLst>
                <a:ext uri="{FF2B5EF4-FFF2-40B4-BE49-F238E27FC236}">
                  <a16:creationId xmlns:a16="http://schemas.microsoft.com/office/drawing/2014/main" id="{62A23953-22C0-471A-8CC4-228D22D196FD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231" name="Picture 14">
                <a:extLst>
                  <a:ext uri="{FF2B5EF4-FFF2-40B4-BE49-F238E27FC236}">
                    <a16:creationId xmlns:a16="http://schemas.microsoft.com/office/drawing/2014/main" id="{BB2C7B60-0A5B-4364-96CE-C77344BF78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2" name="Picture 15">
                <a:extLst>
                  <a:ext uri="{FF2B5EF4-FFF2-40B4-BE49-F238E27FC236}">
                    <a16:creationId xmlns:a16="http://schemas.microsoft.com/office/drawing/2014/main" id="{958DDCB5-90B7-4007-8525-0BEF540B37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3" name="Picture 16">
                <a:extLst>
                  <a:ext uri="{FF2B5EF4-FFF2-40B4-BE49-F238E27FC236}">
                    <a16:creationId xmlns:a16="http://schemas.microsoft.com/office/drawing/2014/main" id="{36BE16E6-41F3-4486-A2AC-C6263F56E0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4" name="Picture 17">
                <a:extLst>
                  <a:ext uri="{FF2B5EF4-FFF2-40B4-BE49-F238E27FC236}">
                    <a16:creationId xmlns:a16="http://schemas.microsoft.com/office/drawing/2014/main" id="{73287138-BF9D-4CAD-A3B1-2961198DD3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5" name="Picture 18">
                <a:extLst>
                  <a:ext uri="{FF2B5EF4-FFF2-40B4-BE49-F238E27FC236}">
                    <a16:creationId xmlns:a16="http://schemas.microsoft.com/office/drawing/2014/main" id="{C5427721-F41F-42BF-B2E5-67287E2CC8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6" name="Picture 19">
                <a:extLst>
                  <a:ext uri="{FF2B5EF4-FFF2-40B4-BE49-F238E27FC236}">
                    <a16:creationId xmlns:a16="http://schemas.microsoft.com/office/drawing/2014/main" id="{5CBA2563-34E8-4A73-B40B-088F8C04BB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7" name="Picture 20">
                <a:extLst>
                  <a:ext uri="{FF2B5EF4-FFF2-40B4-BE49-F238E27FC236}">
                    <a16:creationId xmlns:a16="http://schemas.microsoft.com/office/drawing/2014/main" id="{4CCCDE06-15C8-41C4-ADDC-C32C7DE550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8" name="Picture 21">
                <a:extLst>
                  <a:ext uri="{FF2B5EF4-FFF2-40B4-BE49-F238E27FC236}">
                    <a16:creationId xmlns:a16="http://schemas.microsoft.com/office/drawing/2014/main" id="{48D7F3BE-9711-402B-948F-E7F9544D53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9" name="Picture 22">
                <a:extLst>
                  <a:ext uri="{FF2B5EF4-FFF2-40B4-BE49-F238E27FC236}">
                    <a16:creationId xmlns:a16="http://schemas.microsoft.com/office/drawing/2014/main" id="{2C6B989C-E00D-446A-B6A8-45F5F8D33F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0" name="Picture 23">
                <a:extLst>
                  <a:ext uri="{FF2B5EF4-FFF2-40B4-BE49-F238E27FC236}">
                    <a16:creationId xmlns:a16="http://schemas.microsoft.com/office/drawing/2014/main" id="{0AB0A7E0-276F-4DB8-AC1C-59EC15A263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43" name="Group 56">
              <a:extLst>
                <a:ext uri="{FF2B5EF4-FFF2-40B4-BE49-F238E27FC236}">
                  <a16:creationId xmlns:a16="http://schemas.microsoft.com/office/drawing/2014/main" id="{EDA54315-0A7B-4B0E-A72B-7941C717D6B1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221" name="Picture 14">
                <a:extLst>
                  <a:ext uri="{FF2B5EF4-FFF2-40B4-BE49-F238E27FC236}">
                    <a16:creationId xmlns:a16="http://schemas.microsoft.com/office/drawing/2014/main" id="{A218006F-EDD2-4150-A6CD-AE3FFF4B2B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2" name="Picture 15">
                <a:extLst>
                  <a:ext uri="{FF2B5EF4-FFF2-40B4-BE49-F238E27FC236}">
                    <a16:creationId xmlns:a16="http://schemas.microsoft.com/office/drawing/2014/main" id="{5A1F9654-1A09-4670-9D70-99991DD38A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3" name="Picture 16">
                <a:extLst>
                  <a:ext uri="{FF2B5EF4-FFF2-40B4-BE49-F238E27FC236}">
                    <a16:creationId xmlns:a16="http://schemas.microsoft.com/office/drawing/2014/main" id="{224E2FC6-7725-465C-AB5C-DE2DE0FAF1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4" name="Picture 17">
                <a:extLst>
                  <a:ext uri="{FF2B5EF4-FFF2-40B4-BE49-F238E27FC236}">
                    <a16:creationId xmlns:a16="http://schemas.microsoft.com/office/drawing/2014/main" id="{444B0669-6170-4F43-AEB7-586F5A4996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5" name="Picture 18">
                <a:extLst>
                  <a:ext uri="{FF2B5EF4-FFF2-40B4-BE49-F238E27FC236}">
                    <a16:creationId xmlns:a16="http://schemas.microsoft.com/office/drawing/2014/main" id="{C4A10241-467F-4D9F-95B3-645C530C17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6" name="Picture 19">
                <a:extLst>
                  <a:ext uri="{FF2B5EF4-FFF2-40B4-BE49-F238E27FC236}">
                    <a16:creationId xmlns:a16="http://schemas.microsoft.com/office/drawing/2014/main" id="{73691C05-86CB-48BB-B343-D0990883AD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7" name="Picture 20">
                <a:extLst>
                  <a:ext uri="{FF2B5EF4-FFF2-40B4-BE49-F238E27FC236}">
                    <a16:creationId xmlns:a16="http://schemas.microsoft.com/office/drawing/2014/main" id="{EBFBAE0C-D15E-4D67-BC8E-24A90B5F1B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8" name="Picture 21">
                <a:extLst>
                  <a:ext uri="{FF2B5EF4-FFF2-40B4-BE49-F238E27FC236}">
                    <a16:creationId xmlns:a16="http://schemas.microsoft.com/office/drawing/2014/main" id="{ED9B1DAC-680C-438A-863A-06399CB824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9" name="Picture 22">
                <a:extLst>
                  <a:ext uri="{FF2B5EF4-FFF2-40B4-BE49-F238E27FC236}">
                    <a16:creationId xmlns:a16="http://schemas.microsoft.com/office/drawing/2014/main" id="{7CB2E413-AEC6-46F0-9F86-D075EA4658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0" name="Picture 23">
                <a:extLst>
                  <a:ext uri="{FF2B5EF4-FFF2-40B4-BE49-F238E27FC236}">
                    <a16:creationId xmlns:a16="http://schemas.microsoft.com/office/drawing/2014/main" id="{FCD10FBF-AE1F-4DF0-BE36-6A99A7770A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44" name="Group 56">
              <a:extLst>
                <a:ext uri="{FF2B5EF4-FFF2-40B4-BE49-F238E27FC236}">
                  <a16:creationId xmlns:a16="http://schemas.microsoft.com/office/drawing/2014/main" id="{0E9F3C62-BBE5-49D5-804E-A7B278978A96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211" name="Picture 14">
                <a:extLst>
                  <a:ext uri="{FF2B5EF4-FFF2-40B4-BE49-F238E27FC236}">
                    <a16:creationId xmlns:a16="http://schemas.microsoft.com/office/drawing/2014/main" id="{C7074E9D-40DB-41E7-A808-9A2F4756A6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2" name="Picture 15">
                <a:extLst>
                  <a:ext uri="{FF2B5EF4-FFF2-40B4-BE49-F238E27FC236}">
                    <a16:creationId xmlns:a16="http://schemas.microsoft.com/office/drawing/2014/main" id="{F39062DD-F41C-4AD5-A97B-7C61F3F5B7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3" name="Picture 16">
                <a:extLst>
                  <a:ext uri="{FF2B5EF4-FFF2-40B4-BE49-F238E27FC236}">
                    <a16:creationId xmlns:a16="http://schemas.microsoft.com/office/drawing/2014/main" id="{F30A3BCB-F497-4044-A101-18FB49D478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4" name="Picture 17">
                <a:extLst>
                  <a:ext uri="{FF2B5EF4-FFF2-40B4-BE49-F238E27FC236}">
                    <a16:creationId xmlns:a16="http://schemas.microsoft.com/office/drawing/2014/main" id="{EB88FD4D-5867-4217-A07C-13CD9A2FFE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5" name="Picture 18">
                <a:extLst>
                  <a:ext uri="{FF2B5EF4-FFF2-40B4-BE49-F238E27FC236}">
                    <a16:creationId xmlns:a16="http://schemas.microsoft.com/office/drawing/2014/main" id="{A46CAFE0-C17D-417D-A4F2-BE4B00ABC7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6" name="Picture 19">
                <a:extLst>
                  <a:ext uri="{FF2B5EF4-FFF2-40B4-BE49-F238E27FC236}">
                    <a16:creationId xmlns:a16="http://schemas.microsoft.com/office/drawing/2014/main" id="{157C662A-A434-465D-8610-9BC55B30B3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7" name="Picture 20">
                <a:extLst>
                  <a:ext uri="{FF2B5EF4-FFF2-40B4-BE49-F238E27FC236}">
                    <a16:creationId xmlns:a16="http://schemas.microsoft.com/office/drawing/2014/main" id="{ABF2B6D5-81FA-4F05-894A-A053911B5C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8" name="Picture 21">
                <a:extLst>
                  <a:ext uri="{FF2B5EF4-FFF2-40B4-BE49-F238E27FC236}">
                    <a16:creationId xmlns:a16="http://schemas.microsoft.com/office/drawing/2014/main" id="{AD1BD7F9-331B-4C46-9249-C4A101E0DC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9" name="Picture 22">
                <a:extLst>
                  <a:ext uri="{FF2B5EF4-FFF2-40B4-BE49-F238E27FC236}">
                    <a16:creationId xmlns:a16="http://schemas.microsoft.com/office/drawing/2014/main" id="{DC8E999D-43B8-48EB-AB53-F1E71E51E7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0" name="Picture 23">
                <a:extLst>
                  <a:ext uri="{FF2B5EF4-FFF2-40B4-BE49-F238E27FC236}">
                    <a16:creationId xmlns:a16="http://schemas.microsoft.com/office/drawing/2014/main" id="{707D9580-C3E3-47A3-B28D-094948F49B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45" name="Group 56">
              <a:extLst>
                <a:ext uri="{FF2B5EF4-FFF2-40B4-BE49-F238E27FC236}">
                  <a16:creationId xmlns:a16="http://schemas.microsoft.com/office/drawing/2014/main" id="{34FCB42C-6812-4889-8F4B-BF9614A3D686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201" name="Picture 14">
                <a:extLst>
                  <a:ext uri="{FF2B5EF4-FFF2-40B4-BE49-F238E27FC236}">
                    <a16:creationId xmlns:a16="http://schemas.microsoft.com/office/drawing/2014/main" id="{CE1F11DE-E4EE-46AE-B9A3-BF6313FE52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2" name="Picture 15">
                <a:extLst>
                  <a:ext uri="{FF2B5EF4-FFF2-40B4-BE49-F238E27FC236}">
                    <a16:creationId xmlns:a16="http://schemas.microsoft.com/office/drawing/2014/main" id="{234B648A-6C0F-4242-9032-75D036F999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3" name="Picture 16">
                <a:extLst>
                  <a:ext uri="{FF2B5EF4-FFF2-40B4-BE49-F238E27FC236}">
                    <a16:creationId xmlns:a16="http://schemas.microsoft.com/office/drawing/2014/main" id="{0BD46917-010B-44C1-95B5-B8C63EFEA7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4" name="Picture 17">
                <a:extLst>
                  <a:ext uri="{FF2B5EF4-FFF2-40B4-BE49-F238E27FC236}">
                    <a16:creationId xmlns:a16="http://schemas.microsoft.com/office/drawing/2014/main" id="{09768ED4-A06A-442F-94F8-4273711567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5" name="Picture 18">
                <a:extLst>
                  <a:ext uri="{FF2B5EF4-FFF2-40B4-BE49-F238E27FC236}">
                    <a16:creationId xmlns:a16="http://schemas.microsoft.com/office/drawing/2014/main" id="{40836357-17BD-4A37-AE81-D4188397E6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6" name="Picture 19">
                <a:extLst>
                  <a:ext uri="{FF2B5EF4-FFF2-40B4-BE49-F238E27FC236}">
                    <a16:creationId xmlns:a16="http://schemas.microsoft.com/office/drawing/2014/main" id="{DB2EAB88-C045-4786-BACE-C257A00D45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7" name="Picture 20">
                <a:extLst>
                  <a:ext uri="{FF2B5EF4-FFF2-40B4-BE49-F238E27FC236}">
                    <a16:creationId xmlns:a16="http://schemas.microsoft.com/office/drawing/2014/main" id="{A3108224-756E-48DC-8A74-87A1510BF8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8" name="Picture 21">
                <a:extLst>
                  <a:ext uri="{FF2B5EF4-FFF2-40B4-BE49-F238E27FC236}">
                    <a16:creationId xmlns:a16="http://schemas.microsoft.com/office/drawing/2014/main" id="{D9939C71-7032-42F8-9177-B1466E23C7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9" name="Picture 22">
                <a:extLst>
                  <a:ext uri="{FF2B5EF4-FFF2-40B4-BE49-F238E27FC236}">
                    <a16:creationId xmlns:a16="http://schemas.microsoft.com/office/drawing/2014/main" id="{D8D50369-5E38-4F43-BB15-18389589BF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0" name="Picture 23">
                <a:extLst>
                  <a:ext uri="{FF2B5EF4-FFF2-40B4-BE49-F238E27FC236}">
                    <a16:creationId xmlns:a16="http://schemas.microsoft.com/office/drawing/2014/main" id="{3DC8C7E6-77D6-49F0-A021-2A6338F7CD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46" name="Group 56">
              <a:extLst>
                <a:ext uri="{FF2B5EF4-FFF2-40B4-BE49-F238E27FC236}">
                  <a16:creationId xmlns:a16="http://schemas.microsoft.com/office/drawing/2014/main" id="{B5824DBD-B78E-4714-A21F-9A0C88D7F43E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191" name="Picture 14">
                <a:extLst>
                  <a:ext uri="{FF2B5EF4-FFF2-40B4-BE49-F238E27FC236}">
                    <a16:creationId xmlns:a16="http://schemas.microsoft.com/office/drawing/2014/main" id="{B09E7C42-1EF4-42AC-95E7-BD735C58DC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2" name="Picture 15">
                <a:extLst>
                  <a:ext uri="{FF2B5EF4-FFF2-40B4-BE49-F238E27FC236}">
                    <a16:creationId xmlns:a16="http://schemas.microsoft.com/office/drawing/2014/main" id="{25234C1D-9A99-42A8-8E76-D80AB0548E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3" name="Picture 16">
                <a:extLst>
                  <a:ext uri="{FF2B5EF4-FFF2-40B4-BE49-F238E27FC236}">
                    <a16:creationId xmlns:a16="http://schemas.microsoft.com/office/drawing/2014/main" id="{930DEECC-FD20-4B46-A2DD-03619A0880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4" name="Picture 17">
                <a:extLst>
                  <a:ext uri="{FF2B5EF4-FFF2-40B4-BE49-F238E27FC236}">
                    <a16:creationId xmlns:a16="http://schemas.microsoft.com/office/drawing/2014/main" id="{C35465B4-F8F6-4C5E-A465-9FDCDB2CD7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5" name="Picture 18">
                <a:extLst>
                  <a:ext uri="{FF2B5EF4-FFF2-40B4-BE49-F238E27FC236}">
                    <a16:creationId xmlns:a16="http://schemas.microsoft.com/office/drawing/2014/main" id="{CD9F5554-AFB6-41F2-BC70-90AFC2D551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6" name="Picture 19">
                <a:extLst>
                  <a:ext uri="{FF2B5EF4-FFF2-40B4-BE49-F238E27FC236}">
                    <a16:creationId xmlns:a16="http://schemas.microsoft.com/office/drawing/2014/main" id="{0AFD42E9-E24F-4418-9B8E-1EE0B0CFD9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7" name="Picture 20">
                <a:extLst>
                  <a:ext uri="{FF2B5EF4-FFF2-40B4-BE49-F238E27FC236}">
                    <a16:creationId xmlns:a16="http://schemas.microsoft.com/office/drawing/2014/main" id="{AD00F9FE-4813-422F-A354-58409F54E2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8" name="Picture 21">
                <a:extLst>
                  <a:ext uri="{FF2B5EF4-FFF2-40B4-BE49-F238E27FC236}">
                    <a16:creationId xmlns:a16="http://schemas.microsoft.com/office/drawing/2014/main" id="{D04CB2BE-54B7-488D-8BBA-FE7A7AD520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9" name="Picture 22">
                <a:extLst>
                  <a:ext uri="{FF2B5EF4-FFF2-40B4-BE49-F238E27FC236}">
                    <a16:creationId xmlns:a16="http://schemas.microsoft.com/office/drawing/2014/main" id="{DB94CC38-E970-4DD8-B82F-A90F47F96F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0" name="Picture 23">
                <a:extLst>
                  <a:ext uri="{FF2B5EF4-FFF2-40B4-BE49-F238E27FC236}">
                    <a16:creationId xmlns:a16="http://schemas.microsoft.com/office/drawing/2014/main" id="{7A9F6350-33FC-4558-A093-58E0E43DA9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47" name="Group 56">
              <a:extLst>
                <a:ext uri="{FF2B5EF4-FFF2-40B4-BE49-F238E27FC236}">
                  <a16:creationId xmlns:a16="http://schemas.microsoft.com/office/drawing/2014/main" id="{A1F10DDF-D8D7-475F-8619-F182BEC4C6D2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181" name="Picture 14">
                <a:extLst>
                  <a:ext uri="{FF2B5EF4-FFF2-40B4-BE49-F238E27FC236}">
                    <a16:creationId xmlns:a16="http://schemas.microsoft.com/office/drawing/2014/main" id="{BD191C29-20B5-48E7-A9BF-82BBE96F4A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2" name="Picture 15">
                <a:extLst>
                  <a:ext uri="{FF2B5EF4-FFF2-40B4-BE49-F238E27FC236}">
                    <a16:creationId xmlns:a16="http://schemas.microsoft.com/office/drawing/2014/main" id="{D8402F04-FDD3-438C-BA06-C0538BBE5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3" name="Picture 16">
                <a:extLst>
                  <a:ext uri="{FF2B5EF4-FFF2-40B4-BE49-F238E27FC236}">
                    <a16:creationId xmlns:a16="http://schemas.microsoft.com/office/drawing/2014/main" id="{7F25DCA1-AD91-49EE-9869-C0B6127A36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4" name="Picture 17">
                <a:extLst>
                  <a:ext uri="{FF2B5EF4-FFF2-40B4-BE49-F238E27FC236}">
                    <a16:creationId xmlns:a16="http://schemas.microsoft.com/office/drawing/2014/main" id="{2BB9A0E3-6538-492F-8809-A0ED53AB31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5" name="Picture 18">
                <a:extLst>
                  <a:ext uri="{FF2B5EF4-FFF2-40B4-BE49-F238E27FC236}">
                    <a16:creationId xmlns:a16="http://schemas.microsoft.com/office/drawing/2014/main" id="{1404967E-FA14-4FED-8792-7A5D2C7ED8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6" name="Picture 19">
                <a:extLst>
                  <a:ext uri="{FF2B5EF4-FFF2-40B4-BE49-F238E27FC236}">
                    <a16:creationId xmlns:a16="http://schemas.microsoft.com/office/drawing/2014/main" id="{44701EE1-743D-49B5-B982-BD804E6927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7" name="Picture 20">
                <a:extLst>
                  <a:ext uri="{FF2B5EF4-FFF2-40B4-BE49-F238E27FC236}">
                    <a16:creationId xmlns:a16="http://schemas.microsoft.com/office/drawing/2014/main" id="{01118A48-728C-4174-A982-D9DFED8402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8" name="Picture 21">
                <a:extLst>
                  <a:ext uri="{FF2B5EF4-FFF2-40B4-BE49-F238E27FC236}">
                    <a16:creationId xmlns:a16="http://schemas.microsoft.com/office/drawing/2014/main" id="{C342C246-EAF2-4DE6-B807-B84BA97047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9" name="Picture 22">
                <a:extLst>
                  <a:ext uri="{FF2B5EF4-FFF2-40B4-BE49-F238E27FC236}">
                    <a16:creationId xmlns:a16="http://schemas.microsoft.com/office/drawing/2014/main" id="{B9F22FBD-5986-4485-A2FC-C003DF36C3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0" name="Picture 23">
                <a:extLst>
                  <a:ext uri="{FF2B5EF4-FFF2-40B4-BE49-F238E27FC236}">
                    <a16:creationId xmlns:a16="http://schemas.microsoft.com/office/drawing/2014/main" id="{B9DE69F3-D85C-4F51-BC14-7A1C4EB361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48" name="Group 56">
              <a:extLst>
                <a:ext uri="{FF2B5EF4-FFF2-40B4-BE49-F238E27FC236}">
                  <a16:creationId xmlns:a16="http://schemas.microsoft.com/office/drawing/2014/main" id="{0B496535-8E98-4B3E-B269-749551CB8E05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171" name="Picture 14">
                <a:extLst>
                  <a:ext uri="{FF2B5EF4-FFF2-40B4-BE49-F238E27FC236}">
                    <a16:creationId xmlns:a16="http://schemas.microsoft.com/office/drawing/2014/main" id="{5D5E9D09-A4BC-4C70-902D-F28CB8A11E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2" name="Picture 15">
                <a:extLst>
                  <a:ext uri="{FF2B5EF4-FFF2-40B4-BE49-F238E27FC236}">
                    <a16:creationId xmlns:a16="http://schemas.microsoft.com/office/drawing/2014/main" id="{8343605F-DAD4-4F2C-9E84-DF78B1DDD9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3" name="Picture 16">
                <a:extLst>
                  <a:ext uri="{FF2B5EF4-FFF2-40B4-BE49-F238E27FC236}">
                    <a16:creationId xmlns:a16="http://schemas.microsoft.com/office/drawing/2014/main" id="{D1209BEC-497E-4226-B196-D62D2D022B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4" name="Picture 17">
                <a:extLst>
                  <a:ext uri="{FF2B5EF4-FFF2-40B4-BE49-F238E27FC236}">
                    <a16:creationId xmlns:a16="http://schemas.microsoft.com/office/drawing/2014/main" id="{3F298881-421E-4351-9E81-5E4BF31BFE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5" name="Picture 18">
                <a:extLst>
                  <a:ext uri="{FF2B5EF4-FFF2-40B4-BE49-F238E27FC236}">
                    <a16:creationId xmlns:a16="http://schemas.microsoft.com/office/drawing/2014/main" id="{517A3653-0FC6-46C4-B6A4-354331AE6A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6" name="Picture 19">
                <a:extLst>
                  <a:ext uri="{FF2B5EF4-FFF2-40B4-BE49-F238E27FC236}">
                    <a16:creationId xmlns:a16="http://schemas.microsoft.com/office/drawing/2014/main" id="{0A9C1D47-CDC4-49B9-82CF-58436261A9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7" name="Picture 20">
                <a:extLst>
                  <a:ext uri="{FF2B5EF4-FFF2-40B4-BE49-F238E27FC236}">
                    <a16:creationId xmlns:a16="http://schemas.microsoft.com/office/drawing/2014/main" id="{91720295-450A-4ACF-B576-F9A9784F41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8" name="Picture 21">
                <a:extLst>
                  <a:ext uri="{FF2B5EF4-FFF2-40B4-BE49-F238E27FC236}">
                    <a16:creationId xmlns:a16="http://schemas.microsoft.com/office/drawing/2014/main" id="{3DDFEBED-B153-44D1-B039-EF3E2B72A2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9" name="Picture 22">
                <a:extLst>
                  <a:ext uri="{FF2B5EF4-FFF2-40B4-BE49-F238E27FC236}">
                    <a16:creationId xmlns:a16="http://schemas.microsoft.com/office/drawing/2014/main" id="{0833348B-90EE-4E25-B2E5-290FF3E77A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0" name="Picture 23">
                <a:extLst>
                  <a:ext uri="{FF2B5EF4-FFF2-40B4-BE49-F238E27FC236}">
                    <a16:creationId xmlns:a16="http://schemas.microsoft.com/office/drawing/2014/main" id="{85FC223A-E6DA-431E-B568-950283FF4F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49" name="Group 56">
              <a:extLst>
                <a:ext uri="{FF2B5EF4-FFF2-40B4-BE49-F238E27FC236}">
                  <a16:creationId xmlns:a16="http://schemas.microsoft.com/office/drawing/2014/main" id="{DF3A409F-85A9-48D4-B505-CC366673BE0F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161" name="Picture 14">
                <a:extLst>
                  <a:ext uri="{FF2B5EF4-FFF2-40B4-BE49-F238E27FC236}">
                    <a16:creationId xmlns:a16="http://schemas.microsoft.com/office/drawing/2014/main" id="{D5E37F98-5B4B-4FB9-B44C-0774D6858C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2" name="Picture 15">
                <a:extLst>
                  <a:ext uri="{FF2B5EF4-FFF2-40B4-BE49-F238E27FC236}">
                    <a16:creationId xmlns:a16="http://schemas.microsoft.com/office/drawing/2014/main" id="{930CE6BF-1A5B-41FE-9891-128B881FBB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3" name="Picture 16">
                <a:extLst>
                  <a:ext uri="{FF2B5EF4-FFF2-40B4-BE49-F238E27FC236}">
                    <a16:creationId xmlns:a16="http://schemas.microsoft.com/office/drawing/2014/main" id="{D3017485-7625-4532-802C-AEB578626F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4" name="Picture 17">
                <a:extLst>
                  <a:ext uri="{FF2B5EF4-FFF2-40B4-BE49-F238E27FC236}">
                    <a16:creationId xmlns:a16="http://schemas.microsoft.com/office/drawing/2014/main" id="{317B227A-7CF5-49C7-A069-D012C019B3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5" name="Picture 18">
                <a:extLst>
                  <a:ext uri="{FF2B5EF4-FFF2-40B4-BE49-F238E27FC236}">
                    <a16:creationId xmlns:a16="http://schemas.microsoft.com/office/drawing/2014/main" id="{4BC5C854-9419-4209-B568-3FB0B78E2C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6" name="Picture 19">
                <a:extLst>
                  <a:ext uri="{FF2B5EF4-FFF2-40B4-BE49-F238E27FC236}">
                    <a16:creationId xmlns:a16="http://schemas.microsoft.com/office/drawing/2014/main" id="{922C30D5-B92D-49E0-B2E6-6F9FC35F48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7" name="Picture 20">
                <a:extLst>
                  <a:ext uri="{FF2B5EF4-FFF2-40B4-BE49-F238E27FC236}">
                    <a16:creationId xmlns:a16="http://schemas.microsoft.com/office/drawing/2014/main" id="{629D58E8-0D69-494B-AE9A-AE1CC9D1AC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8" name="Picture 21">
                <a:extLst>
                  <a:ext uri="{FF2B5EF4-FFF2-40B4-BE49-F238E27FC236}">
                    <a16:creationId xmlns:a16="http://schemas.microsoft.com/office/drawing/2014/main" id="{41C2D710-0973-40BA-9305-17CC5BB4D6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9" name="Picture 22">
                <a:extLst>
                  <a:ext uri="{FF2B5EF4-FFF2-40B4-BE49-F238E27FC236}">
                    <a16:creationId xmlns:a16="http://schemas.microsoft.com/office/drawing/2014/main" id="{CEF779DB-7764-4787-9BDB-C13719040E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0" name="Picture 23">
                <a:extLst>
                  <a:ext uri="{FF2B5EF4-FFF2-40B4-BE49-F238E27FC236}">
                    <a16:creationId xmlns:a16="http://schemas.microsoft.com/office/drawing/2014/main" id="{6A85B11A-D859-44E5-B436-C8B1CD2981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50" name="Group 56">
              <a:extLst>
                <a:ext uri="{FF2B5EF4-FFF2-40B4-BE49-F238E27FC236}">
                  <a16:creationId xmlns:a16="http://schemas.microsoft.com/office/drawing/2014/main" id="{00D3C229-CDB2-4005-83A8-1E258E38F12A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1151" name="Picture 14">
                <a:extLst>
                  <a:ext uri="{FF2B5EF4-FFF2-40B4-BE49-F238E27FC236}">
                    <a16:creationId xmlns:a16="http://schemas.microsoft.com/office/drawing/2014/main" id="{185F7DD5-CE2F-4C34-8499-7F37719A70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2" name="Picture 15">
                <a:extLst>
                  <a:ext uri="{FF2B5EF4-FFF2-40B4-BE49-F238E27FC236}">
                    <a16:creationId xmlns:a16="http://schemas.microsoft.com/office/drawing/2014/main" id="{58291012-0861-486A-9840-7D95688EF7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3" name="Picture 16">
                <a:extLst>
                  <a:ext uri="{FF2B5EF4-FFF2-40B4-BE49-F238E27FC236}">
                    <a16:creationId xmlns:a16="http://schemas.microsoft.com/office/drawing/2014/main" id="{FE806D60-82B6-4C28-BFE6-5DC6C0B4A0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4" name="Picture 17">
                <a:extLst>
                  <a:ext uri="{FF2B5EF4-FFF2-40B4-BE49-F238E27FC236}">
                    <a16:creationId xmlns:a16="http://schemas.microsoft.com/office/drawing/2014/main" id="{E9B310B2-4394-4F64-8CD1-3CA29777F4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5" name="Picture 18">
                <a:extLst>
                  <a:ext uri="{FF2B5EF4-FFF2-40B4-BE49-F238E27FC236}">
                    <a16:creationId xmlns:a16="http://schemas.microsoft.com/office/drawing/2014/main" id="{887A3FD9-0E6E-49E2-AA78-25A5668B65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6" name="Picture 19">
                <a:extLst>
                  <a:ext uri="{FF2B5EF4-FFF2-40B4-BE49-F238E27FC236}">
                    <a16:creationId xmlns:a16="http://schemas.microsoft.com/office/drawing/2014/main" id="{A3F0CA1F-BF23-476C-B4CE-94739027FD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7" name="Picture 20">
                <a:extLst>
                  <a:ext uri="{FF2B5EF4-FFF2-40B4-BE49-F238E27FC236}">
                    <a16:creationId xmlns:a16="http://schemas.microsoft.com/office/drawing/2014/main" id="{BC937296-2F24-492E-B688-C83E3102D9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8" name="Picture 21">
                <a:extLst>
                  <a:ext uri="{FF2B5EF4-FFF2-40B4-BE49-F238E27FC236}">
                    <a16:creationId xmlns:a16="http://schemas.microsoft.com/office/drawing/2014/main" id="{6F1884B8-CE61-4246-B519-9DC098F033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9" name="Picture 22">
                <a:extLst>
                  <a:ext uri="{FF2B5EF4-FFF2-40B4-BE49-F238E27FC236}">
                    <a16:creationId xmlns:a16="http://schemas.microsoft.com/office/drawing/2014/main" id="{57F2C8C1-28A2-455F-BDD9-30CA382E0B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0" name="Picture 23">
                <a:extLst>
                  <a:ext uri="{FF2B5EF4-FFF2-40B4-BE49-F238E27FC236}">
                    <a16:creationId xmlns:a16="http://schemas.microsoft.com/office/drawing/2014/main" id="{F6222362-7C4E-40F7-BE15-891F7E6D23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</p:spTree>
    <p:extLst>
      <p:ext uri="{BB962C8B-B14F-4D97-AF65-F5344CB8AC3E}">
        <p14:creationId xmlns:p14="http://schemas.microsoft.com/office/powerpoint/2010/main" val="3915007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8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8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8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8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8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8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237 -0.00023 L 0.00052 -0.00023 " pathEditMode="relative" rAng="0" ptsTypes="AA">
                                      <p:cBhvr>
                                        <p:cTn id="35" dur="1000" spd="-100000" fill="hold"/>
                                        <p:tgtEl>
                                          <p:spTgt spid="7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11" y="0"/>
                                    </p:animMotion>
                                  </p:childTnLst>
                                </p:cTn>
                              </p:par>
                              <p:par>
                                <p:cTn id="36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13 -0.00023 L -0.04726 -0.00023 " pathEditMode="relative" rAng="0" ptsTypes="AA">
                                      <p:cBhvr>
                                        <p:cTn id="37" dur="1000" fill="hold"/>
                                        <p:tgtEl>
                                          <p:spTgt spid="7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357" y="0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13 1.11111E-6 L -0.072 1.11111E-6 " pathEditMode="relative" rAng="0" ptsTypes="AA">
                                      <p:cBhvr>
                                        <p:cTn id="39" dur="1000" fill="hold"/>
                                        <p:tgtEl>
                                          <p:spTgt spid="7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594" y="0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3 -1.85185E-6 L -0.09661 -1.85185E-6 " pathEditMode="relative" rAng="0" ptsTypes="AA">
                                      <p:cBhvr>
                                        <p:cTn id="41" dur="1000" fill="hold"/>
                                        <p:tgtEl>
                                          <p:spTgt spid="7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766" y="0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234 -0.00023 L -0.12109 -0.00023 " pathEditMode="relative" rAng="0" ptsTypes="AA">
                                      <p:cBhvr>
                                        <p:cTn id="43" dur="1000" fill="hold"/>
                                        <p:tgtEl>
                                          <p:spTgt spid="7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937" y="0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65 -1.85185E-6 L -0.1444 -1.85185E-6 " pathEditMode="relative" rAng="0" ptsTypes="AA">
                                      <p:cBhvr>
                                        <p:cTn id="45" dur="1000" fill="hold"/>
                                        <p:tgtEl>
                                          <p:spTgt spid="7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187" y="0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96 -0.00023 L -0.1694 -0.00023 " pathEditMode="relative" rAng="0" ptsTypes="AA">
                                      <p:cBhvr>
                                        <p:cTn id="47" dur="1000" fill="hold"/>
                                        <p:tgtEl>
                                          <p:spTgt spid="8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72" y="0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65 -0.00046 L -0.19231 -0.00046 " pathEditMode="relative" rAng="0" ptsTypes="AA">
                                      <p:cBhvr>
                                        <p:cTn id="49" dur="1000" fill="hold"/>
                                        <p:tgtEl>
                                          <p:spTgt spid="7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583" y="0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04 -0.00046 L -0.21666 -0.00046 " pathEditMode="relative" rAng="0" ptsTypes="AA">
                                      <p:cBhvr>
                                        <p:cTn id="51" dur="1000" fill="hold"/>
                                        <p:tgtEl>
                                          <p:spTgt spid="7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781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000"/>
                            </p:stCondLst>
                            <p:childTnLst>
                              <p:par>
                                <p:cTn id="53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" dur="500"/>
                                        <p:tgtEl>
                                          <p:spTgt spid="7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" dur="500"/>
                                        <p:tgtEl>
                                          <p:spTgt spid="7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" dur="500"/>
                                        <p:tgtEl>
                                          <p:spTgt spid="7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3" dur="500"/>
                                        <p:tgtEl>
                                          <p:spTgt spid="7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6" dur="500"/>
                                        <p:tgtEl>
                                          <p:spTgt spid="7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9" dur="500"/>
                                        <p:tgtEl>
                                          <p:spTgt spid="7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2" dur="500"/>
                                        <p:tgtEl>
                                          <p:spTgt spid="8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5" dur="500"/>
                                        <p:tgtEl>
                                          <p:spTgt spid="7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8" dur="500"/>
                                        <p:tgtEl>
                                          <p:spTgt spid="7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1" dur="500"/>
                                        <p:tgtEl>
                                          <p:spTgt spid="7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1500"/>
                            </p:stCondLst>
                            <p:childTnLst>
                              <p:par>
                                <p:cTn id="8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7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875E-6 2.59259E-6 L -0.14883 -0.05972 " pathEditMode="relative" rAng="0" ptsTypes="AA">
                                      <p:cBhvr>
                                        <p:cTn id="90" dur="2000" fill="hold"/>
                                        <p:tgtEl>
                                          <p:spTgt spid="7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448" y="-298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000"/>
                            </p:stCondLst>
                            <p:childTnLst>
                              <p:par>
                                <p:cTn id="92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>
                      <p:stCondLst>
                        <p:cond delay="indefinite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9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39 4.44444E-6 L 0.00013 -0.04283 " pathEditMode="relative" rAng="0" ptsTypes="AA">
                                      <p:cBhvr>
                                        <p:cTn id="114" dur="2000" fill="hold"/>
                                        <p:tgtEl>
                                          <p:spTgt spid="8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2153"/>
                                    </p:animMotion>
                                  </p:childTnLst>
                                </p:cTn>
                              </p:par>
                              <p:par>
                                <p:cTn id="11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26 -4.81481E-6 L 0.00026 -0.08657 " pathEditMode="relative" rAng="0" ptsTypes="AA">
                                      <p:cBhvr>
                                        <p:cTn id="116" dur="2000" fill="hold"/>
                                        <p:tgtEl>
                                          <p:spTgt spid="8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4329"/>
                                    </p:animMotion>
                                  </p:childTnLst>
                                </p:cTn>
                              </p:par>
                              <p:par>
                                <p:cTn id="11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39 0.00023 L 0.00039 -0.13171 " pathEditMode="relative" rAng="0" ptsTypes="AA">
                                      <p:cBhvr>
                                        <p:cTn id="118" dur="2000" fill="hold"/>
                                        <p:tgtEl>
                                          <p:spTgt spid="8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597"/>
                                    </p:animMotion>
                                  </p:childTnLst>
                                </p:cTn>
                              </p:par>
                              <p:par>
                                <p:cTn id="11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26 3.7037E-6 L 0.00026 -0.17477 " pathEditMode="relative" rAng="0" ptsTypes="AA">
                                      <p:cBhvr>
                                        <p:cTn id="120" dur="2000" fill="hold"/>
                                        <p:tgtEl>
                                          <p:spTgt spid="8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8750"/>
                                    </p:animMotion>
                                  </p:childTnLst>
                                </p:cTn>
                              </p:par>
                              <p:par>
                                <p:cTn id="12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65 -1.11111E-6 L 0.00039 -0.21759 " pathEditMode="relative" rAng="0" ptsTypes="AA">
                                      <p:cBhvr>
                                        <p:cTn id="122" dur="2000" fill="hold"/>
                                        <p:tgtEl>
                                          <p:spTgt spid="8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-10880"/>
                                    </p:animMotion>
                                  </p:childTnLst>
                                </p:cTn>
                              </p:par>
                              <p:par>
                                <p:cTn id="12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52 2.59259E-6 L 0.00026 -0.26135 " pathEditMode="relative" rAng="0" ptsTypes="AA">
                                      <p:cBhvr>
                                        <p:cTn id="124" dur="2000" fill="hold"/>
                                        <p:tgtEl>
                                          <p:spTgt spid="8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-13079"/>
                                    </p:animMotion>
                                  </p:childTnLst>
                                </p:cTn>
                              </p:par>
                              <p:par>
                                <p:cTn id="12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26 -0.00046 L -8.33333E-7 -0.30393 " pathEditMode="relative" rAng="0" ptsTypes="AA">
                                      <p:cBhvr>
                                        <p:cTn id="126" dur="2000" fill="hold"/>
                                        <p:tgtEl>
                                          <p:spTgt spid="8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" y="-15185"/>
                                    </p:animMotion>
                                  </p:childTnLst>
                                </p:cTn>
                              </p:par>
                              <p:par>
                                <p:cTn id="12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104 1.48148E-6 L 0.00052 -0.34699 " pathEditMode="relative" rAng="0" ptsTypes="AA">
                                      <p:cBhvr>
                                        <p:cTn id="128" dur="2000" fill="hold"/>
                                        <p:tgtEl>
                                          <p:spTgt spid="8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-17361"/>
                                    </p:animMotion>
                                  </p:childTnLst>
                                </p:cTn>
                              </p:par>
                              <p:par>
                                <p:cTn id="12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-1.48148E-6 L 0.00065 -0.3875 " pathEditMode="relative" rAng="0" ptsTypes="AA">
                                      <p:cBhvr>
                                        <p:cTn id="130" dur="2000" fill="hold"/>
                                        <p:tgtEl>
                                          <p:spTgt spid="9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1937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1" fill="hold">
                            <p:stCondLst>
                              <p:cond delay="2000"/>
                            </p:stCondLst>
                            <p:childTnLst>
                              <p:par>
                                <p:cTn id="132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3" dur="500"/>
                                        <p:tgtEl>
                                          <p:spTgt spid="8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6" dur="500"/>
                                        <p:tgtEl>
                                          <p:spTgt spid="8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9" dur="500"/>
                                        <p:tgtEl>
                                          <p:spTgt spid="8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2" dur="500"/>
                                        <p:tgtEl>
                                          <p:spTgt spid="8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5" dur="500"/>
                                        <p:tgtEl>
                                          <p:spTgt spid="8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8" dur="500"/>
                                        <p:tgtEl>
                                          <p:spTgt spid="8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1" dur="500"/>
                                        <p:tgtEl>
                                          <p:spTgt spid="8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4" dur="500"/>
                                        <p:tgtEl>
                                          <p:spTgt spid="8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7" dur="500"/>
                                        <p:tgtEl>
                                          <p:spTgt spid="9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0" dur="500"/>
                                        <p:tgtEl>
                                          <p:spTgt spid="8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4" dur="500"/>
                                        <p:tgtEl>
                                          <p:spTgt spid="9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5" fill="hold">
                      <p:stCondLst>
                        <p:cond delay="indefinite"/>
                      </p:stCondLst>
                      <p:childTnLst>
                        <p:par>
                          <p:cTn id="166" fill="hold">
                            <p:stCondLst>
                              <p:cond delay="0"/>
                            </p:stCondLst>
                            <p:childTnLst>
                              <p:par>
                                <p:cTn id="16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9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0" fill="hold">
                      <p:stCondLst>
                        <p:cond delay="indefinite"/>
                      </p:stCondLst>
                      <p:childTnLst>
                        <p:par>
                          <p:cTn id="171" fill="hold">
                            <p:stCondLst>
                              <p:cond delay="0"/>
                            </p:stCondLst>
                            <p:childTnLst>
                              <p:par>
                                <p:cTn id="17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4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5" fill="hold">
                      <p:stCondLst>
                        <p:cond delay="indefinite"/>
                      </p:stCondLst>
                      <p:childTnLst>
                        <p:par>
                          <p:cTn id="176" fill="hold">
                            <p:stCondLst>
                              <p:cond delay="0"/>
                            </p:stCondLst>
                            <p:childTnLst>
                              <p:par>
                                <p:cTn id="17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9" dur="500"/>
                                        <p:tgtEl>
                                          <p:spTgt spid="10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2" dur="500"/>
                                        <p:tgtEl>
                                          <p:spTgt spid="1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3" fill="hold">
                      <p:stCondLst>
                        <p:cond delay="indefinite"/>
                      </p:stCondLst>
                      <p:childTnLst>
                        <p:par>
                          <p:cTn id="184" fill="hold">
                            <p:stCondLst>
                              <p:cond delay="0"/>
                            </p:stCondLst>
                            <p:childTnLst>
                              <p:par>
                                <p:cTn id="18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7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8" fill="hold">
                      <p:stCondLst>
                        <p:cond delay="indefinite"/>
                      </p:stCondLst>
                      <p:childTnLst>
                        <p:par>
                          <p:cTn id="189" fill="hold">
                            <p:stCondLst>
                              <p:cond delay="0"/>
                            </p:stCondLst>
                            <p:childTnLst>
                              <p:par>
                                <p:cTn id="19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2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0" grpId="0"/>
      <p:bldP spid="140" grpId="0"/>
      <p:bldP spid="141" grpId="0"/>
      <p:bldP spid="142" grpId="0"/>
      <p:bldP spid="143" grpId="0"/>
      <p:bldP spid="144" grpId="0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2FCE5D9A-B7F3-494C-9F0D-E61FF3FA1590}"/>
              </a:ext>
            </a:extLst>
          </p:cNvPr>
          <p:cNvGrpSpPr/>
          <p:nvPr/>
        </p:nvGrpSpPr>
        <p:grpSpPr>
          <a:xfrm>
            <a:off x="255524" y="186795"/>
            <a:ext cx="3544976" cy="817087"/>
            <a:chOff x="255524" y="372323"/>
            <a:chExt cx="2985293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D318AB6A-2A5D-4E4E-AE32-F0394731694C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AA89C3EE-1180-4A89-AD49-E92D06B52C13}"/>
                </a:ext>
              </a:extLst>
            </p:cNvPr>
            <p:cNvSpPr txBox="1"/>
            <p:nvPr/>
          </p:nvSpPr>
          <p:spPr>
            <a:xfrm>
              <a:off x="308455" y="485388"/>
              <a:ext cx="1878009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552 + 38 = </a:t>
              </a:r>
            </a:p>
          </p:txBody>
        </p:sp>
      </p:grpSp>
      <p:sp>
        <p:nvSpPr>
          <p:cNvPr id="84" name="Rectangle 83">
            <a:extLst>
              <a:ext uri="{FF2B5EF4-FFF2-40B4-BE49-F238E27FC236}">
                <a16:creationId xmlns:a16="http://schemas.microsoft.com/office/drawing/2014/main" id="{BF9D51F3-F868-4551-B607-E9083194C3C3}"/>
              </a:ext>
            </a:extLst>
          </p:cNvPr>
          <p:cNvSpPr/>
          <p:nvPr/>
        </p:nvSpPr>
        <p:spPr>
          <a:xfrm>
            <a:off x="2484214" y="312693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A4D1B46F-79C6-46D0-8508-E1EA8D749BDA}"/>
              </a:ext>
            </a:extLst>
          </p:cNvPr>
          <p:cNvSpPr txBox="1"/>
          <p:nvPr/>
        </p:nvSpPr>
        <p:spPr>
          <a:xfrm>
            <a:off x="2480471" y="303754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590</a:t>
            </a:r>
          </a:p>
        </p:txBody>
      </p: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5C9674E9-7BCD-4D89-B47E-137E9E7BEB67}"/>
              </a:ext>
            </a:extLst>
          </p:cNvPr>
          <p:cNvGrpSpPr/>
          <p:nvPr/>
        </p:nvGrpSpPr>
        <p:grpSpPr>
          <a:xfrm>
            <a:off x="463387" y="1310129"/>
            <a:ext cx="1856052" cy="1404405"/>
            <a:chOff x="1812181" y="1941038"/>
            <a:chExt cx="1856052" cy="1404405"/>
          </a:xfrm>
        </p:grpSpPr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1106539C-6C1A-4EDF-A2FB-ECBA9B1DEBAB}"/>
                </a:ext>
              </a:extLst>
            </p:cNvPr>
            <p:cNvSpPr txBox="1"/>
            <p:nvPr/>
          </p:nvSpPr>
          <p:spPr>
            <a:xfrm>
              <a:off x="2252135" y="1941038"/>
              <a:ext cx="140546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5 5 2</a:t>
              </a:r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0FBCD9C1-2137-4D90-9FBA-CDCE654AFAFB}"/>
                </a:ext>
              </a:extLst>
            </p:cNvPr>
            <p:cNvSpPr txBox="1"/>
            <p:nvPr/>
          </p:nvSpPr>
          <p:spPr>
            <a:xfrm>
              <a:off x="2698703" y="2373230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3 8</a:t>
              </a: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683F520A-66F7-4D4A-959A-0943473261AD}"/>
                </a:ext>
              </a:extLst>
            </p:cNvPr>
            <p:cNvSpPr txBox="1"/>
            <p:nvPr/>
          </p:nvSpPr>
          <p:spPr>
            <a:xfrm>
              <a:off x="1815218" y="2373230"/>
              <a:ext cx="49008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cxnSp>
          <p:nvCxnSpPr>
            <p:cNvPr id="105" name="Straight Connector 104">
              <a:extLst>
                <a:ext uri="{FF2B5EF4-FFF2-40B4-BE49-F238E27FC236}">
                  <a16:creationId xmlns:a16="http://schemas.microsoft.com/office/drawing/2014/main" id="{D9D33296-246F-42B7-8624-F31D37D47AD3}"/>
                </a:ext>
              </a:extLst>
            </p:cNvPr>
            <p:cNvCxnSpPr>
              <a:cxnSpLocks/>
            </p:cNvCxnSpPr>
            <p:nvPr/>
          </p:nvCxnSpPr>
          <p:spPr>
            <a:xfrm>
              <a:off x="1815218" y="2902688"/>
              <a:ext cx="1781711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Straight Connector 105">
              <a:extLst>
                <a:ext uri="{FF2B5EF4-FFF2-40B4-BE49-F238E27FC236}">
                  <a16:creationId xmlns:a16="http://schemas.microsoft.com/office/drawing/2014/main" id="{6B012AEE-887C-4C89-92FB-A4BD1267CD10}"/>
                </a:ext>
              </a:extLst>
            </p:cNvPr>
            <p:cNvCxnSpPr>
              <a:cxnSpLocks/>
            </p:cNvCxnSpPr>
            <p:nvPr/>
          </p:nvCxnSpPr>
          <p:spPr>
            <a:xfrm>
              <a:off x="1812181" y="3345443"/>
              <a:ext cx="1781711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7" name="TextBox 106">
            <a:extLst>
              <a:ext uri="{FF2B5EF4-FFF2-40B4-BE49-F238E27FC236}">
                <a16:creationId xmlns:a16="http://schemas.microsoft.com/office/drawing/2014/main" id="{8D4DD496-534C-4487-B4FC-2695E0951FDA}"/>
              </a:ext>
            </a:extLst>
          </p:cNvPr>
          <p:cNvSpPr txBox="1"/>
          <p:nvPr/>
        </p:nvSpPr>
        <p:spPr>
          <a:xfrm>
            <a:off x="1778945" y="2197959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D6C33298-E04B-49F2-9610-5FBEEB9E94B7}"/>
              </a:ext>
            </a:extLst>
          </p:cNvPr>
          <p:cNvSpPr txBox="1"/>
          <p:nvPr/>
        </p:nvSpPr>
        <p:spPr>
          <a:xfrm>
            <a:off x="1401183" y="1095506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4F9AC164-73A3-405B-B421-DA7A682BE6D8}"/>
              </a:ext>
            </a:extLst>
          </p:cNvPr>
          <p:cNvSpPr txBox="1"/>
          <p:nvPr/>
        </p:nvSpPr>
        <p:spPr>
          <a:xfrm>
            <a:off x="1333472" y="2197960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B731BA6B-CBB3-4D46-8684-34D7E4C304D3}"/>
              </a:ext>
            </a:extLst>
          </p:cNvPr>
          <p:cNvSpPr txBox="1"/>
          <p:nvPr/>
        </p:nvSpPr>
        <p:spPr>
          <a:xfrm>
            <a:off x="911897" y="2207941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grpSp>
        <p:nvGrpSpPr>
          <p:cNvPr id="819" name="Group 818">
            <a:extLst>
              <a:ext uri="{FF2B5EF4-FFF2-40B4-BE49-F238E27FC236}">
                <a16:creationId xmlns:a16="http://schemas.microsoft.com/office/drawing/2014/main" id="{9E54F798-98F2-4885-A20D-7690952007DC}"/>
              </a:ext>
            </a:extLst>
          </p:cNvPr>
          <p:cNvGrpSpPr/>
          <p:nvPr/>
        </p:nvGrpSpPr>
        <p:grpSpPr>
          <a:xfrm>
            <a:off x="4928865" y="1836914"/>
            <a:ext cx="446399" cy="428686"/>
            <a:chOff x="463698" y="934501"/>
            <a:chExt cx="446399" cy="428686"/>
          </a:xfrm>
        </p:grpSpPr>
        <p:sp>
          <p:nvSpPr>
            <p:cNvPr id="820" name="Oval 819">
              <a:extLst>
                <a:ext uri="{FF2B5EF4-FFF2-40B4-BE49-F238E27FC236}">
                  <a16:creationId xmlns:a16="http://schemas.microsoft.com/office/drawing/2014/main" id="{C7D3D879-2E8F-4D5E-A973-E9E0CFBBD3CD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21" name="TextBox 820">
              <a:extLst>
                <a:ext uri="{FF2B5EF4-FFF2-40B4-BE49-F238E27FC236}">
                  <a16:creationId xmlns:a16="http://schemas.microsoft.com/office/drawing/2014/main" id="{E25731AE-D23B-4B75-8895-F62A14A41CFF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822" name="Group 821">
            <a:extLst>
              <a:ext uri="{FF2B5EF4-FFF2-40B4-BE49-F238E27FC236}">
                <a16:creationId xmlns:a16="http://schemas.microsoft.com/office/drawing/2014/main" id="{96892DEF-CB44-48F3-9332-68809C346AC4}"/>
              </a:ext>
            </a:extLst>
          </p:cNvPr>
          <p:cNvGrpSpPr/>
          <p:nvPr/>
        </p:nvGrpSpPr>
        <p:grpSpPr>
          <a:xfrm>
            <a:off x="4927299" y="2289965"/>
            <a:ext cx="446399" cy="428686"/>
            <a:chOff x="457051" y="1380030"/>
            <a:chExt cx="446399" cy="428686"/>
          </a:xfrm>
        </p:grpSpPr>
        <p:sp>
          <p:nvSpPr>
            <p:cNvPr id="823" name="Oval 822">
              <a:extLst>
                <a:ext uri="{FF2B5EF4-FFF2-40B4-BE49-F238E27FC236}">
                  <a16:creationId xmlns:a16="http://schemas.microsoft.com/office/drawing/2014/main" id="{A801CD1D-C6B9-4B62-B5E5-A3A46D6595DC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24" name="TextBox 823">
              <a:extLst>
                <a:ext uri="{FF2B5EF4-FFF2-40B4-BE49-F238E27FC236}">
                  <a16:creationId xmlns:a16="http://schemas.microsoft.com/office/drawing/2014/main" id="{33B54B2C-70A8-4943-A49D-1501E7F59D4F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825" name="Group 824">
            <a:extLst>
              <a:ext uri="{FF2B5EF4-FFF2-40B4-BE49-F238E27FC236}">
                <a16:creationId xmlns:a16="http://schemas.microsoft.com/office/drawing/2014/main" id="{2A63484C-8736-4483-8AA8-5C32A7845E62}"/>
              </a:ext>
            </a:extLst>
          </p:cNvPr>
          <p:cNvGrpSpPr/>
          <p:nvPr/>
        </p:nvGrpSpPr>
        <p:grpSpPr>
          <a:xfrm>
            <a:off x="4930383" y="2733390"/>
            <a:ext cx="446399" cy="428686"/>
            <a:chOff x="460084" y="1832999"/>
            <a:chExt cx="446399" cy="428686"/>
          </a:xfrm>
        </p:grpSpPr>
        <p:sp>
          <p:nvSpPr>
            <p:cNvPr id="826" name="Oval 825">
              <a:extLst>
                <a:ext uri="{FF2B5EF4-FFF2-40B4-BE49-F238E27FC236}">
                  <a16:creationId xmlns:a16="http://schemas.microsoft.com/office/drawing/2014/main" id="{A27C9235-C21E-4D5E-AAE8-02500F0A89BA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E2541F32-3369-4D2C-A99B-94419BC9D88E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828" name="Group 827">
            <a:extLst>
              <a:ext uri="{FF2B5EF4-FFF2-40B4-BE49-F238E27FC236}">
                <a16:creationId xmlns:a16="http://schemas.microsoft.com/office/drawing/2014/main" id="{4F8B9C9A-9FC8-4E28-AE24-973FD961A83E}"/>
              </a:ext>
            </a:extLst>
          </p:cNvPr>
          <p:cNvGrpSpPr/>
          <p:nvPr/>
        </p:nvGrpSpPr>
        <p:grpSpPr>
          <a:xfrm>
            <a:off x="4928128" y="3176179"/>
            <a:ext cx="446399" cy="428686"/>
            <a:chOff x="453437" y="2278528"/>
            <a:chExt cx="446399" cy="428686"/>
          </a:xfrm>
        </p:grpSpPr>
        <p:sp>
          <p:nvSpPr>
            <p:cNvPr id="829" name="Oval 828">
              <a:extLst>
                <a:ext uri="{FF2B5EF4-FFF2-40B4-BE49-F238E27FC236}">
                  <a16:creationId xmlns:a16="http://schemas.microsoft.com/office/drawing/2014/main" id="{EDC74227-7EFF-4FCB-B14B-438A746C601A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0" name="TextBox 829">
              <a:extLst>
                <a:ext uri="{FF2B5EF4-FFF2-40B4-BE49-F238E27FC236}">
                  <a16:creationId xmlns:a16="http://schemas.microsoft.com/office/drawing/2014/main" id="{18B4E80E-25BB-4536-A746-0E755164F6C9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831" name="Group 830">
            <a:extLst>
              <a:ext uri="{FF2B5EF4-FFF2-40B4-BE49-F238E27FC236}">
                <a16:creationId xmlns:a16="http://schemas.microsoft.com/office/drawing/2014/main" id="{59E019D5-DD26-48BB-B92B-9A9BF87C196A}"/>
              </a:ext>
            </a:extLst>
          </p:cNvPr>
          <p:cNvGrpSpPr/>
          <p:nvPr/>
        </p:nvGrpSpPr>
        <p:grpSpPr>
          <a:xfrm>
            <a:off x="4928092" y="3620431"/>
            <a:ext cx="446399" cy="428686"/>
            <a:chOff x="448639" y="2727542"/>
            <a:chExt cx="446399" cy="428686"/>
          </a:xfrm>
        </p:grpSpPr>
        <p:sp>
          <p:nvSpPr>
            <p:cNvPr id="832" name="Oval 831">
              <a:extLst>
                <a:ext uri="{FF2B5EF4-FFF2-40B4-BE49-F238E27FC236}">
                  <a16:creationId xmlns:a16="http://schemas.microsoft.com/office/drawing/2014/main" id="{63E45F56-1247-44F4-935C-D417CA67ECC5}"/>
                </a:ext>
              </a:extLst>
            </p:cNvPr>
            <p:cNvSpPr/>
            <p:nvPr/>
          </p:nvSpPr>
          <p:spPr>
            <a:xfrm>
              <a:off x="448639" y="2727542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3" name="TextBox 832">
              <a:extLst>
                <a:ext uri="{FF2B5EF4-FFF2-40B4-BE49-F238E27FC236}">
                  <a16:creationId xmlns:a16="http://schemas.microsoft.com/office/drawing/2014/main" id="{C123FB29-237A-46EC-B478-B8C4B0C8ED35}"/>
                </a:ext>
              </a:extLst>
            </p:cNvPr>
            <p:cNvSpPr txBox="1"/>
            <p:nvPr/>
          </p:nvSpPr>
          <p:spPr>
            <a:xfrm>
              <a:off x="500875" y="2756661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834" name="Group 833">
            <a:extLst>
              <a:ext uri="{FF2B5EF4-FFF2-40B4-BE49-F238E27FC236}">
                <a16:creationId xmlns:a16="http://schemas.microsoft.com/office/drawing/2014/main" id="{60094955-56C5-4839-BC6C-E283D04373A7}"/>
              </a:ext>
            </a:extLst>
          </p:cNvPr>
          <p:cNvGrpSpPr/>
          <p:nvPr/>
        </p:nvGrpSpPr>
        <p:grpSpPr>
          <a:xfrm>
            <a:off x="4931422" y="4064144"/>
            <a:ext cx="446399" cy="428686"/>
            <a:chOff x="463698" y="934501"/>
            <a:chExt cx="446399" cy="428686"/>
          </a:xfrm>
        </p:grpSpPr>
        <p:sp>
          <p:nvSpPr>
            <p:cNvPr id="835" name="Oval 834">
              <a:extLst>
                <a:ext uri="{FF2B5EF4-FFF2-40B4-BE49-F238E27FC236}">
                  <a16:creationId xmlns:a16="http://schemas.microsoft.com/office/drawing/2014/main" id="{BD5E534D-5719-4B6D-B78C-51B5961EC8FC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6" name="TextBox 835">
              <a:extLst>
                <a:ext uri="{FF2B5EF4-FFF2-40B4-BE49-F238E27FC236}">
                  <a16:creationId xmlns:a16="http://schemas.microsoft.com/office/drawing/2014/main" id="{CDF01F00-CABE-4617-B73C-ADD1D993A353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837" name="Group 836">
            <a:extLst>
              <a:ext uri="{FF2B5EF4-FFF2-40B4-BE49-F238E27FC236}">
                <a16:creationId xmlns:a16="http://schemas.microsoft.com/office/drawing/2014/main" id="{FFEEBB35-CC83-415F-A230-BE1CD591CFC9}"/>
              </a:ext>
            </a:extLst>
          </p:cNvPr>
          <p:cNvGrpSpPr/>
          <p:nvPr/>
        </p:nvGrpSpPr>
        <p:grpSpPr>
          <a:xfrm>
            <a:off x="4929856" y="4517195"/>
            <a:ext cx="446399" cy="428686"/>
            <a:chOff x="457051" y="1380030"/>
            <a:chExt cx="446399" cy="428686"/>
          </a:xfrm>
        </p:grpSpPr>
        <p:sp>
          <p:nvSpPr>
            <p:cNvPr id="838" name="Oval 837">
              <a:extLst>
                <a:ext uri="{FF2B5EF4-FFF2-40B4-BE49-F238E27FC236}">
                  <a16:creationId xmlns:a16="http://schemas.microsoft.com/office/drawing/2014/main" id="{B3516D95-2C74-46D9-9011-1B1E2E045047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9" name="TextBox 838">
              <a:extLst>
                <a:ext uri="{FF2B5EF4-FFF2-40B4-BE49-F238E27FC236}">
                  <a16:creationId xmlns:a16="http://schemas.microsoft.com/office/drawing/2014/main" id="{FA1E69F8-5774-4E3A-A72F-FEBD9253D684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840" name="Group 839">
            <a:extLst>
              <a:ext uri="{FF2B5EF4-FFF2-40B4-BE49-F238E27FC236}">
                <a16:creationId xmlns:a16="http://schemas.microsoft.com/office/drawing/2014/main" id="{6F4E3EE2-9440-4966-A669-9A73481A46A9}"/>
              </a:ext>
            </a:extLst>
          </p:cNvPr>
          <p:cNvGrpSpPr/>
          <p:nvPr/>
        </p:nvGrpSpPr>
        <p:grpSpPr>
          <a:xfrm>
            <a:off x="4932940" y="4960620"/>
            <a:ext cx="446399" cy="428686"/>
            <a:chOff x="460084" y="1832999"/>
            <a:chExt cx="446399" cy="428686"/>
          </a:xfrm>
        </p:grpSpPr>
        <p:sp>
          <p:nvSpPr>
            <p:cNvPr id="841" name="Oval 840">
              <a:extLst>
                <a:ext uri="{FF2B5EF4-FFF2-40B4-BE49-F238E27FC236}">
                  <a16:creationId xmlns:a16="http://schemas.microsoft.com/office/drawing/2014/main" id="{9815AEED-040D-4984-B6F0-5A0C5EA44E02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42" name="TextBox 841">
              <a:extLst>
                <a:ext uri="{FF2B5EF4-FFF2-40B4-BE49-F238E27FC236}">
                  <a16:creationId xmlns:a16="http://schemas.microsoft.com/office/drawing/2014/main" id="{55BCDDAD-5B05-4CFF-81D6-361754B71B75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843" name="Group 842">
            <a:extLst>
              <a:ext uri="{FF2B5EF4-FFF2-40B4-BE49-F238E27FC236}">
                <a16:creationId xmlns:a16="http://schemas.microsoft.com/office/drawing/2014/main" id="{044077D7-0AA4-483C-93FB-CADD099B906F}"/>
              </a:ext>
            </a:extLst>
          </p:cNvPr>
          <p:cNvGrpSpPr/>
          <p:nvPr/>
        </p:nvGrpSpPr>
        <p:grpSpPr>
          <a:xfrm>
            <a:off x="4930685" y="5403409"/>
            <a:ext cx="446399" cy="428686"/>
            <a:chOff x="453437" y="2278528"/>
            <a:chExt cx="446399" cy="428686"/>
          </a:xfrm>
        </p:grpSpPr>
        <p:sp>
          <p:nvSpPr>
            <p:cNvPr id="844" name="Oval 843">
              <a:extLst>
                <a:ext uri="{FF2B5EF4-FFF2-40B4-BE49-F238E27FC236}">
                  <a16:creationId xmlns:a16="http://schemas.microsoft.com/office/drawing/2014/main" id="{75DF9934-E809-4F4E-B687-E4A7462BD02E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45" name="TextBox 844">
              <a:extLst>
                <a:ext uri="{FF2B5EF4-FFF2-40B4-BE49-F238E27FC236}">
                  <a16:creationId xmlns:a16="http://schemas.microsoft.com/office/drawing/2014/main" id="{571B4409-B08D-45CE-BE0A-D25F3FFF40B7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846" name="Group 845">
            <a:extLst>
              <a:ext uri="{FF2B5EF4-FFF2-40B4-BE49-F238E27FC236}">
                <a16:creationId xmlns:a16="http://schemas.microsoft.com/office/drawing/2014/main" id="{EB0BC8D8-365B-4AC0-9486-8A861D642081}"/>
              </a:ext>
            </a:extLst>
          </p:cNvPr>
          <p:cNvGrpSpPr/>
          <p:nvPr/>
        </p:nvGrpSpPr>
        <p:grpSpPr>
          <a:xfrm>
            <a:off x="4930649" y="5847661"/>
            <a:ext cx="446399" cy="428686"/>
            <a:chOff x="448639" y="2727542"/>
            <a:chExt cx="446399" cy="428686"/>
          </a:xfrm>
        </p:grpSpPr>
        <p:sp>
          <p:nvSpPr>
            <p:cNvPr id="847" name="Oval 846">
              <a:extLst>
                <a:ext uri="{FF2B5EF4-FFF2-40B4-BE49-F238E27FC236}">
                  <a16:creationId xmlns:a16="http://schemas.microsoft.com/office/drawing/2014/main" id="{453758E9-F321-48E8-92F3-5F17DF9A8FCC}"/>
                </a:ext>
              </a:extLst>
            </p:cNvPr>
            <p:cNvSpPr/>
            <p:nvPr/>
          </p:nvSpPr>
          <p:spPr>
            <a:xfrm>
              <a:off x="448639" y="2727542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48" name="TextBox 847">
              <a:extLst>
                <a:ext uri="{FF2B5EF4-FFF2-40B4-BE49-F238E27FC236}">
                  <a16:creationId xmlns:a16="http://schemas.microsoft.com/office/drawing/2014/main" id="{30C4C3EB-6D8E-41D4-AE81-E48C631611F9}"/>
                </a:ext>
              </a:extLst>
            </p:cNvPr>
            <p:cNvSpPr txBox="1"/>
            <p:nvPr/>
          </p:nvSpPr>
          <p:spPr>
            <a:xfrm>
              <a:off x="500875" y="2756661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849" name="Group 848">
            <a:extLst>
              <a:ext uri="{FF2B5EF4-FFF2-40B4-BE49-F238E27FC236}">
                <a16:creationId xmlns:a16="http://schemas.microsoft.com/office/drawing/2014/main" id="{A6734DFC-B9B2-4B97-B961-7E7285722BE1}"/>
              </a:ext>
            </a:extLst>
          </p:cNvPr>
          <p:cNvGrpSpPr/>
          <p:nvPr/>
        </p:nvGrpSpPr>
        <p:grpSpPr>
          <a:xfrm>
            <a:off x="4905123" y="1830740"/>
            <a:ext cx="492471" cy="428686"/>
            <a:chOff x="1333467" y="934501"/>
            <a:chExt cx="492471" cy="428686"/>
          </a:xfrm>
        </p:grpSpPr>
        <p:sp>
          <p:nvSpPr>
            <p:cNvPr id="850" name="Oval 849">
              <a:extLst>
                <a:ext uri="{FF2B5EF4-FFF2-40B4-BE49-F238E27FC236}">
                  <a16:creationId xmlns:a16="http://schemas.microsoft.com/office/drawing/2014/main" id="{76ABA140-9502-47EE-BFC8-B9680C480CAB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51" name="TextBox 850">
              <a:extLst>
                <a:ext uri="{FF2B5EF4-FFF2-40B4-BE49-F238E27FC236}">
                  <a16:creationId xmlns:a16="http://schemas.microsoft.com/office/drawing/2014/main" id="{2797A92E-3F60-4150-85CC-625E16C74F65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855" name="Group 854">
            <a:extLst>
              <a:ext uri="{FF2B5EF4-FFF2-40B4-BE49-F238E27FC236}">
                <a16:creationId xmlns:a16="http://schemas.microsoft.com/office/drawing/2014/main" id="{C988AC87-81B3-4B5E-9CE1-F2A0FFFA3B0E}"/>
              </a:ext>
            </a:extLst>
          </p:cNvPr>
          <p:cNvGrpSpPr/>
          <p:nvPr/>
        </p:nvGrpSpPr>
        <p:grpSpPr>
          <a:xfrm>
            <a:off x="4007279" y="1824613"/>
            <a:ext cx="492471" cy="428686"/>
            <a:chOff x="1333467" y="934501"/>
            <a:chExt cx="492471" cy="428686"/>
          </a:xfrm>
        </p:grpSpPr>
        <p:sp>
          <p:nvSpPr>
            <p:cNvPr id="856" name="Oval 855">
              <a:extLst>
                <a:ext uri="{FF2B5EF4-FFF2-40B4-BE49-F238E27FC236}">
                  <a16:creationId xmlns:a16="http://schemas.microsoft.com/office/drawing/2014/main" id="{6C6F920B-ED31-47F7-BBFD-2B507415E583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57" name="TextBox 856">
              <a:extLst>
                <a:ext uri="{FF2B5EF4-FFF2-40B4-BE49-F238E27FC236}">
                  <a16:creationId xmlns:a16="http://schemas.microsoft.com/office/drawing/2014/main" id="{A25242E1-21AB-4980-B384-2B76D0A5233E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858" name="Group 857">
            <a:extLst>
              <a:ext uri="{FF2B5EF4-FFF2-40B4-BE49-F238E27FC236}">
                <a16:creationId xmlns:a16="http://schemas.microsoft.com/office/drawing/2014/main" id="{F8ADC852-2DC3-4184-8895-3995D59E63A0}"/>
              </a:ext>
            </a:extLst>
          </p:cNvPr>
          <p:cNvGrpSpPr/>
          <p:nvPr/>
        </p:nvGrpSpPr>
        <p:grpSpPr>
          <a:xfrm>
            <a:off x="4014615" y="2269850"/>
            <a:ext cx="492471" cy="428686"/>
            <a:chOff x="1333467" y="934501"/>
            <a:chExt cx="492471" cy="428686"/>
          </a:xfrm>
        </p:grpSpPr>
        <p:sp>
          <p:nvSpPr>
            <p:cNvPr id="859" name="Oval 858">
              <a:extLst>
                <a:ext uri="{FF2B5EF4-FFF2-40B4-BE49-F238E27FC236}">
                  <a16:creationId xmlns:a16="http://schemas.microsoft.com/office/drawing/2014/main" id="{D7A64A1A-AAB5-4D84-B62A-E2B69B0CD2AA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0" name="TextBox 859">
              <a:extLst>
                <a:ext uri="{FF2B5EF4-FFF2-40B4-BE49-F238E27FC236}">
                  <a16:creationId xmlns:a16="http://schemas.microsoft.com/office/drawing/2014/main" id="{12793EFE-2D20-44F0-A212-BB6CF3F6CED4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861" name="Group 860">
            <a:extLst>
              <a:ext uri="{FF2B5EF4-FFF2-40B4-BE49-F238E27FC236}">
                <a16:creationId xmlns:a16="http://schemas.microsoft.com/office/drawing/2014/main" id="{79FEAFE0-9E0C-429C-862A-66086B762E84}"/>
              </a:ext>
            </a:extLst>
          </p:cNvPr>
          <p:cNvGrpSpPr/>
          <p:nvPr/>
        </p:nvGrpSpPr>
        <p:grpSpPr>
          <a:xfrm>
            <a:off x="4008803" y="2719289"/>
            <a:ext cx="492471" cy="428686"/>
            <a:chOff x="1333467" y="934501"/>
            <a:chExt cx="492471" cy="428686"/>
          </a:xfrm>
        </p:grpSpPr>
        <p:sp>
          <p:nvSpPr>
            <p:cNvPr id="862" name="Oval 861">
              <a:extLst>
                <a:ext uri="{FF2B5EF4-FFF2-40B4-BE49-F238E27FC236}">
                  <a16:creationId xmlns:a16="http://schemas.microsoft.com/office/drawing/2014/main" id="{ABFA61BA-B7BA-4355-BC55-C718C1E2611A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2E0BEFB1-E669-44E8-AC2F-EFD22F1E93DA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864" name="Group 863">
            <a:extLst>
              <a:ext uri="{FF2B5EF4-FFF2-40B4-BE49-F238E27FC236}">
                <a16:creationId xmlns:a16="http://schemas.microsoft.com/office/drawing/2014/main" id="{E90A7CFB-A081-46F7-BDB5-58EA7840DF97}"/>
              </a:ext>
            </a:extLst>
          </p:cNvPr>
          <p:cNvGrpSpPr/>
          <p:nvPr/>
        </p:nvGrpSpPr>
        <p:grpSpPr>
          <a:xfrm>
            <a:off x="4011703" y="3165549"/>
            <a:ext cx="492471" cy="428686"/>
            <a:chOff x="1333467" y="934501"/>
            <a:chExt cx="492471" cy="428686"/>
          </a:xfrm>
        </p:grpSpPr>
        <p:sp>
          <p:nvSpPr>
            <p:cNvPr id="865" name="Oval 864">
              <a:extLst>
                <a:ext uri="{FF2B5EF4-FFF2-40B4-BE49-F238E27FC236}">
                  <a16:creationId xmlns:a16="http://schemas.microsoft.com/office/drawing/2014/main" id="{C055F0D1-CB4B-4A06-BC43-E9126144AA17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6" name="TextBox 865">
              <a:extLst>
                <a:ext uri="{FF2B5EF4-FFF2-40B4-BE49-F238E27FC236}">
                  <a16:creationId xmlns:a16="http://schemas.microsoft.com/office/drawing/2014/main" id="{DB04F69F-6DB1-48C6-9126-6918913E738D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867" name="Group 866">
            <a:extLst>
              <a:ext uri="{FF2B5EF4-FFF2-40B4-BE49-F238E27FC236}">
                <a16:creationId xmlns:a16="http://schemas.microsoft.com/office/drawing/2014/main" id="{0C795F48-6D8C-4F43-A15D-44D5D0231896}"/>
              </a:ext>
            </a:extLst>
          </p:cNvPr>
          <p:cNvGrpSpPr/>
          <p:nvPr/>
        </p:nvGrpSpPr>
        <p:grpSpPr>
          <a:xfrm>
            <a:off x="4005891" y="3614988"/>
            <a:ext cx="492471" cy="428686"/>
            <a:chOff x="1333467" y="934501"/>
            <a:chExt cx="492471" cy="428686"/>
          </a:xfrm>
        </p:grpSpPr>
        <p:sp>
          <p:nvSpPr>
            <p:cNvPr id="868" name="Oval 867">
              <a:extLst>
                <a:ext uri="{FF2B5EF4-FFF2-40B4-BE49-F238E27FC236}">
                  <a16:creationId xmlns:a16="http://schemas.microsoft.com/office/drawing/2014/main" id="{E66F8961-4669-4FA3-ABE7-A28FA5DC10B5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9" name="TextBox 868">
              <a:extLst>
                <a:ext uri="{FF2B5EF4-FFF2-40B4-BE49-F238E27FC236}">
                  <a16:creationId xmlns:a16="http://schemas.microsoft.com/office/drawing/2014/main" id="{FFD6C5A5-AA0C-40A9-A59A-E078AF794667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870" name="Group 869">
            <a:extLst>
              <a:ext uri="{FF2B5EF4-FFF2-40B4-BE49-F238E27FC236}">
                <a16:creationId xmlns:a16="http://schemas.microsoft.com/office/drawing/2014/main" id="{1B48D51D-4657-4AD5-8A47-6FFC9F13784A}"/>
              </a:ext>
            </a:extLst>
          </p:cNvPr>
          <p:cNvGrpSpPr/>
          <p:nvPr/>
        </p:nvGrpSpPr>
        <p:grpSpPr>
          <a:xfrm>
            <a:off x="4011903" y="4057872"/>
            <a:ext cx="492471" cy="428686"/>
            <a:chOff x="1333467" y="934501"/>
            <a:chExt cx="492471" cy="428686"/>
          </a:xfrm>
        </p:grpSpPr>
        <p:sp>
          <p:nvSpPr>
            <p:cNvPr id="871" name="Oval 870">
              <a:extLst>
                <a:ext uri="{FF2B5EF4-FFF2-40B4-BE49-F238E27FC236}">
                  <a16:creationId xmlns:a16="http://schemas.microsoft.com/office/drawing/2014/main" id="{70B48A47-6785-4EAC-8856-FDE5AAEBE909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72" name="TextBox 871">
              <a:extLst>
                <a:ext uri="{FF2B5EF4-FFF2-40B4-BE49-F238E27FC236}">
                  <a16:creationId xmlns:a16="http://schemas.microsoft.com/office/drawing/2014/main" id="{3A7EC8F1-09B8-46A8-A6DD-CB4F4FCEB026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873" name="Group 872">
            <a:extLst>
              <a:ext uri="{FF2B5EF4-FFF2-40B4-BE49-F238E27FC236}">
                <a16:creationId xmlns:a16="http://schemas.microsoft.com/office/drawing/2014/main" id="{6167D690-946A-4116-8706-0CEA96617B18}"/>
              </a:ext>
            </a:extLst>
          </p:cNvPr>
          <p:cNvGrpSpPr/>
          <p:nvPr/>
        </p:nvGrpSpPr>
        <p:grpSpPr>
          <a:xfrm>
            <a:off x="4006091" y="4507311"/>
            <a:ext cx="492471" cy="428686"/>
            <a:chOff x="1333467" y="934501"/>
            <a:chExt cx="492471" cy="428686"/>
          </a:xfrm>
        </p:grpSpPr>
        <p:sp>
          <p:nvSpPr>
            <p:cNvPr id="874" name="Oval 873">
              <a:extLst>
                <a:ext uri="{FF2B5EF4-FFF2-40B4-BE49-F238E27FC236}">
                  <a16:creationId xmlns:a16="http://schemas.microsoft.com/office/drawing/2014/main" id="{AE574229-D19B-4AD9-B592-CD95494F83BF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75" name="TextBox 874">
              <a:extLst>
                <a:ext uri="{FF2B5EF4-FFF2-40B4-BE49-F238E27FC236}">
                  <a16:creationId xmlns:a16="http://schemas.microsoft.com/office/drawing/2014/main" id="{FDEE2A02-B722-4B01-9700-3D42D67E6A11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876" name="Group 875">
            <a:extLst>
              <a:ext uri="{FF2B5EF4-FFF2-40B4-BE49-F238E27FC236}">
                <a16:creationId xmlns:a16="http://schemas.microsoft.com/office/drawing/2014/main" id="{83CD7856-2859-44D3-841B-D044948B80A7}"/>
              </a:ext>
            </a:extLst>
          </p:cNvPr>
          <p:cNvGrpSpPr/>
          <p:nvPr/>
        </p:nvGrpSpPr>
        <p:grpSpPr>
          <a:xfrm>
            <a:off x="4013427" y="4952548"/>
            <a:ext cx="492471" cy="428686"/>
            <a:chOff x="1333467" y="934501"/>
            <a:chExt cx="492471" cy="428686"/>
          </a:xfrm>
        </p:grpSpPr>
        <p:sp>
          <p:nvSpPr>
            <p:cNvPr id="877" name="Oval 876">
              <a:extLst>
                <a:ext uri="{FF2B5EF4-FFF2-40B4-BE49-F238E27FC236}">
                  <a16:creationId xmlns:a16="http://schemas.microsoft.com/office/drawing/2014/main" id="{F3825578-828C-47DE-B41C-E8AB77ACF466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78" name="TextBox 877">
              <a:extLst>
                <a:ext uri="{FF2B5EF4-FFF2-40B4-BE49-F238E27FC236}">
                  <a16:creationId xmlns:a16="http://schemas.microsoft.com/office/drawing/2014/main" id="{FBF3F413-37F5-4EA5-9ED6-59A1C78FDA2E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879" name="Group 878">
            <a:extLst>
              <a:ext uri="{FF2B5EF4-FFF2-40B4-BE49-F238E27FC236}">
                <a16:creationId xmlns:a16="http://schemas.microsoft.com/office/drawing/2014/main" id="{A05407AC-7944-4D31-B3BC-922B5DB37007}"/>
              </a:ext>
            </a:extLst>
          </p:cNvPr>
          <p:cNvGrpSpPr/>
          <p:nvPr/>
        </p:nvGrpSpPr>
        <p:grpSpPr>
          <a:xfrm>
            <a:off x="3075675" y="1831123"/>
            <a:ext cx="593466" cy="428686"/>
            <a:chOff x="2176723" y="934501"/>
            <a:chExt cx="593466" cy="428686"/>
          </a:xfrm>
        </p:grpSpPr>
        <p:sp>
          <p:nvSpPr>
            <p:cNvPr id="880" name="Oval 879">
              <a:extLst>
                <a:ext uri="{FF2B5EF4-FFF2-40B4-BE49-F238E27FC236}">
                  <a16:creationId xmlns:a16="http://schemas.microsoft.com/office/drawing/2014/main" id="{4EE88CBA-D760-497D-8B44-A60CC3F184EB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81" name="TextBox 880">
              <a:extLst>
                <a:ext uri="{FF2B5EF4-FFF2-40B4-BE49-F238E27FC236}">
                  <a16:creationId xmlns:a16="http://schemas.microsoft.com/office/drawing/2014/main" id="{3CC38DA1-B65B-4248-A5A1-5E745E4EA052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882" name="Group 881">
            <a:extLst>
              <a:ext uri="{FF2B5EF4-FFF2-40B4-BE49-F238E27FC236}">
                <a16:creationId xmlns:a16="http://schemas.microsoft.com/office/drawing/2014/main" id="{9986F146-C49D-4BB9-A446-12F42E15EC3D}"/>
              </a:ext>
            </a:extLst>
          </p:cNvPr>
          <p:cNvGrpSpPr/>
          <p:nvPr/>
        </p:nvGrpSpPr>
        <p:grpSpPr>
          <a:xfrm>
            <a:off x="3074443" y="2280004"/>
            <a:ext cx="593466" cy="428686"/>
            <a:chOff x="2176723" y="934501"/>
            <a:chExt cx="593466" cy="428686"/>
          </a:xfrm>
        </p:grpSpPr>
        <p:sp>
          <p:nvSpPr>
            <p:cNvPr id="883" name="Oval 882">
              <a:extLst>
                <a:ext uri="{FF2B5EF4-FFF2-40B4-BE49-F238E27FC236}">
                  <a16:creationId xmlns:a16="http://schemas.microsoft.com/office/drawing/2014/main" id="{0A153397-591B-403E-B4FE-E1D90B697960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84" name="TextBox 883">
              <a:extLst>
                <a:ext uri="{FF2B5EF4-FFF2-40B4-BE49-F238E27FC236}">
                  <a16:creationId xmlns:a16="http://schemas.microsoft.com/office/drawing/2014/main" id="{7D6B434E-59EC-4BD8-AF93-16544C14D557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885" name="Group 884">
            <a:extLst>
              <a:ext uri="{FF2B5EF4-FFF2-40B4-BE49-F238E27FC236}">
                <a16:creationId xmlns:a16="http://schemas.microsoft.com/office/drawing/2014/main" id="{83616F8C-50D4-4531-A1AC-070B446A667C}"/>
              </a:ext>
            </a:extLst>
          </p:cNvPr>
          <p:cNvGrpSpPr/>
          <p:nvPr/>
        </p:nvGrpSpPr>
        <p:grpSpPr>
          <a:xfrm>
            <a:off x="3071494" y="2724716"/>
            <a:ext cx="593466" cy="428686"/>
            <a:chOff x="2176723" y="934501"/>
            <a:chExt cx="593466" cy="428686"/>
          </a:xfrm>
        </p:grpSpPr>
        <p:sp>
          <p:nvSpPr>
            <p:cNvPr id="886" name="Oval 885">
              <a:extLst>
                <a:ext uri="{FF2B5EF4-FFF2-40B4-BE49-F238E27FC236}">
                  <a16:creationId xmlns:a16="http://schemas.microsoft.com/office/drawing/2014/main" id="{EA862C33-40B0-49B9-9A55-629006DAB95F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87" name="TextBox 886">
              <a:extLst>
                <a:ext uri="{FF2B5EF4-FFF2-40B4-BE49-F238E27FC236}">
                  <a16:creationId xmlns:a16="http://schemas.microsoft.com/office/drawing/2014/main" id="{458D5FFC-36CC-4C5B-A803-A2832DD68BF6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888" name="Group 887">
            <a:extLst>
              <a:ext uri="{FF2B5EF4-FFF2-40B4-BE49-F238E27FC236}">
                <a16:creationId xmlns:a16="http://schemas.microsoft.com/office/drawing/2014/main" id="{EFDEEEE7-52BA-4FDE-853E-4EA5C0B04598}"/>
              </a:ext>
            </a:extLst>
          </p:cNvPr>
          <p:cNvGrpSpPr/>
          <p:nvPr/>
        </p:nvGrpSpPr>
        <p:grpSpPr>
          <a:xfrm>
            <a:off x="3070262" y="3173597"/>
            <a:ext cx="593466" cy="428686"/>
            <a:chOff x="2176723" y="934501"/>
            <a:chExt cx="593466" cy="428686"/>
          </a:xfrm>
        </p:grpSpPr>
        <p:sp>
          <p:nvSpPr>
            <p:cNvPr id="889" name="Oval 888">
              <a:extLst>
                <a:ext uri="{FF2B5EF4-FFF2-40B4-BE49-F238E27FC236}">
                  <a16:creationId xmlns:a16="http://schemas.microsoft.com/office/drawing/2014/main" id="{FEC65237-DF8D-463B-8071-E29BFC4E9C5D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90" name="TextBox 889">
              <a:extLst>
                <a:ext uri="{FF2B5EF4-FFF2-40B4-BE49-F238E27FC236}">
                  <a16:creationId xmlns:a16="http://schemas.microsoft.com/office/drawing/2014/main" id="{AA04814D-7B90-4D68-B420-E1D5F9938634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891" name="Group 890">
            <a:extLst>
              <a:ext uri="{FF2B5EF4-FFF2-40B4-BE49-F238E27FC236}">
                <a16:creationId xmlns:a16="http://schemas.microsoft.com/office/drawing/2014/main" id="{CFB5E410-1055-4B48-9406-62DB5C2103F0}"/>
              </a:ext>
            </a:extLst>
          </p:cNvPr>
          <p:cNvGrpSpPr/>
          <p:nvPr/>
        </p:nvGrpSpPr>
        <p:grpSpPr>
          <a:xfrm>
            <a:off x="3069852" y="3618302"/>
            <a:ext cx="593466" cy="428686"/>
            <a:chOff x="2176723" y="934501"/>
            <a:chExt cx="593466" cy="428686"/>
          </a:xfrm>
        </p:grpSpPr>
        <p:sp>
          <p:nvSpPr>
            <p:cNvPr id="892" name="Oval 891">
              <a:extLst>
                <a:ext uri="{FF2B5EF4-FFF2-40B4-BE49-F238E27FC236}">
                  <a16:creationId xmlns:a16="http://schemas.microsoft.com/office/drawing/2014/main" id="{CC24FEB8-BD4E-4B03-9BE1-E66D30C0D11A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93" name="TextBox 892">
              <a:extLst>
                <a:ext uri="{FF2B5EF4-FFF2-40B4-BE49-F238E27FC236}">
                  <a16:creationId xmlns:a16="http://schemas.microsoft.com/office/drawing/2014/main" id="{192DC771-0948-47AD-866C-F7B9BD46BB1F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9715152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8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8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8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8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8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8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8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3.7037E-6 L 4.16667E-6 -0.06343 " pathEditMode="relative" rAng="0" ptsTypes="AA">
                                      <p:cBhvr>
                                        <p:cTn id="46" dur="2000" fill="hold"/>
                                        <p:tgtEl>
                                          <p:spTgt spid="8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171"/>
                                    </p:animMotion>
                                  </p:childTnLst>
                                </p:cTn>
                              </p:par>
                              <p:par>
                                <p:cTn id="4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-1.11111E-6 L 3.75E-6 -0.12801 " pathEditMode="relative" rAng="0" ptsTypes="AA">
                                      <p:cBhvr>
                                        <p:cTn id="48" dur="2000" fill="hold"/>
                                        <p:tgtEl>
                                          <p:spTgt spid="8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412"/>
                                    </p:animMotion>
                                  </p:childTnLst>
                                </p:cTn>
                              </p:par>
                              <p:par>
                                <p:cTn id="4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-4.44444E-6 L 3.95833E-6 -0.19259 " pathEditMode="relative" rAng="0" ptsTypes="AA">
                                      <p:cBhvr>
                                        <p:cTn id="50" dur="2000" fill="hold"/>
                                        <p:tgtEl>
                                          <p:spTgt spid="8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9630"/>
                                    </p:animMotion>
                                  </p:childTnLst>
                                </p:cTn>
                              </p:par>
                              <p:par>
                                <p:cTn id="5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7.40741E-7 L 3.95833E-6 -0.25741 " pathEditMode="relative" rAng="0" ptsTypes="AA">
                                      <p:cBhvr>
                                        <p:cTn id="52" dur="2000" fill="hold"/>
                                        <p:tgtEl>
                                          <p:spTgt spid="8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2870"/>
                                    </p:animMotion>
                                  </p:childTnLst>
                                </p:cTn>
                              </p:par>
                              <p:par>
                                <p:cTn id="5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-2.59259E-6 L 3.54167E-6 -0.32801 " pathEditMode="relative" rAng="0" ptsTypes="AA">
                                      <p:cBhvr>
                                        <p:cTn id="54" dur="2000" fill="hold"/>
                                        <p:tgtEl>
                                          <p:spTgt spid="8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6412"/>
                                    </p:animMotion>
                                  </p:childTnLst>
                                </p:cTn>
                              </p:par>
                              <p:par>
                                <p:cTn id="5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-4.81481E-6 L 3.75E-6 -0.39398 " pathEditMode="relative" rAng="0" ptsTypes="AA">
                                      <p:cBhvr>
                                        <p:cTn id="56" dur="2000" fill="hold"/>
                                        <p:tgtEl>
                                          <p:spTgt spid="8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699"/>
                                    </p:animMotion>
                                  </p:childTnLst>
                                </p:cTn>
                              </p:par>
                              <p:par>
                                <p:cTn id="5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33333E-6 3.7037E-7 L 3.33333E-6 -0.45857 " pathEditMode="relative" rAng="0" ptsTypes="AA">
                                      <p:cBhvr>
                                        <p:cTn id="58" dur="2000" fill="hold"/>
                                        <p:tgtEl>
                                          <p:spTgt spid="8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2940"/>
                                    </p:animMotion>
                                  </p:childTnLst>
                                </p:cTn>
                              </p:par>
                              <p:par>
                                <p:cTn id="5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-2.96296E-6 L 3.75E-6 -0.51736 " pathEditMode="relative" rAng="0" ptsTypes="AA">
                                      <p:cBhvr>
                                        <p:cTn id="60" dur="2000" fill="hold"/>
                                        <p:tgtEl>
                                          <p:spTgt spid="8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5880"/>
                                    </p:animMotion>
                                  </p:childTnLst>
                                </p:cTn>
                              </p:par>
                              <p:par>
                                <p:cTn id="6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2.22222E-6 L 3.75E-6 -0.58797 " pathEditMode="relative" rAng="0" ptsTypes="AA">
                                      <p:cBhvr>
                                        <p:cTn id="62" dur="2000" fill="hold"/>
                                        <p:tgtEl>
                                          <p:spTgt spid="8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939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2000"/>
                            </p:stCondLst>
                            <p:childTnLst>
                              <p:par>
                                <p:cTn id="6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8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8" dur="500"/>
                                        <p:tgtEl>
                                          <p:spTgt spid="8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1" dur="500"/>
                                        <p:tgtEl>
                                          <p:spTgt spid="8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4" dur="500"/>
                                        <p:tgtEl>
                                          <p:spTgt spid="8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7" dur="500"/>
                                        <p:tgtEl>
                                          <p:spTgt spid="8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0" dur="500"/>
                                        <p:tgtEl>
                                          <p:spTgt spid="8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3" dur="500"/>
                                        <p:tgtEl>
                                          <p:spTgt spid="8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6" dur="500"/>
                                        <p:tgtEl>
                                          <p:spTgt spid="8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9" dur="500"/>
                                        <p:tgtEl>
                                          <p:spTgt spid="8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2" dur="500"/>
                                        <p:tgtEl>
                                          <p:spTgt spid="8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5" dur="500"/>
                                        <p:tgtEl>
                                          <p:spTgt spid="8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1.85185E-6 L -0.07279 -0.06528 " pathEditMode="relative" rAng="0" ptsTypes="AA">
                                      <p:cBhvr>
                                        <p:cTn id="100" dur="2000" fill="hold"/>
                                        <p:tgtEl>
                                          <p:spTgt spid="8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46" y="-326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8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>
                      <p:stCondLst>
                        <p:cond delay="indefinite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8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8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6" name="Group 85">
            <a:extLst>
              <a:ext uri="{FF2B5EF4-FFF2-40B4-BE49-F238E27FC236}">
                <a16:creationId xmlns:a16="http://schemas.microsoft.com/office/drawing/2014/main" id="{975C7D39-5165-4C16-A27E-93E346930261}"/>
              </a:ext>
            </a:extLst>
          </p:cNvPr>
          <p:cNvGrpSpPr/>
          <p:nvPr/>
        </p:nvGrpSpPr>
        <p:grpSpPr>
          <a:xfrm>
            <a:off x="255908" y="186795"/>
            <a:ext cx="3544976" cy="817087"/>
            <a:chOff x="255524" y="372323"/>
            <a:chExt cx="2985293" cy="1134018"/>
          </a:xfrm>
        </p:grpSpPr>
        <p:sp>
          <p:nvSpPr>
            <p:cNvPr id="87" name="Rectangle: Rounded Corners 86">
              <a:extLst>
                <a:ext uri="{FF2B5EF4-FFF2-40B4-BE49-F238E27FC236}">
                  <a16:creationId xmlns:a16="http://schemas.microsoft.com/office/drawing/2014/main" id="{F55B52AC-A70F-4DA1-A43A-E706D8CC9953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64404CB6-E563-45F3-9097-BC2FE2D65A61}"/>
                </a:ext>
              </a:extLst>
            </p:cNvPr>
            <p:cNvSpPr txBox="1"/>
            <p:nvPr/>
          </p:nvSpPr>
          <p:spPr>
            <a:xfrm>
              <a:off x="308455" y="485388"/>
              <a:ext cx="1878009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679 + 43 = </a:t>
              </a:r>
            </a:p>
          </p:txBody>
        </p:sp>
      </p:grpSp>
      <p:sp>
        <p:nvSpPr>
          <p:cNvPr id="89" name="Rectangle 88">
            <a:extLst>
              <a:ext uri="{FF2B5EF4-FFF2-40B4-BE49-F238E27FC236}">
                <a16:creationId xmlns:a16="http://schemas.microsoft.com/office/drawing/2014/main" id="{DDEE2F13-BAD5-4D6F-A344-B6258AFF031C}"/>
              </a:ext>
            </a:extLst>
          </p:cNvPr>
          <p:cNvSpPr/>
          <p:nvPr/>
        </p:nvSpPr>
        <p:spPr>
          <a:xfrm>
            <a:off x="2484598" y="312693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5948A1BC-63E0-4146-8F50-623663FD19DB}"/>
              </a:ext>
            </a:extLst>
          </p:cNvPr>
          <p:cNvSpPr txBox="1"/>
          <p:nvPr/>
        </p:nvSpPr>
        <p:spPr>
          <a:xfrm>
            <a:off x="2480855" y="303754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722</a:t>
            </a:r>
          </a:p>
        </p:txBody>
      </p: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40BA9927-8B95-4F23-97D5-E57045A867DF}"/>
              </a:ext>
            </a:extLst>
          </p:cNvPr>
          <p:cNvGrpSpPr/>
          <p:nvPr/>
        </p:nvGrpSpPr>
        <p:grpSpPr>
          <a:xfrm>
            <a:off x="467449" y="1313310"/>
            <a:ext cx="1856052" cy="1404405"/>
            <a:chOff x="1812181" y="1941038"/>
            <a:chExt cx="1856052" cy="1404405"/>
          </a:xfrm>
        </p:grpSpPr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A41340FF-159A-43E1-81C0-42AE525A213C}"/>
                </a:ext>
              </a:extLst>
            </p:cNvPr>
            <p:cNvSpPr txBox="1"/>
            <p:nvPr/>
          </p:nvSpPr>
          <p:spPr>
            <a:xfrm>
              <a:off x="2252135" y="1941038"/>
              <a:ext cx="140546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6 7 9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8951825A-0A25-458C-9DB1-1BCC8D557BC9}"/>
                </a:ext>
              </a:extLst>
            </p:cNvPr>
            <p:cNvSpPr txBox="1"/>
            <p:nvPr/>
          </p:nvSpPr>
          <p:spPr>
            <a:xfrm>
              <a:off x="2698703" y="2373230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4 3</a:t>
              </a:r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6BB99285-C283-4901-AC4E-2931DDD9B7F9}"/>
                </a:ext>
              </a:extLst>
            </p:cNvPr>
            <p:cNvSpPr txBox="1"/>
            <p:nvPr/>
          </p:nvSpPr>
          <p:spPr>
            <a:xfrm>
              <a:off x="1815218" y="2373230"/>
              <a:ext cx="49008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E0E9781A-D15D-46FC-9A17-FC80FA10CE5F}"/>
                </a:ext>
              </a:extLst>
            </p:cNvPr>
            <p:cNvCxnSpPr>
              <a:cxnSpLocks/>
            </p:cNvCxnSpPr>
            <p:nvPr/>
          </p:nvCxnSpPr>
          <p:spPr>
            <a:xfrm>
              <a:off x="1815218" y="2902688"/>
              <a:ext cx="1781711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826819A7-4A0F-445A-8E53-EA5022974E3C}"/>
                </a:ext>
              </a:extLst>
            </p:cNvPr>
            <p:cNvCxnSpPr>
              <a:cxnSpLocks/>
            </p:cNvCxnSpPr>
            <p:nvPr/>
          </p:nvCxnSpPr>
          <p:spPr>
            <a:xfrm>
              <a:off x="1812181" y="3345443"/>
              <a:ext cx="1781711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8" name="TextBox 117">
            <a:extLst>
              <a:ext uri="{FF2B5EF4-FFF2-40B4-BE49-F238E27FC236}">
                <a16:creationId xmlns:a16="http://schemas.microsoft.com/office/drawing/2014/main" id="{03406E53-B42A-4D4A-9AA8-1215EE9B774B}"/>
              </a:ext>
            </a:extLst>
          </p:cNvPr>
          <p:cNvSpPr txBox="1"/>
          <p:nvPr/>
        </p:nvSpPr>
        <p:spPr>
          <a:xfrm>
            <a:off x="1783007" y="2201140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594E5EF8-F397-4555-82F8-6AC9443E66EB}"/>
              </a:ext>
            </a:extLst>
          </p:cNvPr>
          <p:cNvSpPr txBox="1"/>
          <p:nvPr/>
        </p:nvSpPr>
        <p:spPr>
          <a:xfrm>
            <a:off x="1418324" y="1092269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7941E8D6-3A9F-4EAC-BA62-1E895D656809}"/>
              </a:ext>
            </a:extLst>
          </p:cNvPr>
          <p:cNvSpPr txBox="1"/>
          <p:nvPr/>
        </p:nvSpPr>
        <p:spPr>
          <a:xfrm>
            <a:off x="1337534" y="2201141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5892B290-577D-4810-BDDC-6C8FC525DF21}"/>
              </a:ext>
            </a:extLst>
          </p:cNvPr>
          <p:cNvSpPr txBox="1"/>
          <p:nvPr/>
        </p:nvSpPr>
        <p:spPr>
          <a:xfrm>
            <a:off x="972851" y="1092270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5FEA09B1-9874-4678-823F-A242FAF02633}"/>
              </a:ext>
            </a:extLst>
          </p:cNvPr>
          <p:cNvSpPr txBox="1"/>
          <p:nvPr/>
        </p:nvSpPr>
        <p:spPr>
          <a:xfrm>
            <a:off x="915959" y="2211122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grpSp>
        <p:nvGrpSpPr>
          <p:cNvPr id="1741" name="Group 1740">
            <a:extLst>
              <a:ext uri="{FF2B5EF4-FFF2-40B4-BE49-F238E27FC236}">
                <a16:creationId xmlns:a16="http://schemas.microsoft.com/office/drawing/2014/main" id="{01C9267F-D114-462B-A597-58B7BB0C553B}"/>
              </a:ext>
            </a:extLst>
          </p:cNvPr>
          <p:cNvGrpSpPr/>
          <p:nvPr/>
        </p:nvGrpSpPr>
        <p:grpSpPr>
          <a:xfrm>
            <a:off x="4928865" y="1836914"/>
            <a:ext cx="446399" cy="428686"/>
            <a:chOff x="463698" y="934501"/>
            <a:chExt cx="446399" cy="428686"/>
          </a:xfrm>
        </p:grpSpPr>
        <p:sp>
          <p:nvSpPr>
            <p:cNvPr id="1742" name="Oval 1741">
              <a:extLst>
                <a:ext uri="{FF2B5EF4-FFF2-40B4-BE49-F238E27FC236}">
                  <a16:creationId xmlns:a16="http://schemas.microsoft.com/office/drawing/2014/main" id="{DC0DDFAD-08F1-447D-A079-A7D92F1FF2E9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43" name="TextBox 1742">
              <a:extLst>
                <a:ext uri="{FF2B5EF4-FFF2-40B4-BE49-F238E27FC236}">
                  <a16:creationId xmlns:a16="http://schemas.microsoft.com/office/drawing/2014/main" id="{9F1FBE32-5F96-46BB-926A-D9E154A85B0D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744" name="Group 1743">
            <a:extLst>
              <a:ext uri="{FF2B5EF4-FFF2-40B4-BE49-F238E27FC236}">
                <a16:creationId xmlns:a16="http://schemas.microsoft.com/office/drawing/2014/main" id="{EF726A8D-71E4-40A9-854B-3A86355DE9E1}"/>
              </a:ext>
            </a:extLst>
          </p:cNvPr>
          <p:cNvGrpSpPr/>
          <p:nvPr/>
        </p:nvGrpSpPr>
        <p:grpSpPr>
          <a:xfrm>
            <a:off x="4927299" y="2289965"/>
            <a:ext cx="446399" cy="428686"/>
            <a:chOff x="457051" y="1380030"/>
            <a:chExt cx="446399" cy="428686"/>
          </a:xfrm>
        </p:grpSpPr>
        <p:sp>
          <p:nvSpPr>
            <p:cNvPr id="1745" name="Oval 1744">
              <a:extLst>
                <a:ext uri="{FF2B5EF4-FFF2-40B4-BE49-F238E27FC236}">
                  <a16:creationId xmlns:a16="http://schemas.microsoft.com/office/drawing/2014/main" id="{D6731469-DCF3-4D9A-B661-673AE524E3C2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46" name="TextBox 1745">
              <a:extLst>
                <a:ext uri="{FF2B5EF4-FFF2-40B4-BE49-F238E27FC236}">
                  <a16:creationId xmlns:a16="http://schemas.microsoft.com/office/drawing/2014/main" id="{4789033B-D87E-4CE6-BB65-DDADF3AB4664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747" name="Group 1746">
            <a:extLst>
              <a:ext uri="{FF2B5EF4-FFF2-40B4-BE49-F238E27FC236}">
                <a16:creationId xmlns:a16="http://schemas.microsoft.com/office/drawing/2014/main" id="{29EC4DAF-53B7-480A-9360-CEE56707E092}"/>
              </a:ext>
            </a:extLst>
          </p:cNvPr>
          <p:cNvGrpSpPr/>
          <p:nvPr/>
        </p:nvGrpSpPr>
        <p:grpSpPr>
          <a:xfrm>
            <a:off x="4930383" y="2733390"/>
            <a:ext cx="446399" cy="428686"/>
            <a:chOff x="460084" y="1832999"/>
            <a:chExt cx="446399" cy="428686"/>
          </a:xfrm>
        </p:grpSpPr>
        <p:sp>
          <p:nvSpPr>
            <p:cNvPr id="1748" name="Oval 1747">
              <a:extLst>
                <a:ext uri="{FF2B5EF4-FFF2-40B4-BE49-F238E27FC236}">
                  <a16:creationId xmlns:a16="http://schemas.microsoft.com/office/drawing/2014/main" id="{70CFE2E8-E75E-4C69-92BC-FE19BEC0145C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0973BE2C-8A73-478F-84FB-791F31F299F4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750" name="Group 1749">
            <a:extLst>
              <a:ext uri="{FF2B5EF4-FFF2-40B4-BE49-F238E27FC236}">
                <a16:creationId xmlns:a16="http://schemas.microsoft.com/office/drawing/2014/main" id="{B64ED8D5-86F9-4229-B104-4601EEC978F8}"/>
              </a:ext>
            </a:extLst>
          </p:cNvPr>
          <p:cNvGrpSpPr/>
          <p:nvPr/>
        </p:nvGrpSpPr>
        <p:grpSpPr>
          <a:xfrm>
            <a:off x="4928128" y="3176179"/>
            <a:ext cx="446399" cy="428686"/>
            <a:chOff x="453437" y="2278528"/>
            <a:chExt cx="446399" cy="428686"/>
          </a:xfrm>
        </p:grpSpPr>
        <p:sp>
          <p:nvSpPr>
            <p:cNvPr id="1751" name="Oval 1750">
              <a:extLst>
                <a:ext uri="{FF2B5EF4-FFF2-40B4-BE49-F238E27FC236}">
                  <a16:creationId xmlns:a16="http://schemas.microsoft.com/office/drawing/2014/main" id="{6C4B33D4-DC86-4F6F-9B81-D2ABD509FF2A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B10D9D01-4F11-46E0-899B-4247BFA71795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753" name="Group 1752">
            <a:extLst>
              <a:ext uri="{FF2B5EF4-FFF2-40B4-BE49-F238E27FC236}">
                <a16:creationId xmlns:a16="http://schemas.microsoft.com/office/drawing/2014/main" id="{5EDE39AF-60F7-47A0-9FAE-AD27CF2D4BEB}"/>
              </a:ext>
            </a:extLst>
          </p:cNvPr>
          <p:cNvGrpSpPr/>
          <p:nvPr/>
        </p:nvGrpSpPr>
        <p:grpSpPr>
          <a:xfrm>
            <a:off x="4928092" y="3620431"/>
            <a:ext cx="446399" cy="428686"/>
            <a:chOff x="448639" y="2727542"/>
            <a:chExt cx="446399" cy="428686"/>
          </a:xfrm>
        </p:grpSpPr>
        <p:sp>
          <p:nvSpPr>
            <p:cNvPr id="1754" name="Oval 1753">
              <a:extLst>
                <a:ext uri="{FF2B5EF4-FFF2-40B4-BE49-F238E27FC236}">
                  <a16:creationId xmlns:a16="http://schemas.microsoft.com/office/drawing/2014/main" id="{F9D960E6-805A-4FE3-A589-18370C91A4A7}"/>
                </a:ext>
              </a:extLst>
            </p:cNvPr>
            <p:cNvSpPr/>
            <p:nvPr/>
          </p:nvSpPr>
          <p:spPr>
            <a:xfrm>
              <a:off x="448639" y="2727542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55" name="TextBox 1754">
              <a:extLst>
                <a:ext uri="{FF2B5EF4-FFF2-40B4-BE49-F238E27FC236}">
                  <a16:creationId xmlns:a16="http://schemas.microsoft.com/office/drawing/2014/main" id="{8DE3B621-1BF6-44C6-9AB2-530F91F11CBA}"/>
                </a:ext>
              </a:extLst>
            </p:cNvPr>
            <p:cNvSpPr txBox="1"/>
            <p:nvPr/>
          </p:nvSpPr>
          <p:spPr>
            <a:xfrm>
              <a:off x="500875" y="2756661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756" name="Group 1755">
            <a:extLst>
              <a:ext uri="{FF2B5EF4-FFF2-40B4-BE49-F238E27FC236}">
                <a16:creationId xmlns:a16="http://schemas.microsoft.com/office/drawing/2014/main" id="{98C4EE6A-C40B-405D-9556-B5675DE17AE0}"/>
              </a:ext>
            </a:extLst>
          </p:cNvPr>
          <p:cNvGrpSpPr/>
          <p:nvPr/>
        </p:nvGrpSpPr>
        <p:grpSpPr>
          <a:xfrm>
            <a:off x="4931422" y="4064144"/>
            <a:ext cx="446399" cy="428686"/>
            <a:chOff x="463698" y="934501"/>
            <a:chExt cx="446399" cy="428686"/>
          </a:xfrm>
        </p:grpSpPr>
        <p:sp>
          <p:nvSpPr>
            <p:cNvPr id="1757" name="Oval 1756">
              <a:extLst>
                <a:ext uri="{FF2B5EF4-FFF2-40B4-BE49-F238E27FC236}">
                  <a16:creationId xmlns:a16="http://schemas.microsoft.com/office/drawing/2014/main" id="{969118A4-9ABB-47AE-ABEC-876710407EE1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58" name="TextBox 1757">
              <a:extLst>
                <a:ext uri="{FF2B5EF4-FFF2-40B4-BE49-F238E27FC236}">
                  <a16:creationId xmlns:a16="http://schemas.microsoft.com/office/drawing/2014/main" id="{3EA9F417-FFB6-445B-9262-4B6428B63BD7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759" name="Group 1758">
            <a:extLst>
              <a:ext uri="{FF2B5EF4-FFF2-40B4-BE49-F238E27FC236}">
                <a16:creationId xmlns:a16="http://schemas.microsoft.com/office/drawing/2014/main" id="{B2200645-D746-4F8A-B430-A9787189A20A}"/>
              </a:ext>
            </a:extLst>
          </p:cNvPr>
          <p:cNvGrpSpPr/>
          <p:nvPr/>
        </p:nvGrpSpPr>
        <p:grpSpPr>
          <a:xfrm>
            <a:off x="4929856" y="4517195"/>
            <a:ext cx="446399" cy="428686"/>
            <a:chOff x="457051" y="1380030"/>
            <a:chExt cx="446399" cy="428686"/>
          </a:xfrm>
        </p:grpSpPr>
        <p:sp>
          <p:nvSpPr>
            <p:cNvPr id="1760" name="Oval 1759">
              <a:extLst>
                <a:ext uri="{FF2B5EF4-FFF2-40B4-BE49-F238E27FC236}">
                  <a16:creationId xmlns:a16="http://schemas.microsoft.com/office/drawing/2014/main" id="{2C167177-312E-4A02-81DB-012F938D9AF8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61" name="TextBox 1760">
              <a:extLst>
                <a:ext uri="{FF2B5EF4-FFF2-40B4-BE49-F238E27FC236}">
                  <a16:creationId xmlns:a16="http://schemas.microsoft.com/office/drawing/2014/main" id="{7605C590-9AD9-41A6-BF1A-5258DC034685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762" name="Group 1761">
            <a:extLst>
              <a:ext uri="{FF2B5EF4-FFF2-40B4-BE49-F238E27FC236}">
                <a16:creationId xmlns:a16="http://schemas.microsoft.com/office/drawing/2014/main" id="{68B43783-D5FE-4889-A021-43BE393FFFCF}"/>
              </a:ext>
            </a:extLst>
          </p:cNvPr>
          <p:cNvGrpSpPr/>
          <p:nvPr/>
        </p:nvGrpSpPr>
        <p:grpSpPr>
          <a:xfrm>
            <a:off x="4932940" y="4960620"/>
            <a:ext cx="446399" cy="428686"/>
            <a:chOff x="460084" y="1832999"/>
            <a:chExt cx="446399" cy="428686"/>
          </a:xfrm>
        </p:grpSpPr>
        <p:sp>
          <p:nvSpPr>
            <p:cNvPr id="1763" name="Oval 1762">
              <a:extLst>
                <a:ext uri="{FF2B5EF4-FFF2-40B4-BE49-F238E27FC236}">
                  <a16:creationId xmlns:a16="http://schemas.microsoft.com/office/drawing/2014/main" id="{D0C634FA-0168-43C7-A93F-5527EB055AC3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64" name="TextBox 1763">
              <a:extLst>
                <a:ext uri="{FF2B5EF4-FFF2-40B4-BE49-F238E27FC236}">
                  <a16:creationId xmlns:a16="http://schemas.microsoft.com/office/drawing/2014/main" id="{8C5CE56C-7979-4033-88EC-E1E552C6E5B5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765" name="Group 1764">
            <a:extLst>
              <a:ext uri="{FF2B5EF4-FFF2-40B4-BE49-F238E27FC236}">
                <a16:creationId xmlns:a16="http://schemas.microsoft.com/office/drawing/2014/main" id="{C1330503-6756-4806-B6F3-2E95E076695B}"/>
              </a:ext>
            </a:extLst>
          </p:cNvPr>
          <p:cNvGrpSpPr/>
          <p:nvPr/>
        </p:nvGrpSpPr>
        <p:grpSpPr>
          <a:xfrm>
            <a:off x="4930685" y="5403409"/>
            <a:ext cx="446399" cy="428686"/>
            <a:chOff x="453437" y="2278528"/>
            <a:chExt cx="446399" cy="428686"/>
          </a:xfrm>
        </p:grpSpPr>
        <p:sp>
          <p:nvSpPr>
            <p:cNvPr id="1766" name="Oval 1765">
              <a:extLst>
                <a:ext uri="{FF2B5EF4-FFF2-40B4-BE49-F238E27FC236}">
                  <a16:creationId xmlns:a16="http://schemas.microsoft.com/office/drawing/2014/main" id="{4308849E-B914-4B47-825C-9B85F20DC66A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D02C3547-5407-4231-9393-AE1E138DA7DB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768" name="Group 1767">
            <a:extLst>
              <a:ext uri="{FF2B5EF4-FFF2-40B4-BE49-F238E27FC236}">
                <a16:creationId xmlns:a16="http://schemas.microsoft.com/office/drawing/2014/main" id="{3D4CFB69-E946-446D-940D-C75359BE9528}"/>
              </a:ext>
            </a:extLst>
          </p:cNvPr>
          <p:cNvGrpSpPr/>
          <p:nvPr/>
        </p:nvGrpSpPr>
        <p:grpSpPr>
          <a:xfrm>
            <a:off x="4930649" y="5847661"/>
            <a:ext cx="446399" cy="428686"/>
            <a:chOff x="448639" y="2727542"/>
            <a:chExt cx="446399" cy="428686"/>
          </a:xfrm>
        </p:grpSpPr>
        <p:sp>
          <p:nvSpPr>
            <p:cNvPr id="1769" name="Oval 1768">
              <a:extLst>
                <a:ext uri="{FF2B5EF4-FFF2-40B4-BE49-F238E27FC236}">
                  <a16:creationId xmlns:a16="http://schemas.microsoft.com/office/drawing/2014/main" id="{1A944683-167B-4E77-85F5-92F5BA5248E1}"/>
                </a:ext>
              </a:extLst>
            </p:cNvPr>
            <p:cNvSpPr/>
            <p:nvPr/>
          </p:nvSpPr>
          <p:spPr>
            <a:xfrm>
              <a:off x="448639" y="2727542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5FE0874C-7976-493B-B2D0-6B865E67D978}"/>
                </a:ext>
              </a:extLst>
            </p:cNvPr>
            <p:cNvSpPr txBox="1"/>
            <p:nvPr/>
          </p:nvSpPr>
          <p:spPr>
            <a:xfrm>
              <a:off x="500875" y="2756661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771" name="Group 1770">
            <a:extLst>
              <a:ext uri="{FF2B5EF4-FFF2-40B4-BE49-F238E27FC236}">
                <a16:creationId xmlns:a16="http://schemas.microsoft.com/office/drawing/2014/main" id="{57C8F2F2-7882-4B9A-9A97-CC0B0C6B9D85}"/>
              </a:ext>
            </a:extLst>
          </p:cNvPr>
          <p:cNvGrpSpPr/>
          <p:nvPr/>
        </p:nvGrpSpPr>
        <p:grpSpPr>
          <a:xfrm>
            <a:off x="4905123" y="1830740"/>
            <a:ext cx="492471" cy="428686"/>
            <a:chOff x="1333467" y="934501"/>
            <a:chExt cx="492471" cy="428686"/>
          </a:xfrm>
        </p:grpSpPr>
        <p:sp>
          <p:nvSpPr>
            <p:cNvPr id="1772" name="Oval 1771">
              <a:extLst>
                <a:ext uri="{FF2B5EF4-FFF2-40B4-BE49-F238E27FC236}">
                  <a16:creationId xmlns:a16="http://schemas.microsoft.com/office/drawing/2014/main" id="{D8D94B9D-79B2-466E-923E-C4A9718EA8C6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73" name="TextBox 1772">
              <a:extLst>
                <a:ext uri="{FF2B5EF4-FFF2-40B4-BE49-F238E27FC236}">
                  <a16:creationId xmlns:a16="http://schemas.microsoft.com/office/drawing/2014/main" id="{3ADCC6A6-A78D-4636-82AD-72BDFE2E3344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774" name="Group 1773">
            <a:extLst>
              <a:ext uri="{FF2B5EF4-FFF2-40B4-BE49-F238E27FC236}">
                <a16:creationId xmlns:a16="http://schemas.microsoft.com/office/drawing/2014/main" id="{4E38ED8C-4D5B-450D-A628-3E86CE5A710E}"/>
              </a:ext>
            </a:extLst>
          </p:cNvPr>
          <p:cNvGrpSpPr/>
          <p:nvPr/>
        </p:nvGrpSpPr>
        <p:grpSpPr>
          <a:xfrm>
            <a:off x="4012790" y="1371673"/>
            <a:ext cx="492471" cy="428686"/>
            <a:chOff x="1333467" y="934501"/>
            <a:chExt cx="492471" cy="428686"/>
          </a:xfrm>
        </p:grpSpPr>
        <p:sp>
          <p:nvSpPr>
            <p:cNvPr id="1775" name="Oval 1774">
              <a:extLst>
                <a:ext uri="{FF2B5EF4-FFF2-40B4-BE49-F238E27FC236}">
                  <a16:creationId xmlns:a16="http://schemas.microsoft.com/office/drawing/2014/main" id="{519B929A-16FA-4600-9495-58869BD64A51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76" name="TextBox 1775">
              <a:extLst>
                <a:ext uri="{FF2B5EF4-FFF2-40B4-BE49-F238E27FC236}">
                  <a16:creationId xmlns:a16="http://schemas.microsoft.com/office/drawing/2014/main" id="{9070D8AE-DC9D-4DE4-BD5C-49125987168C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777" name="Group 1776">
            <a:extLst>
              <a:ext uri="{FF2B5EF4-FFF2-40B4-BE49-F238E27FC236}">
                <a16:creationId xmlns:a16="http://schemas.microsoft.com/office/drawing/2014/main" id="{8BCE38BB-2DEF-44DA-A7E0-04F74F00DF70}"/>
              </a:ext>
            </a:extLst>
          </p:cNvPr>
          <p:cNvGrpSpPr/>
          <p:nvPr/>
        </p:nvGrpSpPr>
        <p:grpSpPr>
          <a:xfrm>
            <a:off x="4006978" y="1821112"/>
            <a:ext cx="492471" cy="428686"/>
            <a:chOff x="1333467" y="934501"/>
            <a:chExt cx="492471" cy="428686"/>
          </a:xfrm>
        </p:grpSpPr>
        <p:sp>
          <p:nvSpPr>
            <p:cNvPr id="1778" name="Oval 1777">
              <a:extLst>
                <a:ext uri="{FF2B5EF4-FFF2-40B4-BE49-F238E27FC236}">
                  <a16:creationId xmlns:a16="http://schemas.microsoft.com/office/drawing/2014/main" id="{BC725A9E-C0EB-44DF-8BDA-0000F40D8981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79" name="TextBox 1778">
              <a:extLst>
                <a:ext uri="{FF2B5EF4-FFF2-40B4-BE49-F238E27FC236}">
                  <a16:creationId xmlns:a16="http://schemas.microsoft.com/office/drawing/2014/main" id="{F5232D9E-43E0-4574-B04A-76F5FBF84501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780" name="Group 1779">
            <a:extLst>
              <a:ext uri="{FF2B5EF4-FFF2-40B4-BE49-F238E27FC236}">
                <a16:creationId xmlns:a16="http://schemas.microsoft.com/office/drawing/2014/main" id="{87E5C10D-7B02-49B9-A024-E14284486919}"/>
              </a:ext>
            </a:extLst>
          </p:cNvPr>
          <p:cNvGrpSpPr/>
          <p:nvPr/>
        </p:nvGrpSpPr>
        <p:grpSpPr>
          <a:xfrm>
            <a:off x="4014314" y="2266349"/>
            <a:ext cx="492471" cy="428686"/>
            <a:chOff x="1333467" y="934501"/>
            <a:chExt cx="492471" cy="428686"/>
          </a:xfrm>
        </p:grpSpPr>
        <p:sp>
          <p:nvSpPr>
            <p:cNvPr id="1781" name="Oval 1780">
              <a:extLst>
                <a:ext uri="{FF2B5EF4-FFF2-40B4-BE49-F238E27FC236}">
                  <a16:creationId xmlns:a16="http://schemas.microsoft.com/office/drawing/2014/main" id="{E99503B9-301D-4153-91FA-83E5BCC9D1D3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82" name="TextBox 1781">
              <a:extLst>
                <a:ext uri="{FF2B5EF4-FFF2-40B4-BE49-F238E27FC236}">
                  <a16:creationId xmlns:a16="http://schemas.microsoft.com/office/drawing/2014/main" id="{450C10E8-5C8C-4C1B-AD49-9EDC1FD280FF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FD85E78F-CCA4-41EB-A749-16D959FD2EBC}"/>
              </a:ext>
            </a:extLst>
          </p:cNvPr>
          <p:cNvGrpSpPr/>
          <p:nvPr/>
        </p:nvGrpSpPr>
        <p:grpSpPr>
          <a:xfrm>
            <a:off x="4008502" y="2715788"/>
            <a:ext cx="492471" cy="428686"/>
            <a:chOff x="1333467" y="934501"/>
            <a:chExt cx="492471" cy="428686"/>
          </a:xfrm>
        </p:grpSpPr>
        <p:sp>
          <p:nvSpPr>
            <p:cNvPr id="1784" name="Oval 1783">
              <a:extLst>
                <a:ext uri="{FF2B5EF4-FFF2-40B4-BE49-F238E27FC236}">
                  <a16:creationId xmlns:a16="http://schemas.microsoft.com/office/drawing/2014/main" id="{C58665C9-8A34-4FE1-AE99-D4F685DD2208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85" name="TextBox 1784">
              <a:extLst>
                <a:ext uri="{FF2B5EF4-FFF2-40B4-BE49-F238E27FC236}">
                  <a16:creationId xmlns:a16="http://schemas.microsoft.com/office/drawing/2014/main" id="{F92A5D6F-FACC-4BA1-AAC3-625B76DF764C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786" name="Group 1785">
            <a:extLst>
              <a:ext uri="{FF2B5EF4-FFF2-40B4-BE49-F238E27FC236}">
                <a16:creationId xmlns:a16="http://schemas.microsoft.com/office/drawing/2014/main" id="{9A9F9536-9314-48C5-B373-457F97F7D903}"/>
              </a:ext>
            </a:extLst>
          </p:cNvPr>
          <p:cNvGrpSpPr/>
          <p:nvPr/>
        </p:nvGrpSpPr>
        <p:grpSpPr>
          <a:xfrm>
            <a:off x="4011402" y="3162048"/>
            <a:ext cx="492471" cy="428686"/>
            <a:chOff x="1333467" y="934501"/>
            <a:chExt cx="492471" cy="428686"/>
          </a:xfrm>
        </p:grpSpPr>
        <p:sp>
          <p:nvSpPr>
            <p:cNvPr id="1787" name="Oval 1786">
              <a:extLst>
                <a:ext uri="{FF2B5EF4-FFF2-40B4-BE49-F238E27FC236}">
                  <a16:creationId xmlns:a16="http://schemas.microsoft.com/office/drawing/2014/main" id="{CC938DB7-3684-480C-B9A6-C65B61491968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88" name="TextBox 1787">
              <a:extLst>
                <a:ext uri="{FF2B5EF4-FFF2-40B4-BE49-F238E27FC236}">
                  <a16:creationId xmlns:a16="http://schemas.microsoft.com/office/drawing/2014/main" id="{C62C0C2F-5FCE-4F09-BC77-4987D2D66C37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789" name="Group 1788">
            <a:extLst>
              <a:ext uri="{FF2B5EF4-FFF2-40B4-BE49-F238E27FC236}">
                <a16:creationId xmlns:a16="http://schemas.microsoft.com/office/drawing/2014/main" id="{0A0F2F12-BF8A-4E3A-B2FA-73C2502D825D}"/>
              </a:ext>
            </a:extLst>
          </p:cNvPr>
          <p:cNvGrpSpPr/>
          <p:nvPr/>
        </p:nvGrpSpPr>
        <p:grpSpPr>
          <a:xfrm>
            <a:off x="4005590" y="3611487"/>
            <a:ext cx="492471" cy="428686"/>
            <a:chOff x="1333467" y="934501"/>
            <a:chExt cx="492471" cy="428686"/>
          </a:xfrm>
        </p:grpSpPr>
        <p:sp>
          <p:nvSpPr>
            <p:cNvPr id="1790" name="Oval 1789">
              <a:extLst>
                <a:ext uri="{FF2B5EF4-FFF2-40B4-BE49-F238E27FC236}">
                  <a16:creationId xmlns:a16="http://schemas.microsoft.com/office/drawing/2014/main" id="{5E30B816-50FB-4251-9442-0F44453BC002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3A4F4D3F-E973-4244-802F-A1D8A339E39D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792" name="Group 1791">
            <a:extLst>
              <a:ext uri="{FF2B5EF4-FFF2-40B4-BE49-F238E27FC236}">
                <a16:creationId xmlns:a16="http://schemas.microsoft.com/office/drawing/2014/main" id="{D55C5917-4F97-46E6-B811-BDBBCC5A7C4B}"/>
              </a:ext>
            </a:extLst>
          </p:cNvPr>
          <p:cNvGrpSpPr/>
          <p:nvPr/>
        </p:nvGrpSpPr>
        <p:grpSpPr>
          <a:xfrm>
            <a:off x="4011602" y="4054371"/>
            <a:ext cx="492471" cy="428686"/>
            <a:chOff x="1333467" y="934501"/>
            <a:chExt cx="492471" cy="428686"/>
          </a:xfrm>
        </p:grpSpPr>
        <p:sp>
          <p:nvSpPr>
            <p:cNvPr id="1793" name="Oval 1792">
              <a:extLst>
                <a:ext uri="{FF2B5EF4-FFF2-40B4-BE49-F238E27FC236}">
                  <a16:creationId xmlns:a16="http://schemas.microsoft.com/office/drawing/2014/main" id="{82D5DB44-9424-4D08-82EB-055EAAE0CBAD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94" name="TextBox 1793">
              <a:extLst>
                <a:ext uri="{FF2B5EF4-FFF2-40B4-BE49-F238E27FC236}">
                  <a16:creationId xmlns:a16="http://schemas.microsoft.com/office/drawing/2014/main" id="{D2A56168-E5ED-4D3E-BFF0-0B284192549F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795" name="Group 1794">
            <a:extLst>
              <a:ext uri="{FF2B5EF4-FFF2-40B4-BE49-F238E27FC236}">
                <a16:creationId xmlns:a16="http://schemas.microsoft.com/office/drawing/2014/main" id="{5EDE03C6-8580-4B10-9393-DF46A5B87AC3}"/>
              </a:ext>
            </a:extLst>
          </p:cNvPr>
          <p:cNvGrpSpPr/>
          <p:nvPr/>
        </p:nvGrpSpPr>
        <p:grpSpPr>
          <a:xfrm>
            <a:off x="3962260" y="1368951"/>
            <a:ext cx="593466" cy="428686"/>
            <a:chOff x="2176723" y="934501"/>
            <a:chExt cx="593466" cy="428686"/>
          </a:xfrm>
        </p:grpSpPr>
        <p:sp>
          <p:nvSpPr>
            <p:cNvPr id="1796" name="Oval 1795">
              <a:extLst>
                <a:ext uri="{FF2B5EF4-FFF2-40B4-BE49-F238E27FC236}">
                  <a16:creationId xmlns:a16="http://schemas.microsoft.com/office/drawing/2014/main" id="{C55E58DD-D28C-4694-BF17-591B6F142642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97" name="TextBox 1796">
              <a:extLst>
                <a:ext uri="{FF2B5EF4-FFF2-40B4-BE49-F238E27FC236}">
                  <a16:creationId xmlns:a16="http://schemas.microsoft.com/office/drawing/2014/main" id="{916A81DD-6280-4F10-8222-CB19DF74BEF5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798" name="Group 1797">
            <a:extLst>
              <a:ext uri="{FF2B5EF4-FFF2-40B4-BE49-F238E27FC236}">
                <a16:creationId xmlns:a16="http://schemas.microsoft.com/office/drawing/2014/main" id="{68B8DA8E-CA70-4CCF-A80B-8E9DF2D6DDAA}"/>
              </a:ext>
            </a:extLst>
          </p:cNvPr>
          <p:cNvGrpSpPr/>
          <p:nvPr/>
        </p:nvGrpSpPr>
        <p:grpSpPr>
          <a:xfrm>
            <a:off x="4009695" y="4503605"/>
            <a:ext cx="492471" cy="428686"/>
            <a:chOff x="1333467" y="934501"/>
            <a:chExt cx="492471" cy="428686"/>
          </a:xfrm>
        </p:grpSpPr>
        <p:sp>
          <p:nvSpPr>
            <p:cNvPr id="1799" name="Oval 1798">
              <a:extLst>
                <a:ext uri="{FF2B5EF4-FFF2-40B4-BE49-F238E27FC236}">
                  <a16:creationId xmlns:a16="http://schemas.microsoft.com/office/drawing/2014/main" id="{702004D5-086C-4B0C-B297-47B19D356816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00" name="TextBox 1799">
              <a:extLst>
                <a:ext uri="{FF2B5EF4-FFF2-40B4-BE49-F238E27FC236}">
                  <a16:creationId xmlns:a16="http://schemas.microsoft.com/office/drawing/2014/main" id="{B5C2CC6B-7990-4878-8DF7-B0665D71BF50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801" name="Group 1800">
            <a:extLst>
              <a:ext uri="{FF2B5EF4-FFF2-40B4-BE49-F238E27FC236}">
                <a16:creationId xmlns:a16="http://schemas.microsoft.com/office/drawing/2014/main" id="{F26922B2-6366-4FF4-8C28-EE2B5E78B3F0}"/>
              </a:ext>
            </a:extLst>
          </p:cNvPr>
          <p:cNvGrpSpPr/>
          <p:nvPr/>
        </p:nvGrpSpPr>
        <p:grpSpPr>
          <a:xfrm>
            <a:off x="4013126" y="4949047"/>
            <a:ext cx="492471" cy="428686"/>
            <a:chOff x="1333467" y="934501"/>
            <a:chExt cx="492471" cy="428686"/>
          </a:xfrm>
        </p:grpSpPr>
        <p:sp>
          <p:nvSpPr>
            <p:cNvPr id="1802" name="Oval 1801">
              <a:extLst>
                <a:ext uri="{FF2B5EF4-FFF2-40B4-BE49-F238E27FC236}">
                  <a16:creationId xmlns:a16="http://schemas.microsoft.com/office/drawing/2014/main" id="{B33D2305-C2DF-40F8-A8D5-AE5C6B049CFA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03" name="TextBox 1802">
              <a:extLst>
                <a:ext uri="{FF2B5EF4-FFF2-40B4-BE49-F238E27FC236}">
                  <a16:creationId xmlns:a16="http://schemas.microsoft.com/office/drawing/2014/main" id="{98A0B0A6-95ED-4F63-AF01-725C975F89CE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804" name="Group 1803">
            <a:extLst>
              <a:ext uri="{FF2B5EF4-FFF2-40B4-BE49-F238E27FC236}">
                <a16:creationId xmlns:a16="http://schemas.microsoft.com/office/drawing/2014/main" id="{8EF83C3F-CE92-4D4D-A39C-206E5AE239CD}"/>
              </a:ext>
            </a:extLst>
          </p:cNvPr>
          <p:cNvGrpSpPr/>
          <p:nvPr/>
        </p:nvGrpSpPr>
        <p:grpSpPr>
          <a:xfrm>
            <a:off x="4007314" y="5398486"/>
            <a:ext cx="492471" cy="428686"/>
            <a:chOff x="1333467" y="934501"/>
            <a:chExt cx="492471" cy="428686"/>
          </a:xfrm>
        </p:grpSpPr>
        <p:sp>
          <p:nvSpPr>
            <p:cNvPr id="1805" name="Oval 1804">
              <a:extLst>
                <a:ext uri="{FF2B5EF4-FFF2-40B4-BE49-F238E27FC236}">
                  <a16:creationId xmlns:a16="http://schemas.microsoft.com/office/drawing/2014/main" id="{8472B46D-8423-4137-AD6E-09656B92BF4B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06" name="TextBox 1805">
              <a:extLst>
                <a:ext uri="{FF2B5EF4-FFF2-40B4-BE49-F238E27FC236}">
                  <a16:creationId xmlns:a16="http://schemas.microsoft.com/office/drawing/2014/main" id="{881B929B-CA77-44E8-B10B-33E161419531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807" name="Group 1806">
            <a:extLst>
              <a:ext uri="{FF2B5EF4-FFF2-40B4-BE49-F238E27FC236}">
                <a16:creationId xmlns:a16="http://schemas.microsoft.com/office/drawing/2014/main" id="{447198C9-C2E5-4BC9-AEC6-3EF3B6A56976}"/>
              </a:ext>
            </a:extLst>
          </p:cNvPr>
          <p:cNvGrpSpPr/>
          <p:nvPr/>
        </p:nvGrpSpPr>
        <p:grpSpPr>
          <a:xfrm>
            <a:off x="4931144" y="1838266"/>
            <a:ext cx="446399" cy="428686"/>
            <a:chOff x="463698" y="934501"/>
            <a:chExt cx="446399" cy="428686"/>
          </a:xfrm>
        </p:grpSpPr>
        <p:sp>
          <p:nvSpPr>
            <p:cNvPr id="1808" name="Oval 1807">
              <a:extLst>
                <a:ext uri="{FF2B5EF4-FFF2-40B4-BE49-F238E27FC236}">
                  <a16:creationId xmlns:a16="http://schemas.microsoft.com/office/drawing/2014/main" id="{7C91866F-4D8D-405F-B65C-A16519E5E788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09" name="TextBox 1808">
              <a:extLst>
                <a:ext uri="{FF2B5EF4-FFF2-40B4-BE49-F238E27FC236}">
                  <a16:creationId xmlns:a16="http://schemas.microsoft.com/office/drawing/2014/main" id="{CFD9DFB3-A0AF-45E0-B065-F74F1FC3280E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810" name="Group 1809">
            <a:extLst>
              <a:ext uri="{FF2B5EF4-FFF2-40B4-BE49-F238E27FC236}">
                <a16:creationId xmlns:a16="http://schemas.microsoft.com/office/drawing/2014/main" id="{A6AD0C31-42C4-446F-8E5A-B881B1E80403}"/>
              </a:ext>
            </a:extLst>
          </p:cNvPr>
          <p:cNvGrpSpPr/>
          <p:nvPr/>
        </p:nvGrpSpPr>
        <p:grpSpPr>
          <a:xfrm>
            <a:off x="4929578" y="2283457"/>
            <a:ext cx="446399" cy="428686"/>
            <a:chOff x="457051" y="1380030"/>
            <a:chExt cx="446399" cy="428686"/>
          </a:xfrm>
        </p:grpSpPr>
        <p:sp>
          <p:nvSpPr>
            <p:cNvPr id="1811" name="Oval 1810">
              <a:extLst>
                <a:ext uri="{FF2B5EF4-FFF2-40B4-BE49-F238E27FC236}">
                  <a16:creationId xmlns:a16="http://schemas.microsoft.com/office/drawing/2014/main" id="{CF64F06D-3956-4622-AD8F-C3B7D0E2C5BB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12" name="TextBox 1811">
              <a:extLst>
                <a:ext uri="{FF2B5EF4-FFF2-40B4-BE49-F238E27FC236}">
                  <a16:creationId xmlns:a16="http://schemas.microsoft.com/office/drawing/2014/main" id="{305F6AEB-5800-4232-8E2A-0ECFF54FD8E8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813" name="Group 1812">
            <a:extLst>
              <a:ext uri="{FF2B5EF4-FFF2-40B4-BE49-F238E27FC236}">
                <a16:creationId xmlns:a16="http://schemas.microsoft.com/office/drawing/2014/main" id="{9061D8DD-A715-4308-AE87-648350DA6956}"/>
              </a:ext>
            </a:extLst>
          </p:cNvPr>
          <p:cNvGrpSpPr/>
          <p:nvPr/>
        </p:nvGrpSpPr>
        <p:grpSpPr>
          <a:xfrm>
            <a:off x="4013091" y="1831123"/>
            <a:ext cx="492471" cy="428686"/>
            <a:chOff x="1333467" y="934501"/>
            <a:chExt cx="492471" cy="428686"/>
          </a:xfrm>
        </p:grpSpPr>
        <p:sp>
          <p:nvSpPr>
            <p:cNvPr id="1814" name="Oval 1813">
              <a:extLst>
                <a:ext uri="{FF2B5EF4-FFF2-40B4-BE49-F238E27FC236}">
                  <a16:creationId xmlns:a16="http://schemas.microsoft.com/office/drawing/2014/main" id="{4BE33668-DD45-4219-A695-F3408D7D1913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15" name="TextBox 1814">
              <a:extLst>
                <a:ext uri="{FF2B5EF4-FFF2-40B4-BE49-F238E27FC236}">
                  <a16:creationId xmlns:a16="http://schemas.microsoft.com/office/drawing/2014/main" id="{96039C8B-371A-4CEC-8A82-F11D73241E5A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816" name="Group 1815">
            <a:extLst>
              <a:ext uri="{FF2B5EF4-FFF2-40B4-BE49-F238E27FC236}">
                <a16:creationId xmlns:a16="http://schemas.microsoft.com/office/drawing/2014/main" id="{39B75DF2-ED4A-421C-AAFD-1ABEF8F07887}"/>
              </a:ext>
            </a:extLst>
          </p:cNvPr>
          <p:cNvGrpSpPr/>
          <p:nvPr/>
        </p:nvGrpSpPr>
        <p:grpSpPr>
          <a:xfrm>
            <a:off x="4007279" y="2280562"/>
            <a:ext cx="492471" cy="428686"/>
            <a:chOff x="1333467" y="934501"/>
            <a:chExt cx="492471" cy="428686"/>
          </a:xfrm>
        </p:grpSpPr>
        <p:sp>
          <p:nvSpPr>
            <p:cNvPr id="1817" name="Oval 1816">
              <a:extLst>
                <a:ext uri="{FF2B5EF4-FFF2-40B4-BE49-F238E27FC236}">
                  <a16:creationId xmlns:a16="http://schemas.microsoft.com/office/drawing/2014/main" id="{B15C94AD-68A0-4C6B-857B-863EA922E374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18" name="TextBox 1817">
              <a:extLst>
                <a:ext uri="{FF2B5EF4-FFF2-40B4-BE49-F238E27FC236}">
                  <a16:creationId xmlns:a16="http://schemas.microsoft.com/office/drawing/2014/main" id="{227E8CB3-92CD-4531-A7A2-253F728DC6EE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819" name="Group 1818">
            <a:extLst>
              <a:ext uri="{FF2B5EF4-FFF2-40B4-BE49-F238E27FC236}">
                <a16:creationId xmlns:a16="http://schemas.microsoft.com/office/drawing/2014/main" id="{FEC3C258-0369-470A-B6AA-A55C51FB7BC5}"/>
              </a:ext>
            </a:extLst>
          </p:cNvPr>
          <p:cNvGrpSpPr/>
          <p:nvPr/>
        </p:nvGrpSpPr>
        <p:grpSpPr>
          <a:xfrm>
            <a:off x="3075675" y="1831123"/>
            <a:ext cx="593466" cy="428686"/>
            <a:chOff x="2176723" y="934501"/>
            <a:chExt cx="593466" cy="428686"/>
          </a:xfrm>
        </p:grpSpPr>
        <p:sp>
          <p:nvSpPr>
            <p:cNvPr id="1820" name="Oval 1819">
              <a:extLst>
                <a:ext uri="{FF2B5EF4-FFF2-40B4-BE49-F238E27FC236}">
                  <a16:creationId xmlns:a16="http://schemas.microsoft.com/office/drawing/2014/main" id="{60361392-BBE6-4620-85F2-939D35063933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21" name="TextBox 1820">
              <a:extLst>
                <a:ext uri="{FF2B5EF4-FFF2-40B4-BE49-F238E27FC236}">
                  <a16:creationId xmlns:a16="http://schemas.microsoft.com/office/drawing/2014/main" id="{7BA07536-B99C-4793-8039-1177CEF8C761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822" name="Group 1821">
            <a:extLst>
              <a:ext uri="{FF2B5EF4-FFF2-40B4-BE49-F238E27FC236}">
                <a16:creationId xmlns:a16="http://schemas.microsoft.com/office/drawing/2014/main" id="{80F0A18D-100E-4280-B4A2-659C48B516AF}"/>
              </a:ext>
            </a:extLst>
          </p:cNvPr>
          <p:cNvGrpSpPr/>
          <p:nvPr/>
        </p:nvGrpSpPr>
        <p:grpSpPr>
          <a:xfrm>
            <a:off x="3074443" y="2280004"/>
            <a:ext cx="593466" cy="428686"/>
            <a:chOff x="2176723" y="934501"/>
            <a:chExt cx="593466" cy="428686"/>
          </a:xfrm>
        </p:grpSpPr>
        <p:sp>
          <p:nvSpPr>
            <p:cNvPr id="1823" name="Oval 1822">
              <a:extLst>
                <a:ext uri="{FF2B5EF4-FFF2-40B4-BE49-F238E27FC236}">
                  <a16:creationId xmlns:a16="http://schemas.microsoft.com/office/drawing/2014/main" id="{8A419D6B-986E-4F89-BE98-E2B8CB9798DF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24" name="TextBox 1823">
              <a:extLst>
                <a:ext uri="{FF2B5EF4-FFF2-40B4-BE49-F238E27FC236}">
                  <a16:creationId xmlns:a16="http://schemas.microsoft.com/office/drawing/2014/main" id="{04DF71D6-EA65-4BEE-B82D-948200CEAF69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825" name="Group 1824">
            <a:extLst>
              <a:ext uri="{FF2B5EF4-FFF2-40B4-BE49-F238E27FC236}">
                <a16:creationId xmlns:a16="http://schemas.microsoft.com/office/drawing/2014/main" id="{DD0B9A83-394F-490A-A589-C63A375E6BE5}"/>
              </a:ext>
            </a:extLst>
          </p:cNvPr>
          <p:cNvGrpSpPr/>
          <p:nvPr/>
        </p:nvGrpSpPr>
        <p:grpSpPr>
          <a:xfrm>
            <a:off x="3071494" y="2724716"/>
            <a:ext cx="593466" cy="428686"/>
            <a:chOff x="2176723" y="934501"/>
            <a:chExt cx="593466" cy="428686"/>
          </a:xfrm>
        </p:grpSpPr>
        <p:sp>
          <p:nvSpPr>
            <p:cNvPr id="1826" name="Oval 1825">
              <a:extLst>
                <a:ext uri="{FF2B5EF4-FFF2-40B4-BE49-F238E27FC236}">
                  <a16:creationId xmlns:a16="http://schemas.microsoft.com/office/drawing/2014/main" id="{307B5053-EAC1-42C1-9405-AC1B67744484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27" name="TextBox 1826">
              <a:extLst>
                <a:ext uri="{FF2B5EF4-FFF2-40B4-BE49-F238E27FC236}">
                  <a16:creationId xmlns:a16="http://schemas.microsoft.com/office/drawing/2014/main" id="{973E7992-2938-414F-8DD2-CFC6CA91BEA3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828" name="Group 1827">
            <a:extLst>
              <a:ext uri="{FF2B5EF4-FFF2-40B4-BE49-F238E27FC236}">
                <a16:creationId xmlns:a16="http://schemas.microsoft.com/office/drawing/2014/main" id="{4EB7AF62-AB69-4630-BF3A-43A6B6713C4B}"/>
              </a:ext>
            </a:extLst>
          </p:cNvPr>
          <p:cNvGrpSpPr/>
          <p:nvPr/>
        </p:nvGrpSpPr>
        <p:grpSpPr>
          <a:xfrm>
            <a:off x="3070262" y="3173597"/>
            <a:ext cx="593466" cy="428686"/>
            <a:chOff x="2176723" y="934501"/>
            <a:chExt cx="593466" cy="428686"/>
          </a:xfrm>
        </p:grpSpPr>
        <p:sp>
          <p:nvSpPr>
            <p:cNvPr id="1829" name="Oval 1828">
              <a:extLst>
                <a:ext uri="{FF2B5EF4-FFF2-40B4-BE49-F238E27FC236}">
                  <a16:creationId xmlns:a16="http://schemas.microsoft.com/office/drawing/2014/main" id="{2F9F8E8A-2BCC-430F-BA17-4AC013F86CAE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30" name="TextBox 1829">
              <a:extLst>
                <a:ext uri="{FF2B5EF4-FFF2-40B4-BE49-F238E27FC236}">
                  <a16:creationId xmlns:a16="http://schemas.microsoft.com/office/drawing/2014/main" id="{ECB9B467-C4DF-4B59-8777-2220BAABAFBD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831" name="Group 1830">
            <a:extLst>
              <a:ext uri="{FF2B5EF4-FFF2-40B4-BE49-F238E27FC236}">
                <a16:creationId xmlns:a16="http://schemas.microsoft.com/office/drawing/2014/main" id="{08FEADAC-FB99-4842-914C-DF498B3F4FCE}"/>
              </a:ext>
            </a:extLst>
          </p:cNvPr>
          <p:cNvGrpSpPr/>
          <p:nvPr/>
        </p:nvGrpSpPr>
        <p:grpSpPr>
          <a:xfrm>
            <a:off x="3069852" y="3618302"/>
            <a:ext cx="593466" cy="428686"/>
            <a:chOff x="2176723" y="934501"/>
            <a:chExt cx="593466" cy="428686"/>
          </a:xfrm>
        </p:grpSpPr>
        <p:sp>
          <p:nvSpPr>
            <p:cNvPr id="1832" name="Oval 1831">
              <a:extLst>
                <a:ext uri="{FF2B5EF4-FFF2-40B4-BE49-F238E27FC236}">
                  <a16:creationId xmlns:a16="http://schemas.microsoft.com/office/drawing/2014/main" id="{8DA038FB-0646-4DA6-87CA-3B6972A3D47B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33" name="TextBox 1832">
              <a:extLst>
                <a:ext uri="{FF2B5EF4-FFF2-40B4-BE49-F238E27FC236}">
                  <a16:creationId xmlns:a16="http://schemas.microsoft.com/office/drawing/2014/main" id="{B98B86FD-1DB6-475F-8732-13C0A5136E18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834" name="Group 1833">
            <a:extLst>
              <a:ext uri="{FF2B5EF4-FFF2-40B4-BE49-F238E27FC236}">
                <a16:creationId xmlns:a16="http://schemas.microsoft.com/office/drawing/2014/main" id="{EC5CFF5C-51D2-412E-95E2-AD7CCA0E0F05}"/>
              </a:ext>
            </a:extLst>
          </p:cNvPr>
          <p:cNvGrpSpPr/>
          <p:nvPr/>
        </p:nvGrpSpPr>
        <p:grpSpPr>
          <a:xfrm>
            <a:off x="3071742" y="4066755"/>
            <a:ext cx="593466" cy="428686"/>
            <a:chOff x="2176723" y="934501"/>
            <a:chExt cx="593466" cy="428686"/>
          </a:xfrm>
        </p:grpSpPr>
        <p:sp>
          <p:nvSpPr>
            <p:cNvPr id="1835" name="Oval 1834">
              <a:extLst>
                <a:ext uri="{FF2B5EF4-FFF2-40B4-BE49-F238E27FC236}">
                  <a16:creationId xmlns:a16="http://schemas.microsoft.com/office/drawing/2014/main" id="{BEFBEE97-60AE-4618-801F-89DD0376CA0C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36" name="TextBox 1835">
              <a:extLst>
                <a:ext uri="{FF2B5EF4-FFF2-40B4-BE49-F238E27FC236}">
                  <a16:creationId xmlns:a16="http://schemas.microsoft.com/office/drawing/2014/main" id="{DAB4081C-3A36-40DE-9139-4152923764D5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6229421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3.7037E-6 L 4.16667E-6 -0.06343 " pathEditMode="relative" rAng="0" ptsTypes="AA">
                                      <p:cBhvr>
                                        <p:cTn id="11" dur="2000" fill="hold"/>
                                        <p:tgtEl>
                                          <p:spTgt spid="17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171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-1.11111E-6 L 3.75E-6 -0.12801 " pathEditMode="relative" rAng="0" ptsTypes="AA">
                                      <p:cBhvr>
                                        <p:cTn id="13" dur="2000" fill="hold"/>
                                        <p:tgtEl>
                                          <p:spTgt spid="17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412"/>
                                    </p:animMotion>
                                  </p:childTnLst>
                                </p:cTn>
                              </p:par>
                              <p:par>
                                <p:cTn id="1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-4.44444E-6 L 3.95833E-6 -0.19259 " pathEditMode="relative" rAng="0" ptsTypes="AA">
                                      <p:cBhvr>
                                        <p:cTn id="15" dur="2000" fill="hold"/>
                                        <p:tgtEl>
                                          <p:spTgt spid="17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9630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7.40741E-7 L 3.95833E-6 -0.25741 " pathEditMode="relative" rAng="0" ptsTypes="AA">
                                      <p:cBhvr>
                                        <p:cTn id="17" dur="2000" fill="hold"/>
                                        <p:tgtEl>
                                          <p:spTgt spid="17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2870"/>
                                    </p:animMotion>
                                  </p:childTnLst>
                                </p:cTn>
                              </p:par>
                              <p:par>
                                <p:cTn id="1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-2.59259E-6 L 3.54167E-6 -0.32801 " pathEditMode="relative" rAng="0" ptsTypes="AA">
                                      <p:cBhvr>
                                        <p:cTn id="19" dur="2000" fill="hold"/>
                                        <p:tgtEl>
                                          <p:spTgt spid="17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6412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-4.81481E-6 L 3.75E-6 -0.39398 " pathEditMode="relative" rAng="0" ptsTypes="AA">
                                      <p:cBhvr>
                                        <p:cTn id="21" dur="2000" fill="hold"/>
                                        <p:tgtEl>
                                          <p:spTgt spid="17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699"/>
                                    </p:animMotion>
                                  </p:childTnLst>
                                </p:cTn>
                              </p:par>
                              <p:par>
                                <p:cTn id="2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33333E-6 3.7037E-7 L 3.33333E-6 -0.45857 " pathEditMode="relative" rAng="0" ptsTypes="AA">
                                      <p:cBhvr>
                                        <p:cTn id="23" dur="2000" fill="hold"/>
                                        <p:tgtEl>
                                          <p:spTgt spid="17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2940"/>
                                    </p:animMotion>
                                  </p:childTnLst>
                                </p:cTn>
                              </p:par>
                              <p:par>
                                <p:cTn id="2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-2.96296E-6 L 3.75E-6 -0.51736 " pathEditMode="relative" rAng="0" ptsTypes="AA">
                                      <p:cBhvr>
                                        <p:cTn id="25" dur="2000" fill="hold"/>
                                        <p:tgtEl>
                                          <p:spTgt spid="17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5880"/>
                                    </p:animMotion>
                                  </p:childTnLst>
                                </p:cTn>
                              </p:par>
                              <p:par>
                                <p:cTn id="2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2.22222E-6 L 3.75E-6 -0.58797 " pathEditMode="relative" rAng="0" ptsTypes="AA">
                                      <p:cBhvr>
                                        <p:cTn id="27" dur="2000" fill="hold"/>
                                        <p:tgtEl>
                                          <p:spTgt spid="17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939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7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" dur="500"/>
                                        <p:tgtEl>
                                          <p:spTgt spid="17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" dur="500"/>
                                        <p:tgtEl>
                                          <p:spTgt spid="17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" dur="500"/>
                                        <p:tgtEl>
                                          <p:spTgt spid="17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" dur="500"/>
                                        <p:tgtEl>
                                          <p:spTgt spid="17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" dur="500"/>
                                        <p:tgtEl>
                                          <p:spTgt spid="17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" dur="500"/>
                                        <p:tgtEl>
                                          <p:spTgt spid="17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" dur="500"/>
                                        <p:tgtEl>
                                          <p:spTgt spid="17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" dur="500"/>
                                        <p:tgtEl>
                                          <p:spTgt spid="17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" dur="500"/>
                                        <p:tgtEl>
                                          <p:spTgt spid="17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" dur="500"/>
                                        <p:tgtEl>
                                          <p:spTgt spid="17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1.85185E-6 L -0.07318 -0.06621 " pathEditMode="relative" rAng="0" ptsTypes="AA">
                                      <p:cBhvr>
                                        <p:cTn id="65" dur="2000" fill="hold"/>
                                        <p:tgtEl>
                                          <p:spTgt spid="17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59" y="-331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2000"/>
                            </p:stCondLst>
                            <p:childTnLst>
                              <p:par>
                                <p:cTn id="67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8" dur="500"/>
                                        <p:tgtEl>
                                          <p:spTgt spid="17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17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18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18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18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18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875E-6 7.40741E-7 L 1.875E-6 -0.06782 " pathEditMode="relative" rAng="0" ptsTypes="AA">
                                      <p:cBhvr>
                                        <p:cTn id="96" dur="2000" fill="hold"/>
                                        <p:tgtEl>
                                          <p:spTgt spid="17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403"/>
                                    </p:animMotion>
                                  </p:childTnLst>
                                </p:cTn>
                              </p:par>
                              <p:par>
                                <p:cTn id="9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4.44444E-6 L 8.33333E-7 -0.13264 " pathEditMode="relative" rAng="0" ptsTypes="AA">
                                      <p:cBhvr>
                                        <p:cTn id="98" dur="2000" fill="hold"/>
                                        <p:tgtEl>
                                          <p:spTgt spid="17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644"/>
                                    </p:animMotion>
                                  </p:childTnLst>
                                </p:cTn>
                              </p:par>
                              <p:par>
                                <p:cTn id="9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66667E-6 -4.81481E-6 L 1.66667E-6 -0.19814 " pathEditMode="relative" rAng="0" ptsTypes="AA">
                                      <p:cBhvr>
                                        <p:cTn id="100" dur="2000" fill="hold"/>
                                        <p:tgtEl>
                                          <p:spTgt spid="17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9907"/>
                                    </p:animMotion>
                                  </p:childTnLst>
                                </p:cTn>
                              </p:par>
                              <p:par>
                                <p:cTn id="10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-1.11111E-6 L 1.25E-6 -0.26319 " pathEditMode="relative" rAng="0" ptsTypes="AA">
                                      <p:cBhvr>
                                        <p:cTn id="102" dur="2000" fill="hold"/>
                                        <p:tgtEl>
                                          <p:spTgt spid="17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3171"/>
                                    </p:animMotion>
                                  </p:childTnLst>
                                </p:cTn>
                              </p:par>
                              <p:par>
                                <p:cTn id="10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-3.7037E-7 L 2.08333E-6 -0.32893 " pathEditMode="relative" rAng="0" ptsTypes="AA">
                                      <p:cBhvr>
                                        <p:cTn id="104" dur="2000" fill="hold"/>
                                        <p:tgtEl>
                                          <p:spTgt spid="17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6458"/>
                                    </p:animMotion>
                                  </p:childTnLst>
                                </p:cTn>
                              </p:par>
                              <p:par>
                                <p:cTn id="10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-3.7037E-6 L 1.25E-6 -0.39328 " pathEditMode="relative" rAng="0" ptsTypes="AA">
                                      <p:cBhvr>
                                        <p:cTn id="106" dur="2000" fill="hold"/>
                                        <p:tgtEl>
                                          <p:spTgt spid="17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676"/>
                                    </p:animMotion>
                                  </p:childTnLst>
                                </p:cTn>
                              </p:par>
                              <p:par>
                                <p:cTn id="10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45833E-6 -2.96296E-6 L 1.45833E-6 -0.45879 " pathEditMode="relative" rAng="0" ptsTypes="AA">
                                      <p:cBhvr>
                                        <p:cTn id="108" dur="2000" fill="hold"/>
                                        <p:tgtEl>
                                          <p:spTgt spid="17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2940"/>
                                    </p:animMotion>
                                  </p:childTnLst>
                                </p:cTn>
                              </p:par>
                              <p:par>
                                <p:cTn id="10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04167E-6 7.40741E-7 L 1.04167E-6 -0.52361 " pathEditMode="relative" rAng="0" ptsTypes="AA">
                                      <p:cBhvr>
                                        <p:cTn id="110" dur="2000" fill="hold"/>
                                        <p:tgtEl>
                                          <p:spTgt spid="18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6181"/>
                                    </p:animMotion>
                                  </p:childTnLst>
                                </p:cTn>
                              </p:par>
                              <p:par>
                                <p:cTn id="11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875E-6 1.48148E-6 L 1.875E-6 -0.58912 " pathEditMode="relative" rAng="0" ptsTypes="AA">
                                      <p:cBhvr>
                                        <p:cTn id="112" dur="2000" fill="hold"/>
                                        <p:tgtEl>
                                          <p:spTgt spid="18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946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3" fill="hold">
                            <p:stCondLst>
                              <p:cond delay="2000"/>
                            </p:stCondLst>
                            <p:childTnLst>
                              <p:par>
                                <p:cTn id="11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17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8" dur="500"/>
                                        <p:tgtEl>
                                          <p:spTgt spid="17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1" dur="500"/>
                                        <p:tgtEl>
                                          <p:spTgt spid="17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4" dur="500"/>
                                        <p:tgtEl>
                                          <p:spTgt spid="17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7" dur="500"/>
                                        <p:tgtEl>
                                          <p:spTgt spid="17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0" dur="500"/>
                                        <p:tgtEl>
                                          <p:spTgt spid="17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3" dur="500"/>
                                        <p:tgtEl>
                                          <p:spTgt spid="17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6" dur="500"/>
                                        <p:tgtEl>
                                          <p:spTgt spid="17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9" dur="500"/>
                                        <p:tgtEl>
                                          <p:spTgt spid="17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2" dur="500"/>
                                        <p:tgtEl>
                                          <p:spTgt spid="18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5" dur="500"/>
                                        <p:tgtEl>
                                          <p:spTgt spid="18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>
                      <p:stCondLst>
                        <p:cond delay="indefinite"/>
                      </p:stCondLst>
                      <p:childTnLst>
                        <p:par>
                          <p:cTn id="148" fill="hold">
                            <p:stCondLst>
                              <p:cond delay="0"/>
                            </p:stCondLst>
                            <p:childTnLst>
                              <p:par>
                                <p:cTn id="14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1" dur="500"/>
                                        <p:tgtEl>
                                          <p:spTgt spid="18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2" fill="hold">
                      <p:stCondLst>
                        <p:cond delay="indefinite"/>
                      </p:stCondLst>
                      <p:childTnLst>
                        <p:par>
                          <p:cTn id="153" fill="hold">
                            <p:stCondLst>
                              <p:cond delay="0"/>
                            </p:stCondLst>
                            <p:childTnLst>
                              <p:par>
                                <p:cTn id="15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6" dur="500"/>
                                        <p:tgtEl>
                                          <p:spTgt spid="18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7" fill="hold">
                      <p:stCondLst>
                        <p:cond delay="indefinite"/>
                      </p:stCondLst>
                      <p:childTnLst>
                        <p:par>
                          <p:cTn id="158" fill="hold">
                            <p:stCondLst>
                              <p:cond delay="0"/>
                            </p:stCondLst>
                            <p:childTnLst>
                              <p:par>
                                <p:cTn id="159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04167E-6 -0.00047 L -0.07331 0.00231 " pathEditMode="relative" rAng="0" ptsTypes="AA">
                                      <p:cBhvr>
                                        <p:cTn id="160" dur="2000" fill="hold"/>
                                        <p:tgtEl>
                                          <p:spTgt spid="17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72" y="13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1" name="Group 90">
            <a:extLst>
              <a:ext uri="{FF2B5EF4-FFF2-40B4-BE49-F238E27FC236}">
                <a16:creationId xmlns:a16="http://schemas.microsoft.com/office/drawing/2014/main" id="{27C00E63-1C91-4CF9-9266-644CE790DBE1}"/>
              </a:ext>
            </a:extLst>
          </p:cNvPr>
          <p:cNvGrpSpPr/>
          <p:nvPr/>
        </p:nvGrpSpPr>
        <p:grpSpPr>
          <a:xfrm>
            <a:off x="255523" y="185822"/>
            <a:ext cx="3707801" cy="817087"/>
            <a:chOff x="255524" y="372323"/>
            <a:chExt cx="2985293" cy="1134018"/>
          </a:xfrm>
        </p:grpSpPr>
        <p:sp>
          <p:nvSpPr>
            <p:cNvPr id="92" name="Rectangle: Rounded Corners 91">
              <a:extLst>
                <a:ext uri="{FF2B5EF4-FFF2-40B4-BE49-F238E27FC236}">
                  <a16:creationId xmlns:a16="http://schemas.microsoft.com/office/drawing/2014/main" id="{3D5EA631-68B1-47E5-A79E-72997D2AD49C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173FE92F-5E70-44AC-9B66-69E322A22887}"/>
                </a:ext>
              </a:extLst>
            </p:cNvPr>
            <p:cNvSpPr txBox="1"/>
            <p:nvPr/>
          </p:nvSpPr>
          <p:spPr>
            <a:xfrm>
              <a:off x="308455" y="485388"/>
              <a:ext cx="1983971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464 + 152 = </a:t>
              </a:r>
            </a:p>
          </p:txBody>
        </p:sp>
      </p:grpSp>
      <p:sp>
        <p:nvSpPr>
          <p:cNvPr id="94" name="Rectangle 93">
            <a:extLst>
              <a:ext uri="{FF2B5EF4-FFF2-40B4-BE49-F238E27FC236}">
                <a16:creationId xmlns:a16="http://schemas.microsoft.com/office/drawing/2014/main" id="{DF56BEEA-A839-4356-9626-DE3D3583F0F6}"/>
              </a:ext>
            </a:extLst>
          </p:cNvPr>
          <p:cNvSpPr/>
          <p:nvPr/>
        </p:nvSpPr>
        <p:spPr>
          <a:xfrm>
            <a:off x="2696246" y="311720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32E47189-60FF-4CA0-B236-A2862279D8EA}"/>
              </a:ext>
            </a:extLst>
          </p:cNvPr>
          <p:cNvSpPr txBox="1"/>
          <p:nvPr/>
        </p:nvSpPr>
        <p:spPr>
          <a:xfrm>
            <a:off x="2692503" y="302781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616</a:t>
            </a:r>
          </a:p>
        </p:txBody>
      </p:sp>
      <p:grpSp>
        <p:nvGrpSpPr>
          <p:cNvPr id="123" name="Group 122">
            <a:extLst>
              <a:ext uri="{FF2B5EF4-FFF2-40B4-BE49-F238E27FC236}">
                <a16:creationId xmlns:a16="http://schemas.microsoft.com/office/drawing/2014/main" id="{196F3F6E-2078-4261-9E22-EE7FD8303665}"/>
              </a:ext>
            </a:extLst>
          </p:cNvPr>
          <p:cNvGrpSpPr/>
          <p:nvPr/>
        </p:nvGrpSpPr>
        <p:grpSpPr>
          <a:xfrm>
            <a:off x="464929" y="1315826"/>
            <a:ext cx="1856052" cy="1404405"/>
            <a:chOff x="1812181" y="1941038"/>
            <a:chExt cx="1856052" cy="1404405"/>
          </a:xfrm>
        </p:grpSpPr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9ECCD9ED-E7EA-48CC-9AAA-47CBBD83BD93}"/>
                </a:ext>
              </a:extLst>
            </p:cNvPr>
            <p:cNvSpPr txBox="1"/>
            <p:nvPr/>
          </p:nvSpPr>
          <p:spPr>
            <a:xfrm>
              <a:off x="2252135" y="1941038"/>
              <a:ext cx="140546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4 6 4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C027612F-6418-441A-AA08-A20F7A21A971}"/>
                </a:ext>
              </a:extLst>
            </p:cNvPr>
            <p:cNvSpPr txBox="1"/>
            <p:nvPr/>
          </p:nvSpPr>
          <p:spPr>
            <a:xfrm>
              <a:off x="2257246" y="2373230"/>
              <a:ext cx="141098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1 5 2</a:t>
              </a:r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85B9EB83-8F32-4548-8182-D86AEBA1ADF7}"/>
                </a:ext>
              </a:extLst>
            </p:cNvPr>
            <p:cNvSpPr txBox="1"/>
            <p:nvPr/>
          </p:nvSpPr>
          <p:spPr>
            <a:xfrm>
              <a:off x="1815218" y="2373230"/>
              <a:ext cx="49008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cxnSp>
          <p:nvCxnSpPr>
            <p:cNvPr id="127" name="Straight Connector 126">
              <a:extLst>
                <a:ext uri="{FF2B5EF4-FFF2-40B4-BE49-F238E27FC236}">
                  <a16:creationId xmlns:a16="http://schemas.microsoft.com/office/drawing/2014/main" id="{E1CA28A1-20BA-427C-B8D3-BACD3A866E48}"/>
                </a:ext>
              </a:extLst>
            </p:cNvPr>
            <p:cNvCxnSpPr>
              <a:cxnSpLocks/>
            </p:cNvCxnSpPr>
            <p:nvPr/>
          </p:nvCxnSpPr>
          <p:spPr>
            <a:xfrm>
              <a:off x="1815218" y="2902688"/>
              <a:ext cx="1781711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Straight Connector 127">
              <a:extLst>
                <a:ext uri="{FF2B5EF4-FFF2-40B4-BE49-F238E27FC236}">
                  <a16:creationId xmlns:a16="http://schemas.microsoft.com/office/drawing/2014/main" id="{B78A72F1-5B3B-413A-BED4-5E68E082115D}"/>
                </a:ext>
              </a:extLst>
            </p:cNvPr>
            <p:cNvCxnSpPr>
              <a:cxnSpLocks/>
            </p:cNvCxnSpPr>
            <p:nvPr/>
          </p:nvCxnSpPr>
          <p:spPr>
            <a:xfrm>
              <a:off x="1812181" y="3345443"/>
              <a:ext cx="1781711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9" name="TextBox 128">
            <a:extLst>
              <a:ext uri="{FF2B5EF4-FFF2-40B4-BE49-F238E27FC236}">
                <a16:creationId xmlns:a16="http://schemas.microsoft.com/office/drawing/2014/main" id="{E07F8B38-7F4E-4459-ABD6-C245ACECE96D}"/>
              </a:ext>
            </a:extLst>
          </p:cNvPr>
          <p:cNvSpPr txBox="1"/>
          <p:nvPr/>
        </p:nvSpPr>
        <p:spPr>
          <a:xfrm>
            <a:off x="1780487" y="2203656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B71EF3CA-7069-4917-898F-08894C5C6B93}"/>
              </a:ext>
            </a:extLst>
          </p:cNvPr>
          <p:cNvSpPr txBox="1"/>
          <p:nvPr/>
        </p:nvSpPr>
        <p:spPr>
          <a:xfrm>
            <a:off x="1335014" y="2203657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32" name="TextBox 131">
            <a:extLst>
              <a:ext uri="{FF2B5EF4-FFF2-40B4-BE49-F238E27FC236}">
                <a16:creationId xmlns:a16="http://schemas.microsoft.com/office/drawing/2014/main" id="{76344B63-1E22-416A-854E-33BEC368694B}"/>
              </a:ext>
            </a:extLst>
          </p:cNvPr>
          <p:cNvSpPr txBox="1"/>
          <p:nvPr/>
        </p:nvSpPr>
        <p:spPr>
          <a:xfrm>
            <a:off x="970331" y="1094786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BCD7611E-A866-4D75-952F-0EACFFD84D10}"/>
              </a:ext>
            </a:extLst>
          </p:cNvPr>
          <p:cNvSpPr txBox="1"/>
          <p:nvPr/>
        </p:nvSpPr>
        <p:spPr>
          <a:xfrm>
            <a:off x="913439" y="2213638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grpSp>
        <p:nvGrpSpPr>
          <p:cNvPr id="926" name="Group 925">
            <a:extLst>
              <a:ext uri="{FF2B5EF4-FFF2-40B4-BE49-F238E27FC236}">
                <a16:creationId xmlns:a16="http://schemas.microsoft.com/office/drawing/2014/main" id="{41EDC98D-9C45-4366-8B2B-93F44132EFAC}"/>
              </a:ext>
            </a:extLst>
          </p:cNvPr>
          <p:cNvGrpSpPr/>
          <p:nvPr/>
        </p:nvGrpSpPr>
        <p:grpSpPr>
          <a:xfrm>
            <a:off x="4931144" y="1838266"/>
            <a:ext cx="446399" cy="428686"/>
            <a:chOff x="463698" y="934501"/>
            <a:chExt cx="446399" cy="428686"/>
          </a:xfrm>
        </p:grpSpPr>
        <p:sp>
          <p:nvSpPr>
            <p:cNvPr id="927" name="Oval 926">
              <a:extLst>
                <a:ext uri="{FF2B5EF4-FFF2-40B4-BE49-F238E27FC236}">
                  <a16:creationId xmlns:a16="http://schemas.microsoft.com/office/drawing/2014/main" id="{1BD3DD4A-FD13-42F7-82F3-68D9FBA45261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28" name="TextBox 927">
              <a:extLst>
                <a:ext uri="{FF2B5EF4-FFF2-40B4-BE49-F238E27FC236}">
                  <a16:creationId xmlns:a16="http://schemas.microsoft.com/office/drawing/2014/main" id="{5ABB402D-728D-470F-9BCD-4D6043FB87A1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929" name="Group 928">
            <a:extLst>
              <a:ext uri="{FF2B5EF4-FFF2-40B4-BE49-F238E27FC236}">
                <a16:creationId xmlns:a16="http://schemas.microsoft.com/office/drawing/2014/main" id="{ACBA15F4-F37F-4602-B816-AC9FB25AD9EF}"/>
              </a:ext>
            </a:extLst>
          </p:cNvPr>
          <p:cNvGrpSpPr/>
          <p:nvPr/>
        </p:nvGrpSpPr>
        <p:grpSpPr>
          <a:xfrm>
            <a:off x="4929578" y="2283457"/>
            <a:ext cx="446399" cy="428686"/>
            <a:chOff x="457051" y="1380030"/>
            <a:chExt cx="446399" cy="428686"/>
          </a:xfrm>
        </p:grpSpPr>
        <p:sp>
          <p:nvSpPr>
            <p:cNvPr id="930" name="Oval 929">
              <a:extLst>
                <a:ext uri="{FF2B5EF4-FFF2-40B4-BE49-F238E27FC236}">
                  <a16:creationId xmlns:a16="http://schemas.microsoft.com/office/drawing/2014/main" id="{50949A30-7EB7-45C9-B190-97FA1EACFCBB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31" name="TextBox 930">
              <a:extLst>
                <a:ext uri="{FF2B5EF4-FFF2-40B4-BE49-F238E27FC236}">
                  <a16:creationId xmlns:a16="http://schemas.microsoft.com/office/drawing/2014/main" id="{D9CEC08B-1DBF-4FD7-BA88-7BA54B5C2695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932" name="Group 931">
            <a:extLst>
              <a:ext uri="{FF2B5EF4-FFF2-40B4-BE49-F238E27FC236}">
                <a16:creationId xmlns:a16="http://schemas.microsoft.com/office/drawing/2014/main" id="{997CD78E-25EF-4730-8401-4AB29B507731}"/>
              </a:ext>
            </a:extLst>
          </p:cNvPr>
          <p:cNvGrpSpPr/>
          <p:nvPr/>
        </p:nvGrpSpPr>
        <p:grpSpPr>
          <a:xfrm>
            <a:off x="4932662" y="2734742"/>
            <a:ext cx="446399" cy="428686"/>
            <a:chOff x="460084" y="1832999"/>
            <a:chExt cx="446399" cy="428686"/>
          </a:xfrm>
        </p:grpSpPr>
        <p:sp>
          <p:nvSpPr>
            <p:cNvPr id="933" name="Oval 932">
              <a:extLst>
                <a:ext uri="{FF2B5EF4-FFF2-40B4-BE49-F238E27FC236}">
                  <a16:creationId xmlns:a16="http://schemas.microsoft.com/office/drawing/2014/main" id="{57DFAF2C-642A-4185-BFE8-D9DE115800D0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34" name="TextBox 933">
              <a:extLst>
                <a:ext uri="{FF2B5EF4-FFF2-40B4-BE49-F238E27FC236}">
                  <a16:creationId xmlns:a16="http://schemas.microsoft.com/office/drawing/2014/main" id="{848170B2-A9C3-4B41-9BE6-142E3CDEF531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935" name="Group 934">
            <a:extLst>
              <a:ext uri="{FF2B5EF4-FFF2-40B4-BE49-F238E27FC236}">
                <a16:creationId xmlns:a16="http://schemas.microsoft.com/office/drawing/2014/main" id="{3326CB3F-6B3B-4833-85D9-71B0215F9A3B}"/>
              </a:ext>
            </a:extLst>
          </p:cNvPr>
          <p:cNvGrpSpPr/>
          <p:nvPr/>
        </p:nvGrpSpPr>
        <p:grpSpPr>
          <a:xfrm>
            <a:off x="4930407" y="3177531"/>
            <a:ext cx="446399" cy="428686"/>
            <a:chOff x="453437" y="2278528"/>
            <a:chExt cx="446399" cy="428686"/>
          </a:xfrm>
        </p:grpSpPr>
        <p:sp>
          <p:nvSpPr>
            <p:cNvPr id="936" name="Oval 935">
              <a:extLst>
                <a:ext uri="{FF2B5EF4-FFF2-40B4-BE49-F238E27FC236}">
                  <a16:creationId xmlns:a16="http://schemas.microsoft.com/office/drawing/2014/main" id="{976C8EE3-6D4F-4787-BEF7-219A29656DAE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37" name="TextBox 936">
              <a:extLst>
                <a:ext uri="{FF2B5EF4-FFF2-40B4-BE49-F238E27FC236}">
                  <a16:creationId xmlns:a16="http://schemas.microsoft.com/office/drawing/2014/main" id="{C5702F0C-7A01-4A01-A7DE-8295779C27AC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938" name="Group 937">
            <a:extLst>
              <a:ext uri="{FF2B5EF4-FFF2-40B4-BE49-F238E27FC236}">
                <a16:creationId xmlns:a16="http://schemas.microsoft.com/office/drawing/2014/main" id="{222B6704-1E10-4748-9EA1-F3048940C965}"/>
              </a:ext>
            </a:extLst>
          </p:cNvPr>
          <p:cNvGrpSpPr/>
          <p:nvPr/>
        </p:nvGrpSpPr>
        <p:grpSpPr>
          <a:xfrm>
            <a:off x="4930371" y="3621783"/>
            <a:ext cx="446399" cy="428686"/>
            <a:chOff x="448639" y="2727542"/>
            <a:chExt cx="446399" cy="428686"/>
          </a:xfrm>
        </p:grpSpPr>
        <p:sp>
          <p:nvSpPr>
            <p:cNvPr id="939" name="Oval 938">
              <a:extLst>
                <a:ext uri="{FF2B5EF4-FFF2-40B4-BE49-F238E27FC236}">
                  <a16:creationId xmlns:a16="http://schemas.microsoft.com/office/drawing/2014/main" id="{CD18E73B-36AD-42AA-BA59-4F3FB08CB748}"/>
                </a:ext>
              </a:extLst>
            </p:cNvPr>
            <p:cNvSpPr/>
            <p:nvPr/>
          </p:nvSpPr>
          <p:spPr>
            <a:xfrm>
              <a:off x="448639" y="2727542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40" name="TextBox 939">
              <a:extLst>
                <a:ext uri="{FF2B5EF4-FFF2-40B4-BE49-F238E27FC236}">
                  <a16:creationId xmlns:a16="http://schemas.microsoft.com/office/drawing/2014/main" id="{564CB16D-FEB5-43AB-88C4-67F1EF6C2821}"/>
                </a:ext>
              </a:extLst>
            </p:cNvPr>
            <p:cNvSpPr txBox="1"/>
            <p:nvPr/>
          </p:nvSpPr>
          <p:spPr>
            <a:xfrm>
              <a:off x="500875" y="2756661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941" name="Group 940">
            <a:extLst>
              <a:ext uri="{FF2B5EF4-FFF2-40B4-BE49-F238E27FC236}">
                <a16:creationId xmlns:a16="http://schemas.microsoft.com/office/drawing/2014/main" id="{FE809270-3234-415F-A3FA-35A478C4D224}"/>
              </a:ext>
            </a:extLst>
          </p:cNvPr>
          <p:cNvGrpSpPr/>
          <p:nvPr/>
        </p:nvGrpSpPr>
        <p:grpSpPr>
          <a:xfrm>
            <a:off x="4933701" y="4065496"/>
            <a:ext cx="446399" cy="428686"/>
            <a:chOff x="463698" y="934501"/>
            <a:chExt cx="446399" cy="428686"/>
          </a:xfrm>
        </p:grpSpPr>
        <p:sp>
          <p:nvSpPr>
            <p:cNvPr id="942" name="Oval 941">
              <a:extLst>
                <a:ext uri="{FF2B5EF4-FFF2-40B4-BE49-F238E27FC236}">
                  <a16:creationId xmlns:a16="http://schemas.microsoft.com/office/drawing/2014/main" id="{39F8B579-8A6C-4E49-84D0-4D82C04EAF67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43" name="TextBox 942">
              <a:extLst>
                <a:ext uri="{FF2B5EF4-FFF2-40B4-BE49-F238E27FC236}">
                  <a16:creationId xmlns:a16="http://schemas.microsoft.com/office/drawing/2014/main" id="{610C4938-84A4-4884-A2C2-5E77F80A6E03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944" name="Group 943">
            <a:extLst>
              <a:ext uri="{FF2B5EF4-FFF2-40B4-BE49-F238E27FC236}">
                <a16:creationId xmlns:a16="http://schemas.microsoft.com/office/drawing/2014/main" id="{1C348B07-C0AF-4825-AEEB-F80733F10B92}"/>
              </a:ext>
            </a:extLst>
          </p:cNvPr>
          <p:cNvGrpSpPr/>
          <p:nvPr/>
        </p:nvGrpSpPr>
        <p:grpSpPr>
          <a:xfrm>
            <a:off x="4012790" y="1828875"/>
            <a:ext cx="492471" cy="428686"/>
            <a:chOff x="1333467" y="934501"/>
            <a:chExt cx="492471" cy="428686"/>
          </a:xfrm>
        </p:grpSpPr>
        <p:sp>
          <p:nvSpPr>
            <p:cNvPr id="945" name="Oval 944">
              <a:extLst>
                <a:ext uri="{FF2B5EF4-FFF2-40B4-BE49-F238E27FC236}">
                  <a16:creationId xmlns:a16="http://schemas.microsoft.com/office/drawing/2014/main" id="{CC3B0227-E432-4A9A-A63C-689AC1EEE8CC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46" name="TextBox 945">
              <a:extLst>
                <a:ext uri="{FF2B5EF4-FFF2-40B4-BE49-F238E27FC236}">
                  <a16:creationId xmlns:a16="http://schemas.microsoft.com/office/drawing/2014/main" id="{A455D7E3-7DB9-4A78-BF12-62F13A6A2A5C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947" name="Group 946">
            <a:extLst>
              <a:ext uri="{FF2B5EF4-FFF2-40B4-BE49-F238E27FC236}">
                <a16:creationId xmlns:a16="http://schemas.microsoft.com/office/drawing/2014/main" id="{9EB024B7-A157-491E-A027-FAEAFFB8120B}"/>
              </a:ext>
            </a:extLst>
          </p:cNvPr>
          <p:cNvGrpSpPr/>
          <p:nvPr/>
        </p:nvGrpSpPr>
        <p:grpSpPr>
          <a:xfrm>
            <a:off x="4006978" y="2278314"/>
            <a:ext cx="492471" cy="428686"/>
            <a:chOff x="1333467" y="934501"/>
            <a:chExt cx="492471" cy="428686"/>
          </a:xfrm>
        </p:grpSpPr>
        <p:sp>
          <p:nvSpPr>
            <p:cNvPr id="948" name="Oval 947">
              <a:extLst>
                <a:ext uri="{FF2B5EF4-FFF2-40B4-BE49-F238E27FC236}">
                  <a16:creationId xmlns:a16="http://schemas.microsoft.com/office/drawing/2014/main" id="{CC0E72EA-4EFE-44A1-99F7-123868AE9828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49" name="TextBox 948">
              <a:extLst>
                <a:ext uri="{FF2B5EF4-FFF2-40B4-BE49-F238E27FC236}">
                  <a16:creationId xmlns:a16="http://schemas.microsoft.com/office/drawing/2014/main" id="{3352E9C0-E15D-4A77-BBC6-287FF7450085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950" name="Group 949">
            <a:extLst>
              <a:ext uri="{FF2B5EF4-FFF2-40B4-BE49-F238E27FC236}">
                <a16:creationId xmlns:a16="http://schemas.microsoft.com/office/drawing/2014/main" id="{8FF390B6-635A-4FB0-BBFA-9D5364E4D487}"/>
              </a:ext>
            </a:extLst>
          </p:cNvPr>
          <p:cNvGrpSpPr/>
          <p:nvPr/>
        </p:nvGrpSpPr>
        <p:grpSpPr>
          <a:xfrm>
            <a:off x="4014314" y="2723551"/>
            <a:ext cx="492471" cy="428686"/>
            <a:chOff x="1333467" y="934501"/>
            <a:chExt cx="492471" cy="428686"/>
          </a:xfrm>
        </p:grpSpPr>
        <p:sp>
          <p:nvSpPr>
            <p:cNvPr id="951" name="Oval 950">
              <a:extLst>
                <a:ext uri="{FF2B5EF4-FFF2-40B4-BE49-F238E27FC236}">
                  <a16:creationId xmlns:a16="http://schemas.microsoft.com/office/drawing/2014/main" id="{018E3166-C360-463D-8F15-6C9BB14EF62C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52" name="TextBox 951">
              <a:extLst>
                <a:ext uri="{FF2B5EF4-FFF2-40B4-BE49-F238E27FC236}">
                  <a16:creationId xmlns:a16="http://schemas.microsoft.com/office/drawing/2014/main" id="{40029FBE-7495-44BC-B482-BFCCEACADDFD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953" name="Group 952">
            <a:extLst>
              <a:ext uri="{FF2B5EF4-FFF2-40B4-BE49-F238E27FC236}">
                <a16:creationId xmlns:a16="http://schemas.microsoft.com/office/drawing/2014/main" id="{500908A1-CED2-4DDC-A68C-F87523A70C92}"/>
              </a:ext>
            </a:extLst>
          </p:cNvPr>
          <p:cNvGrpSpPr/>
          <p:nvPr/>
        </p:nvGrpSpPr>
        <p:grpSpPr>
          <a:xfrm>
            <a:off x="4008502" y="3172990"/>
            <a:ext cx="492471" cy="428686"/>
            <a:chOff x="1333467" y="934501"/>
            <a:chExt cx="492471" cy="428686"/>
          </a:xfrm>
        </p:grpSpPr>
        <p:sp>
          <p:nvSpPr>
            <p:cNvPr id="954" name="Oval 953">
              <a:extLst>
                <a:ext uri="{FF2B5EF4-FFF2-40B4-BE49-F238E27FC236}">
                  <a16:creationId xmlns:a16="http://schemas.microsoft.com/office/drawing/2014/main" id="{D170ED83-7644-40C5-B1FE-7A9EEC709922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55" name="TextBox 954">
              <a:extLst>
                <a:ext uri="{FF2B5EF4-FFF2-40B4-BE49-F238E27FC236}">
                  <a16:creationId xmlns:a16="http://schemas.microsoft.com/office/drawing/2014/main" id="{1FE77407-76FD-4A11-9946-873C5C26BA86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956" name="Group 955">
            <a:extLst>
              <a:ext uri="{FF2B5EF4-FFF2-40B4-BE49-F238E27FC236}">
                <a16:creationId xmlns:a16="http://schemas.microsoft.com/office/drawing/2014/main" id="{295688D3-ACC3-45F7-8A8C-B66F3F544698}"/>
              </a:ext>
            </a:extLst>
          </p:cNvPr>
          <p:cNvGrpSpPr/>
          <p:nvPr/>
        </p:nvGrpSpPr>
        <p:grpSpPr>
          <a:xfrm>
            <a:off x="4011402" y="3619250"/>
            <a:ext cx="492471" cy="428686"/>
            <a:chOff x="1333467" y="934501"/>
            <a:chExt cx="492471" cy="428686"/>
          </a:xfrm>
        </p:grpSpPr>
        <p:sp>
          <p:nvSpPr>
            <p:cNvPr id="957" name="Oval 956">
              <a:extLst>
                <a:ext uri="{FF2B5EF4-FFF2-40B4-BE49-F238E27FC236}">
                  <a16:creationId xmlns:a16="http://schemas.microsoft.com/office/drawing/2014/main" id="{89B322E6-804B-4310-B81C-1AE5B3A0CC8D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58" name="TextBox 957">
              <a:extLst>
                <a:ext uri="{FF2B5EF4-FFF2-40B4-BE49-F238E27FC236}">
                  <a16:creationId xmlns:a16="http://schemas.microsoft.com/office/drawing/2014/main" id="{810981F6-8758-49AE-9BEA-FABE96F8CE6A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959" name="Group 958">
            <a:extLst>
              <a:ext uri="{FF2B5EF4-FFF2-40B4-BE49-F238E27FC236}">
                <a16:creationId xmlns:a16="http://schemas.microsoft.com/office/drawing/2014/main" id="{74CB12AD-8788-4795-B0D2-C268D5396FBC}"/>
              </a:ext>
            </a:extLst>
          </p:cNvPr>
          <p:cNvGrpSpPr/>
          <p:nvPr/>
        </p:nvGrpSpPr>
        <p:grpSpPr>
          <a:xfrm>
            <a:off x="4005590" y="4068689"/>
            <a:ext cx="492471" cy="428686"/>
            <a:chOff x="1333467" y="934501"/>
            <a:chExt cx="492471" cy="428686"/>
          </a:xfrm>
        </p:grpSpPr>
        <p:sp>
          <p:nvSpPr>
            <p:cNvPr id="960" name="Oval 959">
              <a:extLst>
                <a:ext uri="{FF2B5EF4-FFF2-40B4-BE49-F238E27FC236}">
                  <a16:creationId xmlns:a16="http://schemas.microsoft.com/office/drawing/2014/main" id="{733A50A8-C2EA-4224-8DE0-7BE747A7FECE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61" name="TextBox 960">
              <a:extLst>
                <a:ext uri="{FF2B5EF4-FFF2-40B4-BE49-F238E27FC236}">
                  <a16:creationId xmlns:a16="http://schemas.microsoft.com/office/drawing/2014/main" id="{D7514D7E-F489-4B3F-8320-895ABD8A1C14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962" name="Group 961">
            <a:extLst>
              <a:ext uri="{FF2B5EF4-FFF2-40B4-BE49-F238E27FC236}">
                <a16:creationId xmlns:a16="http://schemas.microsoft.com/office/drawing/2014/main" id="{9FA528B6-BFE7-4BB7-8A99-9FF741E3DCBE}"/>
              </a:ext>
            </a:extLst>
          </p:cNvPr>
          <p:cNvGrpSpPr/>
          <p:nvPr/>
        </p:nvGrpSpPr>
        <p:grpSpPr>
          <a:xfrm>
            <a:off x="4011602" y="4511573"/>
            <a:ext cx="492471" cy="428686"/>
            <a:chOff x="1333467" y="934501"/>
            <a:chExt cx="492471" cy="428686"/>
          </a:xfrm>
        </p:grpSpPr>
        <p:sp>
          <p:nvSpPr>
            <p:cNvPr id="963" name="Oval 962">
              <a:extLst>
                <a:ext uri="{FF2B5EF4-FFF2-40B4-BE49-F238E27FC236}">
                  <a16:creationId xmlns:a16="http://schemas.microsoft.com/office/drawing/2014/main" id="{C246B7C1-719F-43E8-B84C-9E7AAF6F8E7D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64" name="TextBox 963">
              <a:extLst>
                <a:ext uri="{FF2B5EF4-FFF2-40B4-BE49-F238E27FC236}">
                  <a16:creationId xmlns:a16="http://schemas.microsoft.com/office/drawing/2014/main" id="{77544F75-A458-46D3-9479-F209B456F28C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965" name="Group 964">
            <a:extLst>
              <a:ext uri="{FF2B5EF4-FFF2-40B4-BE49-F238E27FC236}">
                <a16:creationId xmlns:a16="http://schemas.microsoft.com/office/drawing/2014/main" id="{EFB7AB12-70A2-4373-B8D5-27413D29BB10}"/>
              </a:ext>
            </a:extLst>
          </p:cNvPr>
          <p:cNvGrpSpPr/>
          <p:nvPr/>
        </p:nvGrpSpPr>
        <p:grpSpPr>
          <a:xfrm>
            <a:off x="3962967" y="1827618"/>
            <a:ext cx="593466" cy="428686"/>
            <a:chOff x="2176723" y="934501"/>
            <a:chExt cx="593466" cy="428686"/>
          </a:xfrm>
        </p:grpSpPr>
        <p:sp>
          <p:nvSpPr>
            <p:cNvPr id="966" name="Oval 965">
              <a:extLst>
                <a:ext uri="{FF2B5EF4-FFF2-40B4-BE49-F238E27FC236}">
                  <a16:creationId xmlns:a16="http://schemas.microsoft.com/office/drawing/2014/main" id="{76DD2F3A-3CF2-49D0-BE8B-0411D60E113A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67" name="TextBox 966">
              <a:extLst>
                <a:ext uri="{FF2B5EF4-FFF2-40B4-BE49-F238E27FC236}">
                  <a16:creationId xmlns:a16="http://schemas.microsoft.com/office/drawing/2014/main" id="{2833038D-DC88-4F11-B638-51F027097984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968" name="Group 967">
            <a:extLst>
              <a:ext uri="{FF2B5EF4-FFF2-40B4-BE49-F238E27FC236}">
                <a16:creationId xmlns:a16="http://schemas.microsoft.com/office/drawing/2014/main" id="{40C2897F-D951-4A9A-B257-4A3565B1D8D5}"/>
              </a:ext>
            </a:extLst>
          </p:cNvPr>
          <p:cNvGrpSpPr/>
          <p:nvPr/>
        </p:nvGrpSpPr>
        <p:grpSpPr>
          <a:xfrm>
            <a:off x="4009695" y="4960807"/>
            <a:ext cx="492471" cy="428686"/>
            <a:chOff x="1333467" y="934501"/>
            <a:chExt cx="492471" cy="428686"/>
          </a:xfrm>
        </p:grpSpPr>
        <p:sp>
          <p:nvSpPr>
            <p:cNvPr id="969" name="Oval 968">
              <a:extLst>
                <a:ext uri="{FF2B5EF4-FFF2-40B4-BE49-F238E27FC236}">
                  <a16:creationId xmlns:a16="http://schemas.microsoft.com/office/drawing/2014/main" id="{205DE11D-3625-45DF-8859-FD73530A0961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70" name="TextBox 969">
              <a:extLst>
                <a:ext uri="{FF2B5EF4-FFF2-40B4-BE49-F238E27FC236}">
                  <a16:creationId xmlns:a16="http://schemas.microsoft.com/office/drawing/2014/main" id="{3006F796-6A3A-4A81-89C6-49D6D6AA172E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971" name="Group 970">
            <a:extLst>
              <a:ext uri="{FF2B5EF4-FFF2-40B4-BE49-F238E27FC236}">
                <a16:creationId xmlns:a16="http://schemas.microsoft.com/office/drawing/2014/main" id="{A56DDAA5-ECCF-4C78-8293-3D8DC635E558}"/>
              </a:ext>
            </a:extLst>
          </p:cNvPr>
          <p:cNvGrpSpPr/>
          <p:nvPr/>
        </p:nvGrpSpPr>
        <p:grpSpPr>
          <a:xfrm>
            <a:off x="4013126" y="5406249"/>
            <a:ext cx="492471" cy="428686"/>
            <a:chOff x="1333467" y="934501"/>
            <a:chExt cx="492471" cy="428686"/>
          </a:xfrm>
        </p:grpSpPr>
        <p:sp>
          <p:nvSpPr>
            <p:cNvPr id="972" name="Oval 971">
              <a:extLst>
                <a:ext uri="{FF2B5EF4-FFF2-40B4-BE49-F238E27FC236}">
                  <a16:creationId xmlns:a16="http://schemas.microsoft.com/office/drawing/2014/main" id="{A9171CFE-EF1D-4697-9566-5211E4F4374A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73" name="TextBox 972">
              <a:extLst>
                <a:ext uri="{FF2B5EF4-FFF2-40B4-BE49-F238E27FC236}">
                  <a16:creationId xmlns:a16="http://schemas.microsoft.com/office/drawing/2014/main" id="{76AC0FE2-A5AF-4804-8654-A1EE4F1B2FBE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974" name="Group 973">
            <a:extLst>
              <a:ext uri="{FF2B5EF4-FFF2-40B4-BE49-F238E27FC236}">
                <a16:creationId xmlns:a16="http://schemas.microsoft.com/office/drawing/2014/main" id="{80C2B681-B31D-47A5-9A57-C9C00952C7E1}"/>
              </a:ext>
            </a:extLst>
          </p:cNvPr>
          <p:cNvGrpSpPr/>
          <p:nvPr/>
        </p:nvGrpSpPr>
        <p:grpSpPr>
          <a:xfrm>
            <a:off x="4007314" y="5855688"/>
            <a:ext cx="492471" cy="428686"/>
            <a:chOff x="1333467" y="934501"/>
            <a:chExt cx="492471" cy="428686"/>
          </a:xfrm>
        </p:grpSpPr>
        <p:sp>
          <p:nvSpPr>
            <p:cNvPr id="975" name="Oval 974">
              <a:extLst>
                <a:ext uri="{FF2B5EF4-FFF2-40B4-BE49-F238E27FC236}">
                  <a16:creationId xmlns:a16="http://schemas.microsoft.com/office/drawing/2014/main" id="{1A840EEC-92ED-4C3A-939F-6908C13E32C0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76" name="TextBox 975">
              <a:extLst>
                <a:ext uri="{FF2B5EF4-FFF2-40B4-BE49-F238E27FC236}">
                  <a16:creationId xmlns:a16="http://schemas.microsoft.com/office/drawing/2014/main" id="{416B3998-54E6-44A7-96EB-D99ABCDDAD85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977" name="Group 976">
            <a:extLst>
              <a:ext uri="{FF2B5EF4-FFF2-40B4-BE49-F238E27FC236}">
                <a16:creationId xmlns:a16="http://schemas.microsoft.com/office/drawing/2014/main" id="{7C70694D-6F63-4DC1-8B15-E9DAA4523FB3}"/>
              </a:ext>
            </a:extLst>
          </p:cNvPr>
          <p:cNvGrpSpPr/>
          <p:nvPr/>
        </p:nvGrpSpPr>
        <p:grpSpPr>
          <a:xfrm>
            <a:off x="3075675" y="1831123"/>
            <a:ext cx="593466" cy="428686"/>
            <a:chOff x="2176723" y="934501"/>
            <a:chExt cx="593466" cy="428686"/>
          </a:xfrm>
        </p:grpSpPr>
        <p:sp>
          <p:nvSpPr>
            <p:cNvPr id="978" name="Oval 977">
              <a:extLst>
                <a:ext uri="{FF2B5EF4-FFF2-40B4-BE49-F238E27FC236}">
                  <a16:creationId xmlns:a16="http://schemas.microsoft.com/office/drawing/2014/main" id="{3D1FF97F-D8AC-4881-94C1-5923C3387E10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79" name="TextBox 978">
              <a:extLst>
                <a:ext uri="{FF2B5EF4-FFF2-40B4-BE49-F238E27FC236}">
                  <a16:creationId xmlns:a16="http://schemas.microsoft.com/office/drawing/2014/main" id="{7FE58EB9-BFE7-4F0D-9D90-00DE7641151C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980" name="Group 979">
            <a:extLst>
              <a:ext uri="{FF2B5EF4-FFF2-40B4-BE49-F238E27FC236}">
                <a16:creationId xmlns:a16="http://schemas.microsoft.com/office/drawing/2014/main" id="{3F74ECFC-3A23-4472-AAE0-B79B14C2A581}"/>
              </a:ext>
            </a:extLst>
          </p:cNvPr>
          <p:cNvGrpSpPr/>
          <p:nvPr/>
        </p:nvGrpSpPr>
        <p:grpSpPr>
          <a:xfrm>
            <a:off x="3074443" y="2280004"/>
            <a:ext cx="593466" cy="428686"/>
            <a:chOff x="2176723" y="934501"/>
            <a:chExt cx="593466" cy="428686"/>
          </a:xfrm>
        </p:grpSpPr>
        <p:sp>
          <p:nvSpPr>
            <p:cNvPr id="981" name="Oval 980">
              <a:extLst>
                <a:ext uri="{FF2B5EF4-FFF2-40B4-BE49-F238E27FC236}">
                  <a16:creationId xmlns:a16="http://schemas.microsoft.com/office/drawing/2014/main" id="{6561B509-004A-4F53-B022-1A0A52508A82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82" name="TextBox 981">
              <a:extLst>
                <a:ext uri="{FF2B5EF4-FFF2-40B4-BE49-F238E27FC236}">
                  <a16:creationId xmlns:a16="http://schemas.microsoft.com/office/drawing/2014/main" id="{635D04B0-8061-4763-B418-FDB94FA09858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983" name="Group 982">
            <a:extLst>
              <a:ext uri="{FF2B5EF4-FFF2-40B4-BE49-F238E27FC236}">
                <a16:creationId xmlns:a16="http://schemas.microsoft.com/office/drawing/2014/main" id="{E24BB17E-6B0A-4F71-8C65-96988A152CB0}"/>
              </a:ext>
            </a:extLst>
          </p:cNvPr>
          <p:cNvGrpSpPr/>
          <p:nvPr/>
        </p:nvGrpSpPr>
        <p:grpSpPr>
          <a:xfrm>
            <a:off x="3071494" y="2724716"/>
            <a:ext cx="593466" cy="428686"/>
            <a:chOff x="2176723" y="934501"/>
            <a:chExt cx="593466" cy="428686"/>
          </a:xfrm>
        </p:grpSpPr>
        <p:sp>
          <p:nvSpPr>
            <p:cNvPr id="984" name="Oval 983">
              <a:extLst>
                <a:ext uri="{FF2B5EF4-FFF2-40B4-BE49-F238E27FC236}">
                  <a16:creationId xmlns:a16="http://schemas.microsoft.com/office/drawing/2014/main" id="{2A6A6B73-AD56-4078-9AFF-D0ABD9BCADF5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85" name="TextBox 984">
              <a:extLst>
                <a:ext uri="{FF2B5EF4-FFF2-40B4-BE49-F238E27FC236}">
                  <a16:creationId xmlns:a16="http://schemas.microsoft.com/office/drawing/2014/main" id="{C420412D-2FF0-4824-A1C8-CA938A82E1A6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986" name="Group 985">
            <a:extLst>
              <a:ext uri="{FF2B5EF4-FFF2-40B4-BE49-F238E27FC236}">
                <a16:creationId xmlns:a16="http://schemas.microsoft.com/office/drawing/2014/main" id="{ECF593B6-3FD9-4144-BB17-C9506EF9E7DF}"/>
              </a:ext>
            </a:extLst>
          </p:cNvPr>
          <p:cNvGrpSpPr/>
          <p:nvPr/>
        </p:nvGrpSpPr>
        <p:grpSpPr>
          <a:xfrm>
            <a:off x="3070262" y="3173597"/>
            <a:ext cx="593466" cy="428686"/>
            <a:chOff x="2176723" y="934501"/>
            <a:chExt cx="593466" cy="428686"/>
          </a:xfrm>
        </p:grpSpPr>
        <p:sp>
          <p:nvSpPr>
            <p:cNvPr id="987" name="Oval 986">
              <a:extLst>
                <a:ext uri="{FF2B5EF4-FFF2-40B4-BE49-F238E27FC236}">
                  <a16:creationId xmlns:a16="http://schemas.microsoft.com/office/drawing/2014/main" id="{11A723A4-9EDE-498E-89B7-77A1E295B666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88" name="TextBox 987">
              <a:extLst>
                <a:ext uri="{FF2B5EF4-FFF2-40B4-BE49-F238E27FC236}">
                  <a16:creationId xmlns:a16="http://schemas.microsoft.com/office/drawing/2014/main" id="{2007727E-078A-4D72-A726-88B298404285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989" name="Group 988">
            <a:extLst>
              <a:ext uri="{FF2B5EF4-FFF2-40B4-BE49-F238E27FC236}">
                <a16:creationId xmlns:a16="http://schemas.microsoft.com/office/drawing/2014/main" id="{693D1769-F53E-42FC-A0A5-02E14C4E1927}"/>
              </a:ext>
            </a:extLst>
          </p:cNvPr>
          <p:cNvGrpSpPr/>
          <p:nvPr/>
        </p:nvGrpSpPr>
        <p:grpSpPr>
          <a:xfrm>
            <a:off x="3069852" y="3618302"/>
            <a:ext cx="593466" cy="428686"/>
            <a:chOff x="2176723" y="934501"/>
            <a:chExt cx="593466" cy="428686"/>
          </a:xfrm>
        </p:grpSpPr>
        <p:sp>
          <p:nvSpPr>
            <p:cNvPr id="990" name="Oval 989">
              <a:extLst>
                <a:ext uri="{FF2B5EF4-FFF2-40B4-BE49-F238E27FC236}">
                  <a16:creationId xmlns:a16="http://schemas.microsoft.com/office/drawing/2014/main" id="{14EBB670-2956-4667-9E50-AFB0CFDC38B5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91" name="TextBox 990">
              <a:extLst>
                <a:ext uri="{FF2B5EF4-FFF2-40B4-BE49-F238E27FC236}">
                  <a16:creationId xmlns:a16="http://schemas.microsoft.com/office/drawing/2014/main" id="{F716505B-2EBD-4669-8CFC-3592CF3B5EA8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992" name="Group 991">
            <a:extLst>
              <a:ext uri="{FF2B5EF4-FFF2-40B4-BE49-F238E27FC236}">
                <a16:creationId xmlns:a16="http://schemas.microsoft.com/office/drawing/2014/main" id="{46941AEE-FAC4-4209-8DE4-27CF52F234F1}"/>
              </a:ext>
            </a:extLst>
          </p:cNvPr>
          <p:cNvGrpSpPr/>
          <p:nvPr/>
        </p:nvGrpSpPr>
        <p:grpSpPr>
          <a:xfrm>
            <a:off x="4013091" y="1831123"/>
            <a:ext cx="492471" cy="428686"/>
            <a:chOff x="1333467" y="934501"/>
            <a:chExt cx="492471" cy="428686"/>
          </a:xfrm>
        </p:grpSpPr>
        <p:sp>
          <p:nvSpPr>
            <p:cNvPr id="993" name="Oval 992">
              <a:extLst>
                <a:ext uri="{FF2B5EF4-FFF2-40B4-BE49-F238E27FC236}">
                  <a16:creationId xmlns:a16="http://schemas.microsoft.com/office/drawing/2014/main" id="{96CE8996-3E56-4D57-BDD7-0241BD8AA0D4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0DA38EC5-AF51-4B1E-871C-6E1A0E5B89F9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9112191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9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9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9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9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9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875E-6 4.07407E-6 L 1.875E-6 -0.06783 " pathEditMode="relative" rAng="0" ptsTypes="AA">
                                      <p:cBhvr>
                                        <p:cTn id="36" dur="2000" fill="hold"/>
                                        <p:tgtEl>
                                          <p:spTgt spid="9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403"/>
                                    </p:animMotion>
                                  </p:childTnLst>
                                </p:cTn>
                              </p:par>
                              <p:par>
                                <p:cTn id="3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-2.22222E-6 L 8.33333E-7 -0.13264 " pathEditMode="relative" rAng="0" ptsTypes="AA">
                                      <p:cBhvr>
                                        <p:cTn id="38" dur="2000" fill="hold"/>
                                        <p:tgtEl>
                                          <p:spTgt spid="9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644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66667E-6 -1.48148E-6 L 1.66667E-6 -0.19815 " pathEditMode="relative" rAng="0" ptsTypes="AA">
                                      <p:cBhvr>
                                        <p:cTn id="40" dur="2000" fill="hold"/>
                                        <p:tgtEl>
                                          <p:spTgt spid="9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9907"/>
                                    </p:animMotion>
                                  </p:childTnLst>
                                </p:cTn>
                              </p:par>
                              <p:par>
                                <p:cTn id="4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2.22222E-6 L 1.25E-6 -0.2632 " pathEditMode="relative" rAng="0" ptsTypes="AA">
                                      <p:cBhvr>
                                        <p:cTn id="42" dur="2000" fill="hold"/>
                                        <p:tgtEl>
                                          <p:spTgt spid="9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3171"/>
                                    </p:animMotion>
                                  </p:childTnLst>
                                </p:cTn>
                              </p:par>
                              <p:par>
                                <p:cTn id="4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2.96296E-6 L 2.08333E-6 -0.32894 " pathEditMode="relative" rAng="0" ptsTypes="AA">
                                      <p:cBhvr>
                                        <p:cTn id="44" dur="2000" fill="hold"/>
                                        <p:tgtEl>
                                          <p:spTgt spid="9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6458"/>
                                    </p:animMotion>
                                  </p:childTnLst>
                                </p:cTn>
                              </p:par>
                              <p:par>
                                <p:cTn id="4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-3.7037E-7 L 1.25E-6 -0.39329 " pathEditMode="relative" rAng="0" ptsTypes="AA">
                                      <p:cBhvr>
                                        <p:cTn id="46" dur="2000" fill="hold"/>
                                        <p:tgtEl>
                                          <p:spTgt spid="9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676"/>
                                    </p:animMotion>
                                  </p:childTnLst>
                                </p:cTn>
                              </p:par>
                              <p:par>
                                <p:cTn id="4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45833E-6 3.7037E-7 L 1.45833E-6 -0.4588 " pathEditMode="relative" rAng="0" ptsTypes="AA">
                                      <p:cBhvr>
                                        <p:cTn id="48" dur="2000" fill="hold"/>
                                        <p:tgtEl>
                                          <p:spTgt spid="9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2940"/>
                                    </p:animMotion>
                                  </p:childTnLst>
                                </p:cTn>
                              </p:par>
                              <p:par>
                                <p:cTn id="4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04167E-6 4.07407E-6 L 1.04167E-6 -0.52362 " pathEditMode="relative" rAng="0" ptsTypes="AA">
                                      <p:cBhvr>
                                        <p:cTn id="50" dur="2000" fill="hold"/>
                                        <p:tgtEl>
                                          <p:spTgt spid="9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6181"/>
                                    </p:animMotion>
                                  </p:childTnLst>
                                </p:cTn>
                              </p:par>
                              <p:par>
                                <p:cTn id="5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875E-6 4.81481E-6 L 1.875E-6 -0.58913 " pathEditMode="relative" rAng="0" ptsTypes="AA">
                                      <p:cBhvr>
                                        <p:cTn id="52" dur="2000" fill="hold"/>
                                        <p:tgtEl>
                                          <p:spTgt spid="9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946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2000"/>
                            </p:stCondLst>
                            <p:childTnLst>
                              <p:par>
                                <p:cTn id="5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9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8" dur="500"/>
                                        <p:tgtEl>
                                          <p:spTgt spid="9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1" dur="500"/>
                                        <p:tgtEl>
                                          <p:spTgt spid="9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4" dur="500"/>
                                        <p:tgtEl>
                                          <p:spTgt spid="9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7" dur="500"/>
                                        <p:tgtEl>
                                          <p:spTgt spid="9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0" dur="500"/>
                                        <p:tgtEl>
                                          <p:spTgt spid="9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3" dur="500"/>
                                        <p:tgtEl>
                                          <p:spTgt spid="9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6" dur="500"/>
                                        <p:tgtEl>
                                          <p:spTgt spid="9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9" dur="500"/>
                                        <p:tgtEl>
                                          <p:spTgt spid="9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2" dur="500"/>
                                        <p:tgtEl>
                                          <p:spTgt spid="9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5" dur="500"/>
                                        <p:tgtEl>
                                          <p:spTgt spid="9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65 0.00069 L -0.07331 -0.06505 " pathEditMode="relative" rAng="0" ptsTypes="AA">
                                      <p:cBhvr>
                                        <p:cTn id="90" dur="2000" fill="hold"/>
                                        <p:tgtEl>
                                          <p:spTgt spid="9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98" y="-328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9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9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6" name="Group 95">
            <a:extLst>
              <a:ext uri="{FF2B5EF4-FFF2-40B4-BE49-F238E27FC236}">
                <a16:creationId xmlns:a16="http://schemas.microsoft.com/office/drawing/2014/main" id="{383FF222-516A-4D9B-A4C3-20A3B372F52C}"/>
              </a:ext>
            </a:extLst>
          </p:cNvPr>
          <p:cNvGrpSpPr/>
          <p:nvPr/>
        </p:nvGrpSpPr>
        <p:grpSpPr>
          <a:xfrm>
            <a:off x="253653" y="183626"/>
            <a:ext cx="3707801" cy="817087"/>
            <a:chOff x="255524" y="372323"/>
            <a:chExt cx="2985293" cy="1134018"/>
          </a:xfrm>
        </p:grpSpPr>
        <p:sp>
          <p:nvSpPr>
            <p:cNvPr id="97" name="Rectangle: Rounded Corners 96">
              <a:extLst>
                <a:ext uri="{FF2B5EF4-FFF2-40B4-BE49-F238E27FC236}">
                  <a16:creationId xmlns:a16="http://schemas.microsoft.com/office/drawing/2014/main" id="{66D0156F-929E-4685-AFD6-68FD8EEC3912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8E3B98C0-15BA-4D94-8F00-DE8984242597}"/>
                </a:ext>
              </a:extLst>
            </p:cNvPr>
            <p:cNvSpPr txBox="1"/>
            <p:nvPr/>
          </p:nvSpPr>
          <p:spPr>
            <a:xfrm>
              <a:off x="308455" y="485388"/>
              <a:ext cx="1983971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388 + 219 = </a:t>
              </a:r>
            </a:p>
          </p:txBody>
        </p:sp>
      </p:grpSp>
      <p:sp>
        <p:nvSpPr>
          <p:cNvPr id="99" name="Rectangle 98">
            <a:extLst>
              <a:ext uri="{FF2B5EF4-FFF2-40B4-BE49-F238E27FC236}">
                <a16:creationId xmlns:a16="http://schemas.microsoft.com/office/drawing/2014/main" id="{BA246E83-4EA7-4967-837D-C59FB4FD1720}"/>
              </a:ext>
            </a:extLst>
          </p:cNvPr>
          <p:cNvSpPr/>
          <p:nvPr/>
        </p:nvSpPr>
        <p:spPr>
          <a:xfrm>
            <a:off x="2694376" y="309524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D6D43377-E1A3-4B52-B36E-C2D309ABB066}"/>
              </a:ext>
            </a:extLst>
          </p:cNvPr>
          <p:cNvSpPr txBox="1"/>
          <p:nvPr/>
        </p:nvSpPr>
        <p:spPr>
          <a:xfrm>
            <a:off x="2690633" y="300585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607</a:t>
            </a:r>
          </a:p>
        </p:txBody>
      </p:sp>
      <p:grpSp>
        <p:nvGrpSpPr>
          <p:cNvPr id="134" name="Group 133">
            <a:extLst>
              <a:ext uri="{FF2B5EF4-FFF2-40B4-BE49-F238E27FC236}">
                <a16:creationId xmlns:a16="http://schemas.microsoft.com/office/drawing/2014/main" id="{7AEBF16E-9D61-4CEF-BB1B-8A257F8E4A8F}"/>
              </a:ext>
            </a:extLst>
          </p:cNvPr>
          <p:cNvGrpSpPr/>
          <p:nvPr/>
        </p:nvGrpSpPr>
        <p:grpSpPr>
          <a:xfrm>
            <a:off x="465195" y="1307254"/>
            <a:ext cx="1856052" cy="1404405"/>
            <a:chOff x="1812181" y="1941038"/>
            <a:chExt cx="1856052" cy="1404405"/>
          </a:xfrm>
        </p:grpSpPr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3D7A60A8-7CE1-4982-9E23-70614772AF01}"/>
                </a:ext>
              </a:extLst>
            </p:cNvPr>
            <p:cNvSpPr txBox="1"/>
            <p:nvPr/>
          </p:nvSpPr>
          <p:spPr>
            <a:xfrm>
              <a:off x="2252135" y="1941038"/>
              <a:ext cx="140546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3 8 8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3FED5ABD-6180-48E4-BC33-8E3C0918AE28}"/>
                </a:ext>
              </a:extLst>
            </p:cNvPr>
            <p:cNvSpPr txBox="1"/>
            <p:nvPr/>
          </p:nvSpPr>
          <p:spPr>
            <a:xfrm>
              <a:off x="2253460" y="2373230"/>
              <a:ext cx="141477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2 1 9</a:t>
              </a:r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CAA600C-CECA-4D68-8536-27AF7BBE4EDD}"/>
                </a:ext>
              </a:extLst>
            </p:cNvPr>
            <p:cNvSpPr txBox="1"/>
            <p:nvPr/>
          </p:nvSpPr>
          <p:spPr>
            <a:xfrm>
              <a:off x="1815218" y="2373230"/>
              <a:ext cx="49008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cxnSp>
          <p:nvCxnSpPr>
            <p:cNvPr id="138" name="Straight Connector 137">
              <a:extLst>
                <a:ext uri="{FF2B5EF4-FFF2-40B4-BE49-F238E27FC236}">
                  <a16:creationId xmlns:a16="http://schemas.microsoft.com/office/drawing/2014/main" id="{66D4F72F-1D0D-44F4-90D9-D26D1685D8AF}"/>
                </a:ext>
              </a:extLst>
            </p:cNvPr>
            <p:cNvCxnSpPr>
              <a:cxnSpLocks/>
            </p:cNvCxnSpPr>
            <p:nvPr/>
          </p:nvCxnSpPr>
          <p:spPr>
            <a:xfrm>
              <a:off x="1815218" y="2902688"/>
              <a:ext cx="1781711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Straight Connector 138">
              <a:extLst>
                <a:ext uri="{FF2B5EF4-FFF2-40B4-BE49-F238E27FC236}">
                  <a16:creationId xmlns:a16="http://schemas.microsoft.com/office/drawing/2014/main" id="{918EA9A9-59EC-4EDB-AD06-8085B318BAA4}"/>
                </a:ext>
              </a:extLst>
            </p:cNvPr>
            <p:cNvCxnSpPr>
              <a:cxnSpLocks/>
            </p:cNvCxnSpPr>
            <p:nvPr/>
          </p:nvCxnSpPr>
          <p:spPr>
            <a:xfrm>
              <a:off x="1812181" y="3345443"/>
              <a:ext cx="1781711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0" name="TextBox 139">
            <a:extLst>
              <a:ext uri="{FF2B5EF4-FFF2-40B4-BE49-F238E27FC236}">
                <a16:creationId xmlns:a16="http://schemas.microsoft.com/office/drawing/2014/main" id="{08C898A7-07B1-484C-8610-E3823690BACC}"/>
              </a:ext>
            </a:extLst>
          </p:cNvPr>
          <p:cNvSpPr txBox="1"/>
          <p:nvPr/>
        </p:nvSpPr>
        <p:spPr>
          <a:xfrm>
            <a:off x="1780753" y="2195084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0CE4FC1E-6C0B-42BD-B626-BA3EB91E1E29}"/>
              </a:ext>
            </a:extLst>
          </p:cNvPr>
          <p:cNvSpPr txBox="1"/>
          <p:nvPr/>
        </p:nvSpPr>
        <p:spPr>
          <a:xfrm>
            <a:off x="1416070" y="1086213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42" name="TextBox 141">
            <a:extLst>
              <a:ext uri="{FF2B5EF4-FFF2-40B4-BE49-F238E27FC236}">
                <a16:creationId xmlns:a16="http://schemas.microsoft.com/office/drawing/2014/main" id="{BF193DAD-8859-455B-97E1-56AF752CB266}"/>
              </a:ext>
            </a:extLst>
          </p:cNvPr>
          <p:cNvSpPr txBox="1"/>
          <p:nvPr/>
        </p:nvSpPr>
        <p:spPr>
          <a:xfrm>
            <a:off x="1335280" y="2195085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143" name="TextBox 142">
            <a:extLst>
              <a:ext uri="{FF2B5EF4-FFF2-40B4-BE49-F238E27FC236}">
                <a16:creationId xmlns:a16="http://schemas.microsoft.com/office/drawing/2014/main" id="{0210C40F-4FDA-4C76-9742-16A35AF4D178}"/>
              </a:ext>
            </a:extLst>
          </p:cNvPr>
          <p:cNvSpPr txBox="1"/>
          <p:nvPr/>
        </p:nvSpPr>
        <p:spPr>
          <a:xfrm>
            <a:off x="970597" y="1086214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44" name="TextBox 143">
            <a:extLst>
              <a:ext uri="{FF2B5EF4-FFF2-40B4-BE49-F238E27FC236}">
                <a16:creationId xmlns:a16="http://schemas.microsoft.com/office/drawing/2014/main" id="{1421A865-62EF-4618-BED1-2E88EAA593B7}"/>
              </a:ext>
            </a:extLst>
          </p:cNvPr>
          <p:cNvSpPr txBox="1"/>
          <p:nvPr/>
        </p:nvSpPr>
        <p:spPr>
          <a:xfrm>
            <a:off x="913705" y="2205066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grpSp>
        <p:nvGrpSpPr>
          <p:cNvPr id="1251" name="Group 1250">
            <a:extLst>
              <a:ext uri="{FF2B5EF4-FFF2-40B4-BE49-F238E27FC236}">
                <a16:creationId xmlns:a16="http://schemas.microsoft.com/office/drawing/2014/main" id="{A9442330-3717-4581-9E23-FFB5B3429F38}"/>
              </a:ext>
            </a:extLst>
          </p:cNvPr>
          <p:cNvGrpSpPr/>
          <p:nvPr/>
        </p:nvGrpSpPr>
        <p:grpSpPr>
          <a:xfrm>
            <a:off x="4928865" y="1836914"/>
            <a:ext cx="446399" cy="428686"/>
            <a:chOff x="463698" y="934501"/>
            <a:chExt cx="446399" cy="428686"/>
          </a:xfrm>
        </p:grpSpPr>
        <p:sp>
          <p:nvSpPr>
            <p:cNvPr id="1252" name="Oval 1251">
              <a:extLst>
                <a:ext uri="{FF2B5EF4-FFF2-40B4-BE49-F238E27FC236}">
                  <a16:creationId xmlns:a16="http://schemas.microsoft.com/office/drawing/2014/main" id="{743239B5-5331-495A-846D-1A4956FF4B71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53" name="TextBox 1252">
              <a:extLst>
                <a:ext uri="{FF2B5EF4-FFF2-40B4-BE49-F238E27FC236}">
                  <a16:creationId xmlns:a16="http://schemas.microsoft.com/office/drawing/2014/main" id="{BE1CB0F4-CC5D-4311-A128-4581EB4A7242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254" name="Group 1253">
            <a:extLst>
              <a:ext uri="{FF2B5EF4-FFF2-40B4-BE49-F238E27FC236}">
                <a16:creationId xmlns:a16="http://schemas.microsoft.com/office/drawing/2014/main" id="{8ABAFE80-8F7F-483F-8D2C-6BB1550CD024}"/>
              </a:ext>
            </a:extLst>
          </p:cNvPr>
          <p:cNvGrpSpPr/>
          <p:nvPr/>
        </p:nvGrpSpPr>
        <p:grpSpPr>
          <a:xfrm>
            <a:off x="4927299" y="2289965"/>
            <a:ext cx="446399" cy="428686"/>
            <a:chOff x="457051" y="1380030"/>
            <a:chExt cx="446399" cy="428686"/>
          </a:xfrm>
        </p:grpSpPr>
        <p:sp>
          <p:nvSpPr>
            <p:cNvPr id="1255" name="Oval 1254">
              <a:extLst>
                <a:ext uri="{FF2B5EF4-FFF2-40B4-BE49-F238E27FC236}">
                  <a16:creationId xmlns:a16="http://schemas.microsoft.com/office/drawing/2014/main" id="{D45A7044-B76F-43E0-8A1D-02F43A5D4617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56" name="TextBox 1255">
              <a:extLst>
                <a:ext uri="{FF2B5EF4-FFF2-40B4-BE49-F238E27FC236}">
                  <a16:creationId xmlns:a16="http://schemas.microsoft.com/office/drawing/2014/main" id="{8EB3BEB0-4185-4D86-AA51-5C04C73EBF4D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257" name="Group 1256">
            <a:extLst>
              <a:ext uri="{FF2B5EF4-FFF2-40B4-BE49-F238E27FC236}">
                <a16:creationId xmlns:a16="http://schemas.microsoft.com/office/drawing/2014/main" id="{9629188D-D83C-46A0-86E5-0886AF42AC78}"/>
              </a:ext>
            </a:extLst>
          </p:cNvPr>
          <p:cNvGrpSpPr/>
          <p:nvPr/>
        </p:nvGrpSpPr>
        <p:grpSpPr>
          <a:xfrm>
            <a:off x="4930383" y="2733390"/>
            <a:ext cx="446399" cy="428686"/>
            <a:chOff x="460084" y="1832999"/>
            <a:chExt cx="446399" cy="428686"/>
          </a:xfrm>
        </p:grpSpPr>
        <p:sp>
          <p:nvSpPr>
            <p:cNvPr id="1258" name="Oval 1257">
              <a:extLst>
                <a:ext uri="{FF2B5EF4-FFF2-40B4-BE49-F238E27FC236}">
                  <a16:creationId xmlns:a16="http://schemas.microsoft.com/office/drawing/2014/main" id="{FBBFD4CB-A4A8-4A0F-816C-A6452CEDA707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59" name="TextBox 1258">
              <a:extLst>
                <a:ext uri="{FF2B5EF4-FFF2-40B4-BE49-F238E27FC236}">
                  <a16:creationId xmlns:a16="http://schemas.microsoft.com/office/drawing/2014/main" id="{0D9BDB9C-B49D-4B09-BEFE-EB33F1AA138F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260" name="Group 1259">
            <a:extLst>
              <a:ext uri="{FF2B5EF4-FFF2-40B4-BE49-F238E27FC236}">
                <a16:creationId xmlns:a16="http://schemas.microsoft.com/office/drawing/2014/main" id="{4CFC825B-1B11-469C-AF5B-0BB4B59F59BD}"/>
              </a:ext>
            </a:extLst>
          </p:cNvPr>
          <p:cNvGrpSpPr/>
          <p:nvPr/>
        </p:nvGrpSpPr>
        <p:grpSpPr>
          <a:xfrm>
            <a:off x="4928128" y="3176179"/>
            <a:ext cx="446399" cy="428686"/>
            <a:chOff x="453437" y="2278528"/>
            <a:chExt cx="446399" cy="428686"/>
          </a:xfrm>
        </p:grpSpPr>
        <p:sp>
          <p:nvSpPr>
            <p:cNvPr id="1261" name="Oval 1260">
              <a:extLst>
                <a:ext uri="{FF2B5EF4-FFF2-40B4-BE49-F238E27FC236}">
                  <a16:creationId xmlns:a16="http://schemas.microsoft.com/office/drawing/2014/main" id="{A1D8D79D-3589-4226-BBB1-73D0DE778313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62" name="TextBox 1261">
              <a:extLst>
                <a:ext uri="{FF2B5EF4-FFF2-40B4-BE49-F238E27FC236}">
                  <a16:creationId xmlns:a16="http://schemas.microsoft.com/office/drawing/2014/main" id="{154DE735-8EA6-426B-A61E-50FD034FBF5A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263" name="Group 1262">
            <a:extLst>
              <a:ext uri="{FF2B5EF4-FFF2-40B4-BE49-F238E27FC236}">
                <a16:creationId xmlns:a16="http://schemas.microsoft.com/office/drawing/2014/main" id="{08D93C41-05D7-421A-B6E5-FBAA2A7E674D}"/>
              </a:ext>
            </a:extLst>
          </p:cNvPr>
          <p:cNvGrpSpPr/>
          <p:nvPr/>
        </p:nvGrpSpPr>
        <p:grpSpPr>
          <a:xfrm>
            <a:off x="4928092" y="3620431"/>
            <a:ext cx="446399" cy="428686"/>
            <a:chOff x="448639" y="2727542"/>
            <a:chExt cx="446399" cy="428686"/>
          </a:xfrm>
        </p:grpSpPr>
        <p:sp>
          <p:nvSpPr>
            <p:cNvPr id="1264" name="Oval 1263">
              <a:extLst>
                <a:ext uri="{FF2B5EF4-FFF2-40B4-BE49-F238E27FC236}">
                  <a16:creationId xmlns:a16="http://schemas.microsoft.com/office/drawing/2014/main" id="{1F538207-3E2B-4C91-8C3B-F7E7B70FFB67}"/>
                </a:ext>
              </a:extLst>
            </p:cNvPr>
            <p:cNvSpPr/>
            <p:nvPr/>
          </p:nvSpPr>
          <p:spPr>
            <a:xfrm>
              <a:off x="448639" y="2727542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65" name="TextBox 1264">
              <a:extLst>
                <a:ext uri="{FF2B5EF4-FFF2-40B4-BE49-F238E27FC236}">
                  <a16:creationId xmlns:a16="http://schemas.microsoft.com/office/drawing/2014/main" id="{2F70E513-7FC9-4498-86BC-0A80DEB413E2}"/>
                </a:ext>
              </a:extLst>
            </p:cNvPr>
            <p:cNvSpPr txBox="1"/>
            <p:nvPr/>
          </p:nvSpPr>
          <p:spPr>
            <a:xfrm>
              <a:off x="500875" y="2756661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266" name="Group 1265">
            <a:extLst>
              <a:ext uri="{FF2B5EF4-FFF2-40B4-BE49-F238E27FC236}">
                <a16:creationId xmlns:a16="http://schemas.microsoft.com/office/drawing/2014/main" id="{E9488F70-C05D-471E-A08D-28FAC903973D}"/>
              </a:ext>
            </a:extLst>
          </p:cNvPr>
          <p:cNvGrpSpPr/>
          <p:nvPr/>
        </p:nvGrpSpPr>
        <p:grpSpPr>
          <a:xfrm>
            <a:off x="4931422" y="4064144"/>
            <a:ext cx="446399" cy="428686"/>
            <a:chOff x="463698" y="934501"/>
            <a:chExt cx="446399" cy="428686"/>
          </a:xfrm>
        </p:grpSpPr>
        <p:sp>
          <p:nvSpPr>
            <p:cNvPr id="1267" name="Oval 1266">
              <a:extLst>
                <a:ext uri="{FF2B5EF4-FFF2-40B4-BE49-F238E27FC236}">
                  <a16:creationId xmlns:a16="http://schemas.microsoft.com/office/drawing/2014/main" id="{78017902-DE6F-4C80-9B7A-4981EA839820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68" name="TextBox 1267">
              <a:extLst>
                <a:ext uri="{FF2B5EF4-FFF2-40B4-BE49-F238E27FC236}">
                  <a16:creationId xmlns:a16="http://schemas.microsoft.com/office/drawing/2014/main" id="{1D139330-FBB5-47C3-A57C-E529D15F7362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269" name="Group 1268">
            <a:extLst>
              <a:ext uri="{FF2B5EF4-FFF2-40B4-BE49-F238E27FC236}">
                <a16:creationId xmlns:a16="http://schemas.microsoft.com/office/drawing/2014/main" id="{F553821A-ED9C-46A4-B6E3-801D299EEA6F}"/>
              </a:ext>
            </a:extLst>
          </p:cNvPr>
          <p:cNvGrpSpPr/>
          <p:nvPr/>
        </p:nvGrpSpPr>
        <p:grpSpPr>
          <a:xfrm>
            <a:off x="4929856" y="4517195"/>
            <a:ext cx="446399" cy="428686"/>
            <a:chOff x="457051" y="1380030"/>
            <a:chExt cx="446399" cy="428686"/>
          </a:xfrm>
        </p:grpSpPr>
        <p:sp>
          <p:nvSpPr>
            <p:cNvPr id="1270" name="Oval 1269">
              <a:extLst>
                <a:ext uri="{FF2B5EF4-FFF2-40B4-BE49-F238E27FC236}">
                  <a16:creationId xmlns:a16="http://schemas.microsoft.com/office/drawing/2014/main" id="{99C265C7-ACD1-43FA-88E1-F79F4795E461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71" name="TextBox 1270">
              <a:extLst>
                <a:ext uri="{FF2B5EF4-FFF2-40B4-BE49-F238E27FC236}">
                  <a16:creationId xmlns:a16="http://schemas.microsoft.com/office/drawing/2014/main" id="{538F7806-317C-4FC7-A5F9-F1047E9375E8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272" name="Group 1271">
            <a:extLst>
              <a:ext uri="{FF2B5EF4-FFF2-40B4-BE49-F238E27FC236}">
                <a16:creationId xmlns:a16="http://schemas.microsoft.com/office/drawing/2014/main" id="{5D6B7A19-D2DF-4146-ADF9-E266EBAC23BA}"/>
              </a:ext>
            </a:extLst>
          </p:cNvPr>
          <p:cNvGrpSpPr/>
          <p:nvPr/>
        </p:nvGrpSpPr>
        <p:grpSpPr>
          <a:xfrm>
            <a:off x="4932940" y="4960620"/>
            <a:ext cx="446399" cy="428686"/>
            <a:chOff x="460084" y="1832999"/>
            <a:chExt cx="446399" cy="428686"/>
          </a:xfrm>
        </p:grpSpPr>
        <p:sp>
          <p:nvSpPr>
            <p:cNvPr id="1273" name="Oval 1272">
              <a:extLst>
                <a:ext uri="{FF2B5EF4-FFF2-40B4-BE49-F238E27FC236}">
                  <a16:creationId xmlns:a16="http://schemas.microsoft.com/office/drawing/2014/main" id="{B557AFD3-67E1-4DE5-A8C5-891E8820ECE6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74" name="TextBox 1273">
              <a:extLst>
                <a:ext uri="{FF2B5EF4-FFF2-40B4-BE49-F238E27FC236}">
                  <a16:creationId xmlns:a16="http://schemas.microsoft.com/office/drawing/2014/main" id="{865F31D0-190F-4D98-829F-71612516DB58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275" name="Group 1274">
            <a:extLst>
              <a:ext uri="{FF2B5EF4-FFF2-40B4-BE49-F238E27FC236}">
                <a16:creationId xmlns:a16="http://schemas.microsoft.com/office/drawing/2014/main" id="{878CA3D0-BF1B-4116-9B33-9E0FE0B4FFC7}"/>
              </a:ext>
            </a:extLst>
          </p:cNvPr>
          <p:cNvGrpSpPr/>
          <p:nvPr/>
        </p:nvGrpSpPr>
        <p:grpSpPr>
          <a:xfrm>
            <a:off x="4930685" y="5403409"/>
            <a:ext cx="446399" cy="428686"/>
            <a:chOff x="453437" y="2278528"/>
            <a:chExt cx="446399" cy="428686"/>
          </a:xfrm>
        </p:grpSpPr>
        <p:sp>
          <p:nvSpPr>
            <p:cNvPr id="1276" name="Oval 1275">
              <a:extLst>
                <a:ext uri="{FF2B5EF4-FFF2-40B4-BE49-F238E27FC236}">
                  <a16:creationId xmlns:a16="http://schemas.microsoft.com/office/drawing/2014/main" id="{A31A5897-A3C4-4930-91FF-F7DD2B0BD920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77" name="TextBox 1276">
              <a:extLst>
                <a:ext uri="{FF2B5EF4-FFF2-40B4-BE49-F238E27FC236}">
                  <a16:creationId xmlns:a16="http://schemas.microsoft.com/office/drawing/2014/main" id="{F8EAC759-A4A7-4E43-BCDC-6F4046E03C79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278" name="Group 1277">
            <a:extLst>
              <a:ext uri="{FF2B5EF4-FFF2-40B4-BE49-F238E27FC236}">
                <a16:creationId xmlns:a16="http://schemas.microsoft.com/office/drawing/2014/main" id="{0CF3C89E-ED44-48FC-BB64-D23BA2F289C7}"/>
              </a:ext>
            </a:extLst>
          </p:cNvPr>
          <p:cNvGrpSpPr/>
          <p:nvPr/>
        </p:nvGrpSpPr>
        <p:grpSpPr>
          <a:xfrm>
            <a:off x="4930649" y="5847661"/>
            <a:ext cx="446399" cy="428686"/>
            <a:chOff x="448639" y="2727542"/>
            <a:chExt cx="446399" cy="428686"/>
          </a:xfrm>
        </p:grpSpPr>
        <p:sp>
          <p:nvSpPr>
            <p:cNvPr id="1279" name="Oval 1278">
              <a:extLst>
                <a:ext uri="{FF2B5EF4-FFF2-40B4-BE49-F238E27FC236}">
                  <a16:creationId xmlns:a16="http://schemas.microsoft.com/office/drawing/2014/main" id="{283561F0-2D43-4159-954D-889A4A470915}"/>
                </a:ext>
              </a:extLst>
            </p:cNvPr>
            <p:cNvSpPr/>
            <p:nvPr/>
          </p:nvSpPr>
          <p:spPr>
            <a:xfrm>
              <a:off x="448639" y="2727542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80" name="TextBox 1279">
              <a:extLst>
                <a:ext uri="{FF2B5EF4-FFF2-40B4-BE49-F238E27FC236}">
                  <a16:creationId xmlns:a16="http://schemas.microsoft.com/office/drawing/2014/main" id="{53C09522-0D2C-46E5-A655-E06CBAC5D466}"/>
                </a:ext>
              </a:extLst>
            </p:cNvPr>
            <p:cNvSpPr txBox="1"/>
            <p:nvPr/>
          </p:nvSpPr>
          <p:spPr>
            <a:xfrm>
              <a:off x="500875" y="2756661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281" name="Group 1280">
            <a:extLst>
              <a:ext uri="{FF2B5EF4-FFF2-40B4-BE49-F238E27FC236}">
                <a16:creationId xmlns:a16="http://schemas.microsoft.com/office/drawing/2014/main" id="{9DBCD70B-4A8E-4DB7-A4A3-15D179C6DE03}"/>
              </a:ext>
            </a:extLst>
          </p:cNvPr>
          <p:cNvGrpSpPr/>
          <p:nvPr/>
        </p:nvGrpSpPr>
        <p:grpSpPr>
          <a:xfrm>
            <a:off x="4905123" y="1830740"/>
            <a:ext cx="492471" cy="428686"/>
            <a:chOff x="1333467" y="934501"/>
            <a:chExt cx="492471" cy="428686"/>
          </a:xfrm>
        </p:grpSpPr>
        <p:sp>
          <p:nvSpPr>
            <p:cNvPr id="1282" name="Oval 1281">
              <a:extLst>
                <a:ext uri="{FF2B5EF4-FFF2-40B4-BE49-F238E27FC236}">
                  <a16:creationId xmlns:a16="http://schemas.microsoft.com/office/drawing/2014/main" id="{FF1AD459-81C6-4210-8B66-6CD7C617D463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83" name="TextBox 1282">
              <a:extLst>
                <a:ext uri="{FF2B5EF4-FFF2-40B4-BE49-F238E27FC236}">
                  <a16:creationId xmlns:a16="http://schemas.microsoft.com/office/drawing/2014/main" id="{D3A238EB-E517-4C3A-84C2-4F2968646C63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284" name="Group 1283">
            <a:extLst>
              <a:ext uri="{FF2B5EF4-FFF2-40B4-BE49-F238E27FC236}">
                <a16:creationId xmlns:a16="http://schemas.microsoft.com/office/drawing/2014/main" id="{BB2026A3-4B78-4B3C-9EF2-C132E5F6DE71}"/>
              </a:ext>
            </a:extLst>
          </p:cNvPr>
          <p:cNvGrpSpPr/>
          <p:nvPr/>
        </p:nvGrpSpPr>
        <p:grpSpPr>
          <a:xfrm>
            <a:off x="4012790" y="1392778"/>
            <a:ext cx="492471" cy="428686"/>
            <a:chOff x="1333467" y="934501"/>
            <a:chExt cx="492471" cy="428686"/>
          </a:xfrm>
        </p:grpSpPr>
        <p:sp>
          <p:nvSpPr>
            <p:cNvPr id="1285" name="Oval 1284">
              <a:extLst>
                <a:ext uri="{FF2B5EF4-FFF2-40B4-BE49-F238E27FC236}">
                  <a16:creationId xmlns:a16="http://schemas.microsoft.com/office/drawing/2014/main" id="{DF395922-0430-4EE1-AE27-F2B721CE4DBD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86" name="TextBox 1285">
              <a:extLst>
                <a:ext uri="{FF2B5EF4-FFF2-40B4-BE49-F238E27FC236}">
                  <a16:creationId xmlns:a16="http://schemas.microsoft.com/office/drawing/2014/main" id="{65FFAE4C-0C6B-46E6-A955-165EFC2671AC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287" name="Group 1286">
            <a:extLst>
              <a:ext uri="{FF2B5EF4-FFF2-40B4-BE49-F238E27FC236}">
                <a16:creationId xmlns:a16="http://schemas.microsoft.com/office/drawing/2014/main" id="{B7DD9FAC-7709-4B15-B2D4-3254E044C82E}"/>
              </a:ext>
            </a:extLst>
          </p:cNvPr>
          <p:cNvGrpSpPr/>
          <p:nvPr/>
        </p:nvGrpSpPr>
        <p:grpSpPr>
          <a:xfrm>
            <a:off x="4006978" y="1842217"/>
            <a:ext cx="492471" cy="428686"/>
            <a:chOff x="1333467" y="934501"/>
            <a:chExt cx="492471" cy="428686"/>
          </a:xfrm>
        </p:grpSpPr>
        <p:sp>
          <p:nvSpPr>
            <p:cNvPr id="1288" name="Oval 1287">
              <a:extLst>
                <a:ext uri="{FF2B5EF4-FFF2-40B4-BE49-F238E27FC236}">
                  <a16:creationId xmlns:a16="http://schemas.microsoft.com/office/drawing/2014/main" id="{50975DD2-C704-4F33-9062-5F4F889FA58E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89" name="TextBox 1288">
              <a:extLst>
                <a:ext uri="{FF2B5EF4-FFF2-40B4-BE49-F238E27FC236}">
                  <a16:creationId xmlns:a16="http://schemas.microsoft.com/office/drawing/2014/main" id="{3A2BD05C-17F4-43C6-9E0E-14E702C49A3C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290" name="Group 1289">
            <a:extLst>
              <a:ext uri="{FF2B5EF4-FFF2-40B4-BE49-F238E27FC236}">
                <a16:creationId xmlns:a16="http://schemas.microsoft.com/office/drawing/2014/main" id="{05290F13-2198-4120-9A40-EDC9C013A2E5}"/>
              </a:ext>
            </a:extLst>
          </p:cNvPr>
          <p:cNvGrpSpPr/>
          <p:nvPr/>
        </p:nvGrpSpPr>
        <p:grpSpPr>
          <a:xfrm>
            <a:off x="4014314" y="2287454"/>
            <a:ext cx="492471" cy="428686"/>
            <a:chOff x="1333467" y="934501"/>
            <a:chExt cx="492471" cy="428686"/>
          </a:xfrm>
        </p:grpSpPr>
        <p:sp>
          <p:nvSpPr>
            <p:cNvPr id="1291" name="Oval 1290">
              <a:extLst>
                <a:ext uri="{FF2B5EF4-FFF2-40B4-BE49-F238E27FC236}">
                  <a16:creationId xmlns:a16="http://schemas.microsoft.com/office/drawing/2014/main" id="{670CA5E0-4622-4613-A58E-DC2D0CF0CBF9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92" name="TextBox 1291">
              <a:extLst>
                <a:ext uri="{FF2B5EF4-FFF2-40B4-BE49-F238E27FC236}">
                  <a16:creationId xmlns:a16="http://schemas.microsoft.com/office/drawing/2014/main" id="{025E9190-7742-438B-B473-149DD4B16E34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293" name="Group 1292">
            <a:extLst>
              <a:ext uri="{FF2B5EF4-FFF2-40B4-BE49-F238E27FC236}">
                <a16:creationId xmlns:a16="http://schemas.microsoft.com/office/drawing/2014/main" id="{ABC3C1A4-D80B-4372-9C7A-4A4FCFB721D0}"/>
              </a:ext>
            </a:extLst>
          </p:cNvPr>
          <p:cNvGrpSpPr/>
          <p:nvPr/>
        </p:nvGrpSpPr>
        <p:grpSpPr>
          <a:xfrm>
            <a:off x="4008502" y="2736893"/>
            <a:ext cx="492471" cy="428686"/>
            <a:chOff x="1333467" y="934501"/>
            <a:chExt cx="492471" cy="428686"/>
          </a:xfrm>
        </p:grpSpPr>
        <p:sp>
          <p:nvSpPr>
            <p:cNvPr id="1294" name="Oval 1293">
              <a:extLst>
                <a:ext uri="{FF2B5EF4-FFF2-40B4-BE49-F238E27FC236}">
                  <a16:creationId xmlns:a16="http://schemas.microsoft.com/office/drawing/2014/main" id="{F8128167-CA5E-4629-ACB7-003EABF5FBD8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95" name="TextBox 1294">
              <a:extLst>
                <a:ext uri="{FF2B5EF4-FFF2-40B4-BE49-F238E27FC236}">
                  <a16:creationId xmlns:a16="http://schemas.microsoft.com/office/drawing/2014/main" id="{8009E8A6-5DBC-425F-86BE-5B6AEC238CF6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296" name="Group 1295">
            <a:extLst>
              <a:ext uri="{FF2B5EF4-FFF2-40B4-BE49-F238E27FC236}">
                <a16:creationId xmlns:a16="http://schemas.microsoft.com/office/drawing/2014/main" id="{E8BF77FC-3B04-4E1B-8CD0-B236BA23BE7A}"/>
              </a:ext>
            </a:extLst>
          </p:cNvPr>
          <p:cNvGrpSpPr/>
          <p:nvPr/>
        </p:nvGrpSpPr>
        <p:grpSpPr>
          <a:xfrm>
            <a:off x="4011402" y="3183153"/>
            <a:ext cx="492471" cy="428686"/>
            <a:chOff x="1333467" y="934501"/>
            <a:chExt cx="492471" cy="428686"/>
          </a:xfrm>
        </p:grpSpPr>
        <p:sp>
          <p:nvSpPr>
            <p:cNvPr id="1297" name="Oval 1296">
              <a:extLst>
                <a:ext uri="{FF2B5EF4-FFF2-40B4-BE49-F238E27FC236}">
                  <a16:creationId xmlns:a16="http://schemas.microsoft.com/office/drawing/2014/main" id="{07B94CD1-D530-4B07-BC67-413B69E6F424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98" name="TextBox 1297">
              <a:extLst>
                <a:ext uri="{FF2B5EF4-FFF2-40B4-BE49-F238E27FC236}">
                  <a16:creationId xmlns:a16="http://schemas.microsoft.com/office/drawing/2014/main" id="{B536EDDA-E19D-4FA2-8D34-0B0D6B796EF3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299" name="Group 1298">
            <a:extLst>
              <a:ext uri="{FF2B5EF4-FFF2-40B4-BE49-F238E27FC236}">
                <a16:creationId xmlns:a16="http://schemas.microsoft.com/office/drawing/2014/main" id="{4C8839C0-7164-49BC-AD0C-69E1DB666326}"/>
              </a:ext>
            </a:extLst>
          </p:cNvPr>
          <p:cNvGrpSpPr/>
          <p:nvPr/>
        </p:nvGrpSpPr>
        <p:grpSpPr>
          <a:xfrm>
            <a:off x="4005590" y="3632592"/>
            <a:ext cx="492471" cy="428686"/>
            <a:chOff x="1333467" y="934501"/>
            <a:chExt cx="492471" cy="428686"/>
          </a:xfrm>
        </p:grpSpPr>
        <p:sp>
          <p:nvSpPr>
            <p:cNvPr id="1300" name="Oval 1299">
              <a:extLst>
                <a:ext uri="{FF2B5EF4-FFF2-40B4-BE49-F238E27FC236}">
                  <a16:creationId xmlns:a16="http://schemas.microsoft.com/office/drawing/2014/main" id="{80F58003-735C-44E0-8813-B75139C80497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4AE62DD3-81F7-4FDF-81EA-C2E6720C4249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302" name="Group 1301">
            <a:extLst>
              <a:ext uri="{FF2B5EF4-FFF2-40B4-BE49-F238E27FC236}">
                <a16:creationId xmlns:a16="http://schemas.microsoft.com/office/drawing/2014/main" id="{1BFF7C3E-2375-43F1-A652-289D2F9A15C8}"/>
              </a:ext>
            </a:extLst>
          </p:cNvPr>
          <p:cNvGrpSpPr/>
          <p:nvPr/>
        </p:nvGrpSpPr>
        <p:grpSpPr>
          <a:xfrm>
            <a:off x="4011602" y="4075476"/>
            <a:ext cx="492471" cy="428686"/>
            <a:chOff x="1333467" y="934501"/>
            <a:chExt cx="492471" cy="428686"/>
          </a:xfrm>
        </p:grpSpPr>
        <p:sp>
          <p:nvSpPr>
            <p:cNvPr id="1303" name="Oval 1302">
              <a:extLst>
                <a:ext uri="{FF2B5EF4-FFF2-40B4-BE49-F238E27FC236}">
                  <a16:creationId xmlns:a16="http://schemas.microsoft.com/office/drawing/2014/main" id="{EC0398CD-BF16-40B9-9DAA-BBCBB96F0AFB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04" name="TextBox 1303">
              <a:extLst>
                <a:ext uri="{FF2B5EF4-FFF2-40B4-BE49-F238E27FC236}">
                  <a16:creationId xmlns:a16="http://schemas.microsoft.com/office/drawing/2014/main" id="{48E80B64-F78B-4EF9-AE0F-D37B649E181B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305" name="Group 1304">
            <a:extLst>
              <a:ext uri="{FF2B5EF4-FFF2-40B4-BE49-F238E27FC236}">
                <a16:creationId xmlns:a16="http://schemas.microsoft.com/office/drawing/2014/main" id="{2EA2DE8F-DB29-4E4D-BB99-50CE16A9F740}"/>
              </a:ext>
            </a:extLst>
          </p:cNvPr>
          <p:cNvGrpSpPr/>
          <p:nvPr/>
        </p:nvGrpSpPr>
        <p:grpSpPr>
          <a:xfrm>
            <a:off x="3968469" y="1391285"/>
            <a:ext cx="593466" cy="428686"/>
            <a:chOff x="2176723" y="934501"/>
            <a:chExt cx="593466" cy="428686"/>
          </a:xfrm>
        </p:grpSpPr>
        <p:sp>
          <p:nvSpPr>
            <p:cNvPr id="1306" name="Oval 1305">
              <a:extLst>
                <a:ext uri="{FF2B5EF4-FFF2-40B4-BE49-F238E27FC236}">
                  <a16:creationId xmlns:a16="http://schemas.microsoft.com/office/drawing/2014/main" id="{86E3F099-3634-4025-82EB-A81108BCAD84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07" name="TextBox 1306">
              <a:extLst>
                <a:ext uri="{FF2B5EF4-FFF2-40B4-BE49-F238E27FC236}">
                  <a16:creationId xmlns:a16="http://schemas.microsoft.com/office/drawing/2014/main" id="{19798BC5-DFE7-45D8-A486-4FDDBC8ECDEB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308" name="Group 1307">
            <a:extLst>
              <a:ext uri="{FF2B5EF4-FFF2-40B4-BE49-F238E27FC236}">
                <a16:creationId xmlns:a16="http://schemas.microsoft.com/office/drawing/2014/main" id="{B301F441-3380-4271-A603-268618753532}"/>
              </a:ext>
            </a:extLst>
          </p:cNvPr>
          <p:cNvGrpSpPr/>
          <p:nvPr/>
        </p:nvGrpSpPr>
        <p:grpSpPr>
          <a:xfrm>
            <a:off x="4009695" y="4524710"/>
            <a:ext cx="492471" cy="428686"/>
            <a:chOff x="1333467" y="934501"/>
            <a:chExt cx="492471" cy="428686"/>
          </a:xfrm>
        </p:grpSpPr>
        <p:sp>
          <p:nvSpPr>
            <p:cNvPr id="1309" name="Oval 1308">
              <a:extLst>
                <a:ext uri="{FF2B5EF4-FFF2-40B4-BE49-F238E27FC236}">
                  <a16:creationId xmlns:a16="http://schemas.microsoft.com/office/drawing/2014/main" id="{7E58941B-4B47-4A56-8FD2-38860CB4064F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67440849-CD36-4A2D-A110-0E12D366BD88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311" name="Group 1310">
            <a:extLst>
              <a:ext uri="{FF2B5EF4-FFF2-40B4-BE49-F238E27FC236}">
                <a16:creationId xmlns:a16="http://schemas.microsoft.com/office/drawing/2014/main" id="{E21C791B-7114-4048-873F-CC86E24C84C8}"/>
              </a:ext>
            </a:extLst>
          </p:cNvPr>
          <p:cNvGrpSpPr/>
          <p:nvPr/>
        </p:nvGrpSpPr>
        <p:grpSpPr>
          <a:xfrm>
            <a:off x="4013126" y="4970152"/>
            <a:ext cx="492471" cy="428686"/>
            <a:chOff x="1333467" y="934501"/>
            <a:chExt cx="492471" cy="428686"/>
          </a:xfrm>
        </p:grpSpPr>
        <p:sp>
          <p:nvSpPr>
            <p:cNvPr id="1312" name="Oval 1311">
              <a:extLst>
                <a:ext uri="{FF2B5EF4-FFF2-40B4-BE49-F238E27FC236}">
                  <a16:creationId xmlns:a16="http://schemas.microsoft.com/office/drawing/2014/main" id="{6994D0D3-4105-41B5-8197-788C1DA78C46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64450654-1C5C-4CA3-8545-FC9F5F836CAF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314" name="Group 1313">
            <a:extLst>
              <a:ext uri="{FF2B5EF4-FFF2-40B4-BE49-F238E27FC236}">
                <a16:creationId xmlns:a16="http://schemas.microsoft.com/office/drawing/2014/main" id="{355E6A11-D790-493C-9F77-E9D3FCE304AB}"/>
              </a:ext>
            </a:extLst>
          </p:cNvPr>
          <p:cNvGrpSpPr/>
          <p:nvPr/>
        </p:nvGrpSpPr>
        <p:grpSpPr>
          <a:xfrm>
            <a:off x="4007314" y="5419591"/>
            <a:ext cx="492471" cy="428686"/>
            <a:chOff x="1333467" y="934501"/>
            <a:chExt cx="492471" cy="428686"/>
          </a:xfrm>
        </p:grpSpPr>
        <p:sp>
          <p:nvSpPr>
            <p:cNvPr id="1315" name="Oval 1314">
              <a:extLst>
                <a:ext uri="{FF2B5EF4-FFF2-40B4-BE49-F238E27FC236}">
                  <a16:creationId xmlns:a16="http://schemas.microsoft.com/office/drawing/2014/main" id="{2C85AA19-5B31-4A56-A347-EE3F46F024BC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16" name="TextBox 1315">
              <a:extLst>
                <a:ext uri="{FF2B5EF4-FFF2-40B4-BE49-F238E27FC236}">
                  <a16:creationId xmlns:a16="http://schemas.microsoft.com/office/drawing/2014/main" id="{FC01617C-73CF-4CD6-B15D-724375C09FF8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317" name="Group 1316">
            <a:extLst>
              <a:ext uri="{FF2B5EF4-FFF2-40B4-BE49-F238E27FC236}">
                <a16:creationId xmlns:a16="http://schemas.microsoft.com/office/drawing/2014/main" id="{E4F15B04-9856-446F-98C6-67FADEA4540C}"/>
              </a:ext>
            </a:extLst>
          </p:cNvPr>
          <p:cNvGrpSpPr/>
          <p:nvPr/>
        </p:nvGrpSpPr>
        <p:grpSpPr>
          <a:xfrm>
            <a:off x="4931144" y="1838266"/>
            <a:ext cx="446399" cy="428686"/>
            <a:chOff x="463698" y="934501"/>
            <a:chExt cx="446399" cy="428686"/>
          </a:xfrm>
        </p:grpSpPr>
        <p:sp>
          <p:nvSpPr>
            <p:cNvPr id="1318" name="Oval 1317">
              <a:extLst>
                <a:ext uri="{FF2B5EF4-FFF2-40B4-BE49-F238E27FC236}">
                  <a16:creationId xmlns:a16="http://schemas.microsoft.com/office/drawing/2014/main" id="{6463580E-ACA6-4389-BF81-C05C3AD29D3B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19" name="TextBox 1318">
              <a:extLst>
                <a:ext uri="{FF2B5EF4-FFF2-40B4-BE49-F238E27FC236}">
                  <a16:creationId xmlns:a16="http://schemas.microsoft.com/office/drawing/2014/main" id="{D45AC3D5-898D-4653-AF8D-C830ACFA6034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320" name="Group 1319">
            <a:extLst>
              <a:ext uri="{FF2B5EF4-FFF2-40B4-BE49-F238E27FC236}">
                <a16:creationId xmlns:a16="http://schemas.microsoft.com/office/drawing/2014/main" id="{E4EABCBE-D6A7-40C7-8EB4-95F7861B4539}"/>
              </a:ext>
            </a:extLst>
          </p:cNvPr>
          <p:cNvGrpSpPr/>
          <p:nvPr/>
        </p:nvGrpSpPr>
        <p:grpSpPr>
          <a:xfrm>
            <a:off x="4929578" y="2283457"/>
            <a:ext cx="446399" cy="428686"/>
            <a:chOff x="457051" y="1380030"/>
            <a:chExt cx="446399" cy="428686"/>
          </a:xfrm>
        </p:grpSpPr>
        <p:sp>
          <p:nvSpPr>
            <p:cNvPr id="1321" name="Oval 1320">
              <a:extLst>
                <a:ext uri="{FF2B5EF4-FFF2-40B4-BE49-F238E27FC236}">
                  <a16:creationId xmlns:a16="http://schemas.microsoft.com/office/drawing/2014/main" id="{BD74809C-3AF2-48F7-B78D-5817CF4922E3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22" name="TextBox 1321">
              <a:extLst>
                <a:ext uri="{FF2B5EF4-FFF2-40B4-BE49-F238E27FC236}">
                  <a16:creationId xmlns:a16="http://schemas.microsoft.com/office/drawing/2014/main" id="{D0AF1C9F-5454-4A94-8EF7-07B9DE5AE3F2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323" name="Group 1322">
            <a:extLst>
              <a:ext uri="{FF2B5EF4-FFF2-40B4-BE49-F238E27FC236}">
                <a16:creationId xmlns:a16="http://schemas.microsoft.com/office/drawing/2014/main" id="{68A4573D-CE76-450E-9667-F8C13D597613}"/>
              </a:ext>
            </a:extLst>
          </p:cNvPr>
          <p:cNvGrpSpPr/>
          <p:nvPr/>
        </p:nvGrpSpPr>
        <p:grpSpPr>
          <a:xfrm>
            <a:off x="4932662" y="2734742"/>
            <a:ext cx="446399" cy="428686"/>
            <a:chOff x="460084" y="1832999"/>
            <a:chExt cx="446399" cy="428686"/>
          </a:xfrm>
        </p:grpSpPr>
        <p:sp>
          <p:nvSpPr>
            <p:cNvPr id="1324" name="Oval 1323">
              <a:extLst>
                <a:ext uri="{FF2B5EF4-FFF2-40B4-BE49-F238E27FC236}">
                  <a16:creationId xmlns:a16="http://schemas.microsoft.com/office/drawing/2014/main" id="{2845364C-BC1B-4FF7-9C42-FA554C15FB30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25" name="TextBox 1324">
              <a:extLst>
                <a:ext uri="{FF2B5EF4-FFF2-40B4-BE49-F238E27FC236}">
                  <a16:creationId xmlns:a16="http://schemas.microsoft.com/office/drawing/2014/main" id="{1C735119-2B8A-4D47-BCBA-F7D11A8E4DA7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326" name="Group 1325">
            <a:extLst>
              <a:ext uri="{FF2B5EF4-FFF2-40B4-BE49-F238E27FC236}">
                <a16:creationId xmlns:a16="http://schemas.microsoft.com/office/drawing/2014/main" id="{04E14B90-C8F7-4CD9-A604-2752EADD89B2}"/>
              </a:ext>
            </a:extLst>
          </p:cNvPr>
          <p:cNvGrpSpPr/>
          <p:nvPr/>
        </p:nvGrpSpPr>
        <p:grpSpPr>
          <a:xfrm>
            <a:off x="4930407" y="3177531"/>
            <a:ext cx="446399" cy="428686"/>
            <a:chOff x="453437" y="2278528"/>
            <a:chExt cx="446399" cy="428686"/>
          </a:xfrm>
        </p:grpSpPr>
        <p:sp>
          <p:nvSpPr>
            <p:cNvPr id="1327" name="Oval 1326">
              <a:extLst>
                <a:ext uri="{FF2B5EF4-FFF2-40B4-BE49-F238E27FC236}">
                  <a16:creationId xmlns:a16="http://schemas.microsoft.com/office/drawing/2014/main" id="{45DE632A-54F7-4012-B999-ABAC127098B8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28" name="TextBox 1327">
              <a:extLst>
                <a:ext uri="{FF2B5EF4-FFF2-40B4-BE49-F238E27FC236}">
                  <a16:creationId xmlns:a16="http://schemas.microsoft.com/office/drawing/2014/main" id="{9B427557-4D4C-4794-8B35-752360545CC8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329" name="Group 1328">
            <a:extLst>
              <a:ext uri="{FF2B5EF4-FFF2-40B4-BE49-F238E27FC236}">
                <a16:creationId xmlns:a16="http://schemas.microsoft.com/office/drawing/2014/main" id="{CA971C90-B08E-4A38-891B-C4CCE6E89DFB}"/>
              </a:ext>
            </a:extLst>
          </p:cNvPr>
          <p:cNvGrpSpPr/>
          <p:nvPr/>
        </p:nvGrpSpPr>
        <p:grpSpPr>
          <a:xfrm>
            <a:off x="4930371" y="3621783"/>
            <a:ext cx="446399" cy="428686"/>
            <a:chOff x="448639" y="2727542"/>
            <a:chExt cx="446399" cy="428686"/>
          </a:xfrm>
        </p:grpSpPr>
        <p:sp>
          <p:nvSpPr>
            <p:cNvPr id="1330" name="Oval 1329">
              <a:extLst>
                <a:ext uri="{FF2B5EF4-FFF2-40B4-BE49-F238E27FC236}">
                  <a16:creationId xmlns:a16="http://schemas.microsoft.com/office/drawing/2014/main" id="{D574FA12-968B-451C-9B50-B6F467680463}"/>
                </a:ext>
              </a:extLst>
            </p:cNvPr>
            <p:cNvSpPr/>
            <p:nvPr/>
          </p:nvSpPr>
          <p:spPr>
            <a:xfrm>
              <a:off x="448639" y="2727542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31" name="TextBox 1330">
              <a:extLst>
                <a:ext uri="{FF2B5EF4-FFF2-40B4-BE49-F238E27FC236}">
                  <a16:creationId xmlns:a16="http://schemas.microsoft.com/office/drawing/2014/main" id="{A149A587-265D-4145-8712-C4B9047B901D}"/>
                </a:ext>
              </a:extLst>
            </p:cNvPr>
            <p:cNvSpPr txBox="1"/>
            <p:nvPr/>
          </p:nvSpPr>
          <p:spPr>
            <a:xfrm>
              <a:off x="500875" y="2756661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332" name="Group 1331">
            <a:extLst>
              <a:ext uri="{FF2B5EF4-FFF2-40B4-BE49-F238E27FC236}">
                <a16:creationId xmlns:a16="http://schemas.microsoft.com/office/drawing/2014/main" id="{F9F31CC8-A96D-4192-BFDE-93A5BA288932}"/>
              </a:ext>
            </a:extLst>
          </p:cNvPr>
          <p:cNvGrpSpPr/>
          <p:nvPr/>
        </p:nvGrpSpPr>
        <p:grpSpPr>
          <a:xfrm>
            <a:off x="4933701" y="4065496"/>
            <a:ext cx="446399" cy="428686"/>
            <a:chOff x="463698" y="934501"/>
            <a:chExt cx="446399" cy="428686"/>
          </a:xfrm>
        </p:grpSpPr>
        <p:sp>
          <p:nvSpPr>
            <p:cNvPr id="1333" name="Oval 1332">
              <a:extLst>
                <a:ext uri="{FF2B5EF4-FFF2-40B4-BE49-F238E27FC236}">
                  <a16:creationId xmlns:a16="http://schemas.microsoft.com/office/drawing/2014/main" id="{3620619A-F54B-4B62-BEE4-D3D0F0546C65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34" name="TextBox 1333">
              <a:extLst>
                <a:ext uri="{FF2B5EF4-FFF2-40B4-BE49-F238E27FC236}">
                  <a16:creationId xmlns:a16="http://schemas.microsoft.com/office/drawing/2014/main" id="{21A2DBA1-CA5B-4680-9E5D-D419260A082F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335" name="Group 1334">
            <a:extLst>
              <a:ext uri="{FF2B5EF4-FFF2-40B4-BE49-F238E27FC236}">
                <a16:creationId xmlns:a16="http://schemas.microsoft.com/office/drawing/2014/main" id="{FA0818BA-DE71-4FF8-BED5-BF9938556487}"/>
              </a:ext>
            </a:extLst>
          </p:cNvPr>
          <p:cNvGrpSpPr/>
          <p:nvPr/>
        </p:nvGrpSpPr>
        <p:grpSpPr>
          <a:xfrm>
            <a:off x="4932135" y="4518547"/>
            <a:ext cx="446399" cy="428686"/>
            <a:chOff x="457051" y="1380030"/>
            <a:chExt cx="446399" cy="428686"/>
          </a:xfrm>
        </p:grpSpPr>
        <p:sp>
          <p:nvSpPr>
            <p:cNvPr id="1336" name="Oval 1335">
              <a:extLst>
                <a:ext uri="{FF2B5EF4-FFF2-40B4-BE49-F238E27FC236}">
                  <a16:creationId xmlns:a16="http://schemas.microsoft.com/office/drawing/2014/main" id="{FD7B0DBF-398E-42FA-97BB-A60AC1929DBC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37" name="TextBox 1336">
              <a:extLst>
                <a:ext uri="{FF2B5EF4-FFF2-40B4-BE49-F238E27FC236}">
                  <a16:creationId xmlns:a16="http://schemas.microsoft.com/office/drawing/2014/main" id="{C82BC084-91FE-401B-B02D-BDEDF5B205F0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338" name="Group 1337">
            <a:extLst>
              <a:ext uri="{FF2B5EF4-FFF2-40B4-BE49-F238E27FC236}">
                <a16:creationId xmlns:a16="http://schemas.microsoft.com/office/drawing/2014/main" id="{C1F1A8CE-4A86-42FD-ABB9-4AD1772C799F}"/>
              </a:ext>
            </a:extLst>
          </p:cNvPr>
          <p:cNvGrpSpPr/>
          <p:nvPr/>
        </p:nvGrpSpPr>
        <p:grpSpPr>
          <a:xfrm>
            <a:off x="3075675" y="1831123"/>
            <a:ext cx="593466" cy="428686"/>
            <a:chOff x="2176723" y="934501"/>
            <a:chExt cx="593466" cy="428686"/>
          </a:xfrm>
        </p:grpSpPr>
        <p:sp>
          <p:nvSpPr>
            <p:cNvPr id="1339" name="Oval 1338">
              <a:extLst>
                <a:ext uri="{FF2B5EF4-FFF2-40B4-BE49-F238E27FC236}">
                  <a16:creationId xmlns:a16="http://schemas.microsoft.com/office/drawing/2014/main" id="{B16A9972-EFA4-478D-BB03-5777B60BE5FA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FDD8B853-9961-4F89-8DF7-68F7D57281D7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341" name="Group 1340">
            <a:extLst>
              <a:ext uri="{FF2B5EF4-FFF2-40B4-BE49-F238E27FC236}">
                <a16:creationId xmlns:a16="http://schemas.microsoft.com/office/drawing/2014/main" id="{F9BA99E6-A1F1-4671-B270-179DD85444AA}"/>
              </a:ext>
            </a:extLst>
          </p:cNvPr>
          <p:cNvGrpSpPr/>
          <p:nvPr/>
        </p:nvGrpSpPr>
        <p:grpSpPr>
          <a:xfrm>
            <a:off x="3074443" y="2280004"/>
            <a:ext cx="593466" cy="428686"/>
            <a:chOff x="2176723" y="934501"/>
            <a:chExt cx="593466" cy="428686"/>
          </a:xfrm>
        </p:grpSpPr>
        <p:sp>
          <p:nvSpPr>
            <p:cNvPr id="1342" name="Oval 1341">
              <a:extLst>
                <a:ext uri="{FF2B5EF4-FFF2-40B4-BE49-F238E27FC236}">
                  <a16:creationId xmlns:a16="http://schemas.microsoft.com/office/drawing/2014/main" id="{5B887C1E-C0B2-4567-9282-A161CDDFFCD9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43" name="TextBox 1342">
              <a:extLst>
                <a:ext uri="{FF2B5EF4-FFF2-40B4-BE49-F238E27FC236}">
                  <a16:creationId xmlns:a16="http://schemas.microsoft.com/office/drawing/2014/main" id="{D51D52C6-D49C-4341-BC34-973DC30439CB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344" name="Group 1343">
            <a:extLst>
              <a:ext uri="{FF2B5EF4-FFF2-40B4-BE49-F238E27FC236}">
                <a16:creationId xmlns:a16="http://schemas.microsoft.com/office/drawing/2014/main" id="{09491DA2-35CD-40C9-ABBC-E8AD76D1DFA3}"/>
              </a:ext>
            </a:extLst>
          </p:cNvPr>
          <p:cNvGrpSpPr/>
          <p:nvPr/>
        </p:nvGrpSpPr>
        <p:grpSpPr>
          <a:xfrm>
            <a:off x="3071494" y="2724716"/>
            <a:ext cx="593466" cy="428686"/>
            <a:chOff x="2176723" y="934501"/>
            <a:chExt cx="593466" cy="428686"/>
          </a:xfrm>
        </p:grpSpPr>
        <p:sp>
          <p:nvSpPr>
            <p:cNvPr id="1345" name="Oval 1344">
              <a:extLst>
                <a:ext uri="{FF2B5EF4-FFF2-40B4-BE49-F238E27FC236}">
                  <a16:creationId xmlns:a16="http://schemas.microsoft.com/office/drawing/2014/main" id="{745D0946-439F-4EE4-B9A7-890AED9AA4F2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46" name="TextBox 1345">
              <a:extLst>
                <a:ext uri="{FF2B5EF4-FFF2-40B4-BE49-F238E27FC236}">
                  <a16:creationId xmlns:a16="http://schemas.microsoft.com/office/drawing/2014/main" id="{23CA1779-5AFB-4C81-AD43-FBD3C4394B37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347" name="Group 1346">
            <a:extLst>
              <a:ext uri="{FF2B5EF4-FFF2-40B4-BE49-F238E27FC236}">
                <a16:creationId xmlns:a16="http://schemas.microsoft.com/office/drawing/2014/main" id="{9184B71B-80C7-41EB-AFD6-0364A0A36F79}"/>
              </a:ext>
            </a:extLst>
          </p:cNvPr>
          <p:cNvGrpSpPr/>
          <p:nvPr/>
        </p:nvGrpSpPr>
        <p:grpSpPr>
          <a:xfrm>
            <a:off x="3070262" y="3173597"/>
            <a:ext cx="593466" cy="428686"/>
            <a:chOff x="2176723" y="934501"/>
            <a:chExt cx="593466" cy="428686"/>
          </a:xfrm>
        </p:grpSpPr>
        <p:sp>
          <p:nvSpPr>
            <p:cNvPr id="1348" name="Oval 1347">
              <a:extLst>
                <a:ext uri="{FF2B5EF4-FFF2-40B4-BE49-F238E27FC236}">
                  <a16:creationId xmlns:a16="http://schemas.microsoft.com/office/drawing/2014/main" id="{0C7633C9-7675-48B7-B5DB-34C2F733408A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49" name="TextBox 1348">
              <a:extLst>
                <a:ext uri="{FF2B5EF4-FFF2-40B4-BE49-F238E27FC236}">
                  <a16:creationId xmlns:a16="http://schemas.microsoft.com/office/drawing/2014/main" id="{29984E55-9948-4EAB-A3D1-2DF1E5BB8469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350" name="Group 1349">
            <a:extLst>
              <a:ext uri="{FF2B5EF4-FFF2-40B4-BE49-F238E27FC236}">
                <a16:creationId xmlns:a16="http://schemas.microsoft.com/office/drawing/2014/main" id="{7D6DC788-C5F7-4A5D-9962-D79FC8B46D00}"/>
              </a:ext>
            </a:extLst>
          </p:cNvPr>
          <p:cNvGrpSpPr/>
          <p:nvPr/>
        </p:nvGrpSpPr>
        <p:grpSpPr>
          <a:xfrm>
            <a:off x="3069852" y="3618302"/>
            <a:ext cx="593466" cy="428686"/>
            <a:chOff x="2176723" y="934501"/>
            <a:chExt cx="593466" cy="428686"/>
          </a:xfrm>
        </p:grpSpPr>
        <p:sp>
          <p:nvSpPr>
            <p:cNvPr id="1351" name="Oval 1350">
              <a:extLst>
                <a:ext uri="{FF2B5EF4-FFF2-40B4-BE49-F238E27FC236}">
                  <a16:creationId xmlns:a16="http://schemas.microsoft.com/office/drawing/2014/main" id="{FFC81F53-DF60-4056-B876-FBAE0EE99B9C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52" name="TextBox 1351">
              <a:extLst>
                <a:ext uri="{FF2B5EF4-FFF2-40B4-BE49-F238E27FC236}">
                  <a16:creationId xmlns:a16="http://schemas.microsoft.com/office/drawing/2014/main" id="{C8F6180B-77D9-4BA8-A34D-F07B34871CC7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8185963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2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3.7037E-6 L 4.16667E-6 -0.06343 " pathEditMode="relative" rAng="0" ptsTypes="AA">
                                      <p:cBhvr>
                                        <p:cTn id="16" dur="2000" fill="hold"/>
                                        <p:tgtEl>
                                          <p:spTgt spid="12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171"/>
                                    </p:animMotion>
                                  </p:childTnLst>
                                </p:cTn>
                              </p:par>
                              <p:par>
                                <p:cTn id="1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-1.11111E-6 L 3.75E-6 -0.12801 " pathEditMode="relative" rAng="0" ptsTypes="AA">
                                      <p:cBhvr>
                                        <p:cTn id="18" dur="2000" fill="hold"/>
                                        <p:tgtEl>
                                          <p:spTgt spid="12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412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-4.44444E-6 L 3.95833E-6 -0.19259 " pathEditMode="relative" rAng="0" ptsTypes="AA">
                                      <p:cBhvr>
                                        <p:cTn id="20" dur="2000" fill="hold"/>
                                        <p:tgtEl>
                                          <p:spTgt spid="12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9630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7.40741E-7 L 3.95833E-6 -0.25741 " pathEditMode="relative" rAng="0" ptsTypes="AA">
                                      <p:cBhvr>
                                        <p:cTn id="22" dur="2000" fill="hold"/>
                                        <p:tgtEl>
                                          <p:spTgt spid="12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2870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-2.59259E-6 L 3.54167E-6 -0.32801 " pathEditMode="relative" rAng="0" ptsTypes="AA">
                                      <p:cBhvr>
                                        <p:cTn id="24" dur="2000" fill="hold"/>
                                        <p:tgtEl>
                                          <p:spTgt spid="12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6412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-4.81481E-6 L 3.75E-6 -0.39398 " pathEditMode="relative" rAng="0" ptsTypes="AA">
                                      <p:cBhvr>
                                        <p:cTn id="26" dur="2000" fill="hold"/>
                                        <p:tgtEl>
                                          <p:spTgt spid="12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699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33333E-6 3.7037E-7 L 3.33333E-6 -0.45857 " pathEditMode="relative" rAng="0" ptsTypes="AA">
                                      <p:cBhvr>
                                        <p:cTn id="28" dur="2000" fill="hold"/>
                                        <p:tgtEl>
                                          <p:spTgt spid="12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2940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-2.96296E-6 L 3.75E-6 -0.51736 " pathEditMode="relative" rAng="0" ptsTypes="AA">
                                      <p:cBhvr>
                                        <p:cTn id="30" dur="2000" fill="hold"/>
                                        <p:tgtEl>
                                          <p:spTgt spid="12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5880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2.22222E-6 L 3.75E-6 -0.58797 " pathEditMode="relative" rAng="0" ptsTypes="AA">
                                      <p:cBhvr>
                                        <p:cTn id="32" dur="2000" fill="hold"/>
                                        <p:tgtEl>
                                          <p:spTgt spid="12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939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2000"/>
                            </p:stCondLst>
                            <p:childTnLst>
                              <p:par>
                                <p:cTn id="3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8" dur="500"/>
                                        <p:tgtEl>
                                          <p:spTgt spid="12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1" dur="500"/>
                                        <p:tgtEl>
                                          <p:spTgt spid="12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4" dur="500"/>
                                        <p:tgtEl>
                                          <p:spTgt spid="12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7" dur="500"/>
                                        <p:tgtEl>
                                          <p:spTgt spid="12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0" dur="500"/>
                                        <p:tgtEl>
                                          <p:spTgt spid="12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3" dur="500"/>
                                        <p:tgtEl>
                                          <p:spTgt spid="12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6" dur="500"/>
                                        <p:tgtEl>
                                          <p:spTgt spid="12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9" dur="500"/>
                                        <p:tgtEl>
                                          <p:spTgt spid="12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2" dur="500"/>
                                        <p:tgtEl>
                                          <p:spTgt spid="12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5" dur="500"/>
                                        <p:tgtEl>
                                          <p:spTgt spid="12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1.85185E-6 L -0.07396 -0.0625 " pathEditMode="relative" rAng="0" ptsTypes="AA">
                                      <p:cBhvr>
                                        <p:cTn id="70" dur="2000" fill="hold"/>
                                        <p:tgtEl>
                                          <p:spTgt spid="12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98" y="-312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2000"/>
                            </p:stCondLst>
                            <p:childTnLst>
                              <p:par>
                                <p:cTn id="72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3" dur="500"/>
                                        <p:tgtEl>
                                          <p:spTgt spid="12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1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13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13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13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13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13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13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13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13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875E-6 1.48148E-6 L 1.875E-6 -0.06783 " pathEditMode="relative" rAng="0" ptsTypes="AA">
                                      <p:cBhvr>
                                        <p:cTn id="121" dur="2000" fill="hold"/>
                                        <p:tgtEl>
                                          <p:spTgt spid="12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403"/>
                                    </p:animMotion>
                                  </p:childTnLst>
                                </p:cTn>
                              </p:par>
                              <p:par>
                                <p:cTn id="12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-4.81481E-6 L 8.33333E-7 -0.13263 " pathEditMode="relative" rAng="0" ptsTypes="AA">
                                      <p:cBhvr>
                                        <p:cTn id="123" dur="2000" fill="hold"/>
                                        <p:tgtEl>
                                          <p:spTgt spid="12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644"/>
                                    </p:animMotion>
                                  </p:childTnLst>
                                </p:cTn>
                              </p:par>
                              <p:par>
                                <p:cTn id="12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66667E-6 -4.07407E-6 L 1.66667E-6 -0.19814 " pathEditMode="relative" rAng="0" ptsTypes="AA">
                                      <p:cBhvr>
                                        <p:cTn id="125" dur="2000" fill="hold"/>
                                        <p:tgtEl>
                                          <p:spTgt spid="12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9907"/>
                                    </p:animMotion>
                                  </p:childTnLst>
                                </p:cTn>
                              </p:par>
                              <p:par>
                                <p:cTn id="12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-3.7037E-7 L 1.25E-6 -0.26319 " pathEditMode="relative" rAng="0" ptsTypes="AA">
                                      <p:cBhvr>
                                        <p:cTn id="127" dur="2000" fill="hold"/>
                                        <p:tgtEl>
                                          <p:spTgt spid="12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3171"/>
                                    </p:animMotion>
                                  </p:childTnLst>
                                </p:cTn>
                              </p:par>
                              <p:par>
                                <p:cTn id="12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3.7037E-7 L 2.08333E-6 -0.32894 " pathEditMode="relative" rAng="0" ptsTypes="AA">
                                      <p:cBhvr>
                                        <p:cTn id="129" dur="2000" fill="hold"/>
                                        <p:tgtEl>
                                          <p:spTgt spid="12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6458"/>
                                    </p:animMotion>
                                  </p:childTnLst>
                                </p:cTn>
                              </p:par>
                              <p:par>
                                <p:cTn id="13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-2.96296E-6 L 1.25E-6 -0.39328 " pathEditMode="relative" rAng="0" ptsTypes="AA">
                                      <p:cBhvr>
                                        <p:cTn id="131" dur="2000" fill="hold"/>
                                        <p:tgtEl>
                                          <p:spTgt spid="13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676"/>
                                    </p:animMotion>
                                  </p:childTnLst>
                                </p:cTn>
                              </p:par>
                              <p:par>
                                <p:cTn id="13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45833E-6 -2.22222E-6 L 1.45833E-6 -0.45879 " pathEditMode="relative" rAng="0" ptsTypes="AA">
                                      <p:cBhvr>
                                        <p:cTn id="133" dur="2000" fill="hold"/>
                                        <p:tgtEl>
                                          <p:spTgt spid="13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2940"/>
                                    </p:animMotion>
                                  </p:childTnLst>
                                </p:cTn>
                              </p:par>
                              <p:par>
                                <p:cTn id="13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04167E-6 1.48148E-6 L 1.04167E-6 -0.52361 " pathEditMode="relative" rAng="0" ptsTypes="AA">
                                      <p:cBhvr>
                                        <p:cTn id="135" dur="2000" fill="hold"/>
                                        <p:tgtEl>
                                          <p:spTgt spid="13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6181"/>
                                    </p:animMotion>
                                  </p:childTnLst>
                                </p:cTn>
                              </p:par>
                              <p:par>
                                <p:cTn id="13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875E-6 2.22222E-6 L 1.875E-6 -0.58912 " pathEditMode="relative" rAng="0" ptsTypes="AA">
                                      <p:cBhvr>
                                        <p:cTn id="137" dur="2000" fill="hold"/>
                                        <p:tgtEl>
                                          <p:spTgt spid="13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946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8" fill="hold">
                            <p:stCondLst>
                              <p:cond delay="2000"/>
                            </p:stCondLst>
                            <p:childTnLst>
                              <p:par>
                                <p:cTn id="1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1" dur="500"/>
                                        <p:tgtEl>
                                          <p:spTgt spid="13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3" dur="500"/>
                                        <p:tgtEl>
                                          <p:spTgt spid="12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6" dur="500"/>
                                        <p:tgtEl>
                                          <p:spTgt spid="12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9" dur="500"/>
                                        <p:tgtEl>
                                          <p:spTgt spid="12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2" dur="500"/>
                                        <p:tgtEl>
                                          <p:spTgt spid="12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5" dur="500"/>
                                        <p:tgtEl>
                                          <p:spTgt spid="12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8" dur="500"/>
                                        <p:tgtEl>
                                          <p:spTgt spid="12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1" dur="500"/>
                                        <p:tgtEl>
                                          <p:spTgt spid="13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4" dur="500"/>
                                        <p:tgtEl>
                                          <p:spTgt spid="13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7" dur="500"/>
                                        <p:tgtEl>
                                          <p:spTgt spid="13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0" dur="500"/>
                                        <p:tgtEl>
                                          <p:spTgt spid="13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2" fill="hold">
                      <p:stCondLst>
                        <p:cond delay="indefinite"/>
                      </p:stCondLst>
                      <p:childTnLst>
                        <p:par>
                          <p:cTn id="173" fill="hold">
                            <p:stCondLst>
                              <p:cond delay="0"/>
                            </p:stCondLst>
                            <p:childTnLst>
                              <p:par>
                                <p:cTn id="174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7 -0.00047 L -0.07279 -0.00047 " pathEditMode="relative" rAng="0" ptsTypes="AA">
                                      <p:cBhvr>
                                        <p:cTn id="175" dur="2000" fill="hold"/>
                                        <p:tgtEl>
                                          <p:spTgt spid="13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46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6" fill="hold">
                      <p:stCondLst>
                        <p:cond delay="indefinite"/>
                      </p:stCondLst>
                      <p:childTnLst>
                        <p:par>
                          <p:cTn id="177" fill="hold">
                            <p:stCondLst>
                              <p:cond delay="0"/>
                            </p:stCondLst>
                            <p:childTnLst>
                              <p:par>
                                <p:cTn id="17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0" dur="500"/>
                                        <p:tgtEl>
                                          <p:spTgt spid="1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1" fill="hold">
                      <p:stCondLst>
                        <p:cond delay="indefinite"/>
                      </p:stCondLst>
                      <p:childTnLst>
                        <p:par>
                          <p:cTn id="182" fill="hold">
                            <p:stCondLst>
                              <p:cond delay="0"/>
                            </p:stCondLst>
                            <p:childTnLst>
                              <p:par>
                                <p:cTn id="18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5" dur="500"/>
                                        <p:tgtEl>
                                          <p:spTgt spid="1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2FCE5D9A-B7F3-494C-9F0D-E61FF3FA1590}"/>
              </a:ext>
            </a:extLst>
          </p:cNvPr>
          <p:cNvGrpSpPr/>
          <p:nvPr/>
        </p:nvGrpSpPr>
        <p:grpSpPr>
          <a:xfrm>
            <a:off x="255524" y="186795"/>
            <a:ext cx="3544976" cy="817087"/>
            <a:chOff x="255524" y="372323"/>
            <a:chExt cx="2985293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D318AB6A-2A5D-4E4E-AE32-F0394731694C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AA89C3EE-1180-4A89-AD49-E92D06B52C13}"/>
                </a:ext>
              </a:extLst>
            </p:cNvPr>
            <p:cNvSpPr txBox="1"/>
            <p:nvPr/>
          </p:nvSpPr>
          <p:spPr>
            <a:xfrm>
              <a:off x="308455" y="485388"/>
              <a:ext cx="1878009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418 + 53 = </a:t>
              </a:r>
            </a:p>
          </p:txBody>
        </p:sp>
      </p:grpSp>
      <p:sp>
        <p:nvSpPr>
          <p:cNvPr id="84" name="Rectangle 83">
            <a:extLst>
              <a:ext uri="{FF2B5EF4-FFF2-40B4-BE49-F238E27FC236}">
                <a16:creationId xmlns:a16="http://schemas.microsoft.com/office/drawing/2014/main" id="{BF9D51F3-F868-4551-B607-E9083194C3C3}"/>
              </a:ext>
            </a:extLst>
          </p:cNvPr>
          <p:cNvSpPr/>
          <p:nvPr/>
        </p:nvSpPr>
        <p:spPr>
          <a:xfrm>
            <a:off x="2484214" y="312693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A4D1B46F-79C6-46D0-8508-E1EA8D749BDA}"/>
              </a:ext>
            </a:extLst>
          </p:cNvPr>
          <p:cNvSpPr txBox="1"/>
          <p:nvPr/>
        </p:nvSpPr>
        <p:spPr>
          <a:xfrm>
            <a:off x="2480471" y="303754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471</a:t>
            </a:r>
          </a:p>
        </p:txBody>
      </p:sp>
      <p:grpSp>
        <p:nvGrpSpPr>
          <p:cNvPr id="86" name="Group 85">
            <a:extLst>
              <a:ext uri="{FF2B5EF4-FFF2-40B4-BE49-F238E27FC236}">
                <a16:creationId xmlns:a16="http://schemas.microsoft.com/office/drawing/2014/main" id="{975C7D39-5165-4C16-A27E-93E346930261}"/>
              </a:ext>
            </a:extLst>
          </p:cNvPr>
          <p:cNvGrpSpPr/>
          <p:nvPr/>
        </p:nvGrpSpPr>
        <p:grpSpPr>
          <a:xfrm>
            <a:off x="6195700" y="186795"/>
            <a:ext cx="3544976" cy="817087"/>
            <a:chOff x="255524" y="372323"/>
            <a:chExt cx="2985293" cy="1134018"/>
          </a:xfrm>
        </p:grpSpPr>
        <p:sp>
          <p:nvSpPr>
            <p:cNvPr id="87" name="Rectangle: Rounded Corners 86">
              <a:extLst>
                <a:ext uri="{FF2B5EF4-FFF2-40B4-BE49-F238E27FC236}">
                  <a16:creationId xmlns:a16="http://schemas.microsoft.com/office/drawing/2014/main" id="{F55B52AC-A70F-4DA1-A43A-E706D8CC9953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64404CB6-E563-45F3-9097-BC2FE2D65A61}"/>
                </a:ext>
              </a:extLst>
            </p:cNvPr>
            <p:cNvSpPr txBox="1"/>
            <p:nvPr/>
          </p:nvSpPr>
          <p:spPr>
            <a:xfrm>
              <a:off x="308455" y="485388"/>
              <a:ext cx="1878009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557 + 57 = </a:t>
              </a:r>
            </a:p>
          </p:txBody>
        </p:sp>
      </p:grpSp>
      <p:sp>
        <p:nvSpPr>
          <p:cNvPr id="89" name="Rectangle 88">
            <a:extLst>
              <a:ext uri="{FF2B5EF4-FFF2-40B4-BE49-F238E27FC236}">
                <a16:creationId xmlns:a16="http://schemas.microsoft.com/office/drawing/2014/main" id="{DDEE2F13-BAD5-4D6F-A344-B6258AFF031C}"/>
              </a:ext>
            </a:extLst>
          </p:cNvPr>
          <p:cNvSpPr/>
          <p:nvPr/>
        </p:nvSpPr>
        <p:spPr>
          <a:xfrm>
            <a:off x="8424390" y="312693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5948A1BC-63E0-4146-8F50-623663FD19DB}"/>
              </a:ext>
            </a:extLst>
          </p:cNvPr>
          <p:cNvSpPr txBox="1"/>
          <p:nvPr/>
        </p:nvSpPr>
        <p:spPr>
          <a:xfrm>
            <a:off x="8420647" y="303754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614</a:t>
            </a:r>
          </a:p>
        </p:txBody>
      </p:sp>
      <p:grpSp>
        <p:nvGrpSpPr>
          <p:cNvPr id="91" name="Group 90">
            <a:extLst>
              <a:ext uri="{FF2B5EF4-FFF2-40B4-BE49-F238E27FC236}">
                <a16:creationId xmlns:a16="http://schemas.microsoft.com/office/drawing/2014/main" id="{27C00E63-1C91-4CF9-9266-644CE790DBE1}"/>
              </a:ext>
            </a:extLst>
          </p:cNvPr>
          <p:cNvGrpSpPr/>
          <p:nvPr/>
        </p:nvGrpSpPr>
        <p:grpSpPr>
          <a:xfrm>
            <a:off x="255523" y="3306932"/>
            <a:ext cx="3707801" cy="817087"/>
            <a:chOff x="255524" y="372323"/>
            <a:chExt cx="2985293" cy="1134018"/>
          </a:xfrm>
        </p:grpSpPr>
        <p:sp>
          <p:nvSpPr>
            <p:cNvPr id="92" name="Rectangle: Rounded Corners 91">
              <a:extLst>
                <a:ext uri="{FF2B5EF4-FFF2-40B4-BE49-F238E27FC236}">
                  <a16:creationId xmlns:a16="http://schemas.microsoft.com/office/drawing/2014/main" id="{3D5EA631-68B1-47E5-A79E-72997D2AD49C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173FE92F-5E70-44AC-9B66-69E322A22887}"/>
                </a:ext>
              </a:extLst>
            </p:cNvPr>
            <p:cNvSpPr txBox="1"/>
            <p:nvPr/>
          </p:nvSpPr>
          <p:spPr>
            <a:xfrm>
              <a:off x="308455" y="485388"/>
              <a:ext cx="1983971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672 + 190 = </a:t>
              </a:r>
            </a:p>
          </p:txBody>
        </p:sp>
      </p:grpSp>
      <p:sp>
        <p:nvSpPr>
          <p:cNvPr id="94" name="Rectangle 93">
            <a:extLst>
              <a:ext uri="{FF2B5EF4-FFF2-40B4-BE49-F238E27FC236}">
                <a16:creationId xmlns:a16="http://schemas.microsoft.com/office/drawing/2014/main" id="{DF56BEEA-A839-4356-9626-DE3D3583F0F6}"/>
              </a:ext>
            </a:extLst>
          </p:cNvPr>
          <p:cNvSpPr/>
          <p:nvPr/>
        </p:nvSpPr>
        <p:spPr>
          <a:xfrm>
            <a:off x="2696246" y="3432830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32E47189-60FF-4CA0-B236-A2862279D8EA}"/>
              </a:ext>
            </a:extLst>
          </p:cNvPr>
          <p:cNvSpPr txBox="1"/>
          <p:nvPr/>
        </p:nvSpPr>
        <p:spPr>
          <a:xfrm>
            <a:off x="2692503" y="3423891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862</a:t>
            </a:r>
          </a:p>
        </p:txBody>
      </p:sp>
      <p:grpSp>
        <p:nvGrpSpPr>
          <p:cNvPr id="96" name="Group 95">
            <a:extLst>
              <a:ext uri="{FF2B5EF4-FFF2-40B4-BE49-F238E27FC236}">
                <a16:creationId xmlns:a16="http://schemas.microsoft.com/office/drawing/2014/main" id="{383FF222-516A-4D9B-A4C3-20A3B372F52C}"/>
              </a:ext>
            </a:extLst>
          </p:cNvPr>
          <p:cNvGrpSpPr/>
          <p:nvPr/>
        </p:nvGrpSpPr>
        <p:grpSpPr>
          <a:xfrm>
            <a:off x="6195699" y="3306932"/>
            <a:ext cx="3707801" cy="817087"/>
            <a:chOff x="255524" y="372323"/>
            <a:chExt cx="2985293" cy="1134018"/>
          </a:xfrm>
        </p:grpSpPr>
        <p:sp>
          <p:nvSpPr>
            <p:cNvPr id="97" name="Rectangle: Rounded Corners 96">
              <a:extLst>
                <a:ext uri="{FF2B5EF4-FFF2-40B4-BE49-F238E27FC236}">
                  <a16:creationId xmlns:a16="http://schemas.microsoft.com/office/drawing/2014/main" id="{66D0156F-929E-4685-AFD6-68FD8EEC3912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8E3B98C0-15BA-4D94-8F00-DE8984242597}"/>
                </a:ext>
              </a:extLst>
            </p:cNvPr>
            <p:cNvSpPr txBox="1"/>
            <p:nvPr/>
          </p:nvSpPr>
          <p:spPr>
            <a:xfrm>
              <a:off x="308455" y="485388"/>
              <a:ext cx="1983971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265 + 237 = </a:t>
              </a:r>
            </a:p>
          </p:txBody>
        </p:sp>
      </p:grpSp>
      <p:sp>
        <p:nvSpPr>
          <p:cNvPr id="99" name="Rectangle 98">
            <a:extLst>
              <a:ext uri="{FF2B5EF4-FFF2-40B4-BE49-F238E27FC236}">
                <a16:creationId xmlns:a16="http://schemas.microsoft.com/office/drawing/2014/main" id="{BA246E83-4EA7-4967-837D-C59FB4FD1720}"/>
              </a:ext>
            </a:extLst>
          </p:cNvPr>
          <p:cNvSpPr/>
          <p:nvPr/>
        </p:nvSpPr>
        <p:spPr>
          <a:xfrm>
            <a:off x="8636422" y="3432830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D6D43377-E1A3-4B52-B36E-C2D309ABB066}"/>
              </a:ext>
            </a:extLst>
          </p:cNvPr>
          <p:cNvSpPr txBox="1"/>
          <p:nvPr/>
        </p:nvSpPr>
        <p:spPr>
          <a:xfrm>
            <a:off x="8632679" y="3423891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502</a:t>
            </a:r>
          </a:p>
        </p:txBody>
      </p: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5C9674E9-7BCD-4D89-B47E-137E9E7BEB67}"/>
              </a:ext>
            </a:extLst>
          </p:cNvPr>
          <p:cNvGrpSpPr/>
          <p:nvPr/>
        </p:nvGrpSpPr>
        <p:grpSpPr>
          <a:xfrm>
            <a:off x="463387" y="1310129"/>
            <a:ext cx="1856052" cy="1404405"/>
            <a:chOff x="1812181" y="1941038"/>
            <a:chExt cx="1856052" cy="1404405"/>
          </a:xfrm>
        </p:grpSpPr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1106539C-6C1A-4EDF-A2FB-ECBA9B1DEBAB}"/>
                </a:ext>
              </a:extLst>
            </p:cNvPr>
            <p:cNvSpPr txBox="1"/>
            <p:nvPr/>
          </p:nvSpPr>
          <p:spPr>
            <a:xfrm>
              <a:off x="2252135" y="1941038"/>
              <a:ext cx="140546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4 1 8</a:t>
              </a:r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0FBCD9C1-2137-4D90-9FBA-CDCE654AFAFB}"/>
                </a:ext>
              </a:extLst>
            </p:cNvPr>
            <p:cNvSpPr txBox="1"/>
            <p:nvPr/>
          </p:nvSpPr>
          <p:spPr>
            <a:xfrm>
              <a:off x="2698703" y="2373230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5 3</a:t>
              </a: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683F520A-66F7-4D4A-959A-0943473261AD}"/>
                </a:ext>
              </a:extLst>
            </p:cNvPr>
            <p:cNvSpPr txBox="1"/>
            <p:nvPr/>
          </p:nvSpPr>
          <p:spPr>
            <a:xfrm>
              <a:off x="1815218" y="2373230"/>
              <a:ext cx="49008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cxnSp>
          <p:nvCxnSpPr>
            <p:cNvPr id="105" name="Straight Connector 104">
              <a:extLst>
                <a:ext uri="{FF2B5EF4-FFF2-40B4-BE49-F238E27FC236}">
                  <a16:creationId xmlns:a16="http://schemas.microsoft.com/office/drawing/2014/main" id="{D9D33296-246F-42B7-8624-F31D37D47AD3}"/>
                </a:ext>
              </a:extLst>
            </p:cNvPr>
            <p:cNvCxnSpPr>
              <a:cxnSpLocks/>
            </p:cNvCxnSpPr>
            <p:nvPr/>
          </p:nvCxnSpPr>
          <p:spPr>
            <a:xfrm>
              <a:off x="1815218" y="2902688"/>
              <a:ext cx="1781711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Straight Connector 105">
              <a:extLst>
                <a:ext uri="{FF2B5EF4-FFF2-40B4-BE49-F238E27FC236}">
                  <a16:creationId xmlns:a16="http://schemas.microsoft.com/office/drawing/2014/main" id="{6B012AEE-887C-4C89-92FB-A4BD1267CD10}"/>
                </a:ext>
              </a:extLst>
            </p:cNvPr>
            <p:cNvCxnSpPr>
              <a:cxnSpLocks/>
            </p:cNvCxnSpPr>
            <p:nvPr/>
          </p:nvCxnSpPr>
          <p:spPr>
            <a:xfrm>
              <a:off x="1812181" y="3345443"/>
              <a:ext cx="1781711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7" name="TextBox 106">
            <a:extLst>
              <a:ext uri="{FF2B5EF4-FFF2-40B4-BE49-F238E27FC236}">
                <a16:creationId xmlns:a16="http://schemas.microsoft.com/office/drawing/2014/main" id="{8D4DD496-534C-4487-B4FC-2695E0951FDA}"/>
              </a:ext>
            </a:extLst>
          </p:cNvPr>
          <p:cNvSpPr txBox="1"/>
          <p:nvPr/>
        </p:nvSpPr>
        <p:spPr>
          <a:xfrm>
            <a:off x="1778945" y="2197959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D6C33298-E04B-49F2-9610-5FBEEB9E94B7}"/>
              </a:ext>
            </a:extLst>
          </p:cNvPr>
          <p:cNvSpPr txBox="1"/>
          <p:nvPr/>
        </p:nvSpPr>
        <p:spPr>
          <a:xfrm>
            <a:off x="1401183" y="1095506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4F9AC164-73A3-405B-B421-DA7A682BE6D8}"/>
              </a:ext>
            </a:extLst>
          </p:cNvPr>
          <p:cNvSpPr txBox="1"/>
          <p:nvPr/>
        </p:nvSpPr>
        <p:spPr>
          <a:xfrm>
            <a:off x="1333472" y="2197960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B731BA6B-CBB3-4D46-8684-34D7E4C304D3}"/>
              </a:ext>
            </a:extLst>
          </p:cNvPr>
          <p:cNvSpPr txBox="1"/>
          <p:nvPr/>
        </p:nvSpPr>
        <p:spPr>
          <a:xfrm>
            <a:off x="911897" y="2207941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40BA9927-8B95-4F23-97D5-E57045A867DF}"/>
              </a:ext>
            </a:extLst>
          </p:cNvPr>
          <p:cNvGrpSpPr/>
          <p:nvPr/>
        </p:nvGrpSpPr>
        <p:grpSpPr>
          <a:xfrm>
            <a:off x="6266561" y="1313310"/>
            <a:ext cx="1856052" cy="1404405"/>
            <a:chOff x="1812181" y="1941038"/>
            <a:chExt cx="1856052" cy="1404405"/>
          </a:xfrm>
        </p:grpSpPr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A41340FF-159A-43E1-81C0-42AE525A213C}"/>
                </a:ext>
              </a:extLst>
            </p:cNvPr>
            <p:cNvSpPr txBox="1"/>
            <p:nvPr/>
          </p:nvSpPr>
          <p:spPr>
            <a:xfrm>
              <a:off x="2252135" y="1941038"/>
              <a:ext cx="140546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5 5 7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8951825A-0A25-458C-9DB1-1BCC8D557BC9}"/>
                </a:ext>
              </a:extLst>
            </p:cNvPr>
            <p:cNvSpPr txBox="1"/>
            <p:nvPr/>
          </p:nvSpPr>
          <p:spPr>
            <a:xfrm>
              <a:off x="2698703" y="2373230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5 7</a:t>
              </a:r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6BB99285-C283-4901-AC4E-2931DDD9B7F9}"/>
                </a:ext>
              </a:extLst>
            </p:cNvPr>
            <p:cNvSpPr txBox="1"/>
            <p:nvPr/>
          </p:nvSpPr>
          <p:spPr>
            <a:xfrm>
              <a:off x="1815218" y="2373230"/>
              <a:ext cx="49008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E0E9781A-D15D-46FC-9A17-FC80FA10CE5F}"/>
                </a:ext>
              </a:extLst>
            </p:cNvPr>
            <p:cNvCxnSpPr>
              <a:cxnSpLocks/>
            </p:cNvCxnSpPr>
            <p:nvPr/>
          </p:nvCxnSpPr>
          <p:spPr>
            <a:xfrm>
              <a:off x="1815218" y="2902688"/>
              <a:ext cx="1781711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826819A7-4A0F-445A-8E53-EA5022974E3C}"/>
                </a:ext>
              </a:extLst>
            </p:cNvPr>
            <p:cNvCxnSpPr>
              <a:cxnSpLocks/>
            </p:cNvCxnSpPr>
            <p:nvPr/>
          </p:nvCxnSpPr>
          <p:spPr>
            <a:xfrm>
              <a:off x="1812181" y="3345443"/>
              <a:ext cx="1781711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8" name="TextBox 117">
            <a:extLst>
              <a:ext uri="{FF2B5EF4-FFF2-40B4-BE49-F238E27FC236}">
                <a16:creationId xmlns:a16="http://schemas.microsoft.com/office/drawing/2014/main" id="{03406E53-B42A-4D4A-9AA8-1215EE9B774B}"/>
              </a:ext>
            </a:extLst>
          </p:cNvPr>
          <p:cNvSpPr txBox="1"/>
          <p:nvPr/>
        </p:nvSpPr>
        <p:spPr>
          <a:xfrm>
            <a:off x="7582119" y="2201140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594E5EF8-F397-4555-82F8-6AC9443E66EB}"/>
              </a:ext>
            </a:extLst>
          </p:cNvPr>
          <p:cNvSpPr txBox="1"/>
          <p:nvPr/>
        </p:nvSpPr>
        <p:spPr>
          <a:xfrm>
            <a:off x="7217436" y="1092269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7941E8D6-3A9F-4EAC-BA62-1E895D656809}"/>
              </a:ext>
            </a:extLst>
          </p:cNvPr>
          <p:cNvSpPr txBox="1"/>
          <p:nvPr/>
        </p:nvSpPr>
        <p:spPr>
          <a:xfrm>
            <a:off x="7136646" y="2201141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5892B290-577D-4810-BDDC-6C8FC525DF21}"/>
              </a:ext>
            </a:extLst>
          </p:cNvPr>
          <p:cNvSpPr txBox="1"/>
          <p:nvPr/>
        </p:nvSpPr>
        <p:spPr>
          <a:xfrm>
            <a:off x="6771963" y="1092270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5FEA09B1-9874-4678-823F-A242FAF02633}"/>
              </a:ext>
            </a:extLst>
          </p:cNvPr>
          <p:cNvSpPr txBox="1"/>
          <p:nvPr/>
        </p:nvSpPr>
        <p:spPr>
          <a:xfrm>
            <a:off x="6715071" y="2211122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grpSp>
        <p:nvGrpSpPr>
          <p:cNvPr id="123" name="Group 122">
            <a:extLst>
              <a:ext uri="{FF2B5EF4-FFF2-40B4-BE49-F238E27FC236}">
                <a16:creationId xmlns:a16="http://schemas.microsoft.com/office/drawing/2014/main" id="{196F3F6E-2078-4261-9E22-EE7FD8303665}"/>
              </a:ext>
            </a:extLst>
          </p:cNvPr>
          <p:cNvGrpSpPr/>
          <p:nvPr/>
        </p:nvGrpSpPr>
        <p:grpSpPr>
          <a:xfrm>
            <a:off x="464929" y="4436936"/>
            <a:ext cx="1856052" cy="1404405"/>
            <a:chOff x="1812181" y="1941038"/>
            <a:chExt cx="1856052" cy="1404405"/>
          </a:xfrm>
        </p:grpSpPr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9ECCD9ED-E7EA-48CC-9AAA-47CBBD83BD93}"/>
                </a:ext>
              </a:extLst>
            </p:cNvPr>
            <p:cNvSpPr txBox="1"/>
            <p:nvPr/>
          </p:nvSpPr>
          <p:spPr>
            <a:xfrm>
              <a:off x="2252135" y="1941038"/>
              <a:ext cx="140546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6 7 2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C027612F-6418-441A-AA08-A20F7A21A971}"/>
                </a:ext>
              </a:extLst>
            </p:cNvPr>
            <p:cNvSpPr txBox="1"/>
            <p:nvPr/>
          </p:nvSpPr>
          <p:spPr>
            <a:xfrm>
              <a:off x="2257246" y="2373230"/>
              <a:ext cx="141098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1 9 0</a:t>
              </a:r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85B9EB83-8F32-4548-8182-D86AEBA1ADF7}"/>
                </a:ext>
              </a:extLst>
            </p:cNvPr>
            <p:cNvSpPr txBox="1"/>
            <p:nvPr/>
          </p:nvSpPr>
          <p:spPr>
            <a:xfrm>
              <a:off x="1815218" y="2373230"/>
              <a:ext cx="49008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cxnSp>
          <p:nvCxnSpPr>
            <p:cNvPr id="127" name="Straight Connector 126">
              <a:extLst>
                <a:ext uri="{FF2B5EF4-FFF2-40B4-BE49-F238E27FC236}">
                  <a16:creationId xmlns:a16="http://schemas.microsoft.com/office/drawing/2014/main" id="{E1CA28A1-20BA-427C-B8D3-BACD3A866E48}"/>
                </a:ext>
              </a:extLst>
            </p:cNvPr>
            <p:cNvCxnSpPr>
              <a:cxnSpLocks/>
            </p:cNvCxnSpPr>
            <p:nvPr/>
          </p:nvCxnSpPr>
          <p:spPr>
            <a:xfrm>
              <a:off x="1815218" y="2902688"/>
              <a:ext cx="1781711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Straight Connector 127">
              <a:extLst>
                <a:ext uri="{FF2B5EF4-FFF2-40B4-BE49-F238E27FC236}">
                  <a16:creationId xmlns:a16="http://schemas.microsoft.com/office/drawing/2014/main" id="{B78A72F1-5B3B-413A-BED4-5E68E082115D}"/>
                </a:ext>
              </a:extLst>
            </p:cNvPr>
            <p:cNvCxnSpPr>
              <a:cxnSpLocks/>
            </p:cNvCxnSpPr>
            <p:nvPr/>
          </p:nvCxnSpPr>
          <p:spPr>
            <a:xfrm>
              <a:off x="1812181" y="3345443"/>
              <a:ext cx="1781711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9" name="TextBox 128">
            <a:extLst>
              <a:ext uri="{FF2B5EF4-FFF2-40B4-BE49-F238E27FC236}">
                <a16:creationId xmlns:a16="http://schemas.microsoft.com/office/drawing/2014/main" id="{E07F8B38-7F4E-4459-ABD6-C245ACECE96D}"/>
              </a:ext>
            </a:extLst>
          </p:cNvPr>
          <p:cNvSpPr txBox="1"/>
          <p:nvPr/>
        </p:nvSpPr>
        <p:spPr>
          <a:xfrm>
            <a:off x="1780487" y="5324766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B71EF3CA-7069-4917-898F-08894C5C6B93}"/>
              </a:ext>
            </a:extLst>
          </p:cNvPr>
          <p:cNvSpPr txBox="1"/>
          <p:nvPr/>
        </p:nvSpPr>
        <p:spPr>
          <a:xfrm>
            <a:off x="1335014" y="5324767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32" name="TextBox 131">
            <a:extLst>
              <a:ext uri="{FF2B5EF4-FFF2-40B4-BE49-F238E27FC236}">
                <a16:creationId xmlns:a16="http://schemas.microsoft.com/office/drawing/2014/main" id="{76344B63-1E22-416A-854E-33BEC368694B}"/>
              </a:ext>
            </a:extLst>
          </p:cNvPr>
          <p:cNvSpPr txBox="1"/>
          <p:nvPr/>
        </p:nvSpPr>
        <p:spPr>
          <a:xfrm>
            <a:off x="970331" y="4215896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BCD7611E-A866-4D75-952F-0EACFFD84D10}"/>
              </a:ext>
            </a:extLst>
          </p:cNvPr>
          <p:cNvSpPr txBox="1"/>
          <p:nvPr/>
        </p:nvSpPr>
        <p:spPr>
          <a:xfrm>
            <a:off x="913439" y="5334748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grpSp>
        <p:nvGrpSpPr>
          <p:cNvPr id="134" name="Group 133">
            <a:extLst>
              <a:ext uri="{FF2B5EF4-FFF2-40B4-BE49-F238E27FC236}">
                <a16:creationId xmlns:a16="http://schemas.microsoft.com/office/drawing/2014/main" id="{7AEBF16E-9D61-4CEF-BB1B-8A257F8E4A8F}"/>
              </a:ext>
            </a:extLst>
          </p:cNvPr>
          <p:cNvGrpSpPr/>
          <p:nvPr/>
        </p:nvGrpSpPr>
        <p:grpSpPr>
          <a:xfrm>
            <a:off x="6266561" y="4437594"/>
            <a:ext cx="1856052" cy="1404405"/>
            <a:chOff x="1812181" y="1941038"/>
            <a:chExt cx="1856052" cy="1404405"/>
          </a:xfrm>
        </p:grpSpPr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3D7A60A8-7CE1-4982-9E23-70614772AF01}"/>
                </a:ext>
              </a:extLst>
            </p:cNvPr>
            <p:cNvSpPr txBox="1"/>
            <p:nvPr/>
          </p:nvSpPr>
          <p:spPr>
            <a:xfrm>
              <a:off x="2252135" y="1941038"/>
              <a:ext cx="140546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2 6 5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3FED5ABD-6180-48E4-BC33-8E3C0918AE28}"/>
                </a:ext>
              </a:extLst>
            </p:cNvPr>
            <p:cNvSpPr txBox="1"/>
            <p:nvPr/>
          </p:nvSpPr>
          <p:spPr>
            <a:xfrm>
              <a:off x="2253460" y="2373230"/>
              <a:ext cx="141477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2 3 7</a:t>
              </a:r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CAA600C-CECA-4D68-8536-27AF7BBE4EDD}"/>
                </a:ext>
              </a:extLst>
            </p:cNvPr>
            <p:cNvSpPr txBox="1"/>
            <p:nvPr/>
          </p:nvSpPr>
          <p:spPr>
            <a:xfrm>
              <a:off x="1815218" y="2373230"/>
              <a:ext cx="49008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cxnSp>
          <p:nvCxnSpPr>
            <p:cNvPr id="138" name="Straight Connector 137">
              <a:extLst>
                <a:ext uri="{FF2B5EF4-FFF2-40B4-BE49-F238E27FC236}">
                  <a16:creationId xmlns:a16="http://schemas.microsoft.com/office/drawing/2014/main" id="{66D4F72F-1D0D-44F4-90D9-D26D1685D8AF}"/>
                </a:ext>
              </a:extLst>
            </p:cNvPr>
            <p:cNvCxnSpPr>
              <a:cxnSpLocks/>
            </p:cNvCxnSpPr>
            <p:nvPr/>
          </p:nvCxnSpPr>
          <p:spPr>
            <a:xfrm>
              <a:off x="1815218" y="2902688"/>
              <a:ext cx="1781711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Straight Connector 138">
              <a:extLst>
                <a:ext uri="{FF2B5EF4-FFF2-40B4-BE49-F238E27FC236}">
                  <a16:creationId xmlns:a16="http://schemas.microsoft.com/office/drawing/2014/main" id="{918EA9A9-59EC-4EDB-AD06-8085B318BAA4}"/>
                </a:ext>
              </a:extLst>
            </p:cNvPr>
            <p:cNvCxnSpPr>
              <a:cxnSpLocks/>
            </p:cNvCxnSpPr>
            <p:nvPr/>
          </p:nvCxnSpPr>
          <p:spPr>
            <a:xfrm>
              <a:off x="1812181" y="3345443"/>
              <a:ext cx="1781711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0" name="TextBox 139">
            <a:extLst>
              <a:ext uri="{FF2B5EF4-FFF2-40B4-BE49-F238E27FC236}">
                <a16:creationId xmlns:a16="http://schemas.microsoft.com/office/drawing/2014/main" id="{08C898A7-07B1-484C-8610-E3823690BACC}"/>
              </a:ext>
            </a:extLst>
          </p:cNvPr>
          <p:cNvSpPr txBox="1"/>
          <p:nvPr/>
        </p:nvSpPr>
        <p:spPr>
          <a:xfrm>
            <a:off x="7582119" y="5325424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0CE4FC1E-6C0B-42BD-B626-BA3EB91E1E29}"/>
              </a:ext>
            </a:extLst>
          </p:cNvPr>
          <p:cNvSpPr txBox="1"/>
          <p:nvPr/>
        </p:nvSpPr>
        <p:spPr>
          <a:xfrm>
            <a:off x="7217436" y="4216553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42" name="TextBox 141">
            <a:extLst>
              <a:ext uri="{FF2B5EF4-FFF2-40B4-BE49-F238E27FC236}">
                <a16:creationId xmlns:a16="http://schemas.microsoft.com/office/drawing/2014/main" id="{BF193DAD-8859-455B-97E1-56AF752CB266}"/>
              </a:ext>
            </a:extLst>
          </p:cNvPr>
          <p:cNvSpPr txBox="1"/>
          <p:nvPr/>
        </p:nvSpPr>
        <p:spPr>
          <a:xfrm>
            <a:off x="7136646" y="5325425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143" name="TextBox 142">
            <a:extLst>
              <a:ext uri="{FF2B5EF4-FFF2-40B4-BE49-F238E27FC236}">
                <a16:creationId xmlns:a16="http://schemas.microsoft.com/office/drawing/2014/main" id="{0210C40F-4FDA-4C76-9742-16A35AF4D178}"/>
              </a:ext>
            </a:extLst>
          </p:cNvPr>
          <p:cNvSpPr txBox="1"/>
          <p:nvPr/>
        </p:nvSpPr>
        <p:spPr>
          <a:xfrm>
            <a:off x="6771963" y="4216554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44" name="TextBox 143">
            <a:extLst>
              <a:ext uri="{FF2B5EF4-FFF2-40B4-BE49-F238E27FC236}">
                <a16:creationId xmlns:a16="http://schemas.microsoft.com/office/drawing/2014/main" id="{1421A865-62EF-4618-BED1-2E88EAA593B7}"/>
              </a:ext>
            </a:extLst>
          </p:cNvPr>
          <p:cNvSpPr txBox="1"/>
          <p:nvPr/>
        </p:nvSpPr>
        <p:spPr>
          <a:xfrm>
            <a:off x="6715071" y="5335406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</p:spTree>
    <p:extLst>
      <p:ext uri="{BB962C8B-B14F-4D97-AF65-F5344CB8AC3E}">
        <p14:creationId xmlns:p14="http://schemas.microsoft.com/office/powerpoint/2010/main" val="11190709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>
                      <p:stCondLst>
                        <p:cond delay="indefinite"/>
                      </p:stCondLst>
                      <p:childTnLst>
                        <p:par>
                          <p:cTn id="129" fill="hold">
                            <p:stCondLst>
                              <p:cond delay="0"/>
                            </p:stCondLst>
                            <p:childTnLst>
                              <p:par>
                                <p:cTn id="1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5" grpId="0"/>
      <p:bldP spid="90" grpId="0"/>
      <p:bldP spid="95" grpId="0"/>
      <p:bldP spid="100" grpId="0"/>
      <p:bldP spid="107" grpId="0"/>
      <p:bldP spid="108" grpId="0"/>
      <p:bldP spid="109" grpId="0"/>
      <p:bldP spid="111" grpId="0"/>
      <p:bldP spid="118" grpId="0"/>
      <p:bldP spid="119" grpId="0"/>
      <p:bldP spid="120" grpId="0"/>
      <p:bldP spid="121" grpId="0"/>
      <p:bldP spid="122" grpId="0"/>
      <p:bldP spid="129" grpId="0"/>
      <p:bldP spid="131" grpId="0"/>
      <p:bldP spid="132" grpId="0"/>
      <p:bldP spid="133" grpId="0"/>
      <p:bldP spid="140" grpId="0"/>
      <p:bldP spid="141" grpId="0"/>
      <p:bldP spid="142" grpId="0"/>
      <p:bldP spid="143" grpId="0"/>
      <p:bldP spid="144" grpId="0"/>
    </p:bldLst>
  </p:timing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413</TotalTime>
  <Words>1699</Words>
  <Application>Microsoft Office PowerPoint</Application>
  <PresentationFormat>Widescreen</PresentationFormat>
  <Paragraphs>1201</Paragraphs>
  <Slides>81</Slides>
  <Notes>1</Notes>
  <HiddenSlides>0</HiddenSlides>
  <MMClips>0</MMClips>
  <ScaleCrop>false</ScaleCrop>
  <HeadingPairs>
    <vt:vector size="6" baseType="variant">
      <vt:variant>
        <vt:lpstr>Fonts Used</vt:lpstr>
      </vt:variant>
      <vt:variant>
        <vt:i4>4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81</vt:i4>
      </vt:variant>
    </vt:vector>
  </HeadingPairs>
  <TitlesOfParts>
    <vt:vector size="86" baseType="lpstr">
      <vt:lpstr>Arial</vt:lpstr>
      <vt:lpstr>Arial Black</vt:lpstr>
      <vt:lpstr>Calibri</vt:lpstr>
      <vt:lpstr>Calibri Light</vt:lpstr>
      <vt:lpstr>Office Theme</vt:lpstr>
      <vt:lpstr>Year 3</vt:lpstr>
      <vt:lpstr>1 Count on from a three-digit number in ones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2 Add a single-digit number to a three-digit number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3 Add two multiples of 10 beyond 100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4 Count on in tens from a three-digit number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5 Add a multiple of 10 to a three-digit number mentally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6 Count on or back in multiples of 100</vt:lpstr>
      <vt:lpstr>PowerPoint Presentation</vt:lpstr>
      <vt:lpstr>PowerPoint Presentation</vt:lpstr>
      <vt:lpstr>PowerPoint Presentation</vt:lpstr>
      <vt:lpstr>PowerPoint Presentation</vt:lpstr>
      <vt:lpstr>7 Count on in hundreds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8 Add a multiple of 100 to a three-digit number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9 Add numbers with up to three digits using the column method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68 Recognise representations for numbers to 1000</dc:title>
  <dc:creator>Simon Rigelsford</dc:creator>
  <cp:lastModifiedBy>Simon Rigelsford</cp:lastModifiedBy>
  <cp:revision>18</cp:revision>
  <dcterms:created xsi:type="dcterms:W3CDTF">2019-12-13T19:49:51Z</dcterms:created>
  <dcterms:modified xsi:type="dcterms:W3CDTF">2020-05-23T23:50:24Z</dcterms:modified>
</cp:coreProperties>
</file>